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5" r:id="rId7"/>
    <p:sldId id="261" r:id="rId8"/>
    <p:sldId id="262" r:id="rId9"/>
    <p:sldId id="260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6/1/2017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American</a:t>
            </a:r>
            <a:r>
              <a:rPr lang="sv-SE" dirty="0"/>
              <a:t> </a:t>
            </a:r>
            <a:r>
              <a:rPr lang="sv-SE" dirty="0" err="1"/>
              <a:t>Nightmare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Litet spelprojekt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4283968" y="5373216"/>
            <a:ext cx="447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Technical</a:t>
            </a:r>
            <a:r>
              <a:rPr lang="sv-SE" dirty="0"/>
              <a:t> artist &amp; Spelprogrammering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Spelmotor</a:t>
            </a:r>
          </a:p>
        </p:txBody>
      </p:sp>
      <p:pic>
        <p:nvPicPr>
          <p:cNvPr id="6146" name="Picture 2" descr="b9ac7f28afdcd93d34d94c49a9cc98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247900"/>
            <a:ext cx="26193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6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Grafik</a:t>
            </a:r>
          </a:p>
        </p:txBody>
      </p:sp>
      <p:pic>
        <p:nvPicPr>
          <p:cNvPr id="2050" name="Picture 2" descr="0b605fc59a7712ebde5783177a0fb7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77691"/>
            <a:ext cx="59436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Sidescroller</a:t>
            </a:r>
            <a:r>
              <a:rPr lang="sv-SE" dirty="0"/>
              <a:t>/ zombie </a:t>
            </a:r>
            <a:r>
              <a:rPr lang="sv-SE" dirty="0" err="1"/>
              <a:t>shooter</a:t>
            </a:r>
            <a:endParaRPr lang="sv-SE" dirty="0"/>
          </a:p>
          <a:p>
            <a:r>
              <a:rPr lang="sv-SE" dirty="0"/>
              <a:t>2.5 D</a:t>
            </a:r>
          </a:p>
          <a:p>
            <a:r>
              <a:rPr lang="sv-SE" dirty="0"/>
              <a:t>Handling</a:t>
            </a:r>
          </a:p>
          <a:p>
            <a:r>
              <a:rPr lang="sv-SE" dirty="0"/>
              <a:t>Dammsugaren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Animationer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Istället för </a:t>
            </a:r>
            <a:r>
              <a:rPr lang="sv-SE" dirty="0" err="1"/>
              <a:t>skeletal</a:t>
            </a:r>
            <a:r>
              <a:rPr lang="sv-SE" dirty="0"/>
              <a:t> animation</a:t>
            </a:r>
          </a:p>
          <a:p>
            <a:r>
              <a:rPr lang="sv-SE" dirty="0"/>
              <a:t>Rendera </a:t>
            </a:r>
            <a:r>
              <a:rPr lang="sv-SE" dirty="0" err="1"/>
              <a:t>spritesheets</a:t>
            </a:r>
            <a:r>
              <a:rPr lang="sv-SE" dirty="0"/>
              <a:t> &amp; normaler med mental </a:t>
            </a:r>
            <a:r>
              <a:rPr lang="sv-SE" dirty="0" err="1"/>
              <a:t>ray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73" y="2878290"/>
            <a:ext cx="2700018" cy="3645024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29" y="2924944"/>
            <a:ext cx="2687471" cy="3628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Förklara syftet med jordens dag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14" y="3068960"/>
            <a:ext cx="6045572" cy="3400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Vapesystemet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1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Fysik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Lista idéer här</a:t>
            </a:r>
          </a:p>
        </p:txBody>
      </p:sp>
      <p:pic>
        <p:nvPicPr>
          <p:cNvPr id="3074" name="Picture 2" descr="zombieShiluet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324225"/>
            <a:ext cx="44291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Lista resurser här</a:t>
            </a:r>
          </a:p>
        </p:txBody>
      </p:sp>
      <p:pic>
        <p:nvPicPr>
          <p:cNvPr id="4098" name="Picture 2" descr="mainCharShiluet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290292"/>
            <a:ext cx="44005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Importer/Exporter &amp; </a:t>
            </a:r>
            <a:r>
              <a:rPr lang="sv-SE" dirty="0" err="1"/>
              <a:t>Level</a:t>
            </a:r>
            <a:r>
              <a:rPr lang="sv-SE" dirty="0"/>
              <a:t>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Lista aktiviteterna här</a:t>
            </a:r>
          </a:p>
        </p:txBody>
      </p:sp>
      <p:pic>
        <p:nvPicPr>
          <p:cNvPr id="5122" name="Picture 2" descr="f4727854fafc0911cb1db08b56aeb9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390775"/>
            <a:ext cx="3219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146579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6873AFC-E88B-43E7-A3C9-48E6219BB0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Jordens dag (presentation)</Template>
  <TotalTime>0</TotalTime>
  <Words>61</Words>
  <Application>Microsoft Office PowerPoint</Application>
  <PresentationFormat>Bildspel på skärmen (4:3)</PresentationFormat>
  <Paragraphs>30</Paragraphs>
  <Slides>11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Papper</vt:lpstr>
      <vt:lpstr>American Nightmare</vt:lpstr>
      <vt:lpstr>Spelet</vt:lpstr>
      <vt:lpstr>Animationer</vt:lpstr>
      <vt:lpstr>GUI</vt:lpstr>
      <vt:lpstr>Vapesystemet</vt:lpstr>
      <vt:lpstr>Fysik</vt:lpstr>
      <vt:lpstr>AI</vt:lpstr>
      <vt:lpstr>Importer/Exporter &amp; Level Editor</vt:lpstr>
      <vt:lpstr>Triggers</vt:lpstr>
      <vt:lpstr>Spelmotor</vt:lpstr>
      <vt:lpstr>Grafik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2017-06-01T09:58:48Z</dcterms:created>
  <dcterms:modified xsi:type="dcterms:W3CDTF">2017-06-01T15:53:49Z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