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46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6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9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3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31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3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7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26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2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DB64-2088-480B-A937-283BD176377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63A8-9500-4491-A343-413915113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3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&lt;strong&gt;サーバ&lt;/strong&gt;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40" y="1334158"/>
            <a:ext cx="1273266" cy="1663041"/>
          </a:xfrm>
          <a:prstGeom prst="rect">
            <a:avLst/>
          </a:prstGeom>
        </p:spPr>
      </p:pic>
      <p:pic>
        <p:nvPicPr>
          <p:cNvPr id="5" name="図 4" descr="File:IPhone 5.pn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44929" y="1334157"/>
            <a:ext cx="880475" cy="1663041"/>
          </a:xfrm>
          <a:prstGeom prst="rect">
            <a:avLst/>
          </a:prstGeom>
        </p:spPr>
      </p:pic>
      <p:pic>
        <p:nvPicPr>
          <p:cNvPr id="6" name="図 5" descr="GATAG｜フリー素材集 壱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96324" y="4782392"/>
            <a:ext cx="1587554" cy="1464273"/>
          </a:xfrm>
          <a:prstGeom prst="rect">
            <a:avLst/>
          </a:prstGeom>
        </p:spPr>
      </p:pic>
      <p:pic>
        <p:nvPicPr>
          <p:cNvPr id="7" name="図 6" descr="PC / &lt;strong&gt;パソコン&lt;/strong&gt; / コンピュータ - GATAG｜フリーイラスト素材集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" y="1334157"/>
            <a:ext cx="1798261" cy="166304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244442" y="3214795"/>
            <a:ext cx="9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サーバ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393370" y="3319499"/>
            <a:ext cx="9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4350" y="3142043"/>
            <a:ext cx="12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入力端末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72194" y="6429040"/>
            <a:ext cx="14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14263" y="1758520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0800000">
            <a:off x="2614263" y="2444267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943465" y="2480973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0800000">
            <a:off x="6943465" y="1758521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16200000">
            <a:off x="5210463" y="4025231"/>
            <a:ext cx="1013619" cy="31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69061" y="4072909"/>
            <a:ext cx="14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画像データ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9561" y="3018758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画像データ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63280" y="1322648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新規データ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42385" y="1291368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リクエスト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20960" y="2957377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蓄積データ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417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47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Macintosh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游ゴシック</vt:lpstr>
      <vt:lpstr>游ゴシック Light</vt:lpstr>
      <vt:lpstr>Office テーマ</vt:lpstr>
      <vt:lpstr>PowerPoint プレゼンテーション</vt:lpstr>
      <vt:lpstr>PowerPoint プレゼンテーション</vt:lpstr>
    </vt:vector>
  </TitlesOfParts>
  <Company>Kochi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Kochi</dc:creator>
  <cp:lastModifiedBy>田邉瑞樹</cp:lastModifiedBy>
  <cp:revision>9</cp:revision>
  <dcterms:created xsi:type="dcterms:W3CDTF">2017-10-10T06:20:26Z</dcterms:created>
  <dcterms:modified xsi:type="dcterms:W3CDTF">2017-10-12T06:24:53Z</dcterms:modified>
</cp:coreProperties>
</file>