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sldIdLst>
    <p:sldId id="256" r:id="rId2"/>
    <p:sldId id="257" r:id="rId3"/>
    <p:sldId id="262" r:id="rId4"/>
    <p:sldId id="261" r:id="rId5"/>
    <p:sldId id="258"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43"/>
  </p:normalViewPr>
  <p:slideViewPr>
    <p:cSldViewPr snapToGrid="0" snapToObjects="1">
      <p:cViewPr varScale="1">
        <p:scale>
          <a:sx n="75" d="100"/>
          <a:sy n="75" d="100"/>
        </p:scale>
        <p:origin x="-96" y="-8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xmlns=""/>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xmlns=""/>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F4F749-8982-874E-B898-9E682073F83A}" type="datetimeFigureOut">
              <a:rPr kumimoji="1" lang="ja-JP" altLang="en-US" smtClean="0"/>
              <a:t>17/10/24</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F4281-77BB-C94A-88EC-683FFEF89876}" type="slidenum">
              <a:rPr kumimoji="1" lang="ja-JP" altLang="en-US" smtClean="0"/>
              <a:t>‹#›</a:t>
            </a:fld>
            <a:endParaRPr kumimoji="1" lang="ja-JP" altLang="en-US"/>
          </a:p>
        </p:txBody>
      </p:sp>
    </p:spTree>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9F4F749-8982-874E-B898-9E682073F83A}" type="datetimeFigureOut">
              <a:rPr kumimoji="1" lang="ja-JP" altLang="en-US" smtClean="0"/>
              <a:t>17/10/24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6F4281-77BB-C94A-88EC-683FFEF89876}"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F4F749-8982-874E-B898-9E682073F83A}" type="datetimeFigureOut">
              <a:rPr kumimoji="1" lang="ja-JP" altLang="en-US" smtClean="0"/>
              <a:t>17/10/24</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E6F4281-77BB-C94A-88EC-683FFEF8987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41192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91107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機能概要</a:t>
            </a:r>
            <a:r>
              <a:rPr kumimoji="1" lang="en-US" altLang="ja-JP" sz="4400" dirty="0"/>
              <a:t>(1/3)</a:t>
            </a:r>
            <a:endParaRPr kumimoji="1" lang="ja-JP" altLang="en-US" sz="4400" dirty="0"/>
          </a:p>
        </p:txBody>
      </p:sp>
      <p:sp>
        <p:nvSpPr>
          <p:cNvPr id="3" name="コンテンツ プレースホルダー 2"/>
          <p:cNvSpPr>
            <a:spLocks noGrp="1"/>
          </p:cNvSpPr>
          <p:nvPr>
            <p:ph idx="1"/>
          </p:nvPr>
        </p:nvSpPr>
        <p:spPr/>
        <p:txBody>
          <a:bodyPr>
            <a:normAutofit/>
          </a:bodyPr>
          <a:lstStyle/>
          <a:p>
            <a:r>
              <a:rPr kumimoji="1" lang="en-US" altLang="ja-JP" sz="3200" dirty="0"/>
              <a:t>1. AR</a:t>
            </a:r>
            <a:r>
              <a:rPr kumimoji="1" lang="ja-JP" altLang="en-US" sz="3200" dirty="0"/>
              <a:t>表示機能</a:t>
            </a:r>
            <a:endParaRPr lang="en-US" altLang="ja-JP" sz="3200" dirty="0"/>
          </a:p>
          <a:p>
            <a:r>
              <a:rPr lang="ja-JP" altLang="en-US" sz="2800" dirty="0">
                <a:latin typeface="+mn-ea"/>
              </a:rPr>
              <a:t>端末から動物を撮影することでその動物の詳細情報を画面上に表示する</a:t>
            </a:r>
            <a:endParaRPr lang="en-US" altLang="ja-JP" sz="2800" dirty="0">
              <a:latin typeface="+mn-ea"/>
            </a:endParaRPr>
          </a:p>
          <a:p>
            <a:pPr marL="0" indent="0">
              <a:buNone/>
            </a:pPr>
            <a:endParaRPr lang="en-US" altLang="ja-JP" sz="3200" dirty="0"/>
          </a:p>
          <a:p>
            <a:pPr marL="0" indent="0">
              <a:buNone/>
            </a:pPr>
            <a:r>
              <a:rPr lang="en-US" altLang="ja-JP" sz="3200" dirty="0"/>
              <a:t>2. </a:t>
            </a:r>
            <a:r>
              <a:rPr lang="ja-JP" altLang="en-US" sz="3200" dirty="0"/>
              <a:t>スタンプラリー機能</a:t>
            </a:r>
            <a:endParaRPr lang="en-US" altLang="ja-JP" sz="3200" dirty="0"/>
          </a:p>
          <a:p>
            <a:r>
              <a:rPr kumimoji="1" lang="ja-JP" altLang="en-US" sz="2800" dirty="0"/>
              <a:t>隠された</a:t>
            </a:r>
            <a:r>
              <a:rPr kumimoji="1" lang="en-US" altLang="ja-JP" sz="2800" dirty="0"/>
              <a:t>QR</a:t>
            </a:r>
            <a:r>
              <a:rPr kumimoji="1" lang="ja-JP" altLang="en-US" sz="2800" dirty="0"/>
              <a:t>コードを端末で読み取ることでスタンプを獲得できる</a:t>
            </a:r>
          </a:p>
        </p:txBody>
      </p:sp>
    </p:spTree>
    <p:extLst>
      <p:ext uri="{BB962C8B-B14F-4D97-AF65-F5344CB8AC3E}">
        <p14:creationId xmlns:p14="http://schemas.microsoft.com/office/powerpoint/2010/main" val="208878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機能概要</a:t>
            </a:r>
            <a:r>
              <a:rPr kumimoji="1" lang="en-US" altLang="ja-JP" sz="4400" dirty="0"/>
              <a:t>(2/3)</a:t>
            </a:r>
            <a:endParaRPr kumimoji="1" lang="ja-JP" altLang="en-US" sz="4400" dirty="0"/>
          </a:p>
        </p:txBody>
      </p:sp>
      <p:sp>
        <p:nvSpPr>
          <p:cNvPr id="3" name="コンテンツ プレースホルダー 2"/>
          <p:cNvSpPr>
            <a:spLocks noGrp="1"/>
          </p:cNvSpPr>
          <p:nvPr>
            <p:ph idx="1"/>
          </p:nvPr>
        </p:nvSpPr>
        <p:spPr/>
        <p:txBody>
          <a:bodyPr>
            <a:normAutofit/>
          </a:bodyPr>
          <a:lstStyle/>
          <a:p>
            <a:r>
              <a:rPr lang="en-US" altLang="ja-JP" sz="3200" dirty="0"/>
              <a:t>3. </a:t>
            </a:r>
            <a:r>
              <a:rPr lang="ja-JP" altLang="en-US" sz="3200" dirty="0"/>
              <a:t>言語表示切替機能</a:t>
            </a:r>
            <a:endParaRPr lang="en-US" altLang="ja-JP" sz="3200" dirty="0"/>
          </a:p>
          <a:p>
            <a:r>
              <a:rPr lang="ja-JP" altLang="en-US" sz="2800" dirty="0"/>
              <a:t>アプリケーションに表示される言語を英語、中国語に対応させる</a:t>
            </a:r>
            <a:endParaRPr lang="en-US" altLang="ja-JP" sz="2800" dirty="0"/>
          </a:p>
          <a:p>
            <a:endParaRPr kumimoji="1" lang="en-US" altLang="ja-JP" sz="3200" dirty="0"/>
          </a:p>
          <a:p>
            <a:pPr marL="0" indent="0">
              <a:buNone/>
            </a:pPr>
            <a:r>
              <a:rPr lang="en-US" altLang="ja-JP" sz="3200" dirty="0"/>
              <a:t>4. </a:t>
            </a:r>
            <a:r>
              <a:rPr lang="ja-JP" altLang="en-US" sz="3200" dirty="0"/>
              <a:t>園内マップ機能</a:t>
            </a:r>
            <a:endParaRPr lang="en-US" altLang="ja-JP" sz="3200" dirty="0"/>
          </a:p>
          <a:p>
            <a:pPr marL="0" indent="0">
              <a:buNone/>
            </a:pPr>
            <a:r>
              <a:rPr kumimoji="1" lang="ja-JP" altLang="en-US" sz="2800" dirty="0"/>
              <a:t>園内のマップと現在地の表示を行う</a:t>
            </a:r>
          </a:p>
        </p:txBody>
      </p:sp>
    </p:spTree>
    <p:extLst>
      <p:ext uri="{BB962C8B-B14F-4D97-AF65-F5344CB8AC3E}">
        <p14:creationId xmlns:p14="http://schemas.microsoft.com/office/powerpoint/2010/main" val="353647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機能概要</a:t>
            </a:r>
            <a:r>
              <a:rPr kumimoji="1" lang="en-US" altLang="ja-JP" sz="4400" dirty="0"/>
              <a:t>(3/3)</a:t>
            </a:r>
            <a:endParaRPr kumimoji="1" lang="ja-JP" altLang="en-US" sz="4400" dirty="0"/>
          </a:p>
        </p:txBody>
      </p:sp>
      <p:sp>
        <p:nvSpPr>
          <p:cNvPr id="3" name="コンテンツ プレースホルダー 2"/>
          <p:cNvSpPr>
            <a:spLocks noGrp="1"/>
          </p:cNvSpPr>
          <p:nvPr>
            <p:ph idx="1"/>
          </p:nvPr>
        </p:nvSpPr>
        <p:spPr/>
        <p:txBody>
          <a:bodyPr>
            <a:normAutofit/>
          </a:bodyPr>
          <a:lstStyle/>
          <a:p>
            <a:pPr marL="0" indent="0">
              <a:buNone/>
            </a:pPr>
            <a:r>
              <a:rPr kumimoji="1" lang="en-US" altLang="ja-JP" sz="3200" dirty="0"/>
              <a:t>5. </a:t>
            </a:r>
            <a:r>
              <a:rPr kumimoji="1" lang="ja-JP" altLang="en-US" sz="3200" dirty="0"/>
              <a:t>混雑状況確認機能</a:t>
            </a:r>
            <a:endParaRPr kumimoji="1" lang="en-US" altLang="ja-JP" sz="3200" dirty="0"/>
          </a:p>
          <a:p>
            <a:pPr marL="0" indent="0">
              <a:buNone/>
            </a:pPr>
            <a:r>
              <a:rPr lang="ja-JP" altLang="en-US" sz="2800" dirty="0"/>
              <a:t>端末側からトイレの混雑状況を確認できる</a:t>
            </a:r>
            <a:endParaRPr lang="en-US" altLang="ja-JP" sz="2800" dirty="0"/>
          </a:p>
          <a:p>
            <a:pPr marL="0" indent="0">
              <a:buNone/>
            </a:pPr>
            <a:endParaRPr kumimoji="1" lang="en-US" altLang="ja-JP" sz="3200" dirty="0"/>
          </a:p>
          <a:p>
            <a:pPr marL="0" indent="0">
              <a:buNone/>
            </a:pPr>
            <a:r>
              <a:rPr lang="en-US" altLang="ja-JP" sz="3200" dirty="0"/>
              <a:t>6. </a:t>
            </a:r>
            <a:r>
              <a:rPr lang="ja-JP" altLang="en-US" sz="3200" dirty="0"/>
              <a:t>イベント通知機能</a:t>
            </a:r>
            <a:endParaRPr lang="en-US" altLang="ja-JP" sz="3200" dirty="0"/>
          </a:p>
          <a:p>
            <a:pPr marL="0" indent="0">
              <a:buNone/>
            </a:pPr>
            <a:r>
              <a:rPr kumimoji="1" lang="ja-JP" altLang="en-US" sz="2800" dirty="0"/>
              <a:t>動物園のイベント情報や新しい動物の情報を通知する</a:t>
            </a:r>
          </a:p>
        </p:txBody>
      </p:sp>
    </p:spTree>
    <p:extLst>
      <p:ext uri="{BB962C8B-B14F-4D97-AF65-F5344CB8AC3E}">
        <p14:creationId xmlns:p14="http://schemas.microsoft.com/office/powerpoint/2010/main" val="402644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前提条件</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3200" dirty="0"/>
              <a:t>入場者が本システムの使用が可能な端末を所持していること</a:t>
            </a:r>
            <a:endParaRPr lang="en-US" altLang="ja-JP" sz="3200" dirty="0"/>
          </a:p>
          <a:p>
            <a:pPr>
              <a:buFont typeface="Wingdings" panose="05000000000000000000" pitchFamily="2" charset="2"/>
              <a:buChar char="l"/>
            </a:pPr>
            <a:endParaRPr kumimoji="1" lang="en-US" altLang="ja-JP" sz="3200" dirty="0"/>
          </a:p>
          <a:p>
            <a:pPr>
              <a:buFont typeface="Wingdings" panose="05000000000000000000" pitchFamily="2" charset="2"/>
              <a:buChar char="l"/>
            </a:pPr>
            <a:r>
              <a:rPr lang="ja-JP" altLang="en-US" sz="3200" dirty="0"/>
              <a:t>動物園がネットワーク環境下にあること</a:t>
            </a:r>
            <a:endParaRPr kumimoji="1" lang="ja-JP" altLang="en-US" sz="3200" dirty="0"/>
          </a:p>
        </p:txBody>
      </p:sp>
    </p:spTree>
    <p:extLst>
      <p:ext uri="{BB962C8B-B14F-4D97-AF65-F5344CB8AC3E}">
        <p14:creationId xmlns:p14="http://schemas.microsoft.com/office/powerpoint/2010/main" val="85550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制約事項</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l"/>
            </a:pPr>
            <a:r>
              <a:rPr lang="ja-JP" altLang="en-US" sz="3200" dirty="0"/>
              <a:t>入場者が端末に本アプリケーションをインストールしていること</a:t>
            </a:r>
            <a:endParaRPr kumimoji="1" lang="ja-JP" altLang="en-US" sz="3200" dirty="0"/>
          </a:p>
        </p:txBody>
      </p:sp>
    </p:spTree>
    <p:extLst>
      <p:ext uri="{BB962C8B-B14F-4D97-AF65-F5344CB8AC3E}">
        <p14:creationId xmlns:p14="http://schemas.microsoft.com/office/powerpoint/2010/main" val="240540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400" dirty="0"/>
              <a:t>情報の流れ</a:t>
            </a:r>
          </a:p>
        </p:txBody>
      </p:sp>
      <p:sp>
        <p:nvSpPr>
          <p:cNvPr id="3" name="コンテンツ プレースホルダー 2"/>
          <p:cNvSpPr>
            <a:spLocks noGrp="1"/>
          </p:cNvSpPr>
          <p:nvPr>
            <p:ph idx="1"/>
          </p:nvPr>
        </p:nvSpPr>
        <p:spPr/>
        <p:txBody>
          <a:bodyPr vert="horz" lIns="0" tIns="45720" rIns="0" bIns="45720" rtlCol="0" anchor="t">
            <a:normAutofit/>
          </a:bodyPr>
          <a:lstStyle/>
          <a:p>
            <a:pPr marL="0" indent="0">
              <a:buNone/>
            </a:pPr>
            <a:r>
              <a:rPr kumimoji="1" lang="ja-JP" altLang="en-US" sz="3200" dirty="0"/>
              <a:t>入力用</a:t>
            </a:r>
            <a:r>
              <a:rPr lang="en-US" altLang="ja-JP" sz="3200" dirty="0"/>
              <a:t>PC</a:t>
            </a:r>
            <a:r>
              <a:rPr lang="ja-JP" altLang="en-US" sz="3200" dirty="0"/>
              <a:t>、携帯端末、サーバ、</a:t>
            </a:r>
            <a:r>
              <a:rPr lang="en-US" altLang="ja-JP" sz="3200" dirty="0"/>
              <a:t>Raspberry Pi</a:t>
            </a:r>
            <a:r>
              <a:rPr lang="ja-JP" altLang="en-US" sz="3200" dirty="0"/>
              <a:t>、</a:t>
            </a:r>
            <a:r>
              <a:rPr lang="en-US" altLang="ja-JP" sz="3200" dirty="0"/>
              <a:t>Web</a:t>
            </a:r>
            <a:r>
              <a:rPr lang="ja-JP" altLang="en-US" sz="3200" dirty="0"/>
              <a:t>カメラより構成</a:t>
            </a:r>
          </a:p>
          <a:p>
            <a:pPr marL="0" indent="0">
              <a:buNone/>
            </a:pPr>
            <a:endParaRPr lang="ja-JP" altLang="en-US" sz="3200" dirty="0">
              <a:latin typeface="ＭＳ Ｐゴシック"/>
              <a:ea typeface="ＭＳ Ｐゴシック"/>
            </a:endParaRPr>
          </a:p>
          <a:p>
            <a:pPr marL="0" indent="0">
              <a:buNone/>
            </a:pPr>
            <a:endParaRPr lang="ja-JP" altLang="en-US" sz="3200" dirty="0">
              <a:latin typeface="ＭＳ Ｐゴシック"/>
              <a:ea typeface="ＭＳ Ｐゴシック"/>
            </a:endParaRPr>
          </a:p>
          <a:p>
            <a:pPr marL="0" indent="0">
              <a:buNone/>
            </a:pPr>
            <a:endParaRPr lang="ja-JP" altLang="en-US" sz="3200" dirty="0">
              <a:latin typeface="ＭＳ Ｐゴシック"/>
              <a:ea typeface="ＭＳ Ｐゴシック"/>
            </a:endParaRPr>
          </a:p>
          <a:p>
            <a:pPr marL="0" indent="0">
              <a:buNone/>
            </a:pPr>
            <a:endParaRPr lang="ja-JP" altLang="en-US" sz="3200" dirty="0">
              <a:latin typeface="ＭＳ Ｐゴシック"/>
              <a:ea typeface="ＭＳ Ｐゴシック"/>
            </a:endParaRPr>
          </a:p>
        </p:txBody>
      </p:sp>
      <p:pic>
        <p:nvPicPr>
          <p:cNvPr id="5" name="図 4" descr="スクリーンショット 2017-10-24 23.34.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933" y="2760133"/>
            <a:ext cx="10007599" cy="3556001"/>
          </a:xfrm>
          <a:prstGeom prst="rect">
            <a:avLst/>
          </a:prstGeom>
        </p:spPr>
      </p:pic>
    </p:spTree>
    <p:extLst>
      <p:ext uri="{BB962C8B-B14F-4D97-AF65-F5344CB8AC3E}">
        <p14:creationId xmlns:p14="http://schemas.microsoft.com/office/powerpoint/2010/main" val="30896416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63</TotalTime>
  <Words>181</Words>
  <Application>Microsoft Macintosh PowerPoint</Application>
  <PresentationFormat>ユーザー設定</PresentationFormat>
  <Paragraphs>28</Paragraphs>
  <Slides>7</Slides>
  <Notes>0</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レトロスペクト</vt:lpstr>
      <vt:lpstr>PowerPoint プレゼンテーション</vt:lpstr>
      <vt:lpstr>機能概要(1/3)</vt:lpstr>
      <vt:lpstr>機能概要(2/3)</vt:lpstr>
      <vt:lpstr>機能概要(3/3)</vt:lpstr>
      <vt:lpstr>前提条件</vt:lpstr>
      <vt:lpstr>制約事項</vt:lpstr>
      <vt:lpstr>情報の流れ</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田邉瑞樹</dc:creator>
  <cp:lastModifiedBy>たむら んぱーど</cp:lastModifiedBy>
  <cp:revision>34</cp:revision>
  <dcterms:created xsi:type="dcterms:W3CDTF">2017-10-23T08:09:17Z</dcterms:created>
  <dcterms:modified xsi:type="dcterms:W3CDTF">2017-10-24T14:38:05Z</dcterms:modified>
</cp:coreProperties>
</file>