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9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F4F749-8982-874E-B898-9E682073F8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システム化にかかる費用とその効果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7760"/>
            <a:ext cx="9184640" cy="2978352"/>
          </a:xfrm>
        </p:spPr>
      </p:pic>
    </p:spTree>
    <p:extLst>
      <p:ext uri="{BB962C8B-B14F-4D97-AF65-F5344CB8AC3E}">
        <p14:creationId xmlns:p14="http://schemas.microsoft.com/office/powerpoint/2010/main" val="20887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4" y="2059743"/>
            <a:ext cx="10544351" cy="402336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入園料により増加</a:t>
            </a:r>
            <a:r>
              <a:rPr lang="ja-JP" altLang="en-US" sz="2800" dirty="0"/>
              <a:t>する動物園の利益</a:t>
            </a:r>
            <a:endParaRPr lang="en-US" altLang="ja-JP" sz="2800" dirty="0" smtClean="0"/>
          </a:p>
          <a:p>
            <a:r>
              <a:rPr lang="ja-JP" altLang="en-US" sz="2800" dirty="0" smtClean="0"/>
              <a:t>入園料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現在の年間有料入園者数の人数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入園者の想定増加割合</a:t>
            </a:r>
            <a:endParaRPr lang="en-US" altLang="ja-JP" sz="2800" dirty="0" smtClean="0"/>
          </a:p>
          <a:p>
            <a:pPr algn="ctr"/>
            <a:r>
              <a:rPr lang="en-US" altLang="ja-JP" sz="4000" dirty="0" smtClean="0"/>
              <a:t>460×52,000×0.4 = 9,568,000</a:t>
            </a:r>
            <a:endParaRPr lang="en-US" altLang="ja-JP" sz="2800" dirty="0" smtClean="0"/>
          </a:p>
          <a:p>
            <a:r>
              <a:rPr lang="ja-JP" altLang="en-US" sz="2800" dirty="0" smtClean="0"/>
              <a:t>飲食費により増加する動物園の利益</a:t>
            </a:r>
            <a:endParaRPr lang="en-US" altLang="ja-JP" sz="2800" dirty="0" smtClean="0"/>
          </a:p>
          <a:p>
            <a:r>
              <a:rPr lang="ja-JP" altLang="en-US" sz="2500" dirty="0" smtClean="0"/>
              <a:t>入園者の人数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r>
              <a:rPr lang="en-US" altLang="ja-JP" sz="2500" dirty="0" smtClean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/>
              <a:t>170,000×0.4×40 = 2,720,000</a:t>
            </a:r>
            <a:endParaRPr lang="ja-JP" altLang="en-US" sz="40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4528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開発側の経営利益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増加人数分の入園料の利益</a:t>
            </a:r>
            <a:r>
              <a:rPr lang="ja-JP" altLang="en-US" sz="2800" dirty="0" smtClean="0"/>
              <a:t>＋</a:t>
            </a:r>
            <a:r>
              <a:rPr kumimoji="1" lang="ja-JP" altLang="en-US" sz="2800" dirty="0" smtClean="0"/>
              <a:t>レストランからの利益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−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総コスト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9,568,000 + 2,720,000 – 11,070,000 = 1,218,000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本システム提案のアピールポイント</a:t>
            </a:r>
            <a:r>
              <a:rPr kumimoji="1" lang="en-US" altLang="ja-JP" sz="4400" dirty="0" smtClean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1. </a:t>
            </a:r>
            <a:r>
              <a:rPr lang="ja-JP" altLang="en-US" sz="3200" dirty="0" smtClean="0"/>
              <a:t>来園者に</a:t>
            </a:r>
            <a:r>
              <a:rPr lang="en-US" altLang="ja-JP" sz="3200" dirty="0" smtClean="0"/>
              <a:t>AR</a:t>
            </a:r>
            <a:r>
              <a:rPr lang="ja-JP" altLang="en-US" sz="3200" dirty="0" smtClean="0"/>
              <a:t>案内アプリを利用させる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他の動物園との差別化を行う．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 smtClean="0"/>
              <a:t>2. </a:t>
            </a:r>
            <a:r>
              <a:rPr lang="ja-JP" altLang="en-US" sz="3200" dirty="0" smtClean="0"/>
              <a:t>現在地をマップ表示</a:t>
            </a:r>
            <a:endParaRPr lang="en-US" altLang="ja-JP" sz="3200" dirty="0"/>
          </a:p>
          <a:p>
            <a:r>
              <a:rPr lang="ja-JP" altLang="en-US" sz="3200" dirty="0" smtClean="0"/>
              <a:t>　　　　　　　入園者が園内の状況を容易に把握できる．</a:t>
            </a:r>
            <a:endParaRPr lang="ja-JP" altLang="en-US" sz="3200" dirty="0"/>
          </a:p>
          <a:p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</a:t>
            </a:r>
            <a:r>
              <a:rPr lang="ja-JP" altLang="en-US" sz="4400" dirty="0" smtClean="0">
                <a:latin typeface="+mj-ea"/>
              </a:rPr>
              <a:t>アピールポイント</a:t>
            </a:r>
            <a:r>
              <a:rPr lang="en-US" altLang="ja-JP" sz="4400" dirty="0" smtClean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英語，中国語への</a:t>
            </a:r>
            <a:r>
              <a:rPr lang="ja-JP" altLang="en-US" sz="3200" dirty="0" smtClean="0"/>
              <a:t>対応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外国人入園者の増加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en-US" altLang="ja-JP" sz="3200" dirty="0" smtClean="0"/>
              <a:t>4. </a:t>
            </a:r>
            <a:r>
              <a:rPr kumimoji="1" lang="ja-JP" altLang="en-US" sz="3200" dirty="0" smtClean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リピーターの増加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1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用語の定義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Raspberry Pi</a:t>
            </a:r>
          </a:p>
          <a:p>
            <a:r>
              <a:rPr lang="en-US" altLang="ja-JP" sz="3200" dirty="0" smtClean="0"/>
              <a:t>ARM </a:t>
            </a:r>
            <a:r>
              <a:rPr lang="ja-JP" altLang="en-US" sz="3200" dirty="0"/>
              <a:t>プロセッサを搭載したシングルポート・コンピュータ</a:t>
            </a:r>
            <a:br>
              <a:rPr lang="ja-JP" altLang="en-US" sz="3200" dirty="0"/>
            </a:br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AR(Augmented Reality)</a:t>
            </a:r>
          </a:p>
          <a:p>
            <a:r>
              <a:rPr lang="ja-JP" altLang="en-US" sz="3200" dirty="0" smtClean="0"/>
              <a:t>現実</a:t>
            </a:r>
            <a:r>
              <a:rPr lang="ja-JP" altLang="en-US" sz="3200" dirty="0"/>
              <a:t>世界の映像に</a:t>
            </a:r>
            <a:r>
              <a:rPr lang="ja-JP" altLang="en-US" sz="3200" dirty="0" smtClean="0"/>
              <a:t>対し，位置</a:t>
            </a:r>
            <a:r>
              <a:rPr lang="ja-JP" altLang="en-US" sz="3200" dirty="0"/>
              <a:t>情報などのデータや実際に</a:t>
            </a:r>
            <a:r>
              <a:rPr lang="ja-JP" altLang="en-US" sz="3200" dirty="0" smtClean="0"/>
              <a:t>存在</a:t>
            </a:r>
            <a:r>
              <a:rPr lang="ja-JP" altLang="en-US" sz="3200" dirty="0"/>
              <a:t>しない情報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CG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重ねて表示させる手法</a:t>
            </a:r>
            <a:r>
              <a:rPr lang="en-US" altLang="ja-JP" sz="3200" dirty="0"/>
              <a:t>. </a:t>
            </a:r>
            <a:endParaRPr lang="ja-JP" altLang="en-US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8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dirty="0"/>
              <a:t>[1] </a:t>
            </a:r>
            <a:r>
              <a:rPr lang="ja-JP" altLang="en-US" dirty="0"/>
              <a:t>高知県立のいち動物園</a:t>
            </a:r>
            <a:r>
              <a:rPr lang="en-US" altLang="ja-JP" dirty="0"/>
              <a:t>, http://</a:t>
            </a:r>
            <a:r>
              <a:rPr lang="en-US" altLang="ja-JP" dirty="0" err="1"/>
              <a:t>www.noichizoo.or.jp</a:t>
            </a:r>
            <a:r>
              <a:rPr lang="en-US" altLang="ja-JP" dirty="0"/>
              <a:t>/, 2017 </a:t>
            </a:r>
            <a:r>
              <a:rPr lang="ja-JP" altLang="en-US" dirty="0"/>
              <a:t>年 </a:t>
            </a:r>
            <a:r>
              <a:rPr lang="en-US" altLang="ja-JP" dirty="0"/>
              <a:t>10 </a:t>
            </a:r>
            <a:r>
              <a:rPr lang="ja-JP" altLang="en-US" dirty="0"/>
              <a:t>月 </a:t>
            </a:r>
            <a:r>
              <a:rPr lang="en-US" altLang="ja-JP" dirty="0"/>
              <a:t>13 </a:t>
            </a:r>
            <a:r>
              <a:rPr lang="ja-JP" altLang="en-US" dirty="0"/>
              <a:t>日アクセス </a:t>
            </a:r>
            <a:endParaRPr lang="ja-JP" altLang="en-US" dirty="0"/>
          </a:p>
          <a:p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dirty="0"/>
              <a:t>2] </a:t>
            </a:r>
            <a:r>
              <a:rPr lang="ja-JP" altLang="en-US" dirty="0"/>
              <a:t>高知県のいち動物公園協会 業務に関する資料</a:t>
            </a:r>
            <a:r>
              <a:rPr lang="en-US" altLang="ja-JP" dirty="0"/>
              <a:t>, http://</a:t>
            </a:r>
            <a:r>
              <a:rPr lang="en-US" altLang="ja-JP" dirty="0" err="1"/>
              <a:t>www.noichizoo.or.jp</a:t>
            </a:r>
            <a:r>
              <a:rPr lang="en-US" altLang="ja-JP" dirty="0"/>
              <a:t>/</a:t>
            </a:r>
            <a:r>
              <a:rPr lang="en-US" altLang="ja-JP" dirty="0" err="1"/>
              <a:t>noichi_hp</a:t>
            </a:r>
            <a:r>
              <a:rPr lang="en-US" altLang="ja-JP" dirty="0"/>
              <a:t>/</a:t>
            </a:r>
            <a:r>
              <a:rPr lang="en-US" altLang="ja-JP" dirty="0" err="1"/>
              <a:t>gyoumu.html</a:t>
            </a:r>
            <a:r>
              <a:rPr lang="en-US" altLang="ja-JP" dirty="0"/>
              <a:t>, 2017 </a:t>
            </a:r>
            <a:r>
              <a:rPr lang="ja-JP" altLang="en-US" dirty="0"/>
              <a:t>年 </a:t>
            </a:r>
            <a:r>
              <a:rPr lang="en-US" altLang="ja-JP" dirty="0"/>
              <a:t>10 </a:t>
            </a:r>
            <a:r>
              <a:rPr lang="ja-JP" altLang="en-US" dirty="0"/>
              <a:t>月 </a:t>
            </a:r>
            <a:r>
              <a:rPr lang="en-US" altLang="ja-JP" dirty="0"/>
              <a:t>13 </a:t>
            </a:r>
            <a:r>
              <a:rPr lang="ja-JP" altLang="en-US" dirty="0"/>
              <a:t>日アクセス 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198</Words>
  <Application>Microsoft Macintosh PowerPoint</Application>
  <PresentationFormat>ワイド画面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ＭＳ Ｐゴシック</vt:lpstr>
      <vt:lpstr>レトロスペクト</vt:lpstr>
      <vt:lpstr>PowerPoint プレゼンテーション</vt:lpstr>
      <vt:lpstr>システム化にかかる費用とその効果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Microsoft Office ユーザー</cp:lastModifiedBy>
  <cp:revision>10</cp:revision>
  <dcterms:created xsi:type="dcterms:W3CDTF">2017-10-23T08:09:17Z</dcterms:created>
  <dcterms:modified xsi:type="dcterms:W3CDTF">2017-10-23T10:20:19Z</dcterms:modified>
</cp:coreProperties>
</file>