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1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Calibri Light</vt:lpstr>
      <vt:lpstr>ＭＳ Ｐゴシック</vt:lpstr>
      <vt:lpstr>Calibri</vt:lpstr>
      <vt:lpstr>レトロスペクト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田邉瑞樹</dc:creator>
  <cp:lastModifiedBy>田邉瑞樹</cp:lastModifiedBy>
  <cp:revision>2</cp:revision>
  <dcterms:created xsi:type="dcterms:W3CDTF">2017-10-23T08:09:17Z</dcterms:created>
  <dcterms:modified xsi:type="dcterms:W3CDTF">2017-10-23T08:32:30Z</dcterms:modified>
</cp:coreProperties>
</file>