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3" r:id="rId7"/>
    <p:sldLayoutId id="2147483674" r:id="rId8"/>
    <p:sldLayoutId id="2147483676" r:id="rId9"/>
    <p:sldLayoutId id="2147483675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3B2B7-18AA-435B-B89C-97B21A9E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Book subclass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7F6E36-E4FC-44D1-AFC5-5D8769E1D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by " + author;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MURACH_BOOK_H</a:t>
            </a: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63EDFC-F062-4119-B55F-9814CD54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76622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9B425A-4302-435C-BDD0-1A97E25D1D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31644"/>
            <a:ext cx="7391400" cy="20499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by " + author;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C54ED1A-9382-4B76-8C31-69B094A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598AAAD-9306-49D1-9AEB-F7A10BFB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C533F01-7F23-4979-B539-07E682D4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9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87DDF-BCCD-4741-8B06-9CCF2450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coding a subclass…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CA163E-9004-4BB4-8777-1B04C4CAC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add new members that aren’t in the superclass.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override existing member functions in the superclass by coding member functions that have the same name and signature.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directly access public and protected members of the superclass.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call member functions of the superclass by coding the name of the superclass, the scope resolution operator (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and the name of the function.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9334B9-5DDE-425C-BF7C-BAC84C19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30C3F-9947-490F-A2DE-3E38436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28137A-8CE3-448D-B056-6721CCB0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44DF8-4D46-4FB1-929C-5A2CC6BC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Movie subclass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362EDC-344B-42C5-A1B9-E25A96CFB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: public Product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Movie(std::string name = "", double price = 0.0,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disc_pct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1888)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Product(name, price,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disc_pct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return year;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name + " (" +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 + ')';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MURACH_MOVIE_H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7A846-1308-41F0-85B4-C097F1B0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C2B87F-8821-4EE4-A422-27BBA0BE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21471F-878C-4329-87F6-6133AB58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2AE87-F979-453C-BA0C-78E0D677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definitions of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8617A8-0B9C-4190-9D9E-B069D299B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Product superclass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Product::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Book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by " + author;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(" + std::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 + ')';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DE19CC-DC2B-44B3-8892-AD0E8356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CFF46A-1326-481D-84A4-5F22CA63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7CA054-67B0-48D9-A3F4-A653D0E5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7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64135-A2C9-45C6-950F-594A8FBD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calls the virtual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C4B132-EB01-4410-B379-1D24FFD86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Product&amp; 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"Description:    " &lt;&lt;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p.get_description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'\n';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"Discount Price: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085930-FB81-4FF2-B74F-2D8FBDC4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2FEAB-0206-43D5-A0B6-35EDABEF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864281-907D-4B1C-BA53-11837BCD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2C133-F7E1-4026-BDCF-96B8357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passes three different object types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AD86A4-FA8F-4E17-9153-8B5683246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product("Stanley 13 Ounce Wood Hammer",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12.99, 62);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book("The Big Short", 15.95, 34,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"Michael Lewis");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movie("The Wizard of Oz", 14.99, 50, 1939);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C3A56-C5AC-4E56-87A2-0A963D2C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981ED-7EDD-4D8B-9DE3-A13FAD7F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7CF23A-F702-47E0-9166-35E7BBE6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0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22D28-7EF9-48A8-BB59-B07C49E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code that passes three different object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63616-5849-4E9E-B7F4-7FB93F846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371600"/>
            <a:ext cx="6477000" cy="213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   Stanley 13 Ounce Wood Hammer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4.94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   The Big Short by Michael Lewis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10.53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   The Wizard of Oz (1939)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7.49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9E66BC-A1C1-481A-9074-F4499F22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D333E-9DF1-4380-BE01-43E2B18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8F71D1-51EA-4B3E-A83F-AE260656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2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631DB-1E1D-4D50-B95E-7122C1EE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Viewer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9ABDFA-9D6C-4D6D-9EA0-1B4B58BB8F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Stanley 13 Ounce Wood Hammer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Big Short by Michael Lewis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The Wizard of Oz (1939)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product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The Big Short by Michael Lewis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15.95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34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5.42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10.53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another product?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product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DA8FB2-4F4C-4AB2-925C-8F6563E9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1AE96-B2AD-4750-A126-95C686F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91113-63FA-45AC-B78E-D6ED9F41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3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6316C-279C-4F69-92CA-57ADC4E0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r>
              <a:rPr lang="en-US" dirty="0"/>
              <a:t>The Product Viewer program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23B238-693C-4A21-B065-C836449A69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2667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The Wizard of Oz (1939)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14.99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50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7.5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7.49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another product?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503C69-707A-4955-B8E5-D689D54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9C7582-49F1-4B9F-9126-493BC69F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3E23F-7EB2-4FD9-A2BE-6413190A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2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C771C-DB56-4AE8-BEB2-DB6E8122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Viewer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606083-2386-4742-A9EF-F8BD93451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Product p1("Stanley 13 Ounce Wood Hammer", 12.99, 62);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Book p2("The Big Short", 15.95, 34, "Michael Lewis");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Movie p3("The Wizard of Oz", 14.99, 50, 1939);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"PRODUCTS\n"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"1. " &lt;&lt; p1.get_description()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"2. " &lt;&lt; p2.get_description()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"3. " &lt;&lt; p3.get_description()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9E5509-AAAE-4741-824F-DC57087D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B0439-A2AE-43BF-9C45-65962472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9EDFA-9F27-47DB-96FD-0571C79C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09FD4-5ADF-4EBA-AC43-D59F90C0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AFFFD5-A5E8-44A9-B14B-947703DCB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the code for a class that inherits another class and adds new data members and member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the code for a class that inherits another class and overrides one or more of its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one or more classes that inherit another class, create a UML diagram for the classes.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custom exception, define a class for the exception that inherits one of the classes in the exception hierarchy.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 program that uses any of the language elements presented in this chapter, explain what each statement in the program does.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A340B-28DF-496C-9CE3-874AFA03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C29EC-D1DA-4BFB-89EA-6BD7DAD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707FD-DCC9-41D4-BA2E-FE1F0C8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3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450F3-B847-47AE-82D0-0DDC7225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Viewer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170014-AA28-478F-9E1C-D12012FC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Product&amp; p)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"PRODUCT DATA\n"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"Name:        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"Price:       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percent: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amount: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price: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Product Viewer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choice = 'y';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(choice == 'y')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product number: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715582-DCD9-4D00-92AF-27B63BAB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0006E6-2741-430A-AD4A-B23F9193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4BF07-80F2-49C1-9763-004EA12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7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D71BB-F144-4A5F-8042-72D9A9A8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Viewer program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8ECC5D-7ED9-43A3-9A31-AAF120047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switch (number)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1: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2: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3: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(p3);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product number.\n\n";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"View another product? (y/n):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743D4-AB86-420D-9D8D-E7638D1F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56207-709B-4388-A04F-C049DA6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B76E-2B28-4F9A-A379-B6522E6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A908F-8760-4B4F-9FE2-B4CD5028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pure virtual function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2D158F-1EC5-455B-B3D5-31877E098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name;     // protected data member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public functions and constructors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pure virtual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std::string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A97A34-18E8-4524-A62F-147F761F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31754F-898B-4954-AFCC-7AA16D59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B707E-4458-401D-8FCB-CDE9D224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1847A-3FD3-4A5A-8B1D-5EC8BC08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subclasses that override the pure virtual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2B577-53C0-4627-B84C-4828096FA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Book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std::string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by " + author;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std::string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(" + std::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 + ')';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8A6C37-C24D-48D0-9CE7-7739763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BCA10-A27B-42DA-B6D9-CDB0D9F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088E6-4497-4280-ABE7-6ABECBB4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46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7317F-FDBA-4968-8949-4A1EAA09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create Product, Book,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975089-DC45-4482-904E-FFBDF00A4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Compile-time error! Cannot instantiate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abstract Product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p1("Stanley 13 Ounce Wood Hammer", 12.99, 62);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Success! Can instantiate Book and Movie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p2("The Big Short", 15.95, 34, "Michael Lewis");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p3("The Wizard of Oz", 14.99, 50, 1939);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2E54B9-BF14-4F0E-82A3-1CB708E9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7C5D7-90F3-4F13-9DA7-984ED019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5A4128-4094-43D7-940C-42057498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9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0D587-6A4E-485E-8330-9252473B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that explicitly override another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AA2582-C8DD-4D73-99AE-14A2FDBFC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Book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by " + author;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(" + std::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 + ')';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F804EE-42AA-4330-BFAD-5659B101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502B2-0159-467D-90E6-56362A6E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D1A8E-1119-460D-94A6-DEDFF51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0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914B1-5955-4A01-8F4B-FFA5E399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can’t be overridden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338C05-A9FD-4C1F-B676-26CA1079C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Book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by " + author;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(" + std::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 + ')';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2BB67D-2576-40CC-A1F3-9FD47F5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C3CA8F-1128-4EE0-946D-BB7809C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33572F-8CCC-40DF-B87F-CA8F959F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4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D32A3-1BEB-458A-A98F-95085939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explicitly overrides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can’t be overridden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673FD5-700E-40C5-8702-5085D63D7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Book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 + " by " + author;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8C941A-0A17-4CE6-8888-7F33BA1C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1E639-A6DB-412A-979F-18354DD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81EC51-2D74-4C98-B9FB-D057DCC9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3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3CAB3-8A87-450B-A010-A6FB73F3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a class that uses multiple inheritance</a:t>
            </a:r>
            <a:endParaRPr lang="en-US" dirty="0"/>
          </a:p>
        </p:txBody>
      </p:sp>
      <p:pic>
        <p:nvPicPr>
          <p:cNvPr id="7" name="Content Placeholder 6" descr="A UML diagram for a class that uses multiple inheritance.">
            <a:extLst>
              <a:ext uri="{FF2B5EF4-FFF2-40B4-BE49-F238E27FC236}">
                <a16:creationId xmlns:a16="http://schemas.microsoft.com/office/drawing/2014/main" xmlns="" id="{D15C390F-E97E-4426-8E34-603460C577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524000"/>
            <a:ext cx="6614733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344E10-3025-4D46-BB82-3D1B936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41CCEA-CE86-4720-968A-8AA05859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4D465A-0CD0-4CB7-BB7D-D85DCB2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CFDDC-393B-4F37-8775-0807B0A6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02C387-A2EE-466D-9C9F-9948E0488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MURACH_DAY_H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MURACH_DAY_H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Day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MURACH_DAY_H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C3B656-8F36-437D-959F-E5CFB84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A62B7-BF05-4820-AD02-8AD363E1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DEEF5-B033-4767-874C-91C7BDA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(part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inheritance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 modifiers that you can use for the members of a class.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polymorphism is and how it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abstract classes work.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multiple inheritance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use inheritance to create custom exceptions.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 three guidelines you can use to determine if it makes sense to use inheritance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3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3FA8-FA54-41FA-BAC2-77F45F22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FBBBCD-5ACD-4999-A3DC-F9C7CD1E4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DayReader.h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MURACH_DAYREADER_H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MURACH_DAYREADER_H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   // include Day structure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filename;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filename =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std::vector&lt;Day&gt;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MURACH_DAYREADER_H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EC836B-B858-46CF-9A4D-BE9048F6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29E067-91A6-4DAC-8839-9203364D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D44BE-90E5-4D05-B424-1429B8F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0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FB217-5B4E-40DA-8539-5E30E01C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3A2E99-F179-4353-A446-8A9D3E1FC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DayReader.cpp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9FD922-A6DB-4A52-9295-A8AF9465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C2893B-82FF-44EF-9444-46B8437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0D08BD-A498-41DE-A4A6-06C41FCD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3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039CC-6199-4EF0-8573-0F070C6B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9E297-C49A-4F29-8157-669822994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DayReader.cpp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vector&lt;Day&gt;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vector&lt;Day&gt; 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day.low_temp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day.high_temp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("Unable to open file: " + filename);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FE313-7A3F-4338-8A8D-A056BCCE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312C8-2CA7-4EE7-82A0-AD86EBC5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3B8906-BFA6-434D-9FBA-AD2B024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5069E-C598-4D9F-A5DB-796EDED8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1E9718-BACE-4372-B5A2-0D2E11E5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DayWriter.h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MURACH_DAYWRITER_H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MURACH_DAYWRITER_H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  // include Day structure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filename;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filename =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std::vector&lt;Day&gt;&amp; temps);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MURACH_DAYWRITER_H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B5C2E-FC56-490A-8294-7920898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511C4F-B7BC-418C-92E5-84E71DDE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9FF0BE-F016-4B87-BDB7-994E0865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38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96D19-774D-4445-9BD3-85F721B2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1659DF-B950-4869-85B6-A96A5AB22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DayWriter.cpp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vector&lt;Day&gt;&amp; days)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(Day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days)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day.low_temp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day.high_temp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BB91B-152A-4742-AEF9-4FBA8C28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E49D29-F534-4B3F-94BA-2DEEF27B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9D132-F824-4584-A182-4220F595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49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CE5FB-0F32-4F8D-B906-86C1A151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57FA00-B57C-4F00-92FA-DC24E86AF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DayIO.h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MURACH_DAYIO_H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MURACH_DAYIO_H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public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public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filename =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MURACH_DAYIO_H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ABD533-51D4-455B-8095-66043BB4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554AF-71D8-47CD-AC65-B1A562E0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54229-3AE0-4D4A-A9C5-FC432252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6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FEFD2-A109-4B43-829A-C2668B8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D6FF08-B208-4F0A-8599-FEB98CF31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15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DayIO.cpp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DayIO.h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filename)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(filename), 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DayWriter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CD74D2-C051-4F51-91CF-980A846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D3EC91-E321-47AC-8778-DC3620E6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6EE052-0394-4716-A792-53B78CA5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4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7E0DD-045D-4FC3-93DD-62873DE4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5DB8A2-76D8-4AB4-A7F7-368BB331E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("temps.txt");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to get a vector of Day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vector&lt;Day&gt; days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dayIO.load_temps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to save a vector of Day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dayIO.save_temps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C0A8B2-9976-41D1-BDF1-5D78B6F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F550E-7A07-4DCF-8F40-F2A2BF62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EB4B25-A2EC-4AC5-85AB-05510CE5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3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27D3A-E04F-4652-BD45-ADB018C1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hierarchy for some common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83BB16-950A-4CAC-B090-76CD74557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out_of_range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underflow_error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33AFC3-3EB7-47DC-8DC0-4985E090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212A55-0C26-4C92-AF0B-AC69482C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F06F83-D57A-40E1-A531-254973F4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09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20AF4-D1D5-42A9-AE23-18535F16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defines a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custom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BE770-7CED-451A-A712-D64E2569B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MURACH_DAYIOERROR_H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MURACH_DAYIOERROR_H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std::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message = "") 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 {};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MURACH_DAYIOERROR_H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E70AB-3F96-4296-B976-5D8DB8A8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DE258-AFFB-4B70-B5AD-0D9B5883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A5001-AC78-4E3C-A5BD-692E8D23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1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CDC7E-ABF8-4706-9168-00B71A6A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three classes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inheritance</a:t>
            </a:r>
            <a:endParaRPr lang="en-US" dirty="0"/>
          </a:p>
        </p:txBody>
      </p:sp>
      <p:pic>
        <p:nvPicPr>
          <p:cNvPr id="7" name="Content Placeholder 6" descr="A UML diagram for three classes that use inheritance.">
            <a:extLst>
              <a:ext uri="{FF2B5EF4-FFF2-40B4-BE49-F238E27FC236}">
                <a16:creationId xmlns:a16="http://schemas.microsoft.com/office/drawing/2014/main" xmlns="" id="{CAD52C85-1074-4B1F-967F-BCAD98060D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54" y="1371600"/>
            <a:ext cx="6687892" cy="42797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98F68-48FB-445A-81E1-8BA3807D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F24E6F-981D-457B-87F9-2395DD6B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B611FB-2388-402D-83C7-FCC58CF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1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F6F0A-9E10-4593-88F2-428BEC7F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the custom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052502-B236-4C39-ABA4-E4756F6B7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vector&lt;Day&gt;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vector&lt;Day&gt; 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reads data from the file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("Unable to open file: " + filename);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191BAA-21C5-4400-B376-0A98315A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7A1208-529C-46C5-A6A5-D668862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EEC53D-B147-4AD1-9BA1-DFBCA36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52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CBFDA-6526-4925-82DB-479EBE0B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catches a custom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0434CA-7932-4B08-92E8-F66C1D8AC1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vector&lt;Day&gt; 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days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dayIO.load_temps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(const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DayIOError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"Exiting program. Bye!\n\n";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FC0361-A16D-477A-A916-DA4A7F3B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C55D0-8FD7-4E7F-80DE-3DCCD4E0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2AF66-584A-4D6B-BD61-EC41E67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65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6F063-4043-4ABD-BB02-11430717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sense to use inheritance when…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7D045-22BE-432C-95E8-CFF9AE96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object is a type of another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Both classes are part of the same logical domain.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subclass primarily adds features to the superclass.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A1FC-037A-4B13-9B8C-42085CE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2D786-32CD-4443-8106-5FE80F2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7A245-1503-43E0-80C4-5D136EF9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9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13315-6A83-431F-811E-6B2EE20B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Dice class that inherits the vector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(not recommended)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227567-2FC7-4AFB-BFC9-C4EBE1A1F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Dice.h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 : public std::vector&lt;Die&gt;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Dice() : vector&lt;Die&gt;() {};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roll_all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Dice.cpp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Dice::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roll_all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size();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calls vector size()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Die&amp; die = at(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calls vector at()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B83EE3-2656-4711-80F4-3E7CBE7E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F3FF81-E2FC-4C10-AE3D-37762B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1E3CCB-DAFF-4616-9E9D-B617820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05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7304E-6281-4D9E-B578-00D35965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this Dice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7FBC73-F996-4E12-B819-52B64EF4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Dice();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(Die());      // function from vector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(Die());      // function from vector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dice.roll_all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dice[0];          // operator from vector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dice.begin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Die());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function from vector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dice.pop_back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// function from vector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"Die value: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"Dice count: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85E4C3-AE38-43A0-8278-E668FA0D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48C2A3-206C-4068-8BE8-4ED73AA7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5266D-36D1-48BE-BD58-4B97F08C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8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7B911-5CC1-45D3-B69C-9E33FBA6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problems with this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9A98A0-9AF4-480E-89E8-4BBA2CCC4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Dice object is not a type of vector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Both classes are not part of the same logical domain.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interface is too complex.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violates encapsulation.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7084F1-E548-4E82-A0A1-2ACE40A9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E930C1-8D78-4C91-A209-6C23FEFE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FC79A-92FF-4010-B3C0-38177A57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9A629-79D8-412A-AE57-78680E02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59EC0C-9C92-4141-968E-C1C60D7CD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protected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E02E2C-535D-4F47-A1E8-F810F802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771F7A-2ABE-4517-8397-42AB1778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BB217-F2F8-4FAC-99F2-91F6E92D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CDA65-0ADA-4E96-9A4E-402F42D7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Product superclass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A5DE8-9E6F-4B6C-9D58-CEE25B31B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MURACH_PRODUCT_H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MURACH_PRODUCT_H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name;     // protected data member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price;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Product(std::string name = "", double price = 0.0,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set_price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return price;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set_discount_percent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get_discount_percent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72C8B5-3A60-4805-8A97-3A9520C1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BC128F-CA07-4937-A0B9-91EE8FFE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A01454-758C-408E-9A2D-01AE9DE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9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AD31-0867-4D5F-9CEC-DC3DCB96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8701"/>
            <a:ext cx="7315200" cy="85289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Product superclass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31FEEB-4F62-4D1D-B734-DC4EBED00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0595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get_discount_amount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get_discount_price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virtual function - necessary for polymorphism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std::string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MURACH_PRODUCT_H</a:t>
            </a: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05930E-091C-4ECB-B111-180A622EB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07378"/>
            <a:ext cx="7391400" cy="83602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Product.cpp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AD4386-14E2-4D9C-B6FB-2DD00FA10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19600"/>
            <a:ext cx="7391400" cy="14403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Product::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D8EBC4C-2A2C-4D09-928F-5D6EBAAE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503DCBE-F039-4FFC-B40C-042D8799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1B7734D-2F01-446E-8D76-72FEE6BB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8C9D8-9B39-4839-91E4-D0EA56BF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working with subclasses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2BACA2-3969-47EB-9886-F1760C70A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define a subclass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define a subclass constructor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a superclass constructor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call a superclass member function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BBE6A9-9649-4872-A709-F0AF3B5D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B1DD8C-C0D9-4B52-97E1-A898057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100F3A-F35B-42A4-8EC2-54AEF35E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1B543-CBC2-4CE5-BAF6-6F5AD816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Book subclass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7DECFA-E3F5-466C-8FCF-61E62938E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MURACH_BOOK_H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MURACH_BOOK_H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Book : public 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author;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Book(std::string name = "", double price = 0.0,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disc_pct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 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Product(name, price,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disc_pct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author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author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return author;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6EBB98-5485-4657-B0E0-55CEC205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9C13A0-95AE-4C06-9DFC-04972DCD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DA979C-E001-4F03-919A-3C96E515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374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26E46A92-92D0-4FB8-A9C3-38549F8C3B7A}" vid="{7CAA49EF-7662-4DD0-8516-F7C86FE20B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new accessible slide layouts</Template>
  <TotalTime>63</TotalTime>
  <Words>2534</Words>
  <Application>Microsoft Office PowerPoint</Application>
  <PresentationFormat>On-screen Show (4:3)</PresentationFormat>
  <Paragraphs>715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 (part 1)</vt:lpstr>
      <vt:lpstr>Objectives (part 2)</vt:lpstr>
      <vt:lpstr>A UML diagram for three classes  that use inheritance</vt:lpstr>
      <vt:lpstr>Access modifiers</vt:lpstr>
      <vt:lpstr>The Product.h file for the Product superclass  (part 1)</vt:lpstr>
      <vt:lpstr>The Product.h file for the Product superclass  (part 2)</vt:lpstr>
      <vt:lpstr>The syntax for working with subclasses</vt:lpstr>
      <vt:lpstr>The Book.h file for the Book subclass (part 1)</vt:lpstr>
      <vt:lpstr>The Book.h file for the Book subclass (part 2)</vt:lpstr>
      <vt:lpstr>When coding a subclass…</vt:lpstr>
      <vt:lpstr>The Movie.h file for the Movie subclass</vt:lpstr>
      <vt:lpstr>Three definitions of get_description()</vt:lpstr>
      <vt:lpstr>A function that calls the virtual function</vt:lpstr>
      <vt:lpstr>Code that passes three different object types  to the function</vt:lpstr>
      <vt:lpstr>The console for code that passes three different object types</vt:lpstr>
      <vt:lpstr>The Product Viewer program (part 1)</vt:lpstr>
      <vt:lpstr>The Product Viewer program (part 2)</vt:lpstr>
      <vt:lpstr>Code for the Product Viewer program (part 1)</vt:lpstr>
      <vt:lpstr>Code for the Product Viewer program (part 2)</vt:lpstr>
      <vt:lpstr>Code for the Product Viewer program (part 3)</vt:lpstr>
      <vt:lpstr>A pure virtual function in the Product.h file</vt:lpstr>
      <vt:lpstr>Two subclasses that override the pure virtual function</vt:lpstr>
      <vt:lpstr>Code that attempts to create Product, Book,  and Movie objects</vt:lpstr>
      <vt:lpstr>Two functions that explicitly override another function</vt:lpstr>
      <vt:lpstr>A function that can’t be overridden</vt:lpstr>
      <vt:lpstr>A function that explicitly overrides  and can’t be overridden</vt:lpstr>
      <vt:lpstr>A UML diagram for a class that uses multiple inheritance</vt:lpstr>
      <vt:lpstr>The Day structure</vt:lpstr>
      <vt:lpstr>The DayReader superclass (part 1)</vt:lpstr>
      <vt:lpstr>The DayReader superclass (part 2)</vt:lpstr>
      <vt:lpstr>The DayReader superclass (part 3)</vt:lpstr>
      <vt:lpstr>The DayWriter superclass (part 1)</vt:lpstr>
      <vt:lpstr>The DayWriter superclass (part 2)</vt:lpstr>
      <vt:lpstr>The DayIO subclass (part 1)</vt:lpstr>
      <vt:lpstr>The DayIO subclass (part 2)</vt:lpstr>
      <vt:lpstr>Code that uses the DayIO subclass</vt:lpstr>
      <vt:lpstr>The hierarchy for some common exceptions</vt:lpstr>
      <vt:lpstr>A DayIOError.h file that defines a class  for a custom exception</vt:lpstr>
      <vt:lpstr>Code that throws the custom exception</vt:lpstr>
      <vt:lpstr>Code that catches a custom exception</vt:lpstr>
      <vt:lpstr>It makes sense to use inheritance when…</vt:lpstr>
      <vt:lpstr>A Dice class that inherits the vector class  (not recommended)</vt:lpstr>
      <vt:lpstr>Code that uses this Dice class</vt:lpstr>
      <vt:lpstr>A few problems with this approach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11</cp:revision>
  <cp:lastPrinted>2016-01-14T23:03:16Z</cp:lastPrinted>
  <dcterms:created xsi:type="dcterms:W3CDTF">2018-09-19T22:50:30Z</dcterms:created>
  <dcterms:modified xsi:type="dcterms:W3CDTF">2018-10-12T21:39:21Z</dcterms:modified>
</cp:coreProperties>
</file>