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344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343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0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17600" y="1066800"/>
            <a:ext cx="98552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7600" y="3354978"/>
            <a:ext cx="98552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727200" y="3892100"/>
            <a:ext cx="92456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3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17600" y="1066800"/>
            <a:ext cx="98552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17600" y="1066800"/>
            <a:ext cx="98552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7600" y="3354978"/>
            <a:ext cx="98552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117600" y="3810000"/>
            <a:ext cx="98552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7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97536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04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Text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17600" y="1066800"/>
            <a:ext cx="9855200" cy="1219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7600" y="2438400"/>
            <a:ext cx="98552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117600" y="2893422"/>
            <a:ext cx="9855200" cy="125870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117600" y="4267200"/>
            <a:ext cx="985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1117600" y="4724400"/>
            <a:ext cx="9855200" cy="1219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11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Console_Tes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43455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17600" y="1066800"/>
            <a:ext cx="98552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727200" y="2150900"/>
            <a:ext cx="92456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7600" y="3354978"/>
            <a:ext cx="98552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17600" y="3853668"/>
            <a:ext cx="98552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727200" y="4982112"/>
            <a:ext cx="92456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D9FF9-7357-4237-90CE-51C96464427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46E108-5543-4D7A-90E8-25935D4A20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D444C7-9129-BFA1-A2AC-27C83D26F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4- </a:t>
            </a:r>
            <a:r>
              <a:rPr lang="en-US" dirty="0"/>
              <a:t>Loops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D0BD9E-7379-4A3C-5F11-D4046DA51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D23EBC-3ED3-405B-8669-2194A9B2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593670"/>
            <a:ext cx="7315200" cy="66479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do-while loop that continues as long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user enters ‘y’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B0A61-AB05-4ECC-B8B9-53E011951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449978"/>
            <a:ext cx="7391400" cy="1750422"/>
          </a:xfrm>
        </p:spPr>
        <p:txBody>
          <a:bodyPr>
            <a:normAutofit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choice;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"Ask again? (y/n):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while (choice == 'y');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6A2118-9B7C-4E10-8C9E-C408E2397C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0" y="3354978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498298-E0F4-473A-B6B0-E172B7758D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3892100"/>
            <a:ext cx="3810000" cy="9085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again?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again?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29C6F-E23C-4E8E-A306-36BA92BB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ACF12-164D-4235-B595-0BBB06CB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27B5-CB13-4630-AA17-79F4D0E0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43C2C2-B9FE-416F-9CC8-E01A1940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Test Scores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96A65B-76EF-42C5-AD5C-797D58C040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6019800" cy="3352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test scores from 0 to 100.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end the program, enter -1.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must be from 0 to 100. Try again.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score: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count:   3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total:   245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score: 81.6667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04071-F93A-49C9-952E-DFC9395C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1BBAF-85E8-4587-95F1-020BA79D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81393-1396-4CEE-B16E-649066C1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771E4E-F2A0-4B44-AB03-2DE3F87D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Test Scores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9CC0A9-4FC9-4BB1-BF42-668028A22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5438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test scores from 0 to 100.\n"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"To end the program, enter -1.\n\n";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 variables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score = 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count = 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total = 0.0; 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(score != -1) {            // get all scores from the user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score: 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score;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(score &gt; 100)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"Score must be from 0 to 100. Try again.\n";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if (score &gt; -1)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++count;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total += score;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B9623-4F9D-4B28-BCF9-BBF7A56D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D3D98-1D87-4D31-A5E5-DB206E00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3FD2F-BF0E-48BB-8150-67221653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022267-10F0-4916-8C05-239A4565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Test Scores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83227A-6AB4-439E-B606-1DF4C0776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if (score &lt; -1)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"Score can't be a negative number. 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"Try again.\n";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the average score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make sure not to divide by zero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(count &gt; 0)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total / count;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the score count, total, and average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"Score count:   " &lt;&lt; count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"Score total:   " &lt;&lt; total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"Average score: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63671-FB71-4CC4-BE23-F9E47F3F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B1292-4D6E-4999-B44A-D564D971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DA28-5809-4F7C-AB04-4748D15F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8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B7BC4-2527-4007-A20F-86D889F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 loop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FFB44-CB65-41E7-A6BF-80408455B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543800" cy="3278144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initialization_expr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increment_expr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sum of the numbers 1 through 4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5; ++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 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&lt;&lt; sum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E59398E-CBD4-41F5-ACE6-48B8C918A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4034879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EDDF1B-DF43-40AF-86CD-812EC4F205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4572001"/>
            <a:ext cx="3886200" cy="5984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1 2 3 4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Sum: 10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55917-A1F6-4138-8266-24893AB8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87BE-0570-4070-9B27-AFBC4F46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E56D-3361-4B8D-89BE-44DC77CC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0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4E0D0D-9CF2-4DE0-B6BC-4CE08F37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without braces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D1391-DADE-497A-AC50-CAD58F67A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1371600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5;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 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has ended."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A1BABA-C50F-41FA-B106-A3C06F7F4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53733" y="2129878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6E2019-A114-423B-920C-31D57FBC7A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0933" y="2667000"/>
            <a:ext cx="3886200" cy="3825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1 2 3 4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32CA3-7EE7-4905-A7F8-CAA71141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ACB6-EBC7-4399-96D7-77455103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F5FE9-9694-4CF7-8955-1CACB8A6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1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81C10E-BEC8-40B4-AB6F-87F205B6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adds the numbers 8, 6, 4, and 2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371DD-19AE-4906-864C-F2FD54B5A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1600200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-= 2)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"Sum: " &lt;&lt; sum;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57CE79-AA40-4998-99CA-7E2D726D0D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2548207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9CAEAC-2F29-44F5-8556-748998117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3085329"/>
            <a:ext cx="3886200" cy="3825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Sum: 20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F0D5-7E7F-42FC-AAD6-26C6B84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A5011-A714-447B-A5B0-2189F39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EB5EF-9A27-4C60-B8DA-D1578A7C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9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9E1A8-595C-4FC6-A16C-96AE2310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calculates a future value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620BD0-1411-4023-BCF5-2BE03D819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months = 36;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months;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(1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447E1-B871-4FEE-BAD6-42F8C09E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23E45-5CFF-48D7-9F7B-FE019855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94E7-4BDF-4F3D-8551-3BE9897D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7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52AA0C-F6A5-491C-AF4D-26EEDA53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Future Value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A9210-55CE-42A7-AA85-1BD24F214D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5562600" cy="2133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Calculator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monthly investment: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yearly interest rate: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number of years: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              3771.46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09868-7AB2-4756-BE1F-CA6D005E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0FAE-CAE8-4770-9A99-2892298F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90E54-512A-466C-9A0C-B30C96B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7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B610EC-6C4D-480D-B66C-560BFE52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ED58ED-34AF-4D66-A2A1-475AB3895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4876800"/>
          </a:xfrm>
        </p:spPr>
        <p:txBody>
          <a:bodyPr>
            <a:normAutofit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Future Value Calculator\n\n";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choice = 'y';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(choice == 'y' || choice == 'Y')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monthly investment:  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yearly interest rate: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years;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number of years:     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years;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CF80C-6D0D-40A7-BF6B-3EFD8864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F2F36-2CCF-4288-94E4-DAB49AF9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BC3EE-28DB-4A0D-BB64-8400ACDE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3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914-5140-4367-BF65-2712F56B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57C2-BFAB-4384-95D0-D94A16CB0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3581400"/>
          </a:xfrm>
        </p:spPr>
        <p:txBody>
          <a:bodyPr>
            <a:normAutofit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hangingPunct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sum of the numbers 1 through 4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 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&lt;&lt; sum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34F79-A024-4151-AB83-B6DF3E751B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0" y="4724400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D4F74-219C-4325-8BA1-F2E4EB7F48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5261522"/>
            <a:ext cx="3429000" cy="6799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1 2 3 4 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Sum: 10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5DDB0C-E1DC-4FC1-AE3D-5D313548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14893E-EEC0-4FCC-B84C-01F77023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D02902-7A35-4E73-8052-D9ED310E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1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B6B161-B917-42F7-8F5C-B536CB17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9E7846-7D05-4C53-ABED-59B44DECA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0" y="1066800"/>
            <a:ext cx="7391400" cy="4876800"/>
          </a:xfrm>
        </p:spPr>
        <p:txBody>
          <a:bodyPr>
            <a:normAutofit lnSpcReduction="10000"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convert yearly values to monthly values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months = years * 12;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future value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(1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round to 2 decimal places and display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100) / 100;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"Future value:               "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"\n\n";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see if the user wants to continue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"Continue? (y/n):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36E3B-7B5F-4D91-A19C-3FB3360B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4319B-2ACA-4576-889D-80C07A69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C0AB-892C-4127-80C1-B7C8D2C5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FC6116-AF0F-4DC6-948C-EB23E0C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a program that uses nested loops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068A9C-264C-408E-A8E1-463750C66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8400" y="1143000"/>
            <a:ext cx="5562600" cy="2362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 investment: 200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   5%      5.5%    6%      6.5%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1       2466    2473    2479    2486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2       5058    5085    5112    5139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3       7783    7844    7907    7969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4       10647   10760   10874   10989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3716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5       13658   13839   14024   14211</a:t>
            </a:r>
          </a:p>
          <a:p>
            <a:pPr>
              <a:spcBef>
                <a:spcPts val="0"/>
              </a:spcBef>
              <a:tabLst>
                <a:tab pos="1371600" algn="l"/>
                <a:tab pos="800100" algn="l"/>
                <a:tab pos="1485900" algn="l"/>
                <a:tab pos="2171700" algn="l"/>
                <a:tab pos="29146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6       16823   17093   17368   17649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6E52-70D4-4CE2-B624-B85A898D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7B735-A7A1-4841-9577-E40A88D2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BB7C6-326B-41B3-9A21-776860D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1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9B14D5-7AA5-44BA-B2BA-6F3B877C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69870"/>
            <a:ext cx="7315200" cy="66479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loops that print a table of future values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65DC4E-AB31-4213-8D05-11D2AACAB3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524000"/>
            <a:ext cx="7391400" cy="4495800"/>
          </a:xfrm>
        </p:spPr>
        <p:txBody>
          <a:bodyPr>
            <a:normAutofit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the monthly investment and display it to the user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"Monthly investment: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header row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"Year";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(double rate = 5.0; rate &lt; 7.0; rate += .5)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'\t' &lt;&lt; rate &lt;&lt; '%';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loop through the years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year = 1; year &lt; 7; ++year)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year at the start of the row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year;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153ED-0400-44C7-8DC3-02235AAB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2F862-BE37-4FC0-BCA6-5B517B9B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60C9-CBA7-49B9-B2FA-618B241C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2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C1943-94E1-4A49-AD15-B31C1F4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loops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0CE5C3-3D7F-44BF-AA48-B1F814EF49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4876800"/>
          </a:xfrm>
        </p:spPr>
        <p:txBody>
          <a:bodyPr>
            <a:normAutofit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loop through each interest rate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(double rate = 5.0; rate &lt; 7.0; rate += .5)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months = year * 12;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rate / 12 / 100;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calculate the future value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(1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round to whole number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display the calculation for each rate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'\t'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end the row for the year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D3D80-F335-447C-8FF8-02475E0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F02C7-1910-4BC0-919A-FF9C1AB8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A2EF-894C-44E1-9E93-BBA5CA62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4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830EBB-691E-43B7-801A-BA93B40C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break statement that exits a loop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CA7F4CD-BCFD-4962-8E40-FEBD129AD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2823122"/>
          </a:xfrm>
        </p:spPr>
        <p:txBody>
          <a:bodyPr>
            <a:normAutofit lnSpcReduction="10000"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a command: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command;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command;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(command == "exit") {</a:t>
            </a:r>
          </a:p>
          <a:p>
            <a:pPr marL="1319213"/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break;</a:t>
            </a:r>
          </a:p>
          <a:p>
            <a:pPr marL="85725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 entered: " &lt;&lt; command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663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663"/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"Bye!";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AEE0950-50BA-4574-BF9A-AF712B76D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3889922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9FDFE3-9AEC-45A2-BF3D-15FB8E048F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4427044"/>
            <a:ext cx="3962400" cy="13641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entered: add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B835A-83FE-4AF3-B4A9-C0E14014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73119-E8F9-4ABE-9A9B-A043F525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95279-7269-493B-A44B-78602E10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4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7E72C-4DB4-43BA-A37C-33D14EFC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25937"/>
            <a:ext cx="7315200" cy="66479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continue statement that jumps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beginning of a loop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0142C-4A55-4A3A-A15A-5DF5D1266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447800"/>
            <a:ext cx="7391400" cy="4495800"/>
          </a:xfrm>
        </p:spPr>
        <p:txBody>
          <a:bodyPr>
            <a:normAutofit/>
          </a:bodyPr>
          <a:lstStyle/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choice = 'y’;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(choice == 'y') {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a number: ";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number;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(number &lt;= 0) {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"Number must be greater than 0. "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"Try again.\n";</a:t>
            </a:r>
          </a:p>
          <a:p>
            <a:pPr marL="1312863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continue;</a:t>
            </a:r>
          </a:p>
          <a:p>
            <a:pPr marL="857250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 entered: " &lt;&lt; number &lt;&lt;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"Continue? (y/n): ";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eaLnBrk="0" hangingPunct="0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"Bye!";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CD756-A196-4BC0-A256-99C111F5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48EFD-673C-4876-9B3C-549E31D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40E4A-430B-4D05-9098-FBE37692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9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F7A14B-CE74-4BEB-9171-94705780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loop with continue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84070-8783-4EB0-AC13-22A386B25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5562600" cy="160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must be greater than 0. Try again.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entered: 100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00127-073D-4B5B-B1BE-B5D86E9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CE810-30CE-4995-ADC4-4FE231CB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7FA6-1488-41B6-9766-9BC70E0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B8F54-3A04-4989-8DBE-3324C51C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Guess the Number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8EDB64-1B4F-4B9E-A06A-7DDE4154FB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5562600" cy="2819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 the number!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I'm thinking of a number from 1 to 10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guess: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guess. Try again.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guess: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 low.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guess: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guessed it in 2 tries.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3E5F0-35AE-4AD7-9FB7-B9BE160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77BA8-DF89-40E8-AE35-7EB81B9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09D06-1197-45B4-BC13-ED15BDF5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80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FAA72-5716-4482-BF70-CDA0A48C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Guess the Number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70BFD0-F2D8-4AC7-B2D8-202DD4C19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upper_limit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"Guess the number!\n";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"I'm thinking of a number from 1 to 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upper_limit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 random number between 1 and the upper limit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     // seed the rand() function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rand() %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upper_limit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// number is &gt;= 0 and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upper_limit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++number;                  // number is &gt;= 1 and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upper_limit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count = 1;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0E707-57C8-402A-9641-061C92E3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F423A-5B23-464E-887C-64C44472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D126-F6F6-41EE-9EC4-6404DD4D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46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8AA12-BBCC-465A-8049-95887394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Guess the Number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730D79-9307-442E-86D5-E5B0CDEAF9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990600"/>
            <a:ext cx="7391400" cy="48768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while (true)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guess;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"Your guess: 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guess;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(guess &lt; 1 || guess 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upper_limit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guess. Try again.\n";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(guess &lt; number)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"Too low.\n";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(guess &gt; number)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"Too high.\n";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 guessed it in " &lt;&lt; count &lt;&lt; " tries.\n\n";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++count;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AA98-9A9B-419C-BA54-8C6CDAD4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31989-8539-4451-960B-F2957B3B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B0C65-7577-42AD-933C-A62FD6C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17EBBD-646A-40CD-AECD-5AF28F2B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doesn’t use braces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614256-87CD-4BC1-9CF6-EF1F7560E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5)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&lt;&lt; ' 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has ended."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83EDBC-76AD-4103-8C91-4C1C3215C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0" y="2362200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0A0A50-F8F5-493D-9766-9B9502002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2899322"/>
            <a:ext cx="3810000" cy="6799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1 2 3 4 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loop has ended.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697CA-44C0-4887-ACBD-59879FC8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779C8-18E9-46DE-8FE2-6B5F77C2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F7C5-B1BC-45A8-B95D-845F7545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70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80464-090B-AEF5-E0C1-E13BE3E18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6 - File Stream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79450C-A989-E084-8D26-0837EE45C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3789E0-C54A-4D00-9EEE-2476D3B9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EE99BD-6F91-4F46-89BF-CD36CA9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56BDD6-4F0F-4064-B39D-9BB434E7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61E7C-8B76-48A8-9DF7-7E2DF0A8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file stream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D873-C53D-4F03-B2A6-B59BE8762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763-39C5-49CC-A07D-A15FED7559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2211977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member functions of the file stream classes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F1F7E2-E34B-4FD8-AA26-E24CC7C8C2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2200" y="2666999"/>
            <a:ext cx="7391400" cy="1258706"/>
          </a:xfrm>
        </p:spPr>
        <p:txBody>
          <a:bodyPr/>
          <a:lstStyle/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927780-63A8-41EF-A878-CB29383FA9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0" y="3505200"/>
            <a:ext cx="7391400" cy="381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header file for the file stream classes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D1A6C6-5B56-47E8-BB98-CAAACA0E45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2200" y="3962400"/>
            <a:ext cx="7391400" cy="1219200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8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099A1-ABF8-4746-836A-2E9DE82A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data to a file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61BF22-D8F8-46E7-A5A6-1CD3D954F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2820944"/>
          </a:xfrm>
        </p:spPr>
        <p:txBody>
          <a:bodyPr>
            <a:normAutofit lnSpcReduction="10000"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// create output file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stream object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("names.txt");  // open stream – create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file if necessary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"Grace\n";       // write to stream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"Ada\n";         // write to stream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"Alan\n";        // write to stream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// close stream – flush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data to file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file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D9CEE8-585E-41AD-8F0F-721FC509D6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7000" y="4986056"/>
            <a:ext cx="6934200" cy="957545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Alan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94271F-8FB7-42C7-83EF-8D6D88CEB4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4495800"/>
            <a:ext cx="7391400" cy="457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file in a text editor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4FF2DD2-B035-43E8-987F-E5EB718FB1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7000" y="3962400"/>
            <a:ext cx="4495800" cy="382544"/>
          </a:xfrm>
        </p:spPr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Grace\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nAda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nAlan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E372D-C6F2-416B-B1CD-B7336824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F56AD-4E9A-4679-B273-E1B2506A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9B7C-E88E-4353-A284-11A05D7D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49FAE-D1E1-489D-9EBF-1E629693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/>
              <a:t>How to read data from a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C6851-066C-49C6-A7EE-1589707F05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19818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// create input file stream object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("names.txt");   // open stream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// if stream opened successfully...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line;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line))    // read line from stream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line &lt;&lt; '\n';            // write line to console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// close stream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E872E3-9214-4B08-9034-BCF115746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3121113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B5C5D3-FE27-4403-97D5-755681273D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3658235"/>
            <a:ext cx="4191000" cy="8344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2693F-AE17-4F8C-99DC-982909E6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C19F3-6D65-4BB7-82CA-F21726AD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C7D49-6F7C-46BB-8A50-47D43D2B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63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B570-694F-452B-A170-9E96891C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04741"/>
            <a:ext cx="7315200" cy="66479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open() member function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file stream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ECB21-C619-49B1-ACA3-442AADC34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540878"/>
            <a:ext cx="7391400" cy="1007477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file_access_flag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[ |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file_access_flag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...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CF23F-4791-49C0-AF85-2ECA7AEB5A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2362200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file access flags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C6FD2-CCB0-4E35-9EF3-FBA5B24944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2200" y="2817222"/>
            <a:ext cx="7391400" cy="2049956"/>
          </a:xfrm>
        </p:spPr>
        <p:txBody>
          <a:bodyPr>
            <a:normAutofit lnSpcReduction="10000"/>
          </a:bodyPr>
          <a:lstStyle/>
          <a:p>
            <a:pPr>
              <a:tabLst>
                <a:tab pos="344488" algn="l"/>
                <a:tab pos="2173288" algn="l"/>
              </a:tabLst>
            </a:pPr>
            <a:r>
              <a:rPr lang="en-US" b="1" dirty="0"/>
              <a:t>	Flag	Mode</a:t>
            </a:r>
          </a:p>
          <a:p>
            <a:pPr marL="344488">
              <a:tabLst>
                <a:tab pos="2173288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::out</a:t>
            </a:r>
            <a:r>
              <a:rPr lang="en-US" b="1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4488">
              <a:tabLst>
                <a:tab pos="2173288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::app</a:t>
            </a: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  <a:p>
            <a:pPr marL="344488">
              <a:tabLst>
                <a:tab pos="2173288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b="1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pPr marL="344488">
              <a:tabLst>
                <a:tab pos="2173288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::in</a:t>
            </a:r>
            <a:r>
              <a:rPr lang="en-US" b="1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854D39-7202-474B-B931-A14320F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A278B9-5E79-402F-946B-CD45691F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0E2EE-70DA-4579-BF66-3E2A241A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4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306B7F-D2A3-46BD-8F80-68F14E42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to append 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4C47DC-B4E8-4687-A7BF-075CCB949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("names.txt",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::app);  // open in append mode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"Mary\n";                  // write to stream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       // close stream and flush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E5DF30-D17B-4853-AA63-BAD87D02AB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2288178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file in a text editor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33DA50-2CCE-4810-877F-6ED4CF908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8400" y="2825300"/>
            <a:ext cx="4572000" cy="11371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850FF-BD50-4148-9F9E-8CCC1AA9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FAB2B-DD04-4E0C-8C59-33EFEC84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4AF5D-6074-4EA0-928A-76954534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08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AC77EE-C640-44B2-AEA1-0210F1F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for input and output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0BABAB-A2D1-4EF8-83A7-347AFBD24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5029200"/>
          </a:xfrm>
        </p:spPr>
        <p:txBody>
          <a:bodyPr>
            <a:normAutofit/>
          </a:bodyPr>
          <a:lstStyle/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file;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 file stream that deletes existing data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output file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("names.txt",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::out);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open a file stream that deletes existing data from the output file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("names.txt",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::out |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 file stream that appends data to the output file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("names.txt",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::out |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::app);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 file stream that reads data from the input file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("names.txt",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::in);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in one statement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file("names.txt",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::in);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A13DB-2653-4358-8E50-5E5DDD79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87-B3FC-4DBB-8B0F-3F24004A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CCFA5-3179-4373-AB0F-0FFB8B3E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13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AD755D-1323-43A3-8725-0F1D9FB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in the file named info.txt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E5FEB7-1C0A-437F-806F-B4B2690095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2286000"/>
            <a:ext cx="7391400" cy="38254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displays the data in the text file 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D34191-38A8-4153-BA2D-12E1611D15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0" y="2820944"/>
            <a:ext cx="7467600" cy="257842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("info.txt");      // open file for reading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  // if file opened successfully...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num;               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num) {   // extract int – while no error...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num &lt;&lt; '|';       // display value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</a:t>
            </a:r>
          </a:p>
          <a:p>
            <a:endParaRPr lang="en-US" sz="2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CC9E13-0168-45E3-AC1F-A542DCFD87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0" y="5410200"/>
            <a:ext cx="4343400" cy="3518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100|200|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B4B7C0E-33D4-46B5-9782-DA57589D3C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066800"/>
            <a:ext cx="4267200" cy="10668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hundred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93151-9076-4666-871D-C1CFAAEA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EC703-3991-4AB4-BBBC-4FFD0AD4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F83A-D2AF-4347-BDFE-4AA48FFE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9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E581C3-5533-4F4B-A910-AB36D6FA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data conversion errors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BFF51-7E15-4954-B798-63A94381D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696200" cy="21336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input_file.open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("info.txt");       // open file for reading 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   // if file opened successfully...   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(true) {           // loop until there's a break statement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num) {       // if extraction is good...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num &lt;&lt; '|';        // display number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input_file.eof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   // if end of file...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                     // exit loop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input_file.fail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  // if extraction failed...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input_file.clear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// fix stream and try again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input_file.ignore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streamsize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&gt;::max(),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'\n');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A511F1-7DA9-4587-84AF-7BE79BB8F6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5029200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F9C182-6A60-4458-B8AB-7ED9087C5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5566322"/>
            <a:ext cx="4191000" cy="382544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100|200|400|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2DE8E-65DF-4E98-8D82-B8182C1B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273EC-1EF1-4264-BB46-4CA21AE8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03A0-1D34-4842-8F67-62AA7E31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94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2CB7B-2038-4D9C-845A-881E5D0E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a filename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AEF6C-FAED-4E63-A91C-D7D63E967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382544"/>
          </a:xfrm>
        </p:spPr>
        <p:txBody>
          <a:bodyPr>
            <a:normAutofit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filename = "temps.txt";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14C3011-3D48-4A01-88FE-E6C3C8B933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0" y="2097344"/>
            <a:ext cx="7391400" cy="2398456"/>
          </a:xfrm>
        </p:spPr>
        <p:txBody>
          <a:bodyPr>
            <a:normAutofit lnSpcReduction="10000"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output_file.open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fixed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48.4 &lt;&lt; '\t' &lt;&lt; 57.2 &lt;&lt; '\n';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46.0 &lt;&lt; '\t' &lt;&lt; 50.0 &lt;&lt; '\n';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78.3 &lt;&lt; '\t' &lt;&lt; 101.4 &lt;&lt; '\n';    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file in a text editor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90BEC3C-2A19-4600-A590-E4FCCF01BD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1600200"/>
            <a:ext cx="7391400" cy="498691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writes tab-delimited data to a file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9650131-50F9-4F64-BDE2-C2015627E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4513100"/>
            <a:ext cx="5105400" cy="8971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48.4	57.2</a:t>
            </a:r>
          </a:p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46.0	50.0</a:t>
            </a:r>
          </a:p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78.3	101.4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777AD-E24D-4100-B5D9-460FC70F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DA105-EA82-42F2-8D78-9EFC7BF2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15081-2C1C-45E2-A270-9623F3CC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1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24E9DE-0A91-4E5F-97B0-D5951C89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69870"/>
            <a:ext cx="7315200" cy="66479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continues as long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user enters ‘y’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269E7A-2614-4A03-B278-04315C199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485331"/>
            <a:ext cx="7391400" cy="1715069"/>
          </a:xfrm>
        </p:spPr>
        <p:txBody>
          <a:bodyPr>
            <a:normAutofit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choice = 'y';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(choice == 'y')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"Ask again? (y/n): 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      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27C45D-4966-4E9C-8134-01A68C0DA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0" y="3208866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20AD68-079E-4729-8BC0-6A51600B66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3745988"/>
            <a:ext cx="3810000" cy="9085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again?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again?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91347-27D4-4F0C-BC2C-03577DA5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E04BC-8961-4503-BDCA-39A07E05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9964-A16C-4D87-BC03-8FCCD805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37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00B30B-54BD-40D9-8EAF-E90507BA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reads tab-delimited data from a file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29082F-0260-4E93-8EC2-56C095474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543800" cy="4876800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"TEMPERATURES\n";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"Low"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"High"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low;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high;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// if file opened successfully...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fixed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low &gt;&gt; high)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low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high &lt;&lt; '\n';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02C8B-2E87-424A-BCF9-B785171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605E8-DC74-4CEA-880D-84C2387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0F786-1DA0-4016-B292-7C290730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43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9B2D1E-81BC-4799-BB40-0A170032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tab-delimited data on the console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7B637A-3674-479E-BAC1-CD86B36320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4648200" cy="137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Low    High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48.4    57.2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46.0    50.0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78.3   101.4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74F9C-9F68-4A21-A63C-793D308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96BCE-D98E-4B1A-A269-DA23F44D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ECFA1-6876-459B-BE38-42150B19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08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BD783-D45E-4E8B-97B2-F2530248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5"/>
            <a:ext cx="7315200" cy="332399"/>
          </a:xfrm>
        </p:spPr>
        <p:txBody>
          <a:bodyPr/>
          <a:lstStyle/>
          <a:p>
            <a:r>
              <a:rPr lang="en-US" dirty="0"/>
              <a:t>The console for the Temp Manager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351C0B-94F3-4B9C-A9F8-79DE384D1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6019800" cy="472440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Temperature Manager program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- View temperatures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 Add a temperature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Exit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v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Low    High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 -------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48.4    57.2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46.0    50.0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78.3   101.4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a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low temp: 54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high temp: 61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have been saved.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x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FC437-7ECC-4D67-89AF-7CFB48FB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A349E-C473-4094-B4E2-FA703483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A8BF0-2586-4EBC-A41C-ECA6B3A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3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929F4-FC0F-4023-A550-401E35D5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30B76-0499-4D94-96E3-83E851B2C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&lt;limits&gt;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filename = "temps.txt";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Temperature Manager program\n\n";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"COMMANDS\n"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"v - View temperatures\n"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"a - Add a temperature\n"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"x - Exit\n";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command = 'v';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(command != 'x')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command from user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"Command: 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command;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3D07B-1565-465A-A123-D6BADD2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BAE3-C369-4FDA-8906-C76DDB48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8E170-88AF-469B-813B-1A43C5C6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30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965C6A-1DE1-4AFE-BD3E-EC3DAAA7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0EF555-8432-4200-A7F8-FD2BD0BF7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if (command == 'v')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"TEMPERATURES\n";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"Low"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"High"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"-------- -------"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input_file.open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double low;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double high;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// if file opened successfully...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fixed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while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low &gt;&gt; high)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low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high &lt;&lt; '\n';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"Unable to open file.\n";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0D739-6BF7-40D0-986A-19708C1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C32D5-31AF-496E-B106-534B2BF5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6242F-3386-4705-892D-D9A03E39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47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244C7E-BC1C-41AA-AB29-63DF6057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Manager program (part 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3DC7D2-21E6-4A8E-A31B-CA74594A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1066800"/>
            <a:ext cx="73914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else if (command == 'a')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double low;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low temp: 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low;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double high;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high temp: 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high;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output_file.open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::app);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low &lt;&lt; '\t' &lt;&lt; high &lt;&lt; '\n';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"Temps have been saved.\n";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(command == 'x')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command. Try again.\n";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12D8A-AD6B-43D3-B907-3537E1B8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FE8FF-A433-47DD-9192-8C41CC03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DB096-026D-45DB-AB9D-8A3410B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75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689A65-6A97-424C-95B6-5D6D3D60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191804-A798-4599-85F9-C106687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0652CD-4A7F-42CA-81FB-A4F01966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A11D1-817A-41DB-B823-2890C303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string stream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1C63-2F9E-478D-A6BA-0B026317EF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31B47-CB6A-42F9-BB42-3793032EA6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2323328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member function of the string stream classes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BFE656-32E9-4AFB-BA37-C0EDC18759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2200" y="2778350"/>
            <a:ext cx="7391400" cy="992778"/>
          </a:xfrm>
        </p:spPr>
        <p:txBody>
          <a:bodyPr/>
          <a:lstStyle/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B58B70-27EA-468A-9E4E-560E514119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200" y="3761296"/>
            <a:ext cx="7391400" cy="381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header file for the string stream classes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E7EBA5-158B-4D72-8B7B-6176EDF858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2200" y="4218496"/>
            <a:ext cx="7391400" cy="763544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70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B0F4B-54D4-41B4-AAC2-02625D9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 file that contains unexpected 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51B84B-DF43-4351-8FA5-4C8EEA768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5105400" cy="137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48.4	57.23</a:t>
            </a:r>
          </a:p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46.0	50.0	sensors down</a:t>
            </a:r>
          </a:p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n/a 64</a:t>
            </a:r>
          </a:p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78.3	101.4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2A37E-E2C7-4864-87E8-0C439D75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3C6A-C7D5-4E89-A726-D90F0603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E019F-9D72-48E2-A53E-3E07CA11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99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099EDC-DE87-4EA0-AD68-9D90FFF2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1371600" algn="l"/>
                <a:tab pos="914400" algn="l"/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string stream to handle unexpected data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AED0C-475D-4943-8C8E-A1AA4EF5D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("temps.txt");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// if file opened successfully...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line;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ss;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low;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high;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fixed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line))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// replace string stream buffer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with current line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ss.clear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// reset string stream error bits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 &gt;&gt; low &gt;&gt; high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low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&lt;&lt; high &lt;&lt; '\n';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infile.close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CABD-4717-498E-9512-844EE1D6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BD4E2-1597-464F-BCBD-8FC7A92F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BC29-666D-4882-92A2-126B987D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25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C7BADC-646D-4143-AFEA-888BB459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code that uses a string stream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B75494-7465-43D8-A1FF-62081AF799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4572000" cy="91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48.4    57.2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46.0    50.0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78.3   101.4</a:t>
            </a:r>
            <a:endParaRPr 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F91CA-B283-485B-BE0B-6EFBA195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CC181-25EB-47B6-9938-0081F397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DCD27-4037-42D6-81A2-6609B2B8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AB5F1-1033-4DFF-9557-96D7F50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calculates a future value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921F9B-51D3-4DF0-AD9E-DCCE7F6F2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100.0;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.08 / 12;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months = 36;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(1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"Future value: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F9835-EC97-47B7-B3FB-3C840BFFC5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0" y="3962400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after the loop runs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BD4E16-03BD-494B-9B6D-D66A9D30B5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4499522"/>
            <a:ext cx="3886200" cy="3825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4080.58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A339C-0337-4EE3-A10A-B09401BC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FE4D-09C4-42AC-ABD3-876BBB98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8E15-CB40-4E4F-B064-25BDBFB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81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DB3CC7-2594-4AD9-9C06-0F997D25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Temp Analyzer program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D4C8D-59F8-4F0E-9EAB-8985625C77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6400800" cy="47244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Analyzer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input filename: temps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Unable to open input file! Try again.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input filename: temps.txt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file (temps.txt) opened successfully.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Low   High    Avg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48.4   57.2   52.8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46.0   50.0   48.0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45.0   55.3   50.1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54.0   61.0   57.5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37.0   52.0   44.5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37.0   43.3   40.1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45.0   57.0   51.0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48.0   55.0   51.5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54.0   57.0   55.5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48.1   54.3   51.2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of 14 days successfully processed.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 temp:        37.0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temp:       61.0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 daily temp:     50.2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87045-EE16-487C-BF5D-676C8CE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97DF5-D778-47AF-985B-712B0587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97292-4172-4F55-A9E4-9B51FCD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24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AD4ED9-020D-4BCC-9562-7B4F1F19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temps.txt file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98CA89-0FCC-4D72-8373-B4C4F4D8E8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19400" y="1143000"/>
            <a:ext cx="5486400" cy="358140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48.372	57.23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	50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45.01	55.273839404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	61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	52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	43.27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	57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n/a	64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55.34	n/a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50a	59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48.0	55.0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	57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48.1	54.27</a:t>
            </a:r>
          </a:p>
          <a:p>
            <a:pPr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39F16-71F5-4FEC-8683-49714963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D43D-C096-4878-AC02-AD4EEFFF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1DD7E-19CF-425C-AA9A-66E1209C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7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28EC90-900C-407E-88CA-874198EA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Analyzer program (part 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AC4E82-5600-4EBB-90E5-7A877A90A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&lt;limits&gt;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"Temperature Analyzer\n\n";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open input file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filename;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(true)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input filename: 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filename;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&gt;::max(), '\n');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E8064-CD7E-4101-BC56-9DF6A862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BE5B8-3EED-40C1-BB81-5968E475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8039-405F-4066-83C7-99300701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86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ACE03D-C4FB-4A53-B306-53BCF62B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Analyzer program (part 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19E32-0928-4C7E-926B-A567CBDB9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152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// if file opened successfully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"Unable to open input file! Try again.\n";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"Input file (" &lt;&lt; filename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") opened successfully.\n\n";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start output - set floating-point formatting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fixed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output table header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col = 7;  // column width for display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(col) &lt;&lt; "Low"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(col) &lt;&lt; "High"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(col) &lt;&lt; "Avg"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"-------------------------"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94E4C-4249-4A05-B04A-90791B1F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FED98-B04C-4984-ADF2-1A2CEBD9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0EECE-C557-401E-B6AD-C91723EF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08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D3FCD2-1281-4F8A-86B2-33170BB3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/>
              <a:t>The code for the Temp Analyzer program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3C7D7F-1A10-42AA-8A41-E5A1DAF80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initialize variables used by loop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low = 0.0;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high = 0.0;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avg = 0.0;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lowest = 1000.0;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highest = -1000.0;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lines_read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lines_processed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loop through each line in the input file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line;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ss;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line))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lines_read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increment counter variable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(line);   // replace string stream buffer with line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ss.clear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reset string stream error bits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2B066-DEA7-4DD0-927F-5FB198F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6A99-0657-4016-806F-8DFF970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63A09-E1B8-402A-BC68-053E0FF8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84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CCD4DA-F0A0-4A32-BD55-B350F614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Analyzer program (part 4)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89D6E-5E92-4000-8B73-27E0D82FB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extract temps from string stream - if OK, process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(ss &gt;&gt; low &gt;&gt; high) {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lines_processed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calculate avg temp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avg = (low + high) / 2;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display low, high, avg temps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(col) &lt;&lt; low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(col) &lt;&lt; high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(col) &lt;&lt; avg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update totals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avg;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(low &lt; lowest)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lowest = low;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(high &gt; highest)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highest = high;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B0EAF-09F0-4C32-8351-6ED8C39D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140CD-7240-470F-A7FE-59FA0302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598BA-A98E-4FCA-B874-4F151126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71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F26F9D-B3C2-4B2D-BDE7-B6514BDA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Temp Analyzer program (part 5)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812E2F-4CA7-4AC9-ACBE-D70149EAA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696200" cy="48768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lines_processed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of 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lines_read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lines successfully processed.\n\n";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calculate the daily avg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avg_daily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lines_processed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calculations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col1 = 17;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col2 = 7;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left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(col1) &lt;&lt; "Lowest temp: 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right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(col2) &lt;&lt; lowest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left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(col1) &lt;&lt; "Highest temp: 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right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(col2) &lt;&lt; highest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left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(col1) &lt;&lt; "Avg daily temp: "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right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(col2)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avg_daily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5033D-4220-4253-947B-5B06713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E5C49-B6A2-4519-AB6C-BED2A82F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37A90-B411-49AC-9EFF-D1463DCF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0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BE6252-A48D-4E8F-8CDB-E625C91A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an infinite loop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A77C2-6B89-4517-B1EE-CCA333BBF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any statements in this loop run forever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unless a break statement is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excecuted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shown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later in this chapter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11C71-88F2-44AD-9E12-8C0A9A7E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AC96E-331C-43A6-B19D-0C2CBBF0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121E9-0E2A-48C2-B2D2-FD96353A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874F-82D8-4878-B0BF-A8456C12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/>
              <a:t>The syntax of the do-while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E3088-367F-44D1-985A-E993884623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066800"/>
            <a:ext cx="7391400" cy="1219200"/>
          </a:xfrm>
        </p:spPr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63BC3-DFD5-44FF-9001-D4FC36E05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62200" y="2094728"/>
            <a:ext cx="7391400" cy="3825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sum of the numbers 1 through 4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592F-3E3D-4C66-9B51-7D213484B0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2200" y="2549750"/>
            <a:ext cx="7391400" cy="2049956"/>
          </a:xfrm>
        </p:spPr>
        <p:txBody>
          <a:bodyPr>
            <a:normAutofit lnSpcReduction="10000"/>
          </a:bodyPr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 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&lt;&lt; sum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2125F5-F023-4C77-A5E0-A19B0D4C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74B5F-8D10-4CA0-853E-B4FAE9AD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7A4BEB-FCA5-4F1E-B352-C7B441EE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4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537F96-87EB-4AEF-BE85-14960E63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5"/>
            <a:ext cx="7315200" cy="332399"/>
          </a:xfrm>
        </p:spPr>
        <p:txBody>
          <a:bodyPr/>
          <a:lstStyle/>
          <a:p>
            <a:r>
              <a:rPr lang="en-US" dirty="0"/>
              <a:t>A do-while loop that doesn’t use braces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FBCD2-6254-46CC-9E7E-2AF027B3D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&lt;&lt; ' ';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has ended."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E1B02-0723-4F76-A82C-5AF45851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49246-658D-46B4-A8EF-A3E0EC50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85C94-543C-4F8B-B0A0-92C6AD30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9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75EA10-605D-4C4F-9364-E8206AF8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43456"/>
            <a:ext cx="7315200" cy="33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do-while loop that calculates a future value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F9862E-ECA1-4BF7-944E-1382F62E4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100.0;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.08 / 12;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months = 36;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(1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months);</a:t>
            </a:r>
          </a:p>
          <a:p>
            <a:pPr marL="347345">
              <a:spcBef>
                <a:spcPts val="0"/>
              </a:spcBef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"Future value: "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A0B5F-E6B9-4C2D-B701-12733B50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75685-9CB9-44C7-985B-502A7269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A4CE-53FD-481F-88ED-C473FD1C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75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6180</Words>
  <Application>Microsoft Office PowerPoint</Application>
  <PresentationFormat>Widescreen</PresentationFormat>
  <Paragraphs>1031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Arial Narrow</vt:lpstr>
      <vt:lpstr>Calibri</vt:lpstr>
      <vt:lpstr>Calibri Light</vt:lpstr>
      <vt:lpstr>Courier New</vt:lpstr>
      <vt:lpstr>Times New Roman</vt:lpstr>
      <vt:lpstr>Retrospect</vt:lpstr>
      <vt:lpstr>Module 4- Loops</vt:lpstr>
      <vt:lpstr>The syntax of the while loop</vt:lpstr>
      <vt:lpstr>A while loop that doesn’t use braces</vt:lpstr>
      <vt:lpstr>A while loop that continues as long  as the user enters ‘y’</vt:lpstr>
      <vt:lpstr>A while loop that calculates a future value</vt:lpstr>
      <vt:lpstr>Code that causes an infinite loop</vt:lpstr>
      <vt:lpstr>The syntax of the do-while loop</vt:lpstr>
      <vt:lpstr>A do-while loop that doesn’t use braces</vt:lpstr>
      <vt:lpstr>A do-while loop that calculates a future value</vt:lpstr>
      <vt:lpstr>A do-while loop that continues as long  as the user enters ‘y’</vt:lpstr>
      <vt:lpstr>The console for the Test Scores program</vt:lpstr>
      <vt:lpstr>The code for the Test Scores program (part 1)</vt:lpstr>
      <vt:lpstr>The code for the Test Scores program (part 2)</vt:lpstr>
      <vt:lpstr>The syntax of the for loop</vt:lpstr>
      <vt:lpstr>A for loop without braces</vt:lpstr>
      <vt:lpstr>A for loop that adds the numbers 8, 6, 4, and 2</vt:lpstr>
      <vt:lpstr>A for loop that calculates a future value</vt:lpstr>
      <vt:lpstr>The console for the Future Value program</vt:lpstr>
      <vt:lpstr>The code for the Future Value program (part 1)</vt:lpstr>
      <vt:lpstr>The code for the Future Value program (part 2)</vt:lpstr>
      <vt:lpstr>The console for a program that uses nested loops</vt:lpstr>
      <vt:lpstr>Nested loops that print a table of future values (part 1)</vt:lpstr>
      <vt:lpstr>Nested loops (part 2)</vt:lpstr>
      <vt:lpstr>A break statement that exits a loop</vt:lpstr>
      <vt:lpstr>A continue statement that jumps  to the beginning of a loop</vt:lpstr>
      <vt:lpstr>The console for the loop with continue</vt:lpstr>
      <vt:lpstr>The console for the Guess the Number program</vt:lpstr>
      <vt:lpstr>Code for the Guess the Number program (part 1)</vt:lpstr>
      <vt:lpstr>Code for the Guess the Number program (part 2)</vt:lpstr>
      <vt:lpstr>Module 6 - File Stream</vt:lpstr>
      <vt:lpstr>Three file stream classes</vt:lpstr>
      <vt:lpstr>How to write data to a file</vt:lpstr>
      <vt:lpstr>How to read data from a file</vt:lpstr>
      <vt:lpstr>The syntax for the open() member function  of a file stream object</vt:lpstr>
      <vt:lpstr>How to use an ofstream object to append data</vt:lpstr>
      <vt:lpstr>How to use a fstream object for input and output</vt:lpstr>
      <vt:lpstr>The data in the file named info.txt</vt:lpstr>
      <vt:lpstr>How to handle data conversion errors</vt:lpstr>
      <vt:lpstr>Code that defines a filename</vt:lpstr>
      <vt:lpstr>Code that reads tab-delimited data from a file</vt:lpstr>
      <vt:lpstr>The tab-delimited data on the console</vt:lpstr>
      <vt:lpstr>The console for the Temp Manager program</vt:lpstr>
      <vt:lpstr>The code for the Temp Manager program (part 1)</vt:lpstr>
      <vt:lpstr>The code for the Temp Manager program (part 2)</vt:lpstr>
      <vt:lpstr>The code for the Temp Manager program (part 3)</vt:lpstr>
      <vt:lpstr>Three string stream classes</vt:lpstr>
      <vt:lpstr>A data file that contains unexpected data</vt:lpstr>
      <vt:lpstr>Using a string stream to handle unexpected data</vt:lpstr>
      <vt:lpstr>The console for the code that uses a string stream</vt:lpstr>
      <vt:lpstr>The console for the Temp Analyzer program</vt:lpstr>
      <vt:lpstr>The temps.txt file</vt:lpstr>
      <vt:lpstr>The code for the Temp Analyzer program (part 1)</vt:lpstr>
      <vt:lpstr>The code for the Temp Analyzer program (part 2)</vt:lpstr>
      <vt:lpstr>The code for the Temp Analyzer program (part 3)</vt:lpstr>
      <vt:lpstr>The code for the Temp Analyzer program (part 4)</vt:lpstr>
      <vt:lpstr>The code for the Temp Analyzer program (part 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Lecture</dc:title>
  <dc:creator>Belinda</dc:creator>
  <cp:lastModifiedBy>Belinda Patton</cp:lastModifiedBy>
  <cp:revision>3</cp:revision>
  <dcterms:created xsi:type="dcterms:W3CDTF">2022-06-09T20:40:39Z</dcterms:created>
  <dcterms:modified xsi:type="dcterms:W3CDTF">2023-09-25T17:46:09Z</dcterms:modified>
</cp:coreProperties>
</file>