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11"/>
  </p:notesMasterIdLst>
  <p:handoutMasterIdLst>
    <p:handoutMasterId r:id="rId12"/>
  </p:handoutMasterIdLst>
  <p:sldIdLst>
    <p:sldId id="264" r:id="rId2"/>
    <p:sldId id="256" r:id="rId3"/>
    <p:sldId id="272" r:id="rId4"/>
    <p:sldId id="268" r:id="rId5"/>
    <p:sldId id="265" r:id="rId6"/>
    <p:sldId id="260" r:id="rId7"/>
    <p:sldId id="270" r:id="rId8"/>
    <p:sldId id="267" r:id="rId9"/>
    <p:sldId id="289" r:id="rId10"/>
  </p:sldIdLst>
  <p:sldSz cx="11379200" cy="640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16" userDrawn="1">
          <p15:clr>
            <a:srgbClr val="A4A3A4"/>
          </p15:clr>
        </p15:guide>
        <p15:guide id="2" pos="35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F6E400"/>
    <a:srgbClr val="014880"/>
    <a:srgbClr val="00007F"/>
    <a:srgbClr val="000066"/>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95024" autoAdjust="0"/>
  </p:normalViewPr>
  <p:slideViewPr>
    <p:cSldViewPr snapToGrid="0">
      <p:cViewPr varScale="1">
        <p:scale>
          <a:sx n="112" d="100"/>
          <a:sy n="112" d="100"/>
        </p:scale>
        <p:origin x="750" y="108"/>
      </p:cViewPr>
      <p:guideLst>
        <p:guide orient="horz" pos="2016"/>
        <p:guide pos="3584"/>
      </p:guideLst>
    </p:cSldViewPr>
  </p:slideViewPr>
  <p:notesTextViewPr>
    <p:cViewPr>
      <p:scale>
        <a:sx n="1" d="1"/>
        <a:sy n="1" d="1"/>
      </p:scale>
      <p:origin x="0" y="0"/>
    </p:cViewPr>
  </p:notesTextViewPr>
  <p:sorterViewPr>
    <p:cViewPr>
      <p:scale>
        <a:sx n="140" d="100"/>
        <a:sy n="140" d="100"/>
      </p:scale>
      <p:origin x="0" y="0"/>
    </p:cViewPr>
  </p:sorterViewPr>
  <p:notesViewPr>
    <p:cSldViewPr snapToGrid="0" showGuides="1">
      <p:cViewPr varScale="1">
        <p:scale>
          <a:sx n="86" d="100"/>
          <a:sy n="86" d="100"/>
        </p:scale>
        <p:origin x="290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2D0C5-23DA-45B4-B8FA-1D48C37894A1}" type="datetimeFigureOut">
              <a:rPr lang="en-GB" smtClean="0"/>
              <a:pPr/>
              <a:t>16/05/2021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018523-483A-43F3-A16E-F579D4AF4F99}" type="slidenum">
              <a:rPr lang="en-GB" smtClean="0"/>
              <a:pPr/>
              <a:t>‹#›</a:t>
            </a:fld>
            <a:endParaRPr lang="en-GB"/>
          </a:p>
        </p:txBody>
      </p:sp>
    </p:spTree>
    <p:extLst>
      <p:ext uri="{BB962C8B-B14F-4D97-AF65-F5344CB8AC3E}">
        <p14:creationId xmlns:p14="http://schemas.microsoft.com/office/powerpoint/2010/main" val="245387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5BB16-8DE9-428E-AA72-6C7BB7D91EA9}" type="datetimeFigureOut">
              <a:rPr lang="en-GB" smtClean="0"/>
              <a:pPr/>
              <a:t>16/05/2021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5B610-5FDC-4106-A7F9-E14AC7B7F23B}" type="slidenum">
              <a:rPr lang="en-GB" smtClean="0"/>
              <a:pPr/>
              <a:t>‹#›</a:t>
            </a:fld>
            <a:endParaRPr lang="en-GB"/>
          </a:p>
        </p:txBody>
      </p:sp>
    </p:spTree>
    <p:extLst>
      <p:ext uri="{BB962C8B-B14F-4D97-AF65-F5344CB8AC3E}">
        <p14:creationId xmlns:p14="http://schemas.microsoft.com/office/powerpoint/2010/main" val="3595677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335B610-5FDC-4106-A7F9-E14AC7B7F23B}" type="slidenum">
              <a:rPr lang="en-GB" smtClean="0"/>
              <a:pPr/>
              <a:t>2</a:t>
            </a:fld>
            <a:endParaRPr lang="en-GB"/>
          </a:p>
        </p:txBody>
      </p:sp>
    </p:spTree>
    <p:extLst>
      <p:ext uri="{BB962C8B-B14F-4D97-AF65-F5344CB8AC3E}">
        <p14:creationId xmlns:p14="http://schemas.microsoft.com/office/powerpoint/2010/main" val="3729973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22400" y="1047539"/>
            <a:ext cx="8534400" cy="2228427"/>
          </a:xfrm>
        </p:spPr>
        <p:txBody>
          <a:bodyPr anchor="b"/>
          <a:lstStyle>
            <a:lvl1pPr algn="ctr">
              <a:defRPr sz="5600"/>
            </a:lvl1pPr>
          </a:lstStyle>
          <a:p>
            <a:r>
              <a:rPr lang="en-US"/>
              <a:t>Click to edit Master title style</a:t>
            </a:r>
            <a:endParaRPr lang="en-US" dirty="0"/>
          </a:p>
        </p:txBody>
      </p:sp>
      <p:sp>
        <p:nvSpPr>
          <p:cNvPr id="3" name="Subtitle 2"/>
          <p:cNvSpPr>
            <a:spLocks noGrp="1"/>
          </p:cNvSpPr>
          <p:nvPr>
            <p:ph type="subTitle" idx="1"/>
          </p:nvPr>
        </p:nvSpPr>
        <p:spPr>
          <a:xfrm>
            <a:off x="1422400" y="3361902"/>
            <a:ext cx="8534400" cy="1545378"/>
          </a:xfrm>
        </p:spPr>
        <p:txBody>
          <a:bodyPr/>
          <a:lstStyle>
            <a:lvl1pPr marL="0" indent="0" algn="ctr">
              <a:buNone/>
              <a:defRPr sz="2240"/>
            </a:lvl1pPr>
            <a:lvl2pPr marL="426705" indent="0" algn="ctr">
              <a:buNone/>
              <a:defRPr sz="1867"/>
            </a:lvl2pPr>
            <a:lvl3pPr marL="853410" indent="0" algn="ctr">
              <a:buNone/>
              <a:defRPr sz="1680"/>
            </a:lvl3pPr>
            <a:lvl4pPr marL="1280114" indent="0" algn="ctr">
              <a:buNone/>
              <a:defRPr sz="1493"/>
            </a:lvl4pPr>
            <a:lvl5pPr marL="1706819" indent="0" algn="ctr">
              <a:buNone/>
              <a:defRPr sz="1493"/>
            </a:lvl5pPr>
            <a:lvl6pPr marL="2133524" indent="0" algn="ctr">
              <a:buNone/>
              <a:defRPr sz="1493"/>
            </a:lvl6pPr>
            <a:lvl7pPr marL="2560229" indent="0" algn="ctr">
              <a:buNone/>
              <a:defRPr sz="1493"/>
            </a:lvl7pPr>
            <a:lvl8pPr marL="2986933" indent="0" algn="ctr">
              <a:buNone/>
              <a:defRPr sz="1493"/>
            </a:lvl8pPr>
            <a:lvl9pPr marL="3413638" indent="0" algn="ctr">
              <a:buNone/>
              <a:defRPr sz="149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6B9E9-9F36-499B-B08F-508A095331D6}" type="slidenum">
              <a:rPr lang="en-US" smtClean="0"/>
              <a:pPr/>
              <a:t>‹#›</a:t>
            </a:fld>
            <a:endParaRPr lang="en-US"/>
          </a:p>
        </p:txBody>
      </p:sp>
    </p:spTree>
    <p:extLst>
      <p:ext uri="{BB962C8B-B14F-4D97-AF65-F5344CB8AC3E}">
        <p14:creationId xmlns:p14="http://schemas.microsoft.com/office/powerpoint/2010/main" val="1091418039"/>
      </p:ext>
    </p:extLst>
  </p:cSld>
  <p:clrMapOvr>
    <a:masterClrMapping/>
  </p:clrMapOvr>
  <mc:AlternateContent xmlns:mc="http://schemas.openxmlformats.org/markup-compatibility/2006">
    <mc:Choice xmlns:p14="http://schemas.microsoft.com/office/powerpoint/2010/main" Requires="p14">
      <p:transition spd="med" p14:dur="700" advTm="15098">
        <p:fade/>
      </p:transition>
    </mc:Choice>
    <mc:Fallback>
      <p:transition spd="med" advTm="15098">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6B9E9-9F36-499B-B08F-508A095331D6}" type="slidenum">
              <a:rPr lang="en-US" smtClean="0"/>
              <a:pPr/>
              <a:t>‹#›</a:t>
            </a:fld>
            <a:endParaRPr lang="en-US"/>
          </a:p>
        </p:txBody>
      </p:sp>
    </p:spTree>
    <p:extLst>
      <p:ext uri="{BB962C8B-B14F-4D97-AF65-F5344CB8AC3E}">
        <p14:creationId xmlns:p14="http://schemas.microsoft.com/office/powerpoint/2010/main" val="2235723996"/>
      </p:ext>
    </p:extLst>
  </p:cSld>
  <p:clrMapOvr>
    <a:masterClrMapping/>
  </p:clrMapOvr>
  <mc:AlternateContent xmlns:mc="http://schemas.openxmlformats.org/markup-compatibility/2006">
    <mc:Choice xmlns:p14="http://schemas.microsoft.com/office/powerpoint/2010/main" Requires="p14">
      <p:transition spd="med" p14:dur="700" advTm="15098">
        <p:fade/>
      </p:transition>
    </mc:Choice>
    <mc:Fallback>
      <p:transition spd="med" advTm="15098">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43240" y="340783"/>
            <a:ext cx="2453640" cy="54243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82320" y="340783"/>
            <a:ext cx="7218680" cy="54243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6B9E9-9F36-499B-B08F-508A095331D6}" type="slidenum">
              <a:rPr lang="en-US" smtClean="0"/>
              <a:pPr/>
              <a:t>‹#›</a:t>
            </a:fld>
            <a:endParaRPr lang="en-US"/>
          </a:p>
        </p:txBody>
      </p:sp>
    </p:spTree>
    <p:extLst>
      <p:ext uri="{BB962C8B-B14F-4D97-AF65-F5344CB8AC3E}">
        <p14:creationId xmlns:p14="http://schemas.microsoft.com/office/powerpoint/2010/main" val="4087361756"/>
      </p:ext>
    </p:extLst>
  </p:cSld>
  <p:clrMapOvr>
    <a:masterClrMapping/>
  </p:clrMapOvr>
  <mc:AlternateContent xmlns:mc="http://schemas.openxmlformats.org/markup-compatibility/2006">
    <mc:Choice xmlns:p14="http://schemas.microsoft.com/office/powerpoint/2010/main" Requires="p14">
      <p:transition spd="med" p14:dur="700" advTm="15098">
        <p:fade/>
      </p:transition>
    </mc:Choice>
    <mc:Fallback>
      <p:transition spd="med" advTm="15098">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6B9E9-9F36-499B-B08F-508A095331D6}" type="slidenum">
              <a:rPr lang="en-US" smtClean="0"/>
              <a:pPr/>
              <a:t>‹#›</a:t>
            </a:fld>
            <a:endParaRPr lang="en-US"/>
          </a:p>
        </p:txBody>
      </p:sp>
    </p:spTree>
    <p:extLst>
      <p:ext uri="{BB962C8B-B14F-4D97-AF65-F5344CB8AC3E}">
        <p14:creationId xmlns:p14="http://schemas.microsoft.com/office/powerpoint/2010/main" val="1479423906"/>
      </p:ext>
    </p:extLst>
  </p:cSld>
  <p:clrMapOvr>
    <a:masterClrMapping/>
  </p:clrMapOvr>
  <mc:AlternateContent xmlns:mc="http://schemas.openxmlformats.org/markup-compatibility/2006">
    <mc:Choice xmlns:p14="http://schemas.microsoft.com/office/powerpoint/2010/main" Requires="p14">
      <p:transition spd="med" p14:dur="700" advTm="15098">
        <p:fade/>
      </p:transition>
    </mc:Choice>
    <mc:Fallback>
      <p:transition spd="med" advTm="15098">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6393" y="1595756"/>
            <a:ext cx="9814560" cy="2662555"/>
          </a:xfrm>
        </p:spPr>
        <p:txBody>
          <a:bodyPr anchor="b"/>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76393" y="4283499"/>
            <a:ext cx="9814560" cy="1400175"/>
          </a:xfrm>
        </p:spPr>
        <p:txBody>
          <a:bodyPr/>
          <a:lstStyle>
            <a:lvl1pPr marL="0" indent="0">
              <a:buNone/>
              <a:defRPr sz="2240">
                <a:solidFill>
                  <a:schemeClr val="tx1">
                    <a:tint val="75000"/>
                  </a:schemeClr>
                </a:solidFill>
              </a:defRPr>
            </a:lvl1pPr>
            <a:lvl2pPr marL="426705" indent="0">
              <a:buNone/>
              <a:defRPr sz="1867">
                <a:solidFill>
                  <a:schemeClr val="tx1">
                    <a:tint val="75000"/>
                  </a:schemeClr>
                </a:solidFill>
              </a:defRPr>
            </a:lvl2pPr>
            <a:lvl3pPr marL="853410" indent="0">
              <a:buNone/>
              <a:defRPr sz="1680">
                <a:solidFill>
                  <a:schemeClr val="tx1">
                    <a:tint val="75000"/>
                  </a:schemeClr>
                </a:solidFill>
              </a:defRPr>
            </a:lvl3pPr>
            <a:lvl4pPr marL="1280114" indent="0">
              <a:buNone/>
              <a:defRPr sz="1493">
                <a:solidFill>
                  <a:schemeClr val="tx1">
                    <a:tint val="75000"/>
                  </a:schemeClr>
                </a:solidFill>
              </a:defRPr>
            </a:lvl4pPr>
            <a:lvl5pPr marL="1706819" indent="0">
              <a:buNone/>
              <a:defRPr sz="1493">
                <a:solidFill>
                  <a:schemeClr val="tx1">
                    <a:tint val="75000"/>
                  </a:schemeClr>
                </a:solidFill>
              </a:defRPr>
            </a:lvl5pPr>
            <a:lvl6pPr marL="2133524" indent="0">
              <a:buNone/>
              <a:defRPr sz="1493">
                <a:solidFill>
                  <a:schemeClr val="tx1">
                    <a:tint val="75000"/>
                  </a:schemeClr>
                </a:solidFill>
              </a:defRPr>
            </a:lvl6pPr>
            <a:lvl7pPr marL="2560229" indent="0">
              <a:buNone/>
              <a:defRPr sz="1493">
                <a:solidFill>
                  <a:schemeClr val="tx1">
                    <a:tint val="75000"/>
                  </a:schemeClr>
                </a:solidFill>
              </a:defRPr>
            </a:lvl7pPr>
            <a:lvl8pPr marL="2986933" indent="0">
              <a:buNone/>
              <a:defRPr sz="1493">
                <a:solidFill>
                  <a:schemeClr val="tx1">
                    <a:tint val="75000"/>
                  </a:schemeClr>
                </a:solidFill>
              </a:defRPr>
            </a:lvl8pPr>
            <a:lvl9pPr marL="3413638"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6B9E9-9F36-499B-B08F-508A095331D6}" type="slidenum">
              <a:rPr lang="en-US" smtClean="0"/>
              <a:pPr/>
              <a:t>‹#›</a:t>
            </a:fld>
            <a:endParaRPr lang="en-US"/>
          </a:p>
        </p:txBody>
      </p:sp>
    </p:spTree>
    <p:extLst>
      <p:ext uri="{BB962C8B-B14F-4D97-AF65-F5344CB8AC3E}">
        <p14:creationId xmlns:p14="http://schemas.microsoft.com/office/powerpoint/2010/main" val="2986179523"/>
      </p:ext>
    </p:extLst>
  </p:cSld>
  <p:clrMapOvr>
    <a:masterClrMapping/>
  </p:clrMapOvr>
  <mc:AlternateContent xmlns:mc="http://schemas.openxmlformats.org/markup-compatibility/2006">
    <mc:Choice xmlns:p14="http://schemas.microsoft.com/office/powerpoint/2010/main" Requires="p14">
      <p:transition spd="med" p14:dur="700" advTm="15098">
        <p:fade/>
      </p:transition>
    </mc:Choice>
    <mc:Fallback>
      <p:transition spd="med" advTm="15098">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82320" y="1703917"/>
            <a:ext cx="4836160" cy="4061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760720" y="1703917"/>
            <a:ext cx="4836160" cy="4061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76B9E9-9F36-499B-B08F-508A095331D6}" type="slidenum">
              <a:rPr lang="en-US" smtClean="0"/>
              <a:pPr/>
              <a:t>‹#›</a:t>
            </a:fld>
            <a:endParaRPr lang="en-US"/>
          </a:p>
        </p:txBody>
      </p:sp>
    </p:spTree>
    <p:extLst>
      <p:ext uri="{BB962C8B-B14F-4D97-AF65-F5344CB8AC3E}">
        <p14:creationId xmlns:p14="http://schemas.microsoft.com/office/powerpoint/2010/main" val="2811208355"/>
      </p:ext>
    </p:extLst>
  </p:cSld>
  <p:clrMapOvr>
    <a:masterClrMapping/>
  </p:clrMapOvr>
  <mc:AlternateContent xmlns:mc="http://schemas.openxmlformats.org/markup-compatibility/2006">
    <mc:Choice xmlns:p14="http://schemas.microsoft.com/office/powerpoint/2010/main" Requires="p14">
      <p:transition spd="med" p14:dur="700" advTm="15098">
        <p:fade/>
      </p:transition>
    </mc:Choice>
    <mc:Fallback>
      <p:transition spd="med" advTm="15098">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83802" y="340784"/>
            <a:ext cx="9814560" cy="1237192"/>
          </a:xfrm>
        </p:spPr>
        <p:txBody>
          <a:bodyPr/>
          <a:lstStyle/>
          <a:p>
            <a:r>
              <a:rPr lang="en-US"/>
              <a:t>Click to edit Master title style</a:t>
            </a:r>
            <a:endParaRPr lang="en-US" dirty="0"/>
          </a:p>
        </p:txBody>
      </p:sp>
      <p:sp>
        <p:nvSpPr>
          <p:cNvPr id="3" name="Text Placeholder 2"/>
          <p:cNvSpPr>
            <a:spLocks noGrp="1"/>
          </p:cNvSpPr>
          <p:nvPr>
            <p:ph type="body" idx="1"/>
          </p:nvPr>
        </p:nvSpPr>
        <p:spPr>
          <a:xfrm>
            <a:off x="783802" y="1569085"/>
            <a:ext cx="4813935" cy="768985"/>
          </a:xfrm>
        </p:spPr>
        <p:txBody>
          <a:bodyPr anchor="b"/>
          <a:lstStyle>
            <a:lvl1pPr marL="0" indent="0">
              <a:buNone/>
              <a:defRPr sz="2240" b="1"/>
            </a:lvl1pPr>
            <a:lvl2pPr marL="426705" indent="0">
              <a:buNone/>
              <a:defRPr sz="1867" b="1"/>
            </a:lvl2pPr>
            <a:lvl3pPr marL="853410" indent="0">
              <a:buNone/>
              <a:defRPr sz="1680" b="1"/>
            </a:lvl3pPr>
            <a:lvl4pPr marL="1280114" indent="0">
              <a:buNone/>
              <a:defRPr sz="1493" b="1"/>
            </a:lvl4pPr>
            <a:lvl5pPr marL="1706819" indent="0">
              <a:buNone/>
              <a:defRPr sz="1493" b="1"/>
            </a:lvl5pPr>
            <a:lvl6pPr marL="2133524" indent="0">
              <a:buNone/>
              <a:defRPr sz="1493" b="1"/>
            </a:lvl6pPr>
            <a:lvl7pPr marL="2560229" indent="0">
              <a:buNone/>
              <a:defRPr sz="1493" b="1"/>
            </a:lvl7pPr>
            <a:lvl8pPr marL="2986933" indent="0">
              <a:buNone/>
              <a:defRPr sz="1493" b="1"/>
            </a:lvl8pPr>
            <a:lvl9pPr marL="3413638" indent="0">
              <a:buNone/>
              <a:defRPr sz="1493" b="1"/>
            </a:lvl9pPr>
          </a:lstStyle>
          <a:p>
            <a:pPr lvl="0"/>
            <a:r>
              <a:rPr lang="en-US"/>
              <a:t>Click to edit Master text styles</a:t>
            </a:r>
          </a:p>
        </p:txBody>
      </p:sp>
      <p:sp>
        <p:nvSpPr>
          <p:cNvPr id="4" name="Content Placeholder 3"/>
          <p:cNvSpPr>
            <a:spLocks noGrp="1"/>
          </p:cNvSpPr>
          <p:nvPr>
            <p:ph sz="half" idx="2"/>
          </p:nvPr>
        </p:nvSpPr>
        <p:spPr>
          <a:xfrm>
            <a:off x="783802" y="2338070"/>
            <a:ext cx="4813935" cy="34389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760720" y="1569085"/>
            <a:ext cx="4837642" cy="768985"/>
          </a:xfrm>
        </p:spPr>
        <p:txBody>
          <a:bodyPr anchor="b"/>
          <a:lstStyle>
            <a:lvl1pPr marL="0" indent="0">
              <a:buNone/>
              <a:defRPr sz="2240" b="1"/>
            </a:lvl1pPr>
            <a:lvl2pPr marL="426705" indent="0">
              <a:buNone/>
              <a:defRPr sz="1867" b="1"/>
            </a:lvl2pPr>
            <a:lvl3pPr marL="853410" indent="0">
              <a:buNone/>
              <a:defRPr sz="1680" b="1"/>
            </a:lvl3pPr>
            <a:lvl4pPr marL="1280114" indent="0">
              <a:buNone/>
              <a:defRPr sz="1493" b="1"/>
            </a:lvl4pPr>
            <a:lvl5pPr marL="1706819" indent="0">
              <a:buNone/>
              <a:defRPr sz="1493" b="1"/>
            </a:lvl5pPr>
            <a:lvl6pPr marL="2133524" indent="0">
              <a:buNone/>
              <a:defRPr sz="1493" b="1"/>
            </a:lvl6pPr>
            <a:lvl7pPr marL="2560229" indent="0">
              <a:buNone/>
              <a:defRPr sz="1493" b="1"/>
            </a:lvl7pPr>
            <a:lvl8pPr marL="2986933" indent="0">
              <a:buNone/>
              <a:defRPr sz="1493" b="1"/>
            </a:lvl8pPr>
            <a:lvl9pPr marL="3413638" indent="0">
              <a:buNone/>
              <a:defRPr sz="1493" b="1"/>
            </a:lvl9pPr>
          </a:lstStyle>
          <a:p>
            <a:pPr lvl="0"/>
            <a:r>
              <a:rPr lang="en-US"/>
              <a:t>Click to edit Master text styles</a:t>
            </a:r>
          </a:p>
        </p:txBody>
      </p:sp>
      <p:sp>
        <p:nvSpPr>
          <p:cNvPr id="6" name="Content Placeholder 5"/>
          <p:cNvSpPr>
            <a:spLocks noGrp="1"/>
          </p:cNvSpPr>
          <p:nvPr>
            <p:ph sz="quarter" idx="4"/>
          </p:nvPr>
        </p:nvSpPr>
        <p:spPr>
          <a:xfrm>
            <a:off x="5760720" y="2338070"/>
            <a:ext cx="4837642" cy="34389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76B9E9-9F36-499B-B08F-508A095331D6}" type="slidenum">
              <a:rPr lang="en-US" smtClean="0"/>
              <a:pPr/>
              <a:t>‹#›</a:t>
            </a:fld>
            <a:endParaRPr lang="en-US"/>
          </a:p>
        </p:txBody>
      </p:sp>
    </p:spTree>
    <p:extLst>
      <p:ext uri="{BB962C8B-B14F-4D97-AF65-F5344CB8AC3E}">
        <p14:creationId xmlns:p14="http://schemas.microsoft.com/office/powerpoint/2010/main" val="3996809035"/>
      </p:ext>
    </p:extLst>
  </p:cSld>
  <p:clrMapOvr>
    <a:masterClrMapping/>
  </p:clrMapOvr>
  <mc:AlternateContent xmlns:mc="http://schemas.openxmlformats.org/markup-compatibility/2006">
    <mc:Choice xmlns:p14="http://schemas.microsoft.com/office/powerpoint/2010/main" Requires="p14">
      <p:transition spd="med" p14:dur="700" advTm="15098">
        <p:fade/>
      </p:transition>
    </mc:Choice>
    <mc:Fallback>
      <p:transition spd="med" advTm="15098">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76B9E9-9F36-499B-B08F-508A095331D6}" type="slidenum">
              <a:rPr lang="en-US" smtClean="0"/>
              <a:pPr/>
              <a:t>‹#›</a:t>
            </a:fld>
            <a:endParaRPr lang="en-US"/>
          </a:p>
        </p:txBody>
      </p:sp>
    </p:spTree>
    <p:extLst>
      <p:ext uri="{BB962C8B-B14F-4D97-AF65-F5344CB8AC3E}">
        <p14:creationId xmlns:p14="http://schemas.microsoft.com/office/powerpoint/2010/main" val="3681871302"/>
      </p:ext>
    </p:extLst>
  </p:cSld>
  <p:clrMapOvr>
    <a:masterClrMapping/>
  </p:clrMapOvr>
  <mc:AlternateContent xmlns:mc="http://schemas.openxmlformats.org/markup-compatibility/2006">
    <mc:Choice xmlns:p14="http://schemas.microsoft.com/office/powerpoint/2010/main" Requires="p14">
      <p:transition spd="med" p14:dur="700" advTm="15098">
        <p:fade/>
      </p:transition>
    </mc:Choice>
    <mc:Fallback>
      <p:transition spd="med" advTm="15098">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D76B9E9-9F36-499B-B08F-508A095331D6}" type="slidenum">
              <a:rPr lang="en-US" smtClean="0"/>
              <a:pPr/>
              <a:t>‹#›</a:t>
            </a:fld>
            <a:endParaRPr lang="en-US"/>
          </a:p>
        </p:txBody>
      </p:sp>
      <p:grpSp>
        <p:nvGrpSpPr>
          <p:cNvPr id="5" name="Group 4">
            <a:extLst>
              <a:ext uri="{FF2B5EF4-FFF2-40B4-BE49-F238E27FC236}">
                <a16:creationId xmlns:a16="http://schemas.microsoft.com/office/drawing/2014/main" id="{E2AAE7D3-0262-4C6B-B978-7FF29441FB1B}"/>
              </a:ext>
            </a:extLst>
          </p:cNvPr>
          <p:cNvGrpSpPr/>
          <p:nvPr userDrawn="1"/>
        </p:nvGrpSpPr>
        <p:grpSpPr>
          <a:xfrm>
            <a:off x="711200" y="63064"/>
            <a:ext cx="9956800" cy="867698"/>
            <a:chOff x="457200" y="0"/>
            <a:chExt cx="6400800" cy="867698"/>
          </a:xfrm>
        </p:grpSpPr>
        <p:pic>
          <p:nvPicPr>
            <p:cNvPr id="6" name="Picture 5">
              <a:extLst>
                <a:ext uri="{FF2B5EF4-FFF2-40B4-BE49-F238E27FC236}">
                  <a16:creationId xmlns:a16="http://schemas.microsoft.com/office/drawing/2014/main" id="{DA77CEA0-BBB8-4C6D-8D2D-B660C71699FA}"/>
                </a:ext>
              </a:extLst>
            </p:cNvPr>
            <p:cNvPicPr>
              <a:picLocks noChangeAspect="1"/>
            </p:cNvPicPr>
            <p:nvPr userDrawn="1"/>
          </p:nvPicPr>
          <p:blipFill>
            <a:blip r:embed="rId2"/>
            <a:stretch>
              <a:fillRect/>
            </a:stretch>
          </p:blipFill>
          <p:spPr>
            <a:xfrm>
              <a:off x="1574122" y="124512"/>
              <a:ext cx="4166956" cy="731520"/>
            </a:xfrm>
            <a:prstGeom prst="rect">
              <a:avLst/>
            </a:prstGeom>
          </p:spPr>
        </p:pic>
        <p:sp>
          <p:nvSpPr>
            <p:cNvPr id="7" name="Rectangle 6">
              <a:extLst>
                <a:ext uri="{FF2B5EF4-FFF2-40B4-BE49-F238E27FC236}">
                  <a16:creationId xmlns:a16="http://schemas.microsoft.com/office/drawing/2014/main" id="{D3FB374F-AC64-4974-B2D4-D57E28064773}"/>
                </a:ext>
              </a:extLst>
            </p:cNvPr>
            <p:cNvSpPr/>
            <p:nvPr userDrawn="1"/>
          </p:nvSpPr>
          <p:spPr>
            <a:xfrm>
              <a:off x="457200" y="0"/>
              <a:ext cx="6400800" cy="27432"/>
            </a:xfrm>
            <a:prstGeom prst="rect">
              <a:avLst/>
            </a:prstGeom>
            <a:solidFill>
              <a:srgbClr val="0000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8" name="Rectangle 7">
              <a:extLst>
                <a:ext uri="{FF2B5EF4-FFF2-40B4-BE49-F238E27FC236}">
                  <a16:creationId xmlns:a16="http://schemas.microsoft.com/office/drawing/2014/main" id="{A9217EFE-45A0-4792-82D9-A785E2A1945B}"/>
                </a:ext>
              </a:extLst>
            </p:cNvPr>
            <p:cNvSpPr/>
            <p:nvPr userDrawn="1"/>
          </p:nvSpPr>
          <p:spPr>
            <a:xfrm>
              <a:off x="457200" y="840266"/>
              <a:ext cx="6400800" cy="27432"/>
            </a:xfrm>
            <a:prstGeom prst="rect">
              <a:avLst/>
            </a:prstGeom>
            <a:solidFill>
              <a:srgbClr val="0000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spTree>
    <p:extLst>
      <p:ext uri="{BB962C8B-B14F-4D97-AF65-F5344CB8AC3E}">
        <p14:creationId xmlns:p14="http://schemas.microsoft.com/office/powerpoint/2010/main" val="299114610"/>
      </p:ext>
    </p:extLst>
  </p:cSld>
  <p:clrMapOvr>
    <a:masterClrMapping/>
  </p:clrMapOvr>
  <mc:AlternateContent xmlns:mc="http://schemas.openxmlformats.org/markup-compatibility/2006">
    <mc:Choice xmlns:p14="http://schemas.microsoft.com/office/powerpoint/2010/main" Requires="p14">
      <p:transition spd="med" p14:dur="700" advTm="15098">
        <p:fade/>
      </p:transition>
    </mc:Choice>
    <mc:Fallback>
      <p:transition spd="med" advTm="15098">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3803" y="426720"/>
            <a:ext cx="3670088" cy="1493520"/>
          </a:xfrm>
        </p:spPr>
        <p:txBody>
          <a:bodyPr anchor="b"/>
          <a:lstStyle>
            <a:lvl1pPr>
              <a:defRPr sz="2987"/>
            </a:lvl1pPr>
          </a:lstStyle>
          <a:p>
            <a:r>
              <a:rPr lang="en-US"/>
              <a:t>Click to edit Master title style</a:t>
            </a:r>
            <a:endParaRPr lang="en-US" dirty="0"/>
          </a:p>
        </p:txBody>
      </p:sp>
      <p:sp>
        <p:nvSpPr>
          <p:cNvPr id="3" name="Content Placeholder 2"/>
          <p:cNvSpPr>
            <a:spLocks noGrp="1"/>
          </p:cNvSpPr>
          <p:nvPr>
            <p:ph idx="1"/>
          </p:nvPr>
        </p:nvSpPr>
        <p:spPr>
          <a:xfrm>
            <a:off x="4837642" y="921597"/>
            <a:ext cx="5760720" cy="4548717"/>
          </a:xfrm>
        </p:spPr>
        <p:txBody>
          <a:bodyPr/>
          <a:lstStyle>
            <a:lvl1pPr>
              <a:defRPr sz="2987"/>
            </a:lvl1pPr>
            <a:lvl2pPr>
              <a:defRPr sz="2613"/>
            </a:lvl2pPr>
            <a:lvl3pPr>
              <a:defRPr sz="2240"/>
            </a:lvl3pPr>
            <a:lvl4pPr>
              <a:defRPr sz="1867"/>
            </a:lvl4pPr>
            <a:lvl5pPr>
              <a:defRPr sz="1867"/>
            </a:lvl5pPr>
            <a:lvl6pPr>
              <a:defRPr sz="1867"/>
            </a:lvl6pPr>
            <a:lvl7pPr>
              <a:defRPr sz="1867"/>
            </a:lvl7pPr>
            <a:lvl8pPr>
              <a:defRPr sz="1867"/>
            </a:lvl8pPr>
            <a:lvl9pPr>
              <a:defRPr sz="1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3803" y="1920240"/>
            <a:ext cx="3670088" cy="3557482"/>
          </a:xfrm>
        </p:spPr>
        <p:txBody>
          <a:bodyPr/>
          <a:lstStyle>
            <a:lvl1pPr marL="0" indent="0">
              <a:buNone/>
              <a:defRPr sz="1493"/>
            </a:lvl1pPr>
            <a:lvl2pPr marL="426705" indent="0">
              <a:buNone/>
              <a:defRPr sz="1307"/>
            </a:lvl2pPr>
            <a:lvl3pPr marL="853410" indent="0">
              <a:buNone/>
              <a:defRPr sz="1120"/>
            </a:lvl3pPr>
            <a:lvl4pPr marL="1280114" indent="0">
              <a:buNone/>
              <a:defRPr sz="933"/>
            </a:lvl4pPr>
            <a:lvl5pPr marL="1706819" indent="0">
              <a:buNone/>
              <a:defRPr sz="933"/>
            </a:lvl5pPr>
            <a:lvl6pPr marL="2133524" indent="0">
              <a:buNone/>
              <a:defRPr sz="933"/>
            </a:lvl6pPr>
            <a:lvl7pPr marL="2560229" indent="0">
              <a:buNone/>
              <a:defRPr sz="933"/>
            </a:lvl7pPr>
            <a:lvl8pPr marL="2986933" indent="0">
              <a:buNone/>
              <a:defRPr sz="933"/>
            </a:lvl8pPr>
            <a:lvl9pPr marL="3413638" indent="0">
              <a:buNone/>
              <a:defRPr sz="933"/>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76B9E9-9F36-499B-B08F-508A095331D6}" type="slidenum">
              <a:rPr lang="en-US" smtClean="0"/>
              <a:pPr/>
              <a:t>‹#›</a:t>
            </a:fld>
            <a:endParaRPr lang="en-US"/>
          </a:p>
        </p:txBody>
      </p:sp>
    </p:spTree>
    <p:extLst>
      <p:ext uri="{BB962C8B-B14F-4D97-AF65-F5344CB8AC3E}">
        <p14:creationId xmlns:p14="http://schemas.microsoft.com/office/powerpoint/2010/main" val="3027628102"/>
      </p:ext>
    </p:extLst>
  </p:cSld>
  <p:clrMapOvr>
    <a:masterClrMapping/>
  </p:clrMapOvr>
  <mc:AlternateContent xmlns:mc="http://schemas.openxmlformats.org/markup-compatibility/2006">
    <mc:Choice xmlns:p14="http://schemas.microsoft.com/office/powerpoint/2010/main" Requires="p14">
      <p:transition spd="med" p14:dur="700" advTm="15098">
        <p:fade/>
      </p:transition>
    </mc:Choice>
    <mc:Fallback>
      <p:transition spd="med" advTm="15098">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3803" y="426720"/>
            <a:ext cx="3670088" cy="1493520"/>
          </a:xfrm>
        </p:spPr>
        <p:txBody>
          <a:bodyPr anchor="b"/>
          <a:lstStyle>
            <a:lvl1pPr>
              <a:defRPr sz="2987"/>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7642" y="921597"/>
            <a:ext cx="5760720" cy="4548717"/>
          </a:xfrm>
        </p:spPr>
        <p:txBody>
          <a:bodyPr anchor="t"/>
          <a:lstStyle>
            <a:lvl1pPr marL="0" indent="0">
              <a:buNone/>
              <a:defRPr sz="2987"/>
            </a:lvl1pPr>
            <a:lvl2pPr marL="426705" indent="0">
              <a:buNone/>
              <a:defRPr sz="2613"/>
            </a:lvl2pPr>
            <a:lvl3pPr marL="853410" indent="0">
              <a:buNone/>
              <a:defRPr sz="2240"/>
            </a:lvl3pPr>
            <a:lvl4pPr marL="1280114" indent="0">
              <a:buNone/>
              <a:defRPr sz="1867"/>
            </a:lvl4pPr>
            <a:lvl5pPr marL="1706819" indent="0">
              <a:buNone/>
              <a:defRPr sz="1867"/>
            </a:lvl5pPr>
            <a:lvl6pPr marL="2133524" indent="0">
              <a:buNone/>
              <a:defRPr sz="1867"/>
            </a:lvl6pPr>
            <a:lvl7pPr marL="2560229" indent="0">
              <a:buNone/>
              <a:defRPr sz="1867"/>
            </a:lvl7pPr>
            <a:lvl8pPr marL="2986933" indent="0">
              <a:buNone/>
              <a:defRPr sz="1867"/>
            </a:lvl8pPr>
            <a:lvl9pPr marL="3413638" indent="0">
              <a:buNone/>
              <a:defRPr sz="1867"/>
            </a:lvl9pPr>
          </a:lstStyle>
          <a:p>
            <a:r>
              <a:rPr lang="en-US"/>
              <a:t>Click icon to add picture</a:t>
            </a:r>
            <a:endParaRPr lang="en-US" dirty="0"/>
          </a:p>
        </p:txBody>
      </p:sp>
      <p:sp>
        <p:nvSpPr>
          <p:cNvPr id="4" name="Text Placeholder 3"/>
          <p:cNvSpPr>
            <a:spLocks noGrp="1"/>
          </p:cNvSpPr>
          <p:nvPr>
            <p:ph type="body" sz="half" idx="2"/>
          </p:nvPr>
        </p:nvSpPr>
        <p:spPr>
          <a:xfrm>
            <a:off x="783803" y="1920240"/>
            <a:ext cx="3670088" cy="3557482"/>
          </a:xfrm>
        </p:spPr>
        <p:txBody>
          <a:bodyPr/>
          <a:lstStyle>
            <a:lvl1pPr marL="0" indent="0">
              <a:buNone/>
              <a:defRPr sz="1493"/>
            </a:lvl1pPr>
            <a:lvl2pPr marL="426705" indent="0">
              <a:buNone/>
              <a:defRPr sz="1307"/>
            </a:lvl2pPr>
            <a:lvl3pPr marL="853410" indent="0">
              <a:buNone/>
              <a:defRPr sz="1120"/>
            </a:lvl3pPr>
            <a:lvl4pPr marL="1280114" indent="0">
              <a:buNone/>
              <a:defRPr sz="933"/>
            </a:lvl4pPr>
            <a:lvl5pPr marL="1706819" indent="0">
              <a:buNone/>
              <a:defRPr sz="933"/>
            </a:lvl5pPr>
            <a:lvl6pPr marL="2133524" indent="0">
              <a:buNone/>
              <a:defRPr sz="933"/>
            </a:lvl6pPr>
            <a:lvl7pPr marL="2560229" indent="0">
              <a:buNone/>
              <a:defRPr sz="933"/>
            </a:lvl7pPr>
            <a:lvl8pPr marL="2986933" indent="0">
              <a:buNone/>
              <a:defRPr sz="933"/>
            </a:lvl8pPr>
            <a:lvl9pPr marL="3413638" indent="0">
              <a:buNone/>
              <a:defRPr sz="933"/>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76B9E9-9F36-499B-B08F-508A095331D6}" type="slidenum">
              <a:rPr lang="en-US" smtClean="0"/>
              <a:pPr/>
              <a:t>‹#›</a:t>
            </a:fld>
            <a:endParaRPr lang="en-US"/>
          </a:p>
        </p:txBody>
      </p:sp>
    </p:spTree>
    <p:extLst>
      <p:ext uri="{BB962C8B-B14F-4D97-AF65-F5344CB8AC3E}">
        <p14:creationId xmlns:p14="http://schemas.microsoft.com/office/powerpoint/2010/main" val="148040584"/>
      </p:ext>
    </p:extLst>
  </p:cSld>
  <p:clrMapOvr>
    <a:masterClrMapping/>
  </p:clrMapOvr>
  <mc:AlternateContent xmlns:mc="http://schemas.openxmlformats.org/markup-compatibility/2006">
    <mc:Choice xmlns:p14="http://schemas.microsoft.com/office/powerpoint/2010/main" Requires="p14">
      <p:transition spd="med" p14:dur="700" advTm="15098">
        <p:fade/>
      </p:transition>
    </mc:Choice>
    <mc:Fallback>
      <p:transition spd="med" advTm="15098">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82320" y="340784"/>
            <a:ext cx="9814560" cy="123719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82320" y="1703917"/>
            <a:ext cx="9814560" cy="40612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320" y="5932594"/>
            <a:ext cx="2560320" cy="340783"/>
          </a:xfrm>
          <a:prstGeom prst="rect">
            <a:avLst/>
          </a:prstGeom>
        </p:spPr>
        <p:txBody>
          <a:bodyPr vert="horz" lIns="91440" tIns="45720" rIns="91440" bIns="45720" rtlCol="0" anchor="ctr"/>
          <a:lstStyle>
            <a:lvl1pPr algn="l">
              <a:defRPr sz="112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769360" y="5932594"/>
            <a:ext cx="3840480" cy="340783"/>
          </a:xfrm>
          <a:prstGeom prst="rect">
            <a:avLst/>
          </a:prstGeom>
        </p:spPr>
        <p:txBody>
          <a:bodyPr vert="horz" lIns="91440" tIns="45720" rIns="91440" bIns="45720" rtlCol="0" anchor="ctr"/>
          <a:lstStyle>
            <a:lvl1pPr algn="ctr">
              <a:defRPr sz="11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36560" y="5932594"/>
            <a:ext cx="2560320" cy="340783"/>
          </a:xfrm>
          <a:prstGeom prst="rect">
            <a:avLst/>
          </a:prstGeom>
        </p:spPr>
        <p:txBody>
          <a:bodyPr vert="horz" lIns="91440" tIns="45720" rIns="91440" bIns="45720" rtlCol="0" anchor="ctr"/>
          <a:lstStyle>
            <a:lvl1pPr algn="r">
              <a:defRPr sz="1120">
                <a:solidFill>
                  <a:schemeClr val="tx1">
                    <a:tint val="75000"/>
                  </a:schemeClr>
                </a:solidFill>
              </a:defRPr>
            </a:lvl1pPr>
          </a:lstStyle>
          <a:p>
            <a:fld id="{DD76B9E9-9F36-499B-B08F-508A095331D6}" type="slidenum">
              <a:rPr lang="en-US" smtClean="0"/>
              <a:pPr/>
              <a:t>‹#›</a:t>
            </a:fld>
            <a:endParaRPr lang="en-US"/>
          </a:p>
        </p:txBody>
      </p:sp>
    </p:spTree>
    <p:extLst>
      <p:ext uri="{BB962C8B-B14F-4D97-AF65-F5344CB8AC3E}">
        <p14:creationId xmlns:p14="http://schemas.microsoft.com/office/powerpoint/2010/main" val="55790333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mc:AlternateContent xmlns:mc="http://schemas.openxmlformats.org/markup-compatibility/2006">
    <mc:Choice xmlns:p14="http://schemas.microsoft.com/office/powerpoint/2010/main" Requires="p14">
      <p:transition spd="med" p14:dur="700" advTm="15098">
        <p:fade/>
      </p:transition>
    </mc:Choice>
    <mc:Fallback>
      <p:transition spd="med" advTm="15098">
        <p:fade/>
      </p:transition>
    </mc:Fallback>
  </mc:AlternateContent>
  <p:hf hdr="0" ftr="0" dt="0"/>
  <p:txStyles>
    <p:titleStyle>
      <a:lvl1pPr algn="l" defTabSz="853410" rtl="0" eaLnBrk="1" latinLnBrk="0" hangingPunct="1">
        <a:lnSpc>
          <a:spcPct val="90000"/>
        </a:lnSpc>
        <a:spcBef>
          <a:spcPct val="0"/>
        </a:spcBef>
        <a:buNone/>
        <a:defRPr sz="4107" kern="1200">
          <a:solidFill>
            <a:schemeClr val="tx1"/>
          </a:solidFill>
          <a:latin typeface="+mj-lt"/>
          <a:ea typeface="+mj-ea"/>
          <a:cs typeface="+mj-cs"/>
        </a:defRPr>
      </a:lvl1pPr>
    </p:titleStyle>
    <p:bodyStyle>
      <a:lvl1pPr marL="213352" indent="-213352" algn="l" defTabSz="853410" rtl="0" eaLnBrk="1" latinLnBrk="0" hangingPunct="1">
        <a:lnSpc>
          <a:spcPct val="90000"/>
        </a:lnSpc>
        <a:spcBef>
          <a:spcPts val="933"/>
        </a:spcBef>
        <a:buFont typeface="Arial" panose="020B0604020202020204" pitchFamily="34" charset="0"/>
        <a:buChar char="•"/>
        <a:defRPr sz="2613" kern="1200">
          <a:solidFill>
            <a:schemeClr val="tx1"/>
          </a:solidFill>
          <a:latin typeface="+mn-lt"/>
          <a:ea typeface="+mn-ea"/>
          <a:cs typeface="+mn-cs"/>
        </a:defRPr>
      </a:lvl1pPr>
      <a:lvl2pPr marL="640057" indent="-213352" algn="l" defTabSz="853410" rtl="0" eaLnBrk="1" latinLnBrk="0" hangingPunct="1">
        <a:lnSpc>
          <a:spcPct val="90000"/>
        </a:lnSpc>
        <a:spcBef>
          <a:spcPts val="467"/>
        </a:spcBef>
        <a:buFont typeface="Arial" panose="020B0604020202020204" pitchFamily="34" charset="0"/>
        <a:buChar char="•"/>
        <a:defRPr sz="2240" kern="1200">
          <a:solidFill>
            <a:schemeClr val="tx1"/>
          </a:solidFill>
          <a:latin typeface="+mn-lt"/>
          <a:ea typeface="+mn-ea"/>
          <a:cs typeface="+mn-cs"/>
        </a:defRPr>
      </a:lvl2pPr>
      <a:lvl3pPr marL="1066762" indent="-213352" algn="l" defTabSz="853410" rtl="0" eaLnBrk="1" latinLnBrk="0" hangingPunct="1">
        <a:lnSpc>
          <a:spcPct val="90000"/>
        </a:lnSpc>
        <a:spcBef>
          <a:spcPts val="467"/>
        </a:spcBef>
        <a:buFont typeface="Arial" panose="020B0604020202020204" pitchFamily="34" charset="0"/>
        <a:buChar char="•"/>
        <a:defRPr sz="1867" kern="1200">
          <a:solidFill>
            <a:schemeClr val="tx1"/>
          </a:solidFill>
          <a:latin typeface="+mn-lt"/>
          <a:ea typeface="+mn-ea"/>
          <a:cs typeface="+mn-cs"/>
        </a:defRPr>
      </a:lvl3pPr>
      <a:lvl4pPr marL="1493467" indent="-213352" algn="l" defTabSz="853410"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4pPr>
      <a:lvl5pPr marL="1920171" indent="-213352" algn="l" defTabSz="853410"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5pPr>
      <a:lvl6pPr marL="2346876" indent="-213352" algn="l" defTabSz="853410"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6pPr>
      <a:lvl7pPr marL="2773581" indent="-213352" algn="l" defTabSz="853410"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7pPr>
      <a:lvl8pPr marL="3200286" indent="-213352" algn="l" defTabSz="853410"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8pPr>
      <a:lvl9pPr marL="3626990" indent="-213352" algn="l" defTabSz="853410"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9pPr>
    </p:bodyStyle>
    <p:otherStyle>
      <a:defPPr>
        <a:defRPr lang="en-US"/>
      </a:defPPr>
      <a:lvl1pPr marL="0" algn="l" defTabSz="853410" rtl="0" eaLnBrk="1" latinLnBrk="0" hangingPunct="1">
        <a:defRPr sz="1680" kern="1200">
          <a:solidFill>
            <a:schemeClr val="tx1"/>
          </a:solidFill>
          <a:latin typeface="+mn-lt"/>
          <a:ea typeface="+mn-ea"/>
          <a:cs typeface="+mn-cs"/>
        </a:defRPr>
      </a:lvl1pPr>
      <a:lvl2pPr marL="426705" algn="l" defTabSz="853410" rtl="0" eaLnBrk="1" latinLnBrk="0" hangingPunct="1">
        <a:defRPr sz="1680" kern="1200">
          <a:solidFill>
            <a:schemeClr val="tx1"/>
          </a:solidFill>
          <a:latin typeface="+mn-lt"/>
          <a:ea typeface="+mn-ea"/>
          <a:cs typeface="+mn-cs"/>
        </a:defRPr>
      </a:lvl2pPr>
      <a:lvl3pPr marL="853410" algn="l" defTabSz="853410" rtl="0" eaLnBrk="1" latinLnBrk="0" hangingPunct="1">
        <a:defRPr sz="1680" kern="1200">
          <a:solidFill>
            <a:schemeClr val="tx1"/>
          </a:solidFill>
          <a:latin typeface="+mn-lt"/>
          <a:ea typeface="+mn-ea"/>
          <a:cs typeface="+mn-cs"/>
        </a:defRPr>
      </a:lvl3pPr>
      <a:lvl4pPr marL="1280114" algn="l" defTabSz="853410" rtl="0" eaLnBrk="1" latinLnBrk="0" hangingPunct="1">
        <a:defRPr sz="1680" kern="1200">
          <a:solidFill>
            <a:schemeClr val="tx1"/>
          </a:solidFill>
          <a:latin typeface="+mn-lt"/>
          <a:ea typeface="+mn-ea"/>
          <a:cs typeface="+mn-cs"/>
        </a:defRPr>
      </a:lvl4pPr>
      <a:lvl5pPr marL="1706819" algn="l" defTabSz="853410" rtl="0" eaLnBrk="1" latinLnBrk="0" hangingPunct="1">
        <a:defRPr sz="1680" kern="1200">
          <a:solidFill>
            <a:schemeClr val="tx1"/>
          </a:solidFill>
          <a:latin typeface="+mn-lt"/>
          <a:ea typeface="+mn-ea"/>
          <a:cs typeface="+mn-cs"/>
        </a:defRPr>
      </a:lvl5pPr>
      <a:lvl6pPr marL="2133524" algn="l" defTabSz="853410" rtl="0" eaLnBrk="1" latinLnBrk="0" hangingPunct="1">
        <a:defRPr sz="1680" kern="1200">
          <a:solidFill>
            <a:schemeClr val="tx1"/>
          </a:solidFill>
          <a:latin typeface="+mn-lt"/>
          <a:ea typeface="+mn-ea"/>
          <a:cs typeface="+mn-cs"/>
        </a:defRPr>
      </a:lvl6pPr>
      <a:lvl7pPr marL="2560229" algn="l" defTabSz="853410" rtl="0" eaLnBrk="1" latinLnBrk="0" hangingPunct="1">
        <a:defRPr sz="1680" kern="1200">
          <a:solidFill>
            <a:schemeClr val="tx1"/>
          </a:solidFill>
          <a:latin typeface="+mn-lt"/>
          <a:ea typeface="+mn-ea"/>
          <a:cs typeface="+mn-cs"/>
        </a:defRPr>
      </a:lvl7pPr>
      <a:lvl8pPr marL="2986933" algn="l" defTabSz="853410" rtl="0" eaLnBrk="1" latinLnBrk="0" hangingPunct="1">
        <a:defRPr sz="1680" kern="1200">
          <a:solidFill>
            <a:schemeClr val="tx1"/>
          </a:solidFill>
          <a:latin typeface="+mn-lt"/>
          <a:ea typeface="+mn-ea"/>
          <a:cs typeface="+mn-cs"/>
        </a:defRPr>
      </a:lvl8pPr>
      <a:lvl9pPr marL="3413638" algn="l" defTabSz="853410" rtl="0" eaLnBrk="1" latinLnBrk="0" hangingPunct="1">
        <a:defRPr sz="16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EFC532-E871-45FE-8CF7-FD008DFBDF4A}"/>
              </a:ext>
            </a:extLst>
          </p:cNvPr>
          <p:cNvSpPr>
            <a:spLocks noGrp="1"/>
          </p:cNvSpPr>
          <p:nvPr>
            <p:ph type="sldNum" sz="quarter" idx="12"/>
          </p:nvPr>
        </p:nvSpPr>
        <p:spPr/>
        <p:txBody>
          <a:bodyPr/>
          <a:lstStyle/>
          <a:p>
            <a:fld id="{DD76B9E9-9F36-499B-B08F-508A095331D6}" type="slidenum">
              <a:rPr lang="en-US" smtClean="0"/>
              <a:pPr/>
              <a:t>1</a:t>
            </a:fld>
            <a:endParaRPr lang="en-US"/>
          </a:p>
        </p:txBody>
      </p:sp>
    </p:spTree>
    <p:extLst>
      <p:ext uri="{BB962C8B-B14F-4D97-AF65-F5344CB8AC3E}">
        <p14:creationId xmlns:p14="http://schemas.microsoft.com/office/powerpoint/2010/main" val="1155431607"/>
      </p:ext>
    </p:extLst>
  </p:cSld>
  <p:clrMapOvr>
    <a:masterClrMapping/>
  </p:clrMapOvr>
  <mc:AlternateContent xmlns:mc="http://schemas.openxmlformats.org/markup-compatibility/2006">
    <mc:Choice xmlns:p14="http://schemas.microsoft.com/office/powerpoint/2010/main" Requires="p14">
      <p:transition spd="med" p14:dur="700" advTm="15098">
        <p:fade/>
      </p:transition>
    </mc:Choice>
    <mc:Fallback>
      <p:transition spd="med" advTm="15098">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p:cNvSpPr txBox="1">
            <a:spLocks noChangeArrowheads="1"/>
          </p:cNvSpPr>
          <p:nvPr/>
        </p:nvSpPr>
        <p:spPr>
          <a:xfrm>
            <a:off x="1138445" y="2300289"/>
            <a:ext cx="9102311" cy="9001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ltLang="en-US" sz="3600" b="1" dirty="0">
                <a:latin typeface="Arial" panose="020B0604020202020204" pitchFamily="34" charset="0"/>
                <a:cs typeface="Arial" panose="020B0604020202020204" pitchFamily="34" charset="0"/>
              </a:rPr>
              <a:t>GUI Based English Dictionary</a:t>
            </a:r>
          </a:p>
        </p:txBody>
      </p:sp>
      <p:sp>
        <p:nvSpPr>
          <p:cNvPr id="3" name="Rectangle 11"/>
          <p:cNvSpPr txBox="1">
            <a:spLocks noChangeArrowheads="1"/>
          </p:cNvSpPr>
          <p:nvPr/>
        </p:nvSpPr>
        <p:spPr>
          <a:xfrm>
            <a:off x="3778721" y="3332286"/>
            <a:ext cx="3821759" cy="15706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470" b="1" dirty="0">
                <a:solidFill>
                  <a:schemeClr val="tx2"/>
                </a:solidFill>
                <a:latin typeface="Arial" panose="020B0604020202020204" pitchFamily="34" charset="0"/>
                <a:cs typeface="Arial" panose="020B0604020202020204" pitchFamily="34" charset="0"/>
              </a:rPr>
              <a:t>Presenter’s Name: 	Atharva Deherkar</a:t>
            </a:r>
          </a:p>
          <a:p>
            <a:pPr marL="0" indent="0">
              <a:buNone/>
            </a:pPr>
            <a:r>
              <a:rPr lang="en-US" altLang="en-US" sz="1470" b="1" dirty="0">
                <a:solidFill>
                  <a:schemeClr val="tx2"/>
                </a:solidFill>
                <a:latin typeface="Arial" panose="020B0604020202020204" pitchFamily="34" charset="0"/>
                <a:cs typeface="Arial" panose="020B0604020202020204" pitchFamily="34" charset="0"/>
              </a:rPr>
              <a:t>		</a:t>
            </a:r>
            <a:r>
              <a:rPr lang="en-US" altLang="en-US" sz="1470" b="1" dirty="0" err="1">
                <a:solidFill>
                  <a:schemeClr val="tx2"/>
                </a:solidFill>
                <a:latin typeface="Arial" panose="020B0604020202020204" pitchFamily="34" charset="0"/>
                <a:cs typeface="Arial" panose="020B0604020202020204" pitchFamily="34" charset="0"/>
              </a:rPr>
              <a:t>Purva</a:t>
            </a:r>
            <a:r>
              <a:rPr lang="en-US" altLang="en-US" sz="1470" b="1" dirty="0">
                <a:solidFill>
                  <a:schemeClr val="tx2"/>
                </a:solidFill>
                <a:latin typeface="Arial" panose="020B0604020202020204" pitchFamily="34" charset="0"/>
                <a:cs typeface="Arial" panose="020B0604020202020204" pitchFamily="34" charset="0"/>
              </a:rPr>
              <a:t> </a:t>
            </a:r>
            <a:r>
              <a:rPr lang="en-US" altLang="en-US" sz="1470" b="1" dirty="0" err="1">
                <a:solidFill>
                  <a:schemeClr val="tx2"/>
                </a:solidFill>
                <a:latin typeface="Arial" panose="020B0604020202020204" pitchFamily="34" charset="0"/>
                <a:cs typeface="Arial" panose="020B0604020202020204" pitchFamily="34" charset="0"/>
              </a:rPr>
              <a:t>Hambire</a:t>
            </a:r>
            <a:endParaRPr lang="en-US" altLang="en-US" sz="1470" b="1" dirty="0">
              <a:solidFill>
                <a:schemeClr val="tx2"/>
              </a:solidFill>
              <a:latin typeface="Arial" panose="020B0604020202020204" pitchFamily="34" charset="0"/>
              <a:cs typeface="Arial" panose="020B0604020202020204" pitchFamily="34" charset="0"/>
            </a:endParaRPr>
          </a:p>
          <a:p>
            <a:pPr marL="0" indent="0">
              <a:buNone/>
            </a:pPr>
            <a:r>
              <a:rPr lang="en-US" altLang="en-US" sz="1470" b="1" dirty="0">
                <a:solidFill>
                  <a:schemeClr val="tx2"/>
                </a:solidFill>
                <a:latin typeface="Arial" panose="020B0604020202020204" pitchFamily="34" charset="0"/>
                <a:cs typeface="Arial" panose="020B0604020202020204" pitchFamily="34" charset="0"/>
              </a:rPr>
              <a:t>		Sumeet Sharma</a:t>
            </a:r>
          </a:p>
          <a:p>
            <a:pPr marL="0" indent="0">
              <a:buNone/>
            </a:pPr>
            <a:r>
              <a:rPr lang="en-US" altLang="en-US" sz="1470" b="1" dirty="0">
                <a:solidFill>
                  <a:schemeClr val="tx2"/>
                </a:solidFill>
                <a:latin typeface="Arial" panose="020B0604020202020204" pitchFamily="34" charset="0"/>
                <a:cs typeface="Arial" panose="020B0604020202020204" pitchFamily="34" charset="0"/>
              </a:rPr>
              <a:t>		Kritika Singh</a:t>
            </a:r>
          </a:p>
        </p:txBody>
      </p:sp>
      <p:sp>
        <p:nvSpPr>
          <p:cNvPr id="4" name="Slide Number Placeholder 3"/>
          <p:cNvSpPr>
            <a:spLocks noGrp="1"/>
          </p:cNvSpPr>
          <p:nvPr>
            <p:ph type="sldNum" sz="quarter" idx="12"/>
          </p:nvPr>
        </p:nvSpPr>
        <p:spPr/>
        <p:txBody>
          <a:bodyPr/>
          <a:lstStyle/>
          <a:p>
            <a:fld id="{DD76B9E9-9F36-499B-B08F-508A095331D6}" type="slidenum">
              <a:rPr lang="en-US" smtClean="0"/>
              <a:pPr/>
              <a:t>2</a:t>
            </a:fld>
            <a:endParaRPr lang="en-US"/>
          </a:p>
        </p:txBody>
      </p:sp>
    </p:spTree>
    <p:extLst>
      <p:ext uri="{BB962C8B-B14F-4D97-AF65-F5344CB8AC3E}">
        <p14:creationId xmlns:p14="http://schemas.microsoft.com/office/powerpoint/2010/main" val="1230249234"/>
      </p:ext>
    </p:extLst>
  </p:cSld>
  <p:clrMapOvr>
    <a:masterClrMapping/>
  </p:clrMapOvr>
  <mc:AlternateContent xmlns:mc="http://schemas.openxmlformats.org/markup-compatibility/2006">
    <mc:Choice xmlns:p14="http://schemas.microsoft.com/office/powerpoint/2010/main" Requires="p14">
      <p:transition spd="med" p14:dur="700" advTm="15098">
        <p:fade/>
      </p:transition>
    </mc:Choice>
    <mc:Fallback>
      <p:transition spd="med" advTm="15098">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FC5F0A-5145-4CF4-8E9F-EADB774F7231}"/>
              </a:ext>
            </a:extLst>
          </p:cNvPr>
          <p:cNvSpPr>
            <a:spLocks noGrp="1"/>
          </p:cNvSpPr>
          <p:nvPr>
            <p:ph type="sldNum" sz="quarter" idx="12"/>
          </p:nvPr>
        </p:nvSpPr>
        <p:spPr/>
        <p:txBody>
          <a:bodyPr/>
          <a:lstStyle/>
          <a:p>
            <a:fld id="{DD76B9E9-9F36-499B-B08F-508A095331D6}" type="slidenum">
              <a:rPr lang="en-US" smtClean="0"/>
              <a:pPr/>
              <a:t>3</a:t>
            </a:fld>
            <a:endParaRPr lang="en-US"/>
          </a:p>
        </p:txBody>
      </p:sp>
      <p:sp>
        <p:nvSpPr>
          <p:cNvPr id="4" name="Rectangle 12">
            <a:extLst>
              <a:ext uri="{FF2B5EF4-FFF2-40B4-BE49-F238E27FC236}">
                <a16:creationId xmlns:a16="http://schemas.microsoft.com/office/drawing/2014/main" id="{892DEB70-6BA6-4D4D-B5DF-D1F012601353}"/>
              </a:ext>
            </a:extLst>
          </p:cNvPr>
          <p:cNvSpPr txBox="1">
            <a:spLocks noChangeArrowheads="1"/>
          </p:cNvSpPr>
          <p:nvPr/>
        </p:nvSpPr>
        <p:spPr>
          <a:xfrm>
            <a:off x="3333198" y="1172271"/>
            <a:ext cx="4712811" cy="4956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b="1" dirty="0">
                <a:latin typeface="Arial" panose="020B0604020202020204" pitchFamily="34" charset="0"/>
                <a:cs typeface="Arial" panose="020B0604020202020204" pitchFamily="34" charset="0"/>
              </a:rPr>
              <a:t>Abstract</a:t>
            </a:r>
          </a:p>
        </p:txBody>
      </p:sp>
      <p:sp>
        <p:nvSpPr>
          <p:cNvPr id="6" name="TextBox 5">
            <a:extLst>
              <a:ext uri="{FF2B5EF4-FFF2-40B4-BE49-F238E27FC236}">
                <a16:creationId xmlns:a16="http://schemas.microsoft.com/office/drawing/2014/main" id="{91A123CF-3A70-419F-B477-E6D747756175}"/>
              </a:ext>
            </a:extLst>
          </p:cNvPr>
          <p:cNvSpPr txBox="1"/>
          <p:nvPr/>
        </p:nvSpPr>
        <p:spPr>
          <a:xfrm>
            <a:off x="2032000" y="1568708"/>
            <a:ext cx="7315200" cy="1785104"/>
          </a:xfrm>
          <a:prstGeom prst="rect">
            <a:avLst/>
          </a:prstGeom>
          <a:noFill/>
        </p:spPr>
        <p:txBody>
          <a:bodyPr wrap="square" rtlCol="0">
            <a:spAutoFit/>
          </a:bodyPr>
          <a:lstStyle/>
          <a:p>
            <a:pPr algn="just"/>
            <a:r>
              <a:rPr lang="en-US" sz="2200" b="0" i="0" u="none" strike="noStrike" baseline="0" dirty="0">
                <a:solidFill>
                  <a:srgbClr val="000000"/>
                </a:solidFill>
                <a:latin typeface="Arial Narrow" panose="020B0606020202030204" pitchFamily="34" charset="0"/>
              </a:rPr>
              <a:t>Our project creates a simplified system for learners which can eliminate the need of carrying huge paper dictionaries and make tasks easier and faster. This project can be used by students , foreign students and also normal people. The dictionary use can assist the learners to tackle the unknown words' meanings.</a:t>
            </a:r>
            <a:endParaRPr lang="en-IN" sz="2200" dirty="0">
              <a:latin typeface="Arial Narrow" panose="020B0606020202030204" pitchFamily="34" charset="0"/>
              <a:cs typeface="Arial" panose="020B0604020202020204" pitchFamily="34" charset="0"/>
            </a:endParaRPr>
          </a:p>
        </p:txBody>
      </p:sp>
    </p:spTree>
    <p:extLst>
      <p:ext uri="{BB962C8B-B14F-4D97-AF65-F5344CB8AC3E}">
        <p14:creationId xmlns:p14="http://schemas.microsoft.com/office/powerpoint/2010/main" val="1091385947"/>
      </p:ext>
    </p:extLst>
  </p:cSld>
  <p:clrMapOvr>
    <a:masterClrMapping/>
  </p:clrMapOvr>
  <mc:AlternateContent xmlns:mc="http://schemas.openxmlformats.org/markup-compatibility/2006">
    <mc:Choice xmlns:p14="http://schemas.microsoft.com/office/powerpoint/2010/main" Requires="p14">
      <p:transition spd="med" p14:dur="700" advTm="15098">
        <p:fade/>
      </p:transition>
    </mc:Choice>
    <mc:Fallback>
      <p:transition spd="med" advTm="15098">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FC5F0A-5145-4CF4-8E9F-EADB774F7231}"/>
              </a:ext>
            </a:extLst>
          </p:cNvPr>
          <p:cNvSpPr>
            <a:spLocks noGrp="1"/>
          </p:cNvSpPr>
          <p:nvPr>
            <p:ph type="sldNum" sz="quarter" idx="12"/>
          </p:nvPr>
        </p:nvSpPr>
        <p:spPr/>
        <p:txBody>
          <a:bodyPr/>
          <a:lstStyle/>
          <a:p>
            <a:fld id="{DD76B9E9-9F36-499B-B08F-508A095331D6}" type="slidenum">
              <a:rPr lang="en-US" smtClean="0"/>
              <a:pPr/>
              <a:t>4</a:t>
            </a:fld>
            <a:endParaRPr lang="en-US"/>
          </a:p>
        </p:txBody>
      </p:sp>
      <p:sp>
        <p:nvSpPr>
          <p:cNvPr id="4" name="Rectangle 12">
            <a:extLst>
              <a:ext uri="{FF2B5EF4-FFF2-40B4-BE49-F238E27FC236}">
                <a16:creationId xmlns:a16="http://schemas.microsoft.com/office/drawing/2014/main" id="{892DEB70-6BA6-4D4D-B5DF-D1F012601353}"/>
              </a:ext>
            </a:extLst>
          </p:cNvPr>
          <p:cNvSpPr txBox="1">
            <a:spLocks noChangeArrowheads="1"/>
          </p:cNvSpPr>
          <p:nvPr/>
        </p:nvSpPr>
        <p:spPr>
          <a:xfrm>
            <a:off x="3333198" y="1172271"/>
            <a:ext cx="4712811" cy="4956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b="1" dirty="0">
                <a:latin typeface="Arial" panose="020B0604020202020204" pitchFamily="34" charset="0"/>
                <a:cs typeface="Arial" panose="020B0604020202020204" pitchFamily="34" charset="0"/>
              </a:rPr>
              <a:t>Introduction</a:t>
            </a:r>
          </a:p>
        </p:txBody>
      </p:sp>
      <p:sp>
        <p:nvSpPr>
          <p:cNvPr id="6" name="TextBox 5">
            <a:extLst>
              <a:ext uri="{FF2B5EF4-FFF2-40B4-BE49-F238E27FC236}">
                <a16:creationId xmlns:a16="http://schemas.microsoft.com/office/drawing/2014/main" id="{91A123CF-3A70-419F-B477-E6D747756175}"/>
              </a:ext>
            </a:extLst>
          </p:cNvPr>
          <p:cNvSpPr txBox="1"/>
          <p:nvPr/>
        </p:nvSpPr>
        <p:spPr>
          <a:xfrm>
            <a:off x="2032000" y="1568708"/>
            <a:ext cx="7315200" cy="2462213"/>
          </a:xfrm>
          <a:prstGeom prst="rect">
            <a:avLst/>
          </a:prstGeom>
          <a:noFill/>
        </p:spPr>
        <p:txBody>
          <a:bodyPr wrap="square" rtlCol="0">
            <a:spAutoFit/>
          </a:bodyPr>
          <a:lstStyle/>
          <a:p>
            <a:pPr algn="just"/>
            <a:r>
              <a:rPr lang="en-US" sz="2200" dirty="0">
                <a:latin typeface="Arial Narrow" panose="020B0606020202030204" pitchFamily="34" charset="0"/>
                <a:cs typeface="Arial" panose="020B0604020202020204" pitchFamily="34" charset="0"/>
              </a:rPr>
              <a:t>Fast-evolving technology, in recent years, has seen the emergence of abundant digital dictionaries. There is a large number of studies on English learners' E-dictionary use, and the results suggest that paper dictionaries are losing popularity and that E-dictionaries are gaining importance among English learners.</a:t>
            </a:r>
          </a:p>
          <a:p>
            <a:pPr algn="just"/>
            <a:r>
              <a:rPr lang="en-US" sz="2200" dirty="0">
                <a:latin typeface="Arial Narrow" panose="020B0606020202030204" pitchFamily="34" charset="0"/>
                <a:cs typeface="Arial" panose="020B0604020202020204" pitchFamily="34" charset="0"/>
              </a:rPr>
              <a:t>This </a:t>
            </a:r>
            <a:r>
              <a:rPr lang="en-US" sz="2200" b="1" dirty="0">
                <a:latin typeface="Arial Narrow" panose="020B0606020202030204" pitchFamily="34" charset="0"/>
                <a:cs typeface="Arial" panose="020B0604020202020204" pitchFamily="34" charset="0"/>
              </a:rPr>
              <a:t>GUI Based English Dictionary </a:t>
            </a:r>
            <a:r>
              <a:rPr lang="en-US" sz="2200" dirty="0">
                <a:latin typeface="Arial Narrow" panose="020B0606020202030204" pitchFamily="34" charset="0"/>
                <a:cs typeface="Arial" panose="020B0604020202020204" pitchFamily="34" charset="0"/>
              </a:rPr>
              <a:t>provides the user with the meaning and as well as antonyms and synonyms of the word.</a:t>
            </a:r>
            <a:endParaRPr lang="en-IN" sz="2200" dirty="0">
              <a:latin typeface="Arial Narrow" panose="020B0606020202030204" pitchFamily="34" charset="0"/>
              <a:cs typeface="Arial" panose="020B0604020202020204" pitchFamily="34" charset="0"/>
            </a:endParaRPr>
          </a:p>
        </p:txBody>
      </p:sp>
    </p:spTree>
    <p:extLst>
      <p:ext uri="{BB962C8B-B14F-4D97-AF65-F5344CB8AC3E}">
        <p14:creationId xmlns:p14="http://schemas.microsoft.com/office/powerpoint/2010/main" val="4156464427"/>
      </p:ext>
    </p:extLst>
  </p:cSld>
  <p:clrMapOvr>
    <a:masterClrMapping/>
  </p:clrMapOvr>
  <mc:AlternateContent xmlns:mc="http://schemas.openxmlformats.org/markup-compatibility/2006">
    <mc:Choice xmlns:p14="http://schemas.microsoft.com/office/powerpoint/2010/main" Requires="p14">
      <p:transition spd="med" p14:dur="700" advTm="15098">
        <p:fade/>
      </p:transition>
    </mc:Choice>
    <mc:Fallback>
      <p:transition spd="med" advTm="15098">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3DBF0B-16E9-4E9B-96A2-5D4C1854A78D}"/>
              </a:ext>
            </a:extLst>
          </p:cNvPr>
          <p:cNvSpPr>
            <a:spLocks noGrp="1"/>
          </p:cNvSpPr>
          <p:nvPr>
            <p:ph type="sldNum" sz="quarter" idx="12"/>
          </p:nvPr>
        </p:nvSpPr>
        <p:spPr/>
        <p:txBody>
          <a:bodyPr/>
          <a:lstStyle/>
          <a:p>
            <a:fld id="{DD76B9E9-9F36-499B-B08F-508A095331D6}" type="slidenum">
              <a:rPr lang="en-US" smtClean="0"/>
              <a:pPr/>
              <a:t>5</a:t>
            </a:fld>
            <a:endParaRPr lang="en-US"/>
          </a:p>
        </p:txBody>
      </p:sp>
      <p:sp>
        <p:nvSpPr>
          <p:cNvPr id="4" name="Rectangle 12">
            <a:extLst>
              <a:ext uri="{FF2B5EF4-FFF2-40B4-BE49-F238E27FC236}">
                <a16:creationId xmlns:a16="http://schemas.microsoft.com/office/drawing/2014/main" id="{BF900CD4-3126-44C2-BE39-819718D2E8FA}"/>
              </a:ext>
            </a:extLst>
          </p:cNvPr>
          <p:cNvSpPr txBox="1">
            <a:spLocks noChangeArrowheads="1"/>
          </p:cNvSpPr>
          <p:nvPr/>
        </p:nvSpPr>
        <p:spPr>
          <a:xfrm>
            <a:off x="3333198" y="1172271"/>
            <a:ext cx="4712811" cy="4956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b="1" dirty="0">
                <a:latin typeface="Arial" panose="020B0604020202020204" pitchFamily="34" charset="0"/>
                <a:cs typeface="Arial" panose="020B0604020202020204" pitchFamily="34" charset="0"/>
              </a:rPr>
              <a:t>Problem Statement</a:t>
            </a:r>
          </a:p>
        </p:txBody>
      </p:sp>
      <p:sp>
        <p:nvSpPr>
          <p:cNvPr id="7" name="TextBox 6">
            <a:extLst>
              <a:ext uri="{FF2B5EF4-FFF2-40B4-BE49-F238E27FC236}">
                <a16:creationId xmlns:a16="http://schemas.microsoft.com/office/drawing/2014/main" id="{FB48112C-6E9B-47EB-A474-874B3D32E033}"/>
              </a:ext>
            </a:extLst>
          </p:cNvPr>
          <p:cNvSpPr txBox="1"/>
          <p:nvPr/>
        </p:nvSpPr>
        <p:spPr>
          <a:xfrm>
            <a:off x="2314012" y="1887568"/>
            <a:ext cx="6751177" cy="1107996"/>
          </a:xfrm>
          <a:prstGeom prst="rect">
            <a:avLst/>
          </a:prstGeom>
          <a:noFill/>
        </p:spPr>
        <p:txBody>
          <a:bodyPr wrap="square" rtlCol="0">
            <a:spAutoFit/>
          </a:bodyPr>
          <a:lstStyle/>
          <a:p>
            <a:pPr algn="just"/>
            <a:r>
              <a:rPr lang="en-US" sz="2200" dirty="0">
                <a:latin typeface="Arial Narrow" panose="020B0606020202030204" pitchFamily="34" charset="0"/>
              </a:rPr>
              <a:t>The conventional, bulky, fragile, paper dictionary has limited number of vocabulary in it. Therefore, a user friendly E-dictionary is needed to make search of words easier and more accessible.</a:t>
            </a:r>
          </a:p>
        </p:txBody>
      </p:sp>
    </p:spTree>
    <p:custDataLst>
      <p:tags r:id="rId1"/>
    </p:custDataLst>
    <p:extLst>
      <p:ext uri="{BB962C8B-B14F-4D97-AF65-F5344CB8AC3E}">
        <p14:creationId xmlns:p14="http://schemas.microsoft.com/office/powerpoint/2010/main" val="3447795039"/>
      </p:ext>
    </p:extLst>
  </p:cSld>
  <p:clrMapOvr>
    <a:masterClrMapping/>
  </p:clrMapOvr>
  <mc:AlternateContent xmlns:mc="http://schemas.openxmlformats.org/markup-compatibility/2006">
    <mc:Choice xmlns:p14="http://schemas.microsoft.com/office/powerpoint/2010/main" Requires="p14">
      <p:transition spd="med" p14:dur="700" advTm="15098">
        <p:fade/>
      </p:transition>
    </mc:Choice>
    <mc:Fallback>
      <p:transition spd="med" advTm="15098">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43CB8A-74DB-44C6-8D63-B9701DE620BE}"/>
              </a:ext>
            </a:extLst>
          </p:cNvPr>
          <p:cNvSpPr>
            <a:spLocks noGrp="1"/>
          </p:cNvSpPr>
          <p:nvPr>
            <p:ph type="sldNum" sz="quarter" idx="12"/>
          </p:nvPr>
        </p:nvSpPr>
        <p:spPr/>
        <p:txBody>
          <a:bodyPr/>
          <a:lstStyle/>
          <a:p>
            <a:fld id="{DD76B9E9-9F36-499B-B08F-508A095331D6}" type="slidenum">
              <a:rPr lang="en-US" smtClean="0"/>
              <a:pPr/>
              <a:t>6</a:t>
            </a:fld>
            <a:endParaRPr lang="en-US"/>
          </a:p>
        </p:txBody>
      </p:sp>
      <p:sp>
        <p:nvSpPr>
          <p:cNvPr id="6" name="Rectangle 12">
            <a:extLst>
              <a:ext uri="{FF2B5EF4-FFF2-40B4-BE49-F238E27FC236}">
                <a16:creationId xmlns:a16="http://schemas.microsoft.com/office/drawing/2014/main" id="{0D5DBD8F-917E-421A-B6E1-C21CE6913977}"/>
              </a:ext>
            </a:extLst>
          </p:cNvPr>
          <p:cNvSpPr txBox="1">
            <a:spLocks noChangeArrowheads="1"/>
          </p:cNvSpPr>
          <p:nvPr/>
        </p:nvSpPr>
        <p:spPr>
          <a:xfrm>
            <a:off x="3333197" y="953786"/>
            <a:ext cx="4712811" cy="4956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b="1" dirty="0">
                <a:latin typeface="Arial" panose="020B0604020202020204" pitchFamily="34" charset="0"/>
                <a:cs typeface="Arial" panose="020B0604020202020204" pitchFamily="34" charset="0"/>
              </a:rPr>
              <a:t>Concepts Used</a:t>
            </a:r>
          </a:p>
        </p:txBody>
      </p:sp>
      <p:sp>
        <p:nvSpPr>
          <p:cNvPr id="9" name="TextBox 8">
            <a:extLst>
              <a:ext uri="{FF2B5EF4-FFF2-40B4-BE49-F238E27FC236}">
                <a16:creationId xmlns:a16="http://schemas.microsoft.com/office/drawing/2014/main" id="{53459CC8-7CA2-40A1-9903-0EEC052CD899}"/>
              </a:ext>
            </a:extLst>
          </p:cNvPr>
          <p:cNvSpPr txBox="1"/>
          <p:nvPr/>
        </p:nvSpPr>
        <p:spPr>
          <a:xfrm>
            <a:off x="2314012" y="1887568"/>
            <a:ext cx="6751177" cy="280076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Arial Narrow" panose="020B0606020202030204" pitchFamily="34" charset="0"/>
              </a:rPr>
              <a:t>GUI based Application (using PyQt5 module)</a:t>
            </a:r>
          </a:p>
          <a:p>
            <a:pPr marL="342900" indent="-342900" algn="just">
              <a:buFont typeface="Arial" panose="020B0604020202020204" pitchFamily="34" charset="0"/>
              <a:buChar char="•"/>
            </a:pPr>
            <a:r>
              <a:rPr lang="en-US" sz="2200" dirty="0">
                <a:latin typeface="Arial Narrow" panose="020B0606020202030204" pitchFamily="34" charset="0"/>
              </a:rPr>
              <a:t>Object Oriented Programming</a:t>
            </a:r>
          </a:p>
          <a:p>
            <a:pPr marL="800100" lvl="1" indent="-342900" algn="just">
              <a:buFont typeface="Arial Narrow" panose="020B0606020202030204" pitchFamily="34" charset="0"/>
              <a:buChar char="–"/>
            </a:pPr>
            <a:r>
              <a:rPr lang="en-US" sz="2200" dirty="0">
                <a:latin typeface="Arial Narrow" panose="020B0606020202030204" pitchFamily="34" charset="0"/>
              </a:rPr>
              <a:t>Classes</a:t>
            </a:r>
          </a:p>
          <a:p>
            <a:pPr marL="800100" lvl="1" indent="-342900" algn="just">
              <a:buFont typeface="Arial Narrow" panose="020B0606020202030204" pitchFamily="34" charset="0"/>
              <a:buChar char="–"/>
            </a:pPr>
            <a:r>
              <a:rPr lang="en-US" sz="2200" dirty="0">
                <a:latin typeface="Arial Narrow" panose="020B0606020202030204" pitchFamily="34" charset="0"/>
              </a:rPr>
              <a:t>Objects</a:t>
            </a:r>
          </a:p>
          <a:p>
            <a:pPr marL="800100" lvl="1" indent="-342900" algn="just">
              <a:buFont typeface="Arial Narrow" panose="020B0606020202030204" pitchFamily="34" charset="0"/>
              <a:buChar char="–"/>
            </a:pPr>
            <a:r>
              <a:rPr lang="en-IN" sz="2200" dirty="0">
                <a:latin typeface="Arial Narrow" panose="020B0606020202030204" pitchFamily="34" charset="0"/>
              </a:rPr>
              <a:t>Functions</a:t>
            </a:r>
          </a:p>
          <a:p>
            <a:pPr marL="342900" indent="-342900" algn="just">
              <a:buFont typeface="Arial" panose="020B0604020202020204" pitchFamily="34" charset="0"/>
              <a:buChar char="•"/>
            </a:pPr>
            <a:r>
              <a:rPr lang="en-IN" sz="2200" dirty="0">
                <a:latin typeface="Arial Narrow" panose="020B0606020202030204" pitchFamily="34" charset="0"/>
              </a:rPr>
              <a:t>Conditional Statements</a:t>
            </a:r>
          </a:p>
          <a:p>
            <a:pPr marL="342900" indent="-342900" algn="just">
              <a:buFont typeface="Arial" panose="020B0604020202020204" pitchFamily="34" charset="0"/>
              <a:buChar char="•"/>
            </a:pPr>
            <a:r>
              <a:rPr lang="en-IN" sz="2200" dirty="0">
                <a:latin typeface="Arial Narrow" panose="020B0606020202030204" pitchFamily="34" charset="0"/>
              </a:rPr>
              <a:t>Loops</a:t>
            </a:r>
          </a:p>
          <a:p>
            <a:pPr marL="342900" indent="-342900" algn="just">
              <a:buFont typeface="Arial" panose="020B0604020202020204" pitchFamily="34" charset="0"/>
              <a:buChar char="•"/>
            </a:pPr>
            <a:r>
              <a:rPr lang="en-IN" sz="2200" dirty="0">
                <a:latin typeface="Arial Narrow" panose="020B0606020202030204" pitchFamily="34" charset="0"/>
              </a:rPr>
              <a:t>Exception Handling</a:t>
            </a:r>
            <a:endParaRPr lang="en-US" sz="2200" dirty="0">
              <a:latin typeface="Arial Narrow" panose="020B0606020202030204" pitchFamily="34" charset="0"/>
            </a:endParaRPr>
          </a:p>
        </p:txBody>
      </p:sp>
    </p:spTree>
    <p:extLst>
      <p:ext uri="{BB962C8B-B14F-4D97-AF65-F5344CB8AC3E}">
        <p14:creationId xmlns:p14="http://schemas.microsoft.com/office/powerpoint/2010/main" val="3897903631"/>
      </p:ext>
    </p:extLst>
  </p:cSld>
  <p:clrMapOvr>
    <a:masterClrMapping/>
  </p:clrMapOvr>
  <mc:AlternateContent xmlns:mc="http://schemas.openxmlformats.org/markup-compatibility/2006">
    <mc:Choice xmlns:p14="http://schemas.microsoft.com/office/powerpoint/2010/main" Requires="p14">
      <p:transition spd="med" p14:dur="700" advTm="15098">
        <p:fade/>
      </p:transition>
    </mc:Choice>
    <mc:Fallback>
      <p:transition spd="med" advTm="15098">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9336FB-35C4-40ED-A36E-FFA762696DEB}"/>
              </a:ext>
            </a:extLst>
          </p:cNvPr>
          <p:cNvSpPr>
            <a:spLocks noGrp="1"/>
          </p:cNvSpPr>
          <p:nvPr>
            <p:ph type="sldNum" sz="quarter" idx="12"/>
          </p:nvPr>
        </p:nvSpPr>
        <p:spPr/>
        <p:txBody>
          <a:bodyPr/>
          <a:lstStyle/>
          <a:p>
            <a:fld id="{DD76B9E9-9F36-499B-B08F-508A095331D6}" type="slidenum">
              <a:rPr lang="en-US" smtClean="0"/>
              <a:pPr/>
              <a:t>7</a:t>
            </a:fld>
            <a:endParaRPr lang="en-US"/>
          </a:p>
        </p:txBody>
      </p:sp>
      <p:sp>
        <p:nvSpPr>
          <p:cNvPr id="3" name="Rectangle 12">
            <a:extLst>
              <a:ext uri="{FF2B5EF4-FFF2-40B4-BE49-F238E27FC236}">
                <a16:creationId xmlns:a16="http://schemas.microsoft.com/office/drawing/2014/main" id="{734291EC-D128-4E67-95D8-764E7B127506}"/>
              </a:ext>
            </a:extLst>
          </p:cNvPr>
          <p:cNvSpPr txBox="1">
            <a:spLocks noChangeArrowheads="1"/>
          </p:cNvSpPr>
          <p:nvPr/>
        </p:nvSpPr>
        <p:spPr>
          <a:xfrm>
            <a:off x="3333197" y="953786"/>
            <a:ext cx="4712811" cy="4956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b="1" dirty="0">
                <a:latin typeface="Arial" panose="020B0604020202020204" pitchFamily="34" charset="0"/>
                <a:cs typeface="Arial" panose="020B0604020202020204" pitchFamily="34" charset="0"/>
              </a:rPr>
              <a:t>Algorithm</a:t>
            </a:r>
          </a:p>
        </p:txBody>
      </p:sp>
      <p:sp>
        <p:nvSpPr>
          <p:cNvPr id="6" name="TextBox 5">
            <a:extLst>
              <a:ext uri="{FF2B5EF4-FFF2-40B4-BE49-F238E27FC236}">
                <a16:creationId xmlns:a16="http://schemas.microsoft.com/office/drawing/2014/main" id="{958373DA-951A-4D46-9057-1F443B3D5168}"/>
              </a:ext>
            </a:extLst>
          </p:cNvPr>
          <p:cNvSpPr txBox="1"/>
          <p:nvPr/>
        </p:nvSpPr>
        <p:spPr>
          <a:xfrm>
            <a:off x="1025591" y="1449404"/>
            <a:ext cx="9571289" cy="3816429"/>
          </a:xfrm>
          <a:prstGeom prst="rect">
            <a:avLst/>
          </a:prstGeom>
          <a:noFill/>
        </p:spPr>
        <p:txBody>
          <a:bodyPr wrap="square" rtlCol="0">
            <a:spAutoFit/>
          </a:bodyPr>
          <a:lstStyle/>
          <a:p>
            <a:pPr algn="just"/>
            <a:r>
              <a:rPr lang="en-US" sz="2200" b="1" dirty="0">
                <a:latin typeface="Arial Narrow" panose="020B0606020202030204" pitchFamily="34" charset="0"/>
              </a:rPr>
              <a:t>Step 01:</a:t>
            </a:r>
            <a:r>
              <a:rPr lang="en-US" sz="2200" dirty="0">
                <a:latin typeface="Arial Narrow" panose="020B0606020202030204" pitchFamily="34" charset="0"/>
              </a:rPr>
              <a:t> Start the program</a:t>
            </a:r>
          </a:p>
          <a:p>
            <a:pPr algn="just"/>
            <a:r>
              <a:rPr lang="en-US" sz="2200" b="1" dirty="0">
                <a:latin typeface="Arial Narrow" panose="020B0606020202030204" pitchFamily="34" charset="0"/>
              </a:rPr>
              <a:t>Step 02:</a:t>
            </a:r>
            <a:r>
              <a:rPr lang="en-US" sz="2200" dirty="0">
                <a:latin typeface="Arial Narrow" panose="020B0606020202030204" pitchFamily="34" charset="0"/>
              </a:rPr>
              <a:t> Enter word to find it's Meaning/Synonym/Antonym</a:t>
            </a:r>
          </a:p>
          <a:p>
            <a:pPr algn="just"/>
            <a:r>
              <a:rPr lang="en-US" sz="2200" b="1" dirty="0">
                <a:latin typeface="Arial Narrow" panose="020B0606020202030204" pitchFamily="34" charset="0"/>
              </a:rPr>
              <a:t>Step 03:</a:t>
            </a:r>
            <a:r>
              <a:rPr lang="en-US" sz="2200" dirty="0">
                <a:latin typeface="Arial Narrow" panose="020B0606020202030204" pitchFamily="34" charset="0"/>
              </a:rPr>
              <a:t> If internet is connected, </a:t>
            </a:r>
            <a:r>
              <a:rPr lang="en-IN" sz="2200" dirty="0">
                <a:latin typeface="Arial Narrow" panose="020B0606020202030204" pitchFamily="34" charset="0"/>
              </a:rPr>
              <a:t>goto</a:t>
            </a:r>
            <a:r>
              <a:rPr lang="en-US" sz="2200" dirty="0">
                <a:latin typeface="Arial Narrow" panose="020B0606020202030204" pitchFamily="34" charset="0"/>
              </a:rPr>
              <a:t> Step 05, else goto Step 04</a:t>
            </a:r>
          </a:p>
          <a:p>
            <a:pPr algn="just"/>
            <a:r>
              <a:rPr lang="en-US" sz="2200" b="1" dirty="0">
                <a:latin typeface="Arial Narrow" panose="020B0606020202030204" pitchFamily="34" charset="0"/>
              </a:rPr>
              <a:t>Step 04:</a:t>
            </a:r>
            <a:r>
              <a:rPr lang="en-US" sz="2200" dirty="0">
                <a:latin typeface="Arial Narrow" panose="020B0606020202030204" pitchFamily="34" charset="0"/>
              </a:rPr>
              <a:t> Display internet connection error message</a:t>
            </a:r>
          </a:p>
          <a:p>
            <a:pPr algn="just"/>
            <a:r>
              <a:rPr lang="en-US" sz="2200" b="1" dirty="0">
                <a:latin typeface="Arial Narrow" panose="020B0606020202030204" pitchFamily="34" charset="0"/>
              </a:rPr>
              <a:t>Step 05:</a:t>
            </a:r>
            <a:r>
              <a:rPr lang="en-US" sz="2200" dirty="0">
                <a:latin typeface="Arial Narrow" panose="020B0606020202030204" pitchFamily="34" charset="0"/>
              </a:rPr>
              <a:t> If Meaning button is pressed, then goto Step 08</a:t>
            </a:r>
          </a:p>
          <a:p>
            <a:pPr algn="just"/>
            <a:r>
              <a:rPr lang="en-US" sz="2200" b="1" dirty="0">
                <a:latin typeface="Arial Narrow" panose="020B0606020202030204" pitchFamily="34" charset="0"/>
              </a:rPr>
              <a:t>Step 06:</a:t>
            </a:r>
            <a:r>
              <a:rPr lang="en-US" sz="2200" dirty="0">
                <a:latin typeface="Arial Narrow" panose="020B0606020202030204" pitchFamily="34" charset="0"/>
              </a:rPr>
              <a:t> If Synonym button is pressed, then goto Step 08</a:t>
            </a:r>
          </a:p>
          <a:p>
            <a:pPr algn="just"/>
            <a:r>
              <a:rPr lang="en-US" sz="2200" b="1" dirty="0">
                <a:latin typeface="Arial Narrow" panose="020B0606020202030204" pitchFamily="34" charset="0"/>
              </a:rPr>
              <a:t>Step 07:</a:t>
            </a:r>
            <a:r>
              <a:rPr lang="en-US" sz="2200" dirty="0">
                <a:latin typeface="Arial Narrow" panose="020B0606020202030204" pitchFamily="34" charset="0"/>
              </a:rPr>
              <a:t> If Antonym button is pressed, then goto Step 08</a:t>
            </a:r>
          </a:p>
          <a:p>
            <a:pPr algn="just"/>
            <a:r>
              <a:rPr lang="en-US" sz="2200" b="1" dirty="0">
                <a:latin typeface="Arial Narrow" panose="020B0606020202030204" pitchFamily="34" charset="0"/>
              </a:rPr>
              <a:t>Step 08:</a:t>
            </a:r>
            <a:r>
              <a:rPr lang="en-US" sz="2200" dirty="0">
                <a:latin typeface="Arial Narrow" panose="020B0606020202030204" pitchFamily="34" charset="0"/>
              </a:rPr>
              <a:t> If the word present in Dictionary, goto Step 09, else goto Step 10</a:t>
            </a:r>
          </a:p>
          <a:p>
            <a:pPr algn="just"/>
            <a:r>
              <a:rPr lang="en-US" sz="2200" b="1" dirty="0">
                <a:latin typeface="Arial Narrow" panose="020B0606020202030204" pitchFamily="34" charset="0"/>
              </a:rPr>
              <a:t>Step 09:</a:t>
            </a:r>
            <a:r>
              <a:rPr lang="en-US" sz="2200" dirty="0">
                <a:latin typeface="Arial Narrow" panose="020B0606020202030204" pitchFamily="34" charset="0"/>
              </a:rPr>
              <a:t> Display Meaning/Synonym/Antonym in Answer Window</a:t>
            </a:r>
          </a:p>
          <a:p>
            <a:pPr algn="just"/>
            <a:r>
              <a:rPr lang="en-US" sz="2200" b="1" dirty="0">
                <a:latin typeface="Arial Narrow" panose="020B0606020202030204" pitchFamily="34" charset="0"/>
              </a:rPr>
              <a:t>Step 10:</a:t>
            </a:r>
            <a:r>
              <a:rPr lang="en-US" sz="2200" dirty="0">
                <a:latin typeface="Arial Narrow" panose="020B0606020202030204" pitchFamily="34" charset="0"/>
              </a:rPr>
              <a:t> Display word not found error message</a:t>
            </a:r>
          </a:p>
          <a:p>
            <a:pPr algn="just"/>
            <a:r>
              <a:rPr lang="en-US" sz="2200" b="1" dirty="0">
                <a:latin typeface="Arial Narrow" panose="020B0606020202030204" pitchFamily="34" charset="0"/>
              </a:rPr>
              <a:t>Step 11:</a:t>
            </a:r>
            <a:r>
              <a:rPr lang="en-US" sz="2200" dirty="0">
                <a:latin typeface="Arial Narrow" panose="020B0606020202030204" pitchFamily="34" charset="0"/>
              </a:rPr>
              <a:t> If Close button is pressed, then the program will stop, else repeat from Step 02</a:t>
            </a:r>
          </a:p>
        </p:txBody>
      </p:sp>
    </p:spTree>
    <p:custDataLst>
      <p:tags r:id="rId1"/>
    </p:custDataLst>
    <p:extLst>
      <p:ext uri="{BB962C8B-B14F-4D97-AF65-F5344CB8AC3E}">
        <p14:creationId xmlns:p14="http://schemas.microsoft.com/office/powerpoint/2010/main" val="25555561"/>
      </p:ext>
    </p:extLst>
  </p:cSld>
  <p:clrMapOvr>
    <a:masterClrMapping/>
  </p:clrMapOvr>
  <mc:AlternateContent xmlns:mc="http://schemas.openxmlformats.org/markup-compatibility/2006">
    <mc:Choice xmlns:p14="http://schemas.microsoft.com/office/powerpoint/2010/main" Requires="p14">
      <p:transition spd="med" p14:dur="700" advTm="15098">
        <p:fade/>
      </p:transition>
    </mc:Choice>
    <mc:Fallback>
      <p:transition spd="med" advTm="15098">
        <p:fade/>
      </p:transition>
    </mc:Fallback>
  </mc:AlternateContent>
  <p:extLst>
    <p:ext uri="{E180D4A7-C9FB-4DFB-919C-405C955672EB}">
      <p14:showEvtLst xmlns:p14="http://schemas.microsoft.com/office/powerpoint/2010/main">
        <p14:playEvt time="4302" objId="4"/>
        <p14:stopEvt time="27146" objId="4"/>
      </p14:showEvt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F4BB5B-3745-4553-854B-6B4D529B4F5F}"/>
              </a:ext>
            </a:extLst>
          </p:cNvPr>
          <p:cNvSpPr>
            <a:spLocks noGrp="1"/>
          </p:cNvSpPr>
          <p:nvPr>
            <p:ph type="sldNum" sz="quarter" idx="12"/>
          </p:nvPr>
        </p:nvSpPr>
        <p:spPr/>
        <p:txBody>
          <a:bodyPr/>
          <a:lstStyle/>
          <a:p>
            <a:fld id="{DD76B9E9-9F36-499B-B08F-508A095331D6}" type="slidenum">
              <a:rPr lang="en-US" smtClean="0"/>
              <a:pPr/>
              <a:t>8</a:t>
            </a:fld>
            <a:endParaRPr lang="en-US"/>
          </a:p>
        </p:txBody>
      </p:sp>
      <p:sp>
        <p:nvSpPr>
          <p:cNvPr id="4" name="Rectangle 12">
            <a:extLst>
              <a:ext uri="{FF2B5EF4-FFF2-40B4-BE49-F238E27FC236}">
                <a16:creationId xmlns:a16="http://schemas.microsoft.com/office/drawing/2014/main" id="{B95C36B0-7F90-4B55-AD78-42AAF1461E4D}"/>
              </a:ext>
            </a:extLst>
          </p:cNvPr>
          <p:cNvSpPr txBox="1">
            <a:spLocks noChangeArrowheads="1"/>
          </p:cNvSpPr>
          <p:nvPr/>
        </p:nvSpPr>
        <p:spPr>
          <a:xfrm>
            <a:off x="2032003" y="1075934"/>
            <a:ext cx="7315199" cy="51547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b="1" dirty="0">
                <a:latin typeface="Arial" panose="020B0604020202020204" pitchFamily="34" charset="0"/>
                <a:cs typeface="Arial" panose="020B0604020202020204" pitchFamily="34" charset="0"/>
              </a:rPr>
              <a:t>Conclusion</a:t>
            </a:r>
          </a:p>
        </p:txBody>
      </p:sp>
      <p:sp>
        <p:nvSpPr>
          <p:cNvPr id="3" name="TextBox 2">
            <a:extLst>
              <a:ext uri="{FF2B5EF4-FFF2-40B4-BE49-F238E27FC236}">
                <a16:creationId xmlns:a16="http://schemas.microsoft.com/office/drawing/2014/main" id="{412C721F-89A4-473E-B01A-89E275040098}"/>
              </a:ext>
            </a:extLst>
          </p:cNvPr>
          <p:cNvSpPr txBox="1"/>
          <p:nvPr/>
        </p:nvSpPr>
        <p:spPr>
          <a:xfrm>
            <a:off x="2314012" y="1887568"/>
            <a:ext cx="6751177" cy="3477875"/>
          </a:xfrm>
          <a:prstGeom prst="rect">
            <a:avLst/>
          </a:prstGeom>
          <a:noFill/>
        </p:spPr>
        <p:txBody>
          <a:bodyPr wrap="square" rtlCol="0">
            <a:spAutoFit/>
          </a:bodyPr>
          <a:lstStyle/>
          <a:p>
            <a:pPr algn="just"/>
            <a:r>
              <a:rPr lang="en-US" sz="2200" dirty="0">
                <a:latin typeface="Arial Narrow" panose="020B0606020202030204" pitchFamily="34" charset="0"/>
              </a:rPr>
              <a:t>The digitalization of paper dictionary can help us to find meaning of words along with their synonyms and antonyms within seconds. Further this project can also be used for other languages in future.</a:t>
            </a:r>
          </a:p>
          <a:p>
            <a:pPr algn="just"/>
            <a:r>
              <a:rPr lang="en-US" sz="2200" dirty="0">
                <a:latin typeface="Arial Narrow" panose="020B0606020202030204" pitchFamily="34" charset="0"/>
              </a:rPr>
              <a:t>In this report, we have given an overview of our mini-project GUI Based English Dictionary using Python. Using the concepts mentioned above, we constructed the program and executed it. We have used PyCharm IDE as it is user-friendly, and is time-saving since it gives the expected results instantly by pointing out any error (if present) while editing the code.</a:t>
            </a:r>
            <a:endParaRPr lang="en-IN" sz="2200" dirty="0">
              <a:latin typeface="Arial Narrow" panose="020B0606020202030204" pitchFamily="34" charset="0"/>
            </a:endParaRPr>
          </a:p>
        </p:txBody>
      </p:sp>
    </p:spTree>
    <p:custDataLst>
      <p:tags r:id="rId1"/>
    </p:custDataLst>
    <p:extLst>
      <p:ext uri="{BB962C8B-B14F-4D97-AF65-F5344CB8AC3E}">
        <p14:creationId xmlns:p14="http://schemas.microsoft.com/office/powerpoint/2010/main" val="422105548"/>
      </p:ext>
    </p:extLst>
  </p:cSld>
  <p:clrMapOvr>
    <a:masterClrMapping/>
  </p:clrMapOvr>
  <mc:AlternateContent xmlns:mc="http://schemas.openxmlformats.org/markup-compatibility/2006">
    <mc:Choice xmlns:p14="http://schemas.microsoft.com/office/powerpoint/2010/main" Requires="p14">
      <p:transition spd="med" p14:dur="700" advTm="15098">
        <p:fade/>
      </p:transition>
    </mc:Choice>
    <mc:Fallback>
      <p:transition spd="med" advTm="1509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17B770-517A-4216-B599-5F89CEA38B1F}"/>
              </a:ext>
            </a:extLst>
          </p:cNvPr>
          <p:cNvSpPr>
            <a:spLocks noGrp="1"/>
          </p:cNvSpPr>
          <p:nvPr>
            <p:ph type="sldNum" sz="quarter" idx="12"/>
          </p:nvPr>
        </p:nvSpPr>
        <p:spPr/>
        <p:txBody>
          <a:bodyPr/>
          <a:lstStyle/>
          <a:p>
            <a:fld id="{DD76B9E9-9F36-499B-B08F-508A095331D6}" type="slidenum">
              <a:rPr lang="en-US" smtClean="0"/>
              <a:pPr/>
              <a:t>9</a:t>
            </a:fld>
            <a:endParaRPr lang="en-US"/>
          </a:p>
        </p:txBody>
      </p:sp>
      <p:sp>
        <p:nvSpPr>
          <p:cNvPr id="3" name="Rectangle 12">
            <a:extLst>
              <a:ext uri="{FF2B5EF4-FFF2-40B4-BE49-F238E27FC236}">
                <a16:creationId xmlns:a16="http://schemas.microsoft.com/office/drawing/2014/main" id="{B9B82450-D341-4BA8-BA8D-BEEAF65B507D}"/>
              </a:ext>
            </a:extLst>
          </p:cNvPr>
          <p:cNvSpPr txBox="1">
            <a:spLocks noChangeArrowheads="1"/>
          </p:cNvSpPr>
          <p:nvPr/>
        </p:nvSpPr>
        <p:spPr>
          <a:xfrm>
            <a:off x="2032000" y="2942661"/>
            <a:ext cx="7315199" cy="51547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053305519"/>
      </p:ext>
    </p:extLst>
  </p:cSld>
  <p:clrMapOvr>
    <a:masterClrMapping/>
  </p:clrMapOvr>
  <mc:AlternateContent xmlns:mc="http://schemas.openxmlformats.org/markup-compatibility/2006">
    <mc:Choice xmlns:p14="http://schemas.microsoft.com/office/powerpoint/2010/main" Requires="p14">
      <p:transition spd="med" p14:dur="700" advTm="15098">
        <p:fade/>
      </p:transition>
    </mc:Choice>
    <mc:Fallback>
      <p:transition spd="med" advTm="15098">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8"/>
</p:tagLst>
</file>

<file path=ppt/tags/tag2.xml><?xml version="1.0" encoding="utf-8"?>
<p:tagLst xmlns:a="http://schemas.openxmlformats.org/drawingml/2006/main" xmlns:r="http://schemas.openxmlformats.org/officeDocument/2006/relationships" xmlns:p="http://schemas.openxmlformats.org/presentationml/2006/main">
  <p:tag name="TIMING" val="|4.3"/>
</p:tagLst>
</file>

<file path=ppt/tags/tag3.xml><?xml version="1.0" encoding="utf-8"?>
<p:tagLst xmlns:a="http://schemas.openxmlformats.org/drawingml/2006/main" xmlns:r="http://schemas.openxmlformats.org/officeDocument/2006/relationships" xmlns:p="http://schemas.openxmlformats.org/presentationml/2006/main">
  <p:tag name="TIMING" val="|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3365</TotalTime>
  <Words>466</Words>
  <Application>Microsoft Office PowerPoint</Application>
  <PresentationFormat>Custom</PresentationFormat>
  <Paragraphs>47</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Narrow</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XIE</dc:creator>
  <cp:lastModifiedBy>Atharva Deherkar</cp:lastModifiedBy>
  <cp:revision>182</cp:revision>
  <dcterms:created xsi:type="dcterms:W3CDTF">2018-03-07T01:33:08Z</dcterms:created>
  <dcterms:modified xsi:type="dcterms:W3CDTF">2021-05-16T11:33:35Z</dcterms:modified>
</cp:coreProperties>
</file>