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A557-4065-431B-942A-2D2762FB5B66}" type="datetimeFigureOut">
              <a:rPr lang="zh-CN" altLang="en-US" smtClean="0"/>
              <a:t>2022/01/05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0BF-1D11-4A2F-BB37-AB6CD028D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47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A557-4065-431B-942A-2D2762FB5B66}" type="datetimeFigureOut">
              <a:rPr lang="zh-CN" altLang="en-US" smtClean="0"/>
              <a:t>2022/01/05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0BF-1D11-4A2F-BB37-AB6CD028D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A557-4065-431B-942A-2D2762FB5B66}" type="datetimeFigureOut">
              <a:rPr lang="zh-CN" altLang="en-US" smtClean="0"/>
              <a:t>2022/01/05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0BF-1D11-4A2F-BB37-AB6CD028DA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207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A557-4065-431B-942A-2D2762FB5B66}" type="datetimeFigureOut">
              <a:rPr lang="zh-CN" altLang="en-US" smtClean="0"/>
              <a:t>2022/01/05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0BF-1D11-4A2F-BB37-AB6CD028D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29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A557-4065-431B-942A-2D2762FB5B66}" type="datetimeFigureOut">
              <a:rPr lang="zh-CN" altLang="en-US" smtClean="0"/>
              <a:t>2022/01/05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0BF-1D11-4A2F-BB37-AB6CD028DA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66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A557-4065-431B-942A-2D2762FB5B66}" type="datetimeFigureOut">
              <a:rPr lang="zh-CN" altLang="en-US" smtClean="0"/>
              <a:t>2022/01/05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0BF-1D11-4A2F-BB37-AB6CD028D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54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A557-4065-431B-942A-2D2762FB5B66}" type="datetimeFigureOut">
              <a:rPr lang="zh-CN" altLang="en-US" smtClean="0"/>
              <a:t>2022/01/05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0BF-1D11-4A2F-BB37-AB6CD028D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39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A557-4065-431B-942A-2D2762FB5B66}" type="datetimeFigureOut">
              <a:rPr lang="zh-CN" altLang="en-US" smtClean="0"/>
              <a:t>2022/01/05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0BF-1D11-4A2F-BB37-AB6CD028D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1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A557-4065-431B-942A-2D2762FB5B66}" type="datetimeFigureOut">
              <a:rPr lang="zh-CN" altLang="en-US" smtClean="0"/>
              <a:t>2022/01/05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0BF-1D11-4A2F-BB37-AB6CD028D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5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A557-4065-431B-942A-2D2762FB5B66}" type="datetimeFigureOut">
              <a:rPr lang="zh-CN" altLang="en-US" smtClean="0"/>
              <a:t>2022/01/05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0BF-1D11-4A2F-BB37-AB6CD028D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85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A557-4065-431B-942A-2D2762FB5B66}" type="datetimeFigureOut">
              <a:rPr lang="zh-CN" altLang="en-US" smtClean="0"/>
              <a:t>2022/01/05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0BF-1D11-4A2F-BB37-AB6CD028D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89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A557-4065-431B-942A-2D2762FB5B66}" type="datetimeFigureOut">
              <a:rPr lang="zh-CN" altLang="en-US" smtClean="0"/>
              <a:t>2022/01/05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0BF-1D11-4A2F-BB37-AB6CD028D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5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A557-4065-431B-942A-2D2762FB5B66}" type="datetimeFigureOut">
              <a:rPr lang="zh-CN" altLang="en-US" smtClean="0"/>
              <a:t>2022/01/05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0BF-1D11-4A2F-BB37-AB6CD028D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9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A557-4065-431B-942A-2D2762FB5B66}" type="datetimeFigureOut">
              <a:rPr lang="zh-CN" altLang="en-US" smtClean="0"/>
              <a:t>2022/01/05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0BF-1D11-4A2F-BB37-AB6CD028D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6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A557-4065-431B-942A-2D2762FB5B66}" type="datetimeFigureOut">
              <a:rPr lang="zh-CN" altLang="en-US" smtClean="0"/>
              <a:t>2022/01/05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0BF-1D11-4A2F-BB37-AB6CD028D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0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A557-4065-431B-942A-2D2762FB5B66}" type="datetimeFigureOut">
              <a:rPr lang="zh-CN" altLang="en-US" smtClean="0"/>
              <a:t>2022/01/05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30BF-1D11-4A2F-BB37-AB6CD028D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53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A557-4065-431B-942A-2D2762FB5B66}" type="datetimeFigureOut">
              <a:rPr lang="zh-CN" altLang="en-US" smtClean="0"/>
              <a:t>2022/01/05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B330BF-1D11-4A2F-BB37-AB6CD028D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3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设备驱动开发 </a:t>
            </a:r>
            <a:r>
              <a:rPr lang="en-US" altLang="zh-CN" dirty="0"/>
              <a:t>—— platform </a:t>
            </a:r>
            <a:r>
              <a:rPr lang="zh-CN" altLang="en-US" dirty="0"/>
              <a:t>设备驱动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2022.01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81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Platform</a:t>
            </a:r>
            <a:r>
              <a:rPr lang="zh-CN" altLang="en-US" dirty="0"/>
              <a:t>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系统启动时初始化时创建了</a:t>
            </a:r>
            <a:r>
              <a:rPr lang="en-US" altLang="zh-CN" dirty="0" err="1"/>
              <a:t>platform_bus</a:t>
            </a:r>
            <a:r>
              <a:rPr lang="zh-CN" altLang="en-US" dirty="0"/>
              <a:t>总线设备和</a:t>
            </a:r>
            <a:r>
              <a:rPr lang="en-US" altLang="zh-CN" dirty="0" err="1"/>
              <a:t>platform_bus_type</a:t>
            </a:r>
            <a:r>
              <a:rPr lang="zh-CN" altLang="en-US" dirty="0"/>
              <a:t>总线</a:t>
            </a:r>
            <a:r>
              <a:rPr lang="en-US" altLang="zh-CN" dirty="0"/>
              <a:t>,platform</a:t>
            </a:r>
            <a:r>
              <a:rPr lang="zh-CN" altLang="en-US" dirty="0"/>
              <a:t>总线是在内核初始化的时候就注册进了内核。</a:t>
            </a:r>
          </a:p>
          <a:p>
            <a:r>
              <a:rPr lang="zh-CN" altLang="en-US" dirty="0"/>
              <a:t>内核初始化函数</a:t>
            </a:r>
            <a:r>
              <a:rPr lang="en-US" altLang="zh-CN" dirty="0" err="1"/>
              <a:t>kernel_init</a:t>
            </a:r>
            <a:r>
              <a:rPr lang="en-US" altLang="zh-CN" dirty="0"/>
              <a:t>()</a:t>
            </a:r>
            <a:r>
              <a:rPr lang="zh-CN" altLang="en-US" dirty="0"/>
              <a:t>中调用了</a:t>
            </a:r>
            <a:r>
              <a:rPr lang="en-US" altLang="zh-CN" dirty="0" err="1"/>
              <a:t>do_basic_setup</a:t>
            </a:r>
            <a:r>
              <a:rPr lang="en-US" altLang="zh-CN" dirty="0"/>
              <a:t>() </a:t>
            </a:r>
            <a:r>
              <a:rPr lang="zh-CN" altLang="en-US" dirty="0"/>
              <a:t>，该函数中调用</a:t>
            </a:r>
            <a:r>
              <a:rPr lang="en-US" altLang="zh-CN" dirty="0" err="1"/>
              <a:t>driver_init</a:t>
            </a:r>
            <a:r>
              <a:rPr lang="en-US" altLang="zh-CN" dirty="0"/>
              <a:t>()</a:t>
            </a:r>
            <a:r>
              <a:rPr lang="zh-CN" altLang="en-US" dirty="0"/>
              <a:t>，该函数中调用</a:t>
            </a:r>
            <a:r>
              <a:rPr lang="en-US" altLang="zh-CN" dirty="0" err="1"/>
              <a:t>platform_bus_init</a:t>
            </a:r>
            <a:r>
              <a:rPr lang="en-US" altLang="zh-CN" dirty="0"/>
              <a:t>()</a:t>
            </a:r>
            <a:r>
              <a:rPr lang="zh-CN" altLang="en-US" dirty="0"/>
              <a:t>，我们看看</a:t>
            </a:r>
            <a:r>
              <a:rPr lang="en-US" altLang="zh-CN" dirty="0" err="1"/>
              <a:t>platform_bus_init</a:t>
            </a:r>
            <a:r>
              <a:rPr lang="en-US" altLang="zh-CN" dirty="0"/>
              <a:t>()</a:t>
            </a:r>
            <a:r>
              <a:rPr lang="zh-CN" altLang="en-US" dirty="0"/>
              <a:t>函数： </a:t>
            </a:r>
          </a:p>
        </p:txBody>
      </p:sp>
    </p:spTree>
    <p:extLst>
      <p:ext uri="{BB962C8B-B14F-4D97-AF65-F5344CB8AC3E}">
        <p14:creationId xmlns:p14="http://schemas.microsoft.com/office/powerpoint/2010/main" val="378455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Platform</a:t>
            </a:r>
            <a:r>
              <a:rPr lang="zh-CN" altLang="en-US" dirty="0"/>
              <a:t>设备的注册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2195"/>
            <a:ext cx="10515600" cy="4784768"/>
          </a:xfrm>
        </p:spPr>
        <p:txBody>
          <a:bodyPr>
            <a:normAutofit/>
          </a:bodyPr>
          <a:lstStyle/>
          <a:p>
            <a:r>
              <a:rPr lang="en-US" altLang="zh-CN" dirty="0"/>
              <a:t>Platform</a:t>
            </a:r>
            <a:r>
              <a:rPr lang="zh-CN" altLang="en-US" dirty="0"/>
              <a:t>设备的注册分两种方式：</a:t>
            </a:r>
            <a:endParaRPr lang="en-US" altLang="zh-CN" dirty="0"/>
          </a:p>
          <a:p>
            <a:pPr lvl="1"/>
            <a:r>
              <a:rPr lang="en-US" altLang="zh-CN" dirty="0"/>
              <a:t>a -- </a:t>
            </a:r>
            <a:r>
              <a:rPr lang="zh-CN" altLang="en-US" dirty="0"/>
              <a:t>对于</a:t>
            </a:r>
            <a:r>
              <a:rPr lang="en-US" altLang="zh-CN" dirty="0"/>
              <a:t>platform</a:t>
            </a:r>
            <a:r>
              <a:rPr lang="zh-CN" altLang="en-US" dirty="0"/>
              <a:t>设备的初注册，内核源码提供了</a:t>
            </a:r>
            <a:r>
              <a:rPr lang="en-US" altLang="zh-CN" dirty="0" err="1"/>
              <a:t>platform_device_add</a:t>
            </a:r>
            <a:r>
              <a:rPr lang="en-US" altLang="zh-CN" dirty="0"/>
              <a:t>()</a:t>
            </a:r>
            <a:r>
              <a:rPr lang="zh-CN" altLang="en-US" dirty="0"/>
              <a:t>函数，输入参数</a:t>
            </a:r>
            <a:r>
              <a:rPr lang="en-US" altLang="zh-CN" dirty="0" err="1"/>
              <a:t>platform_device</a:t>
            </a:r>
            <a:r>
              <a:rPr lang="zh-CN" altLang="en-US" dirty="0"/>
              <a:t>可以是静态的全局设备，它是进行一系列的操作后调用</a:t>
            </a:r>
            <a:r>
              <a:rPr lang="en-US" altLang="zh-CN" dirty="0" err="1"/>
              <a:t>device_add</a:t>
            </a:r>
            <a:r>
              <a:rPr lang="en-US" altLang="zh-CN" dirty="0"/>
              <a:t>()</a:t>
            </a:r>
            <a:r>
              <a:rPr lang="zh-CN" altLang="en-US" dirty="0"/>
              <a:t>将设备注册到相应的总线（</a:t>
            </a:r>
            <a:r>
              <a:rPr lang="en-US" altLang="zh-CN" dirty="0"/>
              <a:t>platform</a:t>
            </a:r>
            <a:r>
              <a:rPr lang="zh-CN" altLang="en-US" dirty="0"/>
              <a:t>总线）上，内核代码中</a:t>
            </a:r>
            <a:r>
              <a:rPr lang="en-US" altLang="zh-CN" dirty="0"/>
              <a:t>platform</a:t>
            </a:r>
            <a:r>
              <a:rPr lang="zh-CN" altLang="en-US" dirty="0"/>
              <a:t>设备的其他注册函数都是基于这个函数，如</a:t>
            </a:r>
            <a:r>
              <a:rPr lang="en-US" altLang="zh-CN" dirty="0" err="1"/>
              <a:t>platform_device_register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platform_device_register_simple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platform_device_register_data</a:t>
            </a:r>
            <a:r>
              <a:rPr lang="en-US" altLang="zh-CN" dirty="0"/>
              <a:t>()</a:t>
            </a:r>
            <a:r>
              <a:rPr lang="zh-CN" altLang="en-US" dirty="0"/>
              <a:t>等。</a:t>
            </a:r>
          </a:p>
          <a:p>
            <a:pPr lvl="1"/>
            <a:r>
              <a:rPr lang="en-US" altLang="zh-CN" dirty="0"/>
              <a:t>b -- </a:t>
            </a:r>
            <a:r>
              <a:rPr lang="zh-CN" altLang="en-US" dirty="0"/>
              <a:t>另外一种机制就是动态申请</a:t>
            </a:r>
            <a:r>
              <a:rPr lang="en-US" altLang="zh-CN" dirty="0" err="1"/>
              <a:t>platform_device_alloc</a:t>
            </a:r>
            <a:r>
              <a:rPr lang="en-US" altLang="zh-CN" dirty="0"/>
              <a:t>()</a:t>
            </a:r>
            <a:r>
              <a:rPr lang="zh-CN" altLang="en-US" dirty="0"/>
              <a:t>一个</a:t>
            </a:r>
            <a:r>
              <a:rPr lang="en-US" altLang="zh-CN" dirty="0" err="1"/>
              <a:t>platform_device</a:t>
            </a:r>
            <a:r>
              <a:rPr lang="zh-CN" altLang="en-US" dirty="0"/>
              <a:t>设备，然后通过</a:t>
            </a:r>
            <a:r>
              <a:rPr lang="en-US" altLang="zh-CN" dirty="0" err="1"/>
              <a:t>platform_device_add_resources</a:t>
            </a:r>
            <a:r>
              <a:rPr lang="zh-CN" altLang="en-US" dirty="0"/>
              <a:t>及</a:t>
            </a:r>
            <a:r>
              <a:rPr lang="en-US" altLang="zh-CN" dirty="0" err="1"/>
              <a:t>platform_device_add_data</a:t>
            </a:r>
            <a:r>
              <a:rPr lang="zh-CN" altLang="en-US" dirty="0"/>
              <a:t>等添加相关资源和属性。</a:t>
            </a:r>
          </a:p>
          <a:p>
            <a:r>
              <a:rPr lang="zh-CN" altLang="en-US" dirty="0"/>
              <a:t>无论哪一种</a:t>
            </a:r>
            <a:r>
              <a:rPr lang="en-US" altLang="zh-CN" dirty="0" err="1"/>
              <a:t>platform_device</a:t>
            </a:r>
            <a:r>
              <a:rPr lang="zh-CN" altLang="en-US" dirty="0"/>
              <a:t>，最终都将通过</a:t>
            </a:r>
            <a:r>
              <a:rPr lang="en-US" altLang="zh-CN" dirty="0" err="1"/>
              <a:t>platform_device_add</a:t>
            </a:r>
            <a:r>
              <a:rPr lang="zh-CN" altLang="en-US" dirty="0"/>
              <a:t>注册到</a:t>
            </a:r>
            <a:r>
              <a:rPr lang="en-US" altLang="zh-CN" dirty="0"/>
              <a:t>platform</a:t>
            </a:r>
            <a:r>
              <a:rPr lang="zh-CN" altLang="en-US" dirty="0"/>
              <a:t>总线上。区别在于第二步：其实</a:t>
            </a:r>
            <a:r>
              <a:rPr lang="en-US" altLang="zh-CN" dirty="0" err="1"/>
              <a:t>platform_device_add</a:t>
            </a:r>
            <a:r>
              <a:rPr lang="en-US" altLang="zh-CN" dirty="0"/>
              <a:t>()</a:t>
            </a:r>
            <a:r>
              <a:rPr lang="zh-CN" altLang="en-US" dirty="0"/>
              <a:t>包括</a:t>
            </a:r>
            <a:r>
              <a:rPr lang="en-US" altLang="zh-CN" dirty="0" err="1"/>
              <a:t>device_add</a:t>
            </a:r>
            <a:r>
              <a:rPr lang="en-US" altLang="zh-CN" dirty="0"/>
              <a:t>()</a:t>
            </a:r>
            <a:r>
              <a:rPr lang="zh-CN" altLang="en-US" dirty="0"/>
              <a:t>，不过要先注册</a:t>
            </a:r>
            <a:r>
              <a:rPr lang="en-US" altLang="zh-CN" dirty="0"/>
              <a:t>resources</a:t>
            </a:r>
            <a:r>
              <a:rPr lang="zh-CN" altLang="en-US" dirty="0"/>
              <a:t>，然后将设备挂接到特定的</a:t>
            </a:r>
            <a:r>
              <a:rPr lang="en-US" altLang="zh-CN" dirty="0"/>
              <a:t>platform</a:t>
            </a:r>
            <a:r>
              <a:rPr lang="zh-CN" altLang="en-US" dirty="0"/>
              <a:t>总线。</a:t>
            </a:r>
          </a:p>
        </p:txBody>
      </p:sp>
    </p:spTree>
    <p:extLst>
      <p:ext uri="{BB962C8B-B14F-4D97-AF65-F5344CB8AC3E}">
        <p14:creationId xmlns:p14="http://schemas.microsoft.com/office/powerpoint/2010/main" val="196608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设备驱动模型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Linux 2.6 </a:t>
            </a:r>
            <a:r>
              <a:rPr lang="zh-CN" altLang="en-US" dirty="0"/>
              <a:t>的设备驱动模型中，关心总线、设备和驱动</a:t>
            </a:r>
            <a:r>
              <a:rPr lang="en-US" altLang="zh-CN" dirty="0"/>
              <a:t>3</a:t>
            </a:r>
            <a:r>
              <a:rPr lang="zh-CN" altLang="en-US" dirty="0"/>
              <a:t>个实体，总线将设备和驱动绑定。</a:t>
            </a:r>
            <a:endParaRPr lang="en-US" altLang="zh-CN" dirty="0"/>
          </a:p>
          <a:p>
            <a:r>
              <a:rPr lang="zh-CN" altLang="en-US" dirty="0"/>
              <a:t>在系统每注册一个设备的时候，会寻找与之匹配的驱动；相反的，在系统每注册一个驱动的时候，会寻找与之匹配的设备，而匹配由总线完成。</a:t>
            </a:r>
          </a:p>
        </p:txBody>
      </p:sp>
    </p:spTree>
    <p:extLst>
      <p:ext uri="{BB962C8B-B14F-4D97-AF65-F5344CB8AC3E}">
        <p14:creationId xmlns:p14="http://schemas.microsoft.com/office/powerpoint/2010/main" val="31387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platform</a:t>
            </a:r>
            <a:r>
              <a:rPr lang="zh-CN" altLang="en-US" dirty="0"/>
              <a:t>设备驱动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一个现实的</a:t>
            </a:r>
            <a:r>
              <a:rPr lang="en-US" altLang="zh-CN" dirty="0"/>
              <a:t>Linux</a:t>
            </a:r>
            <a:r>
              <a:rPr lang="zh-CN" altLang="en-US" dirty="0"/>
              <a:t>设备和驱动通常都需要挂接在一种总线上，对于本身依附于</a:t>
            </a:r>
            <a:r>
              <a:rPr lang="en-US" altLang="zh-CN" dirty="0"/>
              <a:t>PCI</a:t>
            </a:r>
            <a:r>
              <a:rPr lang="zh-CN" altLang="en-US" dirty="0"/>
              <a:t>、</a:t>
            </a:r>
            <a:r>
              <a:rPr lang="en-US" altLang="zh-CN" dirty="0"/>
              <a:t>USB</a:t>
            </a:r>
            <a:r>
              <a:rPr lang="zh-CN" altLang="en-US" dirty="0"/>
              <a:t>、</a:t>
            </a:r>
            <a:r>
              <a:rPr lang="en-US" altLang="zh-CN" dirty="0"/>
              <a:t>I2C</a:t>
            </a:r>
            <a:r>
              <a:rPr lang="zh-CN" altLang="en-US" dirty="0"/>
              <a:t>、</a:t>
            </a:r>
            <a:r>
              <a:rPr lang="en-US" altLang="zh-CN" dirty="0"/>
              <a:t>SPI</a:t>
            </a:r>
            <a:r>
              <a:rPr lang="zh-CN" altLang="en-US" dirty="0"/>
              <a:t>等的设备而言，这自然不是问题，但是在嵌入式系统里面，</a:t>
            </a:r>
            <a:r>
              <a:rPr lang="en-US" altLang="zh-CN" dirty="0" err="1"/>
              <a:t>SoC</a:t>
            </a:r>
            <a:r>
              <a:rPr lang="zh-CN" altLang="en-US" dirty="0"/>
              <a:t>系统中集成的独立的外设控制器、挂接在</a:t>
            </a:r>
            <a:r>
              <a:rPr lang="en-US" altLang="zh-CN" dirty="0" err="1"/>
              <a:t>SoC</a:t>
            </a:r>
            <a:r>
              <a:rPr lang="zh-CN" altLang="en-US" dirty="0"/>
              <a:t>内存空间的外设等却不依附于此类总线。基于这一背景，</a:t>
            </a:r>
            <a:r>
              <a:rPr lang="en-US" altLang="zh-CN" dirty="0"/>
              <a:t>Linux</a:t>
            </a:r>
            <a:r>
              <a:rPr lang="zh-CN" altLang="en-US" dirty="0"/>
              <a:t>发明了一种虚拟的总线，称为</a:t>
            </a:r>
            <a:r>
              <a:rPr lang="en-US" altLang="zh-CN" dirty="0"/>
              <a:t>platform</a:t>
            </a:r>
            <a:r>
              <a:rPr lang="zh-CN" altLang="en-US" dirty="0"/>
              <a:t>总线，相应的设备称为</a:t>
            </a:r>
            <a:r>
              <a:rPr lang="en-US" altLang="zh-CN" dirty="0" err="1"/>
              <a:t>platform_device</a:t>
            </a:r>
            <a:r>
              <a:rPr lang="zh-CN" altLang="en-US" dirty="0"/>
              <a:t>，而驱动成为 </a:t>
            </a:r>
            <a:r>
              <a:rPr lang="en-US" altLang="zh-CN" dirty="0" err="1"/>
              <a:t>platform_driver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注意，所谓的</a:t>
            </a:r>
            <a:r>
              <a:rPr lang="en-US" altLang="zh-CN" dirty="0" err="1"/>
              <a:t>platform_device</a:t>
            </a:r>
            <a:r>
              <a:rPr lang="zh-CN" altLang="en-US" dirty="0"/>
              <a:t>并不是与字符设备、块设备和网络设备并列的概念，而是</a:t>
            </a:r>
            <a:r>
              <a:rPr lang="en-US" altLang="zh-CN" dirty="0"/>
              <a:t>Linux</a:t>
            </a:r>
            <a:r>
              <a:rPr lang="zh-CN" altLang="en-US" dirty="0"/>
              <a:t>系统提供的一种附加手段，例如，在 </a:t>
            </a:r>
            <a:r>
              <a:rPr lang="en-US" altLang="zh-CN" dirty="0"/>
              <a:t>S3C6410</a:t>
            </a:r>
            <a:r>
              <a:rPr lang="zh-CN" altLang="en-US" dirty="0"/>
              <a:t>处理器中，把内部集成的</a:t>
            </a:r>
            <a:r>
              <a:rPr lang="en-US" altLang="zh-CN" dirty="0"/>
              <a:t>I2C</a:t>
            </a:r>
            <a:r>
              <a:rPr lang="zh-CN" altLang="en-US" dirty="0"/>
              <a:t>、</a:t>
            </a:r>
            <a:r>
              <a:rPr lang="en-US" altLang="zh-CN" dirty="0"/>
              <a:t>RTC</a:t>
            </a:r>
            <a:r>
              <a:rPr lang="zh-CN" altLang="en-US" dirty="0"/>
              <a:t>、</a:t>
            </a:r>
            <a:r>
              <a:rPr lang="en-US" altLang="zh-CN" dirty="0"/>
              <a:t>SPI</a:t>
            </a:r>
            <a:r>
              <a:rPr lang="zh-CN" altLang="en-US" dirty="0"/>
              <a:t>、</a:t>
            </a:r>
            <a:r>
              <a:rPr lang="en-US" altLang="zh-CN" dirty="0"/>
              <a:t>LCD</a:t>
            </a:r>
            <a:r>
              <a:rPr lang="zh-CN" altLang="en-US" dirty="0"/>
              <a:t>、看门狗等控制器都归纳为</a:t>
            </a:r>
            <a:r>
              <a:rPr lang="en-US" altLang="zh-CN" dirty="0" err="1"/>
              <a:t>platform_device</a:t>
            </a:r>
            <a:r>
              <a:rPr lang="zh-CN" altLang="en-US" dirty="0"/>
              <a:t>，而它们本身就是字符设备。</a:t>
            </a:r>
          </a:p>
        </p:txBody>
      </p:sp>
    </p:spTree>
    <p:extLst>
      <p:ext uri="{BB962C8B-B14F-4D97-AF65-F5344CB8AC3E}">
        <p14:creationId xmlns:p14="http://schemas.microsoft.com/office/powerpoint/2010/main" val="130356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Platform</a:t>
            </a:r>
            <a:r>
              <a:rPr lang="zh-CN" altLang="en-US" dirty="0"/>
              <a:t>总线的驱动开发流程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-- </a:t>
            </a:r>
            <a:r>
              <a:rPr lang="zh-CN" altLang="en-US" dirty="0"/>
              <a:t>定义初始化</a:t>
            </a:r>
            <a:r>
              <a:rPr lang="en-US" altLang="zh-CN" dirty="0"/>
              <a:t>platform bus</a:t>
            </a:r>
          </a:p>
          <a:p>
            <a:r>
              <a:rPr lang="en-US" altLang="zh-CN" dirty="0"/>
              <a:t>b -- </a:t>
            </a:r>
            <a:r>
              <a:rPr lang="zh-CN" altLang="en-US" dirty="0"/>
              <a:t>定义各种</a:t>
            </a:r>
            <a:r>
              <a:rPr lang="en-US" altLang="zh-CN" dirty="0"/>
              <a:t>platform devices</a:t>
            </a:r>
          </a:p>
          <a:p>
            <a:r>
              <a:rPr lang="en-US" altLang="zh-CN" dirty="0"/>
              <a:t>c -- </a:t>
            </a:r>
            <a:r>
              <a:rPr lang="zh-CN" altLang="en-US" dirty="0"/>
              <a:t>注册各种</a:t>
            </a:r>
            <a:r>
              <a:rPr lang="en-US" altLang="zh-CN" dirty="0"/>
              <a:t>platform devices</a:t>
            </a:r>
          </a:p>
          <a:p>
            <a:r>
              <a:rPr lang="en-US" altLang="zh-CN" dirty="0"/>
              <a:t>d -- </a:t>
            </a:r>
            <a:r>
              <a:rPr lang="zh-CN" altLang="en-US" dirty="0"/>
              <a:t>定义相关</a:t>
            </a:r>
            <a:r>
              <a:rPr lang="en-US" altLang="zh-CN" dirty="0"/>
              <a:t>platform driver</a:t>
            </a:r>
          </a:p>
          <a:p>
            <a:r>
              <a:rPr lang="en-US" altLang="zh-CN" dirty="0"/>
              <a:t>e -- </a:t>
            </a:r>
            <a:r>
              <a:rPr lang="zh-CN" altLang="en-US" dirty="0"/>
              <a:t>注册相关</a:t>
            </a:r>
            <a:r>
              <a:rPr lang="en-US" altLang="zh-CN" dirty="0"/>
              <a:t>platform driver</a:t>
            </a:r>
          </a:p>
          <a:p>
            <a:r>
              <a:rPr lang="en-US" altLang="zh-CN" dirty="0"/>
              <a:t>f  -- </a:t>
            </a:r>
            <a:r>
              <a:rPr lang="zh-CN" altLang="en-US" dirty="0"/>
              <a:t>操作相关设备</a:t>
            </a:r>
          </a:p>
        </p:txBody>
      </p:sp>
    </p:spTree>
    <p:extLst>
      <p:ext uri="{BB962C8B-B14F-4D97-AF65-F5344CB8AC3E}">
        <p14:creationId xmlns:p14="http://schemas.microsoft.com/office/powerpoint/2010/main" val="87161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平台相关结构 </a:t>
            </a:r>
            <a:r>
              <a:rPr lang="en-US" altLang="zh-CN" dirty="0"/>
              <a:t>--- </a:t>
            </a:r>
            <a:r>
              <a:rPr lang="en-US" altLang="zh-CN" dirty="0" err="1"/>
              <a:t>platform_device</a:t>
            </a:r>
            <a:r>
              <a:rPr lang="zh-CN" altLang="en-US" dirty="0"/>
              <a:t>结构体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platform_device</a:t>
            </a:r>
            <a:r>
              <a:rPr lang="en-US" altLang="zh-CN" dirty="0"/>
              <a:t> {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char * name;/* </a:t>
            </a:r>
            <a:r>
              <a:rPr lang="zh-CN" altLang="en-US" dirty="0"/>
              <a:t>设备名 *</a:t>
            </a:r>
            <a:r>
              <a:rPr lang="en-US" altLang="zh-CN" dirty="0"/>
              <a:t>/  </a:t>
            </a:r>
          </a:p>
          <a:p>
            <a:r>
              <a:rPr lang="en-US" altLang="zh-CN" dirty="0"/>
              <a:t>    u32 id;//</a:t>
            </a:r>
            <a:r>
              <a:rPr lang="zh-CN" altLang="en-US" dirty="0"/>
              <a:t>设备</a:t>
            </a:r>
            <a:r>
              <a:rPr lang="en-US" altLang="zh-CN" dirty="0"/>
              <a:t>id</a:t>
            </a:r>
            <a:r>
              <a:rPr lang="zh-CN" altLang="en-US" dirty="0"/>
              <a:t>，用于给插入给该总线并且具有相同</a:t>
            </a:r>
            <a:r>
              <a:rPr lang="en-US" altLang="zh-CN" dirty="0"/>
              <a:t>name</a:t>
            </a:r>
            <a:r>
              <a:rPr lang="zh-CN" altLang="en-US" dirty="0"/>
              <a:t>的设备编号，如果只有一个设备的话填</a:t>
            </a:r>
            <a:r>
              <a:rPr lang="en-US" altLang="zh-CN" dirty="0"/>
              <a:t>-1</a:t>
            </a:r>
            <a:r>
              <a:rPr lang="zh-CN" altLang="en-US" dirty="0"/>
              <a:t>。  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device dev;//</a:t>
            </a:r>
            <a:r>
              <a:rPr lang="zh-CN" altLang="en-US" dirty="0"/>
              <a:t>结构体中内嵌的</a:t>
            </a:r>
            <a:r>
              <a:rPr lang="en-US" altLang="zh-CN" dirty="0"/>
              <a:t>device</a:t>
            </a:r>
            <a:r>
              <a:rPr lang="zh-CN" altLang="en-US" dirty="0"/>
              <a:t>结构体。 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u32 </a:t>
            </a:r>
            <a:r>
              <a:rPr lang="en-US" altLang="zh-CN" dirty="0" err="1"/>
              <a:t>num_resources</a:t>
            </a:r>
            <a:r>
              <a:rPr lang="en-US" altLang="zh-CN" dirty="0"/>
              <a:t>;/* </a:t>
            </a:r>
            <a:r>
              <a:rPr lang="zh-CN" altLang="en-US" dirty="0"/>
              <a:t>设备所使用各类资源数量 *</a:t>
            </a:r>
            <a:r>
              <a:rPr lang="en-US" altLang="zh-CN" dirty="0"/>
              <a:t>/  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resource * resource;/* //</a:t>
            </a:r>
            <a:r>
              <a:rPr lang="zh-CN" altLang="en-US" dirty="0"/>
              <a:t>定义平台设备的资源*</a:t>
            </a:r>
            <a:r>
              <a:rPr lang="en-US" altLang="zh-CN" dirty="0"/>
              <a:t>/  </a:t>
            </a:r>
          </a:p>
          <a:p>
            <a:r>
              <a:rPr lang="en-US" altLang="zh-CN" dirty="0"/>
              <a:t>};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99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设备的驱动 </a:t>
            </a:r>
            <a:r>
              <a:rPr lang="en-US" altLang="zh-CN" dirty="0"/>
              <a:t>--- </a:t>
            </a:r>
            <a:r>
              <a:rPr lang="en-US" altLang="zh-CN" dirty="0" err="1"/>
              <a:t>platform_driver</a:t>
            </a:r>
            <a:r>
              <a:rPr lang="en-US" altLang="zh-CN" dirty="0"/>
              <a:t> </a:t>
            </a:r>
            <a:r>
              <a:rPr lang="zh-CN" altLang="en-US" dirty="0"/>
              <a:t>结构体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811"/>
            <a:ext cx="10515600" cy="469415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 这个结构体中包含</a:t>
            </a:r>
            <a:r>
              <a:rPr lang="en-US" altLang="zh-CN" dirty="0"/>
              <a:t>probe()</a:t>
            </a:r>
            <a:r>
              <a:rPr lang="zh-CN" altLang="en-US" dirty="0"/>
              <a:t>、</a:t>
            </a:r>
            <a:r>
              <a:rPr lang="en-US" altLang="zh-CN" dirty="0"/>
              <a:t>remove()</a:t>
            </a:r>
            <a:r>
              <a:rPr lang="zh-CN" altLang="en-US" dirty="0"/>
              <a:t>、</a:t>
            </a:r>
            <a:r>
              <a:rPr lang="en-US" altLang="zh-CN" dirty="0"/>
              <a:t>shutdown()</a:t>
            </a:r>
            <a:r>
              <a:rPr lang="zh-CN" altLang="en-US" dirty="0"/>
              <a:t>、</a:t>
            </a:r>
            <a:r>
              <a:rPr lang="en-US" altLang="zh-CN" dirty="0"/>
              <a:t>suspend()</a:t>
            </a:r>
            <a:r>
              <a:rPr lang="zh-CN" altLang="en-US" dirty="0"/>
              <a:t>、 </a:t>
            </a:r>
            <a:r>
              <a:rPr lang="en-US" altLang="zh-CN" dirty="0"/>
              <a:t>resume()</a:t>
            </a:r>
            <a:r>
              <a:rPr lang="zh-CN" altLang="en-US" dirty="0"/>
              <a:t>函数，通常也需要由驱动实现</a:t>
            </a:r>
            <a:endParaRPr lang="en-US" altLang="zh-CN" dirty="0"/>
          </a:p>
          <a:p>
            <a:pPr latinLnBrk="1"/>
            <a:r>
              <a:rPr lang="en-US" altLang="zh-CN" b="1" dirty="0" err="1"/>
              <a:t>struct</a:t>
            </a:r>
            <a:r>
              <a:rPr lang="en-US" altLang="zh-CN" dirty="0"/>
              <a:t> </a:t>
            </a:r>
            <a:r>
              <a:rPr lang="en-US" altLang="zh-CN" dirty="0" err="1"/>
              <a:t>platform_driver</a:t>
            </a:r>
            <a:r>
              <a:rPr lang="en-US" altLang="zh-CN" dirty="0"/>
              <a:t> {  </a:t>
            </a:r>
          </a:p>
          <a:p>
            <a:pPr latinLnBrk="1"/>
            <a:r>
              <a:rPr lang="en-US" altLang="zh-CN" dirty="0"/>
              <a:t>    </a:t>
            </a:r>
            <a:r>
              <a:rPr lang="en-US" altLang="zh-CN" b="1" dirty="0" err="1"/>
              <a:t>int</a:t>
            </a:r>
            <a:r>
              <a:rPr lang="en-US" altLang="zh-CN" dirty="0"/>
              <a:t> (*probe)(</a:t>
            </a:r>
            <a:r>
              <a:rPr lang="en-US" altLang="zh-CN" b="1" dirty="0" err="1"/>
              <a:t>struct</a:t>
            </a:r>
            <a:r>
              <a:rPr lang="en-US" altLang="zh-CN" dirty="0"/>
              <a:t> </a:t>
            </a:r>
            <a:r>
              <a:rPr lang="en-US" altLang="zh-CN" dirty="0" err="1"/>
              <a:t>platform_device</a:t>
            </a:r>
            <a:r>
              <a:rPr lang="en-US" altLang="zh-CN" dirty="0"/>
              <a:t> *);  </a:t>
            </a:r>
          </a:p>
          <a:p>
            <a:pPr latinLnBrk="1"/>
            <a:r>
              <a:rPr lang="en-US" altLang="zh-CN" dirty="0"/>
              <a:t>    </a:t>
            </a:r>
            <a:r>
              <a:rPr lang="en-US" altLang="zh-CN" b="1" dirty="0" err="1"/>
              <a:t>int</a:t>
            </a:r>
            <a:r>
              <a:rPr lang="en-US" altLang="zh-CN" dirty="0"/>
              <a:t> (*remove)(</a:t>
            </a:r>
            <a:r>
              <a:rPr lang="en-US" altLang="zh-CN" b="1" dirty="0" err="1"/>
              <a:t>struct</a:t>
            </a:r>
            <a:r>
              <a:rPr lang="en-US" altLang="zh-CN" dirty="0"/>
              <a:t> </a:t>
            </a:r>
            <a:r>
              <a:rPr lang="en-US" altLang="zh-CN" dirty="0" err="1"/>
              <a:t>platform_device</a:t>
            </a:r>
            <a:r>
              <a:rPr lang="en-US" altLang="zh-CN" dirty="0"/>
              <a:t> *);  </a:t>
            </a:r>
          </a:p>
          <a:p>
            <a:pPr latinLnBrk="1"/>
            <a:r>
              <a:rPr lang="en-US" altLang="zh-CN" dirty="0"/>
              <a:t>    </a:t>
            </a:r>
            <a:r>
              <a:rPr lang="en-US" altLang="zh-CN" b="1" dirty="0"/>
              <a:t>void</a:t>
            </a:r>
            <a:r>
              <a:rPr lang="en-US" altLang="zh-CN" dirty="0"/>
              <a:t> (*shutdown)(</a:t>
            </a:r>
            <a:r>
              <a:rPr lang="en-US" altLang="zh-CN" b="1" dirty="0" err="1"/>
              <a:t>struct</a:t>
            </a:r>
            <a:r>
              <a:rPr lang="en-US" altLang="zh-CN" dirty="0"/>
              <a:t> </a:t>
            </a:r>
            <a:r>
              <a:rPr lang="en-US" altLang="zh-CN" dirty="0" err="1"/>
              <a:t>platform_device</a:t>
            </a:r>
            <a:r>
              <a:rPr lang="en-US" altLang="zh-CN" dirty="0"/>
              <a:t> *);  </a:t>
            </a:r>
          </a:p>
          <a:p>
            <a:pPr latinLnBrk="1"/>
            <a:r>
              <a:rPr lang="en-US" altLang="zh-CN" dirty="0"/>
              <a:t>    </a:t>
            </a:r>
            <a:r>
              <a:rPr lang="en-US" altLang="zh-CN" b="1" dirty="0" err="1"/>
              <a:t>int</a:t>
            </a:r>
            <a:r>
              <a:rPr lang="en-US" altLang="zh-CN" dirty="0"/>
              <a:t> (*suspend)(</a:t>
            </a:r>
            <a:r>
              <a:rPr lang="en-US" altLang="zh-CN" b="1" dirty="0" err="1"/>
              <a:t>struct</a:t>
            </a:r>
            <a:r>
              <a:rPr lang="en-US" altLang="zh-CN" dirty="0"/>
              <a:t> </a:t>
            </a:r>
            <a:r>
              <a:rPr lang="en-US" altLang="zh-CN" dirty="0" err="1"/>
              <a:t>platform_device</a:t>
            </a:r>
            <a:r>
              <a:rPr lang="en-US" altLang="zh-CN" dirty="0"/>
              <a:t> *, </a:t>
            </a:r>
            <a:r>
              <a:rPr lang="en-US" altLang="zh-CN" dirty="0" err="1"/>
              <a:t>pm_message_t</a:t>
            </a:r>
            <a:r>
              <a:rPr lang="en-US" altLang="zh-CN" dirty="0"/>
              <a:t> state);  </a:t>
            </a:r>
          </a:p>
          <a:p>
            <a:pPr latinLnBrk="1"/>
            <a:r>
              <a:rPr lang="en-US" altLang="zh-CN" dirty="0"/>
              <a:t>    </a:t>
            </a:r>
            <a:r>
              <a:rPr lang="en-US" altLang="zh-CN" b="1" dirty="0" err="1"/>
              <a:t>int</a:t>
            </a:r>
            <a:r>
              <a:rPr lang="en-US" altLang="zh-CN" dirty="0"/>
              <a:t> (*</a:t>
            </a:r>
            <a:r>
              <a:rPr lang="en-US" altLang="zh-CN" dirty="0" err="1"/>
              <a:t>suspend_late</a:t>
            </a:r>
            <a:r>
              <a:rPr lang="en-US" altLang="zh-CN" dirty="0"/>
              <a:t>)(</a:t>
            </a:r>
            <a:r>
              <a:rPr lang="en-US" altLang="zh-CN" b="1" dirty="0" err="1"/>
              <a:t>struct</a:t>
            </a:r>
            <a:r>
              <a:rPr lang="en-US" altLang="zh-CN" dirty="0"/>
              <a:t> </a:t>
            </a:r>
            <a:r>
              <a:rPr lang="en-US" altLang="zh-CN" dirty="0" err="1"/>
              <a:t>platform_device</a:t>
            </a:r>
            <a:r>
              <a:rPr lang="en-US" altLang="zh-CN" dirty="0"/>
              <a:t> *, </a:t>
            </a:r>
            <a:r>
              <a:rPr lang="en-US" altLang="zh-CN" dirty="0" err="1"/>
              <a:t>pm_message_t</a:t>
            </a:r>
            <a:r>
              <a:rPr lang="en-US" altLang="zh-CN" dirty="0"/>
              <a:t> state);  </a:t>
            </a:r>
          </a:p>
          <a:p>
            <a:pPr latinLnBrk="1"/>
            <a:r>
              <a:rPr lang="en-US" altLang="zh-CN" dirty="0"/>
              <a:t>    </a:t>
            </a:r>
            <a:r>
              <a:rPr lang="en-US" altLang="zh-CN" b="1" dirty="0" err="1"/>
              <a:t>int</a:t>
            </a:r>
            <a:r>
              <a:rPr lang="en-US" altLang="zh-CN" dirty="0"/>
              <a:t> (*</a:t>
            </a:r>
            <a:r>
              <a:rPr lang="en-US" altLang="zh-CN" dirty="0" err="1"/>
              <a:t>resume_early</a:t>
            </a:r>
            <a:r>
              <a:rPr lang="en-US" altLang="zh-CN" dirty="0"/>
              <a:t>)(</a:t>
            </a:r>
            <a:r>
              <a:rPr lang="en-US" altLang="zh-CN" b="1" dirty="0" err="1"/>
              <a:t>struct</a:t>
            </a:r>
            <a:r>
              <a:rPr lang="en-US" altLang="zh-CN" dirty="0"/>
              <a:t> </a:t>
            </a:r>
            <a:r>
              <a:rPr lang="en-US" altLang="zh-CN" dirty="0" err="1"/>
              <a:t>platform_device</a:t>
            </a:r>
            <a:r>
              <a:rPr lang="en-US" altLang="zh-CN" dirty="0"/>
              <a:t> *);  </a:t>
            </a:r>
          </a:p>
          <a:p>
            <a:pPr latinLnBrk="1"/>
            <a:r>
              <a:rPr lang="en-US" altLang="zh-CN" dirty="0"/>
              <a:t>    </a:t>
            </a:r>
            <a:r>
              <a:rPr lang="en-US" altLang="zh-CN" b="1" dirty="0" err="1"/>
              <a:t>int</a:t>
            </a:r>
            <a:r>
              <a:rPr lang="en-US" altLang="zh-CN" dirty="0"/>
              <a:t> (*resume)(</a:t>
            </a:r>
            <a:r>
              <a:rPr lang="en-US" altLang="zh-CN" b="1" dirty="0" err="1"/>
              <a:t>struct</a:t>
            </a:r>
            <a:r>
              <a:rPr lang="en-US" altLang="zh-CN" dirty="0"/>
              <a:t> </a:t>
            </a:r>
            <a:r>
              <a:rPr lang="en-US" altLang="zh-CN" dirty="0" err="1"/>
              <a:t>platform_device</a:t>
            </a:r>
            <a:r>
              <a:rPr lang="en-US" altLang="zh-CN" dirty="0"/>
              <a:t> *);  </a:t>
            </a:r>
          </a:p>
          <a:p>
            <a:pPr latinLnBrk="1"/>
            <a:r>
              <a:rPr lang="en-US" altLang="zh-CN" dirty="0"/>
              <a:t>    </a:t>
            </a:r>
            <a:r>
              <a:rPr lang="en-US" altLang="zh-CN" b="1" dirty="0" err="1"/>
              <a:t>struct</a:t>
            </a:r>
            <a:r>
              <a:rPr lang="en-US" altLang="zh-CN" dirty="0"/>
              <a:t> </a:t>
            </a:r>
            <a:r>
              <a:rPr lang="en-US" altLang="zh-CN" dirty="0" err="1"/>
              <a:t>pm_ext_ops</a:t>
            </a:r>
            <a:r>
              <a:rPr lang="en-US" altLang="zh-CN" dirty="0"/>
              <a:t> *pm;  </a:t>
            </a:r>
          </a:p>
          <a:p>
            <a:pPr latinLnBrk="1"/>
            <a:r>
              <a:rPr lang="en-US" altLang="zh-CN" dirty="0"/>
              <a:t>    </a:t>
            </a:r>
            <a:r>
              <a:rPr lang="en-US" altLang="zh-CN" b="1" dirty="0" err="1"/>
              <a:t>struct</a:t>
            </a:r>
            <a:r>
              <a:rPr lang="en-US" altLang="zh-CN" dirty="0"/>
              <a:t> </a:t>
            </a:r>
            <a:r>
              <a:rPr lang="en-US" altLang="zh-CN" dirty="0" err="1"/>
              <a:t>device_driver</a:t>
            </a:r>
            <a:r>
              <a:rPr lang="en-US" altLang="zh-CN" dirty="0"/>
              <a:t> driver;  </a:t>
            </a:r>
          </a:p>
          <a:p>
            <a:pPr latinLnBrk="1"/>
            <a:r>
              <a:rPr lang="en-US" altLang="zh-CN" dirty="0"/>
              <a:t>}; </a:t>
            </a:r>
          </a:p>
        </p:txBody>
      </p:sp>
    </p:spTree>
    <p:extLst>
      <p:ext uri="{BB962C8B-B14F-4D97-AF65-F5344CB8AC3E}">
        <p14:creationId xmlns:p14="http://schemas.microsoft.com/office/powerpoint/2010/main" val="405370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platform_bus_type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3427"/>
            <a:ext cx="10515600" cy="4695568"/>
          </a:xfrm>
        </p:spPr>
        <p:txBody>
          <a:bodyPr>
            <a:normAutofit/>
          </a:bodyPr>
          <a:lstStyle/>
          <a:p>
            <a:pPr latinLnBrk="1"/>
            <a:r>
              <a:rPr lang="zh-CN" altLang="en-US" b="1" dirty="0"/>
              <a:t>系统中为</a:t>
            </a:r>
            <a:r>
              <a:rPr lang="en-US" altLang="zh-CN" b="1" dirty="0"/>
              <a:t>platform</a:t>
            </a:r>
            <a:r>
              <a:rPr lang="zh-CN" altLang="en-US" b="1" dirty="0"/>
              <a:t>总线定义了一个</a:t>
            </a:r>
            <a:r>
              <a:rPr lang="en-US" altLang="zh-CN" b="1" dirty="0" err="1"/>
              <a:t>bus_type</a:t>
            </a:r>
            <a:r>
              <a:rPr lang="zh-CN" altLang="en-US" b="1" dirty="0"/>
              <a:t>的实例 </a:t>
            </a:r>
            <a:endParaRPr lang="en-US" altLang="zh-CN" b="1" dirty="0"/>
          </a:p>
          <a:p>
            <a:pPr lvl="1" latinLnBrk="1"/>
            <a:r>
              <a:rPr lang="en-US" altLang="zh-CN" b="1" dirty="0" err="1"/>
              <a:t>struct</a:t>
            </a:r>
            <a:r>
              <a:rPr lang="en-US" altLang="zh-CN" dirty="0"/>
              <a:t> </a:t>
            </a:r>
            <a:r>
              <a:rPr lang="en-US" altLang="zh-CN" dirty="0" err="1"/>
              <a:t>bus_type</a:t>
            </a:r>
            <a:r>
              <a:rPr lang="en-US" altLang="zh-CN" dirty="0"/>
              <a:t> </a:t>
            </a:r>
            <a:r>
              <a:rPr lang="en-US" altLang="zh-CN" dirty="0" err="1"/>
              <a:t>platform_bus_type</a:t>
            </a:r>
            <a:r>
              <a:rPr lang="en-US" altLang="zh-CN" dirty="0"/>
              <a:t> = {  </a:t>
            </a:r>
          </a:p>
          <a:p>
            <a:pPr latinLnBrk="1"/>
            <a:r>
              <a:rPr lang="en-US" altLang="zh-CN" dirty="0"/>
              <a:t> 	   .name = “platform”,  </a:t>
            </a:r>
          </a:p>
          <a:p>
            <a:pPr latinLnBrk="1"/>
            <a:r>
              <a:rPr lang="en-US" altLang="zh-CN" dirty="0"/>
              <a:t>  	  .</a:t>
            </a:r>
            <a:r>
              <a:rPr lang="en-US" altLang="zh-CN" dirty="0" err="1"/>
              <a:t>dev_attrs</a:t>
            </a:r>
            <a:r>
              <a:rPr lang="en-US" altLang="zh-CN" dirty="0"/>
              <a:t> = </a:t>
            </a:r>
            <a:r>
              <a:rPr lang="en-US" altLang="zh-CN" dirty="0" err="1"/>
              <a:t>platform_dev_attrs</a:t>
            </a:r>
            <a:r>
              <a:rPr lang="en-US" altLang="zh-CN" dirty="0"/>
              <a:t>,  </a:t>
            </a:r>
          </a:p>
          <a:p>
            <a:pPr latinLnBrk="1"/>
            <a:r>
              <a:rPr lang="en-US" altLang="zh-CN" dirty="0"/>
              <a:t>  	  .match = </a:t>
            </a:r>
            <a:r>
              <a:rPr lang="en-US" altLang="zh-CN" dirty="0" err="1"/>
              <a:t>platform_match</a:t>
            </a:r>
            <a:r>
              <a:rPr lang="en-US" altLang="zh-CN" dirty="0"/>
              <a:t>,  </a:t>
            </a:r>
          </a:p>
          <a:p>
            <a:pPr latinLnBrk="1"/>
            <a:r>
              <a:rPr lang="en-US" altLang="zh-CN" dirty="0"/>
              <a:t>   	 .</a:t>
            </a:r>
            <a:r>
              <a:rPr lang="en-US" altLang="zh-CN" dirty="0" err="1"/>
              <a:t>uevent</a:t>
            </a:r>
            <a:r>
              <a:rPr lang="en-US" altLang="zh-CN" dirty="0"/>
              <a:t> = </a:t>
            </a:r>
            <a:r>
              <a:rPr lang="en-US" altLang="zh-CN" dirty="0" err="1"/>
              <a:t>platform_uevent</a:t>
            </a:r>
            <a:r>
              <a:rPr lang="en-US" altLang="zh-CN" dirty="0"/>
              <a:t>,  </a:t>
            </a:r>
          </a:p>
          <a:p>
            <a:pPr latinLnBrk="1"/>
            <a:r>
              <a:rPr lang="en-US" altLang="zh-CN" dirty="0"/>
              <a:t>    	.pm = PLATFORM_PM_OPS_PTR,  </a:t>
            </a:r>
          </a:p>
          <a:p>
            <a:pPr lvl="1" latinLnBrk="1"/>
            <a:r>
              <a:rPr lang="en-US" altLang="zh-CN" dirty="0"/>
              <a:t>};  </a:t>
            </a:r>
          </a:p>
          <a:p>
            <a:pPr lvl="1" latinLnBrk="1"/>
            <a:r>
              <a:rPr lang="en-US" altLang="zh-CN" dirty="0"/>
              <a:t>EXPORT_SYMBOL_GPL(</a:t>
            </a:r>
            <a:r>
              <a:rPr lang="en-US" altLang="zh-CN" dirty="0" err="1"/>
              <a:t>platform_bus_type</a:t>
            </a:r>
            <a:r>
              <a:rPr lang="en-US" altLang="zh-CN" dirty="0"/>
              <a:t>);  </a:t>
            </a:r>
          </a:p>
          <a:p>
            <a:pPr marL="0" indent="0" latinLnBrk="1">
              <a:buNone/>
            </a:pPr>
            <a:r>
              <a:rPr lang="zh-CN" altLang="en-US" dirty="0"/>
              <a:t>这里要重点关注其</a:t>
            </a:r>
            <a:r>
              <a:rPr lang="en-US" altLang="zh-CN" dirty="0"/>
              <a:t>match()</a:t>
            </a:r>
            <a:r>
              <a:rPr lang="zh-CN" altLang="en-US" dirty="0"/>
              <a:t>成员函数，正是此成员表明了</a:t>
            </a:r>
            <a:r>
              <a:rPr lang="en-US" altLang="zh-CN" dirty="0" err="1"/>
              <a:t>platform_device</a:t>
            </a:r>
            <a:r>
              <a:rPr lang="zh-CN" altLang="en-US" dirty="0"/>
              <a:t>和</a:t>
            </a:r>
            <a:r>
              <a:rPr lang="en-US" altLang="zh-CN" dirty="0" err="1"/>
              <a:t>platform_driver</a:t>
            </a:r>
            <a:r>
              <a:rPr lang="zh-CN" altLang="en-US" dirty="0"/>
              <a:t>之间如何匹配。</a:t>
            </a:r>
          </a:p>
        </p:txBody>
      </p:sp>
    </p:spTree>
    <p:extLst>
      <p:ext uri="{BB962C8B-B14F-4D97-AF65-F5344CB8AC3E}">
        <p14:creationId xmlns:p14="http://schemas.microsoft.com/office/powerpoint/2010/main" val="277952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platform_match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platform_match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device *dev,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device_driver</a:t>
            </a:r>
            <a:r>
              <a:rPr lang="en-US" altLang="zh-CN" dirty="0"/>
              <a:t> *</a:t>
            </a:r>
            <a:r>
              <a:rPr lang="en-US" altLang="zh-CN" dirty="0" err="1"/>
              <a:t>drv</a:t>
            </a:r>
            <a:r>
              <a:rPr lang="en-US" altLang="zh-CN" dirty="0"/>
              <a:t>)  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platform_device</a:t>
            </a:r>
            <a:r>
              <a:rPr lang="en-US" altLang="zh-CN" dirty="0"/>
              <a:t> *</a:t>
            </a:r>
            <a:r>
              <a:rPr lang="en-US" altLang="zh-CN" dirty="0" err="1"/>
              <a:t>pdev</a:t>
            </a:r>
            <a:r>
              <a:rPr lang="en-US" altLang="zh-CN" dirty="0"/>
              <a:t>;  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pdev</a:t>
            </a:r>
            <a:r>
              <a:rPr lang="en-US" altLang="zh-CN" dirty="0"/>
              <a:t> = </a:t>
            </a:r>
            <a:r>
              <a:rPr lang="en-US" altLang="zh-CN" dirty="0" err="1"/>
              <a:t>container_of</a:t>
            </a:r>
            <a:r>
              <a:rPr lang="en-US" altLang="zh-CN" dirty="0"/>
              <a:t>(dev,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platform_device</a:t>
            </a:r>
            <a:r>
              <a:rPr lang="en-US" altLang="zh-CN" dirty="0"/>
              <a:t>, dev);  </a:t>
            </a:r>
          </a:p>
          <a:p>
            <a:r>
              <a:rPr lang="en-US" altLang="zh-CN" dirty="0"/>
              <a:t>    return (</a:t>
            </a:r>
            <a:r>
              <a:rPr lang="en-US" altLang="zh-CN" dirty="0" err="1"/>
              <a:t>strncmp</a:t>
            </a:r>
            <a:r>
              <a:rPr lang="en-US" altLang="zh-CN" dirty="0"/>
              <a:t>(</a:t>
            </a:r>
            <a:r>
              <a:rPr lang="en-US" altLang="zh-CN" dirty="0" err="1"/>
              <a:t>pdev</a:t>
            </a:r>
            <a:r>
              <a:rPr lang="en-US" altLang="zh-CN" dirty="0"/>
              <a:t>-&gt;name, </a:t>
            </a:r>
            <a:r>
              <a:rPr lang="en-US" altLang="zh-CN" dirty="0" err="1"/>
              <a:t>drv</a:t>
            </a:r>
            <a:r>
              <a:rPr lang="en-US" altLang="zh-CN" dirty="0"/>
              <a:t>-&gt;name, BUS_ID_SIZE) == 0);  </a:t>
            </a:r>
          </a:p>
          <a:p>
            <a:r>
              <a:rPr lang="en-US" altLang="zh-CN" dirty="0"/>
              <a:t>}  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匹配</a:t>
            </a:r>
            <a:r>
              <a:rPr lang="en-US" altLang="zh-CN" dirty="0" err="1"/>
              <a:t>platform_device</a:t>
            </a:r>
            <a:r>
              <a:rPr lang="zh-CN" altLang="en-US" dirty="0"/>
              <a:t>和</a:t>
            </a:r>
            <a:r>
              <a:rPr lang="en-US" altLang="zh-CN" dirty="0" err="1"/>
              <a:t>platform_driver</a:t>
            </a:r>
            <a:r>
              <a:rPr lang="zh-CN" altLang="en-US" dirty="0"/>
              <a:t>主要看二者的</a:t>
            </a:r>
            <a:r>
              <a:rPr lang="en-US" altLang="zh-CN" dirty="0"/>
              <a:t>name</a:t>
            </a:r>
            <a:r>
              <a:rPr lang="zh-CN" altLang="en-US" dirty="0"/>
              <a:t>字段是否相同。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 err="1"/>
              <a:t>platform_device</a:t>
            </a:r>
            <a:r>
              <a:rPr lang="zh-CN" altLang="en-US" dirty="0"/>
              <a:t>的定义通常在</a:t>
            </a:r>
            <a:r>
              <a:rPr lang="en-US" altLang="zh-CN" dirty="0"/>
              <a:t>BSP</a:t>
            </a:r>
            <a:r>
              <a:rPr lang="zh-CN" altLang="en-US" dirty="0"/>
              <a:t>的板文件中实现，在板文件中，将</a:t>
            </a:r>
            <a:r>
              <a:rPr lang="en-US" altLang="zh-CN" dirty="0" err="1"/>
              <a:t>platform_device</a:t>
            </a:r>
            <a:r>
              <a:rPr lang="zh-CN" altLang="en-US" dirty="0"/>
              <a:t>归纳为一个数组，最终通过</a:t>
            </a:r>
            <a:r>
              <a:rPr lang="en-US" altLang="zh-CN" dirty="0" err="1"/>
              <a:t>platform_add_devices</a:t>
            </a:r>
            <a:r>
              <a:rPr lang="en-US" altLang="zh-CN" dirty="0"/>
              <a:t>()</a:t>
            </a:r>
            <a:r>
              <a:rPr lang="zh-CN" altLang="en-US" dirty="0"/>
              <a:t>函数统一注册。</a:t>
            </a:r>
          </a:p>
        </p:txBody>
      </p:sp>
    </p:spTree>
    <p:extLst>
      <p:ext uri="{BB962C8B-B14F-4D97-AF65-F5344CB8AC3E}">
        <p14:creationId xmlns:p14="http://schemas.microsoft.com/office/powerpoint/2010/main" val="98364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platform_add_devices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1224" y="173275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platform_add_devices</a:t>
            </a:r>
            <a:r>
              <a:rPr lang="en-US" altLang="zh-CN" dirty="0"/>
              <a:t>()</a:t>
            </a:r>
            <a:r>
              <a:rPr lang="zh-CN" altLang="en-US" dirty="0"/>
              <a:t>函数可以将平台设备添加到系统中，这个函数的 原型为：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platform_add_devices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platform_device</a:t>
            </a:r>
            <a:r>
              <a:rPr lang="en-US" altLang="zh-CN" dirty="0"/>
              <a:t> **</a:t>
            </a:r>
            <a:r>
              <a:rPr lang="en-US" altLang="zh-CN" dirty="0" err="1"/>
              <a:t>devs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);  </a:t>
            </a:r>
          </a:p>
          <a:p>
            <a:r>
              <a:rPr lang="zh-CN" altLang="en-US" dirty="0"/>
              <a:t>该函数的第一个参数为平台设备数组的指针，第二个参数为平台设备的数量，它内部调用了</a:t>
            </a:r>
            <a:r>
              <a:rPr lang="en-US" altLang="zh-CN" dirty="0" err="1"/>
              <a:t>platform_device_register</a:t>
            </a:r>
            <a:r>
              <a:rPr lang="en-US" altLang="zh-CN" dirty="0"/>
              <a:t>()</a:t>
            </a:r>
            <a:r>
              <a:rPr lang="zh-CN" altLang="en-US" dirty="0"/>
              <a:t>函 数用于注册单个的平台设备。</a:t>
            </a:r>
          </a:p>
          <a:p>
            <a:r>
              <a:rPr lang="en-US" altLang="zh-CN" dirty="0"/>
              <a:t>a -- platform bus</a:t>
            </a:r>
            <a:r>
              <a:rPr lang="zh-CN" altLang="en-US" dirty="0"/>
              <a:t>总线先被</a:t>
            </a:r>
            <a:r>
              <a:rPr lang="en-US" altLang="zh-CN" dirty="0" err="1"/>
              <a:t>kenrel</a:t>
            </a:r>
            <a:r>
              <a:rPr lang="zh-CN" altLang="en-US" dirty="0"/>
              <a:t>注册。</a:t>
            </a:r>
          </a:p>
          <a:p>
            <a:r>
              <a:rPr lang="en-US" altLang="zh-CN" dirty="0"/>
              <a:t>b -- </a:t>
            </a:r>
            <a:r>
              <a:rPr lang="zh-CN" altLang="en-US" dirty="0"/>
              <a:t>系统初始化过程中调用</a:t>
            </a:r>
            <a:r>
              <a:rPr lang="en-US" altLang="zh-CN" dirty="0" err="1"/>
              <a:t>platform_add_devices</a:t>
            </a:r>
            <a:r>
              <a:rPr lang="zh-CN" altLang="en-US" dirty="0"/>
              <a:t>或者</a:t>
            </a:r>
            <a:r>
              <a:rPr lang="en-US" altLang="zh-CN" dirty="0" err="1"/>
              <a:t>platform_device_register</a:t>
            </a:r>
            <a:r>
              <a:rPr lang="zh-CN" altLang="en-US" dirty="0"/>
              <a:t>，将平台设备</a:t>
            </a:r>
            <a:r>
              <a:rPr lang="en-US" altLang="zh-CN" dirty="0"/>
              <a:t>(platform devices)</a:t>
            </a:r>
            <a:r>
              <a:rPr lang="zh-CN" altLang="en-US" dirty="0"/>
              <a:t>注册到平台总线中</a:t>
            </a:r>
            <a:r>
              <a:rPr lang="en-US" altLang="zh-CN" dirty="0"/>
              <a:t>(platform bus)</a:t>
            </a:r>
          </a:p>
          <a:p>
            <a:r>
              <a:rPr lang="en-US" altLang="zh-CN" dirty="0"/>
              <a:t>c -- </a:t>
            </a:r>
            <a:r>
              <a:rPr lang="zh-CN" altLang="en-US" dirty="0"/>
              <a:t>平台驱动</a:t>
            </a:r>
            <a:r>
              <a:rPr lang="en-US" altLang="zh-CN" dirty="0"/>
              <a:t>(platform driver)</a:t>
            </a:r>
            <a:r>
              <a:rPr lang="zh-CN" altLang="en-US" dirty="0"/>
              <a:t>与平台设备</a:t>
            </a:r>
            <a:r>
              <a:rPr lang="en-US" altLang="zh-CN" dirty="0"/>
              <a:t>(platform device)</a:t>
            </a:r>
            <a:r>
              <a:rPr lang="zh-CN" altLang="en-US" dirty="0"/>
              <a:t>的关联是在</a:t>
            </a:r>
            <a:r>
              <a:rPr lang="en-US" altLang="zh-CN" dirty="0" err="1"/>
              <a:t>platform_driver_register</a:t>
            </a:r>
            <a:r>
              <a:rPr lang="zh-CN" altLang="en-US" dirty="0"/>
              <a:t>或者</a:t>
            </a:r>
            <a:r>
              <a:rPr lang="en-US" altLang="zh-CN" dirty="0" err="1"/>
              <a:t>driver_register</a:t>
            </a:r>
            <a:r>
              <a:rPr lang="zh-CN" altLang="en-US" dirty="0"/>
              <a:t>中实现，一般这个函数在驱动的初始化过程调用。</a:t>
            </a:r>
          </a:p>
          <a:p>
            <a:r>
              <a:rPr lang="zh-CN" altLang="en-US" dirty="0"/>
              <a:t>通过这三步，就将平台总线，设备，驱动关联起来。</a:t>
            </a:r>
          </a:p>
        </p:txBody>
      </p:sp>
    </p:spTree>
    <p:extLst>
      <p:ext uri="{BB962C8B-B14F-4D97-AF65-F5344CB8AC3E}">
        <p14:creationId xmlns:p14="http://schemas.microsoft.com/office/powerpoint/2010/main" val="332818495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61</TotalTime>
  <Words>1404</Words>
  <Application>Microsoft Office PowerPoint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方正姚体</vt:lpstr>
      <vt:lpstr>华文新魏</vt:lpstr>
      <vt:lpstr>Arial</vt:lpstr>
      <vt:lpstr>Trebuchet MS</vt:lpstr>
      <vt:lpstr>Wingdings 3</vt:lpstr>
      <vt:lpstr>平面</vt:lpstr>
      <vt:lpstr>Linux 设备驱动开发 —— platform 设备驱动</vt:lpstr>
      <vt:lpstr>设备驱动模型</vt:lpstr>
      <vt:lpstr>platform设备驱动</vt:lpstr>
      <vt:lpstr>基于Platform总线的驱动开发流程</vt:lpstr>
      <vt:lpstr>平台相关结构 --- platform_device结构体</vt:lpstr>
      <vt:lpstr>设备的驱动 --- platform_driver 结构体</vt:lpstr>
      <vt:lpstr> platform_bus_type</vt:lpstr>
      <vt:lpstr>platform_match</vt:lpstr>
      <vt:lpstr>platform_add_devices()函数</vt:lpstr>
      <vt:lpstr>Platform初始化</vt:lpstr>
      <vt:lpstr>Platform设备的注册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设备驱动开发 —— platform 设备驱动</dc:title>
  <dc:creator>chan michael</dc:creator>
  <cp:lastModifiedBy>chenlw</cp:lastModifiedBy>
  <cp:revision>6</cp:revision>
  <dcterms:created xsi:type="dcterms:W3CDTF">2018-05-21T05:27:03Z</dcterms:created>
  <dcterms:modified xsi:type="dcterms:W3CDTF">2022-01-05T01:32:38Z</dcterms:modified>
</cp:coreProperties>
</file>