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UBIFS</a:t>
            </a:r>
            <a:r>
              <a:rPr lang="zh-CN" altLang="en-US" dirty="0"/>
              <a:t>文件系统简介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5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045"/>
          </a:xfrm>
        </p:spPr>
        <p:txBody>
          <a:bodyPr/>
          <a:lstStyle/>
          <a:p>
            <a:r>
              <a:rPr lang="en-US" altLang="zh-CN" dirty="0"/>
              <a:t>UBIFS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36519"/>
            <a:ext cx="8596668" cy="45554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完整性 </a:t>
            </a:r>
            <a:r>
              <a:rPr lang="en-US" altLang="zh-CN" sz="2400" dirty="0"/>
              <a:t>- UBIFS</a:t>
            </a:r>
            <a:r>
              <a:rPr lang="zh-CN" altLang="en-US" sz="2400" dirty="0"/>
              <a:t>通过写</a:t>
            </a:r>
            <a:r>
              <a:rPr lang="en-US" altLang="zh-CN" sz="2400" dirty="0"/>
              <a:t>checksum</a:t>
            </a:r>
            <a:r>
              <a:rPr lang="zh-CN" altLang="en-US" sz="2400" dirty="0"/>
              <a:t>到</a:t>
            </a:r>
            <a:r>
              <a:rPr lang="en-US" altLang="zh-CN" sz="2400" dirty="0"/>
              <a:t>flash </a:t>
            </a:r>
            <a:r>
              <a:rPr lang="zh-CN" altLang="en-US" sz="2400" dirty="0"/>
              <a:t>介质上来保证数据的完整性，</a:t>
            </a:r>
            <a:r>
              <a:rPr lang="en-US" altLang="zh-CN" sz="2400" dirty="0"/>
              <a:t>UBIFS</a:t>
            </a:r>
            <a:r>
              <a:rPr lang="zh-CN" altLang="en-US" sz="2400" dirty="0"/>
              <a:t>不会无视损坏文件数据或</a:t>
            </a:r>
            <a:r>
              <a:rPr lang="en-US" altLang="zh-CN" sz="2400" dirty="0"/>
              <a:t>meta-data</a:t>
            </a:r>
            <a:r>
              <a:rPr lang="zh-CN" altLang="en-US" sz="2400" dirty="0"/>
              <a:t>；缺省的情况，</a:t>
            </a:r>
            <a:r>
              <a:rPr lang="en-US" altLang="zh-CN" sz="2400" dirty="0"/>
              <a:t>UBIFS</a:t>
            </a:r>
            <a:r>
              <a:rPr lang="zh-CN" altLang="en-US" sz="2400" dirty="0"/>
              <a:t>仅仅检查</a:t>
            </a:r>
            <a:r>
              <a:rPr lang="en-US" altLang="zh-CN" sz="2400" dirty="0"/>
              <a:t>meta-data</a:t>
            </a:r>
            <a:r>
              <a:rPr lang="zh-CN" altLang="en-US" sz="2400" dirty="0"/>
              <a:t>的</a:t>
            </a:r>
            <a:r>
              <a:rPr lang="en-US" altLang="zh-CN" sz="2400" dirty="0"/>
              <a:t>CRC</a:t>
            </a:r>
            <a:r>
              <a:rPr lang="zh-CN" altLang="en-US" sz="2400" dirty="0"/>
              <a:t>，但是你可以通过</a:t>
            </a:r>
            <a:r>
              <a:rPr lang="en-US" altLang="zh-CN" sz="2400" dirty="0"/>
              <a:t>mount</a:t>
            </a:r>
            <a:r>
              <a:rPr lang="zh-CN" altLang="en-US" sz="2400" dirty="0"/>
              <a:t>选项，强制进行</a:t>
            </a:r>
            <a:r>
              <a:rPr lang="en-US" altLang="zh-CN" sz="2400" dirty="0"/>
              <a:t>data CRC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检查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97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1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UBIFS</a:t>
            </a:r>
            <a:r>
              <a:rPr lang="zh-CN" altLang="en-US" dirty="0"/>
              <a:t>文件系统简介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无排序区块图像文件系统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UnsortedBlock</a:t>
            </a:r>
            <a:r>
              <a:rPr lang="en-US" altLang="zh-CN" sz="2400" dirty="0"/>
              <a:t> Image File System, UBIFS)</a:t>
            </a:r>
            <a:r>
              <a:rPr lang="zh-CN" altLang="en-US" sz="2400" dirty="0"/>
              <a:t>是用于固态硬盘存储设备上，并与</a:t>
            </a:r>
            <a:r>
              <a:rPr lang="en-US" altLang="zh-CN" sz="2400" dirty="0" err="1"/>
              <a:t>LogFS</a:t>
            </a:r>
            <a:r>
              <a:rPr lang="zh-CN" altLang="en-US" sz="2400" dirty="0"/>
              <a:t>相互竞争，作为</a:t>
            </a:r>
            <a:r>
              <a:rPr lang="en-US" altLang="zh-CN" sz="2400" dirty="0"/>
              <a:t>JFFS2</a:t>
            </a:r>
            <a:r>
              <a:rPr lang="zh-CN" altLang="en-US" sz="2400" dirty="0"/>
              <a:t>的后继文件系统</a:t>
            </a:r>
            <a:r>
              <a:rPr lang="zh-CN" altLang="en-US" sz="2400" dirty="0" smtClean="0"/>
              <a:t>之一</a:t>
            </a:r>
            <a:endParaRPr lang="en-US" altLang="zh-CN" sz="2400" dirty="0" smtClean="0"/>
          </a:p>
          <a:p>
            <a:r>
              <a:rPr lang="en-US" altLang="zh-CN" sz="2400" dirty="0"/>
              <a:t>UBIFS</a:t>
            </a:r>
            <a:r>
              <a:rPr lang="zh-CN" altLang="en-US" sz="2400" dirty="0" smtClean="0"/>
              <a:t>真正</a:t>
            </a:r>
            <a:r>
              <a:rPr lang="zh-CN" altLang="en-US" sz="2400" dirty="0"/>
              <a:t>开始开发于</a:t>
            </a:r>
            <a:r>
              <a:rPr lang="en-US" altLang="zh-CN" sz="2400" dirty="0"/>
              <a:t>2007</a:t>
            </a:r>
            <a:r>
              <a:rPr lang="zh-CN" altLang="en-US" sz="2400" dirty="0"/>
              <a:t>年，并于</a:t>
            </a:r>
            <a:r>
              <a:rPr lang="en-US" altLang="zh-CN" sz="2400" dirty="0"/>
              <a:t>2008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月第一次加入稳定版本于</a:t>
            </a:r>
            <a:r>
              <a:rPr lang="en-US" altLang="zh-CN" sz="2400" dirty="0"/>
              <a:t>Linux</a:t>
            </a:r>
            <a:r>
              <a:rPr lang="zh-CN" altLang="en-US" sz="2400" dirty="0"/>
              <a:t>核心</a:t>
            </a:r>
            <a:r>
              <a:rPr lang="en-US" altLang="zh-CN" sz="2400" dirty="0"/>
              <a:t>2.6.27</a:t>
            </a:r>
            <a:r>
              <a:rPr lang="zh-CN" altLang="en-US" sz="2400" dirty="0"/>
              <a:t>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UBIFS</a:t>
            </a:r>
            <a:r>
              <a:rPr lang="zh-CN" altLang="en-US" sz="2400" dirty="0"/>
              <a:t>最早在</a:t>
            </a:r>
            <a:r>
              <a:rPr lang="en-US" altLang="zh-CN" sz="2400" dirty="0"/>
              <a:t>2006</a:t>
            </a:r>
            <a:r>
              <a:rPr lang="zh-CN" altLang="en-US" sz="2400" dirty="0"/>
              <a:t>年由</a:t>
            </a:r>
            <a:r>
              <a:rPr lang="en-US" altLang="zh-CN" sz="2400" dirty="0"/>
              <a:t>IBM</a:t>
            </a:r>
            <a:r>
              <a:rPr lang="zh-CN" altLang="en-US" sz="2400" dirty="0"/>
              <a:t>与</a:t>
            </a:r>
            <a:r>
              <a:rPr lang="en-US" altLang="zh-CN" sz="2400" dirty="0"/>
              <a:t>Nokia</a:t>
            </a:r>
            <a:r>
              <a:rPr lang="zh-CN" altLang="en-US" sz="2400" dirty="0"/>
              <a:t>的工程师</a:t>
            </a:r>
            <a:r>
              <a:rPr lang="en-US" altLang="zh-CN" sz="2400" dirty="0"/>
              <a:t>Thomas </a:t>
            </a:r>
            <a:r>
              <a:rPr lang="en-US" altLang="zh-CN" sz="2400" dirty="0" err="1"/>
              <a:t>Gleixner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ArtemBityutskiy</a:t>
            </a:r>
            <a:r>
              <a:rPr lang="zh-CN" altLang="en-US" sz="2400" dirty="0"/>
              <a:t>所设计，专门为了解决</a:t>
            </a:r>
            <a:r>
              <a:rPr lang="en-US" altLang="zh-CN" sz="2400" dirty="0"/>
              <a:t>MTD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MemoryTechnology</a:t>
            </a:r>
            <a:r>
              <a:rPr lang="en-US" altLang="zh-CN" sz="2400" dirty="0"/>
              <a:t> Device</a:t>
            </a:r>
            <a:r>
              <a:rPr lang="zh-CN" altLang="en-US" sz="2400" dirty="0"/>
              <a:t>）设备所遇到的瓶颈。由于</a:t>
            </a:r>
            <a:r>
              <a:rPr lang="en-US" altLang="zh-CN" sz="2400" dirty="0" err="1"/>
              <a:t>Nand</a:t>
            </a:r>
            <a:r>
              <a:rPr lang="en-US" altLang="zh-CN" sz="2400" dirty="0"/>
              <a:t> Flash</a:t>
            </a:r>
            <a:r>
              <a:rPr lang="zh-CN" altLang="en-US" sz="2400" dirty="0"/>
              <a:t>容量的暴涨，</a:t>
            </a:r>
            <a:r>
              <a:rPr lang="en-US" altLang="zh-CN" sz="2400" dirty="0"/>
              <a:t>YAFFS</a:t>
            </a:r>
            <a:r>
              <a:rPr lang="zh-CN" altLang="en-US" sz="2400" dirty="0"/>
              <a:t>等皆无法再去控制</a:t>
            </a:r>
            <a:r>
              <a:rPr lang="en-US" altLang="zh-CN" sz="2400" dirty="0" err="1"/>
              <a:t>Nand</a:t>
            </a:r>
            <a:r>
              <a:rPr lang="en-US" altLang="zh-CN" sz="2400" dirty="0"/>
              <a:t> Flash</a:t>
            </a:r>
            <a:r>
              <a:rPr lang="zh-CN" altLang="en-US" sz="2400" dirty="0"/>
              <a:t>的空间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8882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264"/>
          </a:xfrm>
        </p:spPr>
        <p:txBody>
          <a:bodyPr/>
          <a:lstStyle/>
          <a:p>
            <a:r>
              <a:rPr lang="en-US" altLang="zh-CN" dirty="0"/>
              <a:t>UBIFS</a:t>
            </a:r>
            <a:r>
              <a:rPr lang="zh-CN" altLang="en-US" dirty="0"/>
              <a:t>文件系统简介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8637"/>
            <a:ext cx="8596668" cy="448272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UBIFS</a:t>
            </a:r>
            <a:r>
              <a:rPr lang="zh-CN" altLang="en-US" sz="2400" dirty="0"/>
              <a:t>通过子系统</a:t>
            </a:r>
            <a:r>
              <a:rPr lang="en-US" altLang="zh-CN" sz="2400" dirty="0"/>
              <a:t>UBI</a:t>
            </a:r>
            <a:r>
              <a:rPr lang="zh-CN" altLang="en-US" sz="2400" dirty="0"/>
              <a:t>处理与</a:t>
            </a:r>
            <a:r>
              <a:rPr lang="en-US" altLang="zh-CN" sz="2400" dirty="0"/>
              <a:t>MTD device</a:t>
            </a:r>
            <a:r>
              <a:rPr lang="zh-CN" altLang="en-US" sz="2400" dirty="0"/>
              <a:t>之间的动作。与</a:t>
            </a:r>
            <a:r>
              <a:rPr lang="en-US" altLang="zh-CN" sz="2400" dirty="0"/>
              <a:t>JFFS2</a:t>
            </a:r>
            <a:r>
              <a:rPr lang="zh-CN" altLang="en-US" sz="2400" dirty="0"/>
              <a:t>一样，</a:t>
            </a:r>
            <a:r>
              <a:rPr lang="en-US" altLang="zh-CN" sz="2400" dirty="0"/>
              <a:t>UBIFS</a:t>
            </a:r>
            <a:r>
              <a:rPr lang="zh-CN" altLang="en-US" sz="2400" dirty="0"/>
              <a:t>建构于</a:t>
            </a:r>
            <a:r>
              <a:rPr lang="en-US" altLang="zh-CN" sz="2400" dirty="0"/>
              <a:t>MTD device</a:t>
            </a:r>
            <a:r>
              <a:rPr lang="zh-CN" altLang="en-US" sz="2400" dirty="0"/>
              <a:t>之上，因而与一般的</a:t>
            </a:r>
            <a:r>
              <a:rPr lang="en-US" altLang="zh-CN" sz="2400" dirty="0"/>
              <a:t>block device</a:t>
            </a:r>
            <a:r>
              <a:rPr lang="zh-CN" altLang="en-US" sz="2400" dirty="0"/>
              <a:t>不兼容。</a:t>
            </a:r>
            <a:endParaRPr lang="en-US" altLang="zh-CN" sz="2400" dirty="0"/>
          </a:p>
          <a:p>
            <a:r>
              <a:rPr lang="en-US" altLang="zh-CN" sz="2400" dirty="0"/>
              <a:t>JFFS2</a:t>
            </a:r>
            <a:r>
              <a:rPr lang="zh-CN" altLang="en-US" sz="2400" dirty="0"/>
              <a:t>运行在</a:t>
            </a:r>
            <a:r>
              <a:rPr lang="en-US" altLang="zh-CN" sz="2400" dirty="0"/>
              <a:t>MTD</a:t>
            </a:r>
            <a:r>
              <a:rPr lang="zh-CN" altLang="en-US" sz="2400" dirty="0"/>
              <a:t>设备之上，而</a:t>
            </a:r>
            <a:r>
              <a:rPr lang="en-US" altLang="zh-CN" sz="2400" dirty="0"/>
              <a:t>UBIFS</a:t>
            </a:r>
            <a:r>
              <a:rPr lang="zh-CN" altLang="en-US" sz="2400" dirty="0"/>
              <a:t>则只能工作于</a:t>
            </a:r>
            <a:r>
              <a:rPr lang="en-US" altLang="zh-CN" sz="2400" dirty="0" err="1"/>
              <a:t>UBIvolume</a:t>
            </a:r>
            <a:r>
              <a:rPr lang="zh-CN" altLang="en-US" sz="2400" dirty="0"/>
              <a:t>之上。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932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982"/>
            <a:ext cx="9084252" cy="65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UBIFS</a:t>
            </a:r>
            <a:r>
              <a:rPr lang="zh-CN" altLang="en-US" dirty="0"/>
              <a:t>涉及了三个子系统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2383"/>
            <a:ext cx="8596668" cy="464898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MTD </a:t>
            </a:r>
            <a:r>
              <a:rPr lang="zh-CN" altLang="en-US" sz="2400" dirty="0"/>
              <a:t>子系统， 提供对</a:t>
            </a:r>
            <a:r>
              <a:rPr lang="en-US" altLang="zh-CN" sz="2400" dirty="0"/>
              <a:t>flash</a:t>
            </a:r>
            <a:r>
              <a:rPr lang="zh-CN" altLang="en-US" sz="2400" dirty="0"/>
              <a:t>芯片的访问接口，</a:t>
            </a:r>
            <a:r>
              <a:rPr lang="en-US" altLang="zh-CN" sz="2400" dirty="0"/>
              <a:t>MTD</a:t>
            </a:r>
            <a:r>
              <a:rPr lang="zh-CN" altLang="en-US" sz="2400" dirty="0"/>
              <a:t>子系统提供了</a:t>
            </a:r>
            <a:r>
              <a:rPr lang="en-US" altLang="zh-CN" sz="2400" dirty="0"/>
              <a:t>MTD device</a:t>
            </a:r>
            <a:r>
              <a:rPr lang="zh-CN" altLang="en-US" sz="2400" dirty="0"/>
              <a:t>的概念，比如</a:t>
            </a:r>
            <a:r>
              <a:rPr lang="en-US" altLang="zh-CN" sz="2400" dirty="0"/>
              <a:t>/dev/</a:t>
            </a:r>
            <a:r>
              <a:rPr lang="en-US" altLang="zh-CN" sz="2400" dirty="0" err="1"/>
              <a:t>mtdx</a:t>
            </a:r>
            <a:r>
              <a:rPr lang="zh-CN" altLang="en-US" sz="2400" dirty="0"/>
              <a:t>，</a:t>
            </a:r>
            <a:r>
              <a:rPr lang="en-US" altLang="zh-CN" sz="2400" dirty="0"/>
              <a:t>MTD</a:t>
            </a:r>
            <a:r>
              <a:rPr lang="zh-CN" altLang="en-US" sz="2400" dirty="0"/>
              <a:t>可以认为是</a:t>
            </a:r>
            <a:r>
              <a:rPr lang="en-US" altLang="zh-CN" sz="2400" dirty="0"/>
              <a:t>raw flash</a:t>
            </a:r>
          </a:p>
          <a:p>
            <a:r>
              <a:rPr lang="en-US" altLang="zh-CN" sz="2400" dirty="0"/>
              <a:t>2</a:t>
            </a:r>
            <a:r>
              <a:rPr lang="en-US" altLang="zh-CN" sz="2400" dirty="0" smtClean="0"/>
              <a:t>. </a:t>
            </a:r>
            <a:r>
              <a:rPr lang="en-US" altLang="zh-CN" sz="2400" dirty="0" err="1"/>
              <a:t>UBIsubsystem</a:t>
            </a:r>
            <a:r>
              <a:rPr lang="zh-CN" altLang="en-US" sz="2400" dirty="0"/>
              <a:t>，为</a:t>
            </a:r>
            <a:r>
              <a:rPr lang="en-US" altLang="zh-CN" sz="2400" dirty="0"/>
              <a:t>flash device</a:t>
            </a:r>
            <a:r>
              <a:rPr lang="zh-CN" altLang="en-US" sz="2400" dirty="0"/>
              <a:t>提供了</a:t>
            </a:r>
            <a:r>
              <a:rPr lang="en-US" altLang="zh-CN" sz="2400" dirty="0"/>
              <a:t>wear-leveling</a:t>
            </a:r>
            <a:r>
              <a:rPr lang="zh-CN" altLang="en-US" sz="2400" dirty="0"/>
              <a:t>和 </a:t>
            </a:r>
            <a:r>
              <a:rPr lang="en-US" altLang="zh-CN" sz="2400" dirty="0"/>
              <a:t>volume management</a:t>
            </a:r>
            <a:r>
              <a:rPr lang="zh-CN" altLang="en-US" sz="2400" dirty="0"/>
              <a:t>功能； </a:t>
            </a:r>
            <a:r>
              <a:rPr lang="en-US" altLang="zh-CN" sz="2400" dirty="0"/>
              <a:t>UBI</a:t>
            </a:r>
            <a:r>
              <a:rPr lang="zh-CN" altLang="en-US" sz="2400" dirty="0"/>
              <a:t>工作在</a:t>
            </a:r>
            <a:r>
              <a:rPr lang="en-US" altLang="zh-CN" sz="2400" dirty="0"/>
              <a:t>MTD</a:t>
            </a:r>
            <a:r>
              <a:rPr lang="zh-CN" altLang="en-US" sz="2400" dirty="0"/>
              <a:t>设备之上，提供了</a:t>
            </a:r>
            <a:r>
              <a:rPr lang="en-US" altLang="zh-CN" sz="2400" dirty="0"/>
              <a:t>UBI volume</a:t>
            </a:r>
            <a:r>
              <a:rPr lang="zh-CN" altLang="en-US" sz="2400" dirty="0"/>
              <a:t>；</a:t>
            </a:r>
            <a:r>
              <a:rPr lang="en-US" altLang="zh-CN" sz="2400" dirty="0"/>
              <a:t>UBI</a:t>
            </a:r>
            <a:r>
              <a:rPr lang="zh-CN" altLang="en-US" sz="2400" dirty="0"/>
              <a:t>是</a:t>
            </a:r>
            <a:r>
              <a:rPr lang="en-US" altLang="zh-CN" sz="2400" dirty="0"/>
              <a:t>MTD</a:t>
            </a:r>
            <a:r>
              <a:rPr lang="zh-CN" altLang="en-US" sz="2400" dirty="0"/>
              <a:t>设备的高层次表示，对上层屏蔽了一些</a:t>
            </a:r>
            <a:r>
              <a:rPr lang="en-US" altLang="zh-CN" sz="2400" dirty="0"/>
              <a:t>MTD</a:t>
            </a:r>
            <a:r>
              <a:rPr lang="zh-CN" altLang="en-US" sz="2400" dirty="0"/>
              <a:t>不得不处理的问题，比如</a:t>
            </a:r>
            <a:r>
              <a:rPr lang="en-US" altLang="zh-CN" sz="2400" dirty="0"/>
              <a:t>wearing</a:t>
            </a:r>
            <a:r>
              <a:rPr lang="zh-CN" altLang="en-US" sz="2400" dirty="0"/>
              <a:t>以及坏块管理</a:t>
            </a:r>
          </a:p>
          <a:p>
            <a:r>
              <a:rPr lang="en-US" altLang="zh-CN" sz="2400" dirty="0"/>
              <a:t>3</a:t>
            </a:r>
            <a:r>
              <a:rPr lang="en-US" altLang="zh-CN" sz="2400" dirty="0" smtClean="0"/>
              <a:t>. UBIFS</a:t>
            </a:r>
            <a:r>
              <a:rPr lang="zh-CN" altLang="en-US" sz="2400" dirty="0"/>
              <a:t>文件系统，工作于</a:t>
            </a:r>
            <a:r>
              <a:rPr lang="en-US" altLang="zh-CN" sz="2400" dirty="0"/>
              <a:t>UBI</a:t>
            </a:r>
            <a:r>
              <a:rPr lang="zh-CN" altLang="en-US" sz="2400" dirty="0"/>
              <a:t>之上，必须在</a:t>
            </a:r>
            <a:r>
              <a:rPr lang="en-US" altLang="zh-CN" sz="2400" dirty="0"/>
              <a:t>Device Drivers</a:t>
            </a:r>
            <a:r>
              <a:rPr lang="zh-CN" altLang="en-US" sz="2400" dirty="0"/>
              <a:t>中选择支持</a:t>
            </a:r>
            <a:r>
              <a:rPr lang="en-US" altLang="zh-CN" sz="2400" dirty="0"/>
              <a:t>MTD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9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482"/>
          </a:xfrm>
        </p:spPr>
        <p:txBody>
          <a:bodyPr/>
          <a:lstStyle/>
          <a:p>
            <a:r>
              <a:rPr lang="en-US" altLang="zh-CN" dirty="0"/>
              <a:t>UBIFS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3555"/>
            <a:ext cx="8596668" cy="461780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可扩展性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UBIFS</a:t>
            </a:r>
            <a:r>
              <a:rPr lang="zh-CN" altLang="en-US" sz="2400" dirty="0"/>
              <a:t>对</a:t>
            </a:r>
            <a:r>
              <a:rPr lang="en-US" altLang="zh-CN" sz="2400" dirty="0"/>
              <a:t>flash </a:t>
            </a:r>
            <a:r>
              <a:rPr lang="zh-CN" altLang="en-US" sz="2400" dirty="0"/>
              <a:t>尺寸有着很好的扩展性； 也就是说</a:t>
            </a:r>
            <a:r>
              <a:rPr lang="en-US" altLang="zh-CN" sz="2400" dirty="0"/>
              <a:t>mount</a:t>
            </a:r>
            <a:r>
              <a:rPr lang="zh-CN" altLang="en-US" sz="2400" dirty="0"/>
              <a:t>时间，内存消耗以及</a:t>
            </a:r>
            <a:r>
              <a:rPr lang="en-US" altLang="zh-CN" sz="2400" dirty="0"/>
              <a:t>I/O</a:t>
            </a:r>
            <a:r>
              <a:rPr lang="zh-CN" altLang="en-US" sz="2400" dirty="0"/>
              <a:t>速度都不依赖与</a:t>
            </a:r>
            <a:r>
              <a:rPr lang="en-US" altLang="zh-CN" sz="2400" dirty="0"/>
              <a:t>flash </a:t>
            </a:r>
            <a:r>
              <a:rPr lang="zh-CN" altLang="en-US" sz="2400" dirty="0"/>
              <a:t>尺寸（对于内存消耗并不是完全准确的，但是依赖性非常的低）；</a:t>
            </a:r>
            <a:r>
              <a:rPr lang="en-US" altLang="zh-CN" sz="2400" dirty="0"/>
              <a:t>UBIFS</a:t>
            </a:r>
            <a:r>
              <a:rPr lang="zh-CN" altLang="en-US" sz="2400" dirty="0"/>
              <a:t>可以很好的适应</a:t>
            </a:r>
            <a:r>
              <a:rPr lang="en-US" altLang="zh-CN" sz="2400" dirty="0"/>
              <a:t>GB flashes;  </a:t>
            </a:r>
            <a:r>
              <a:rPr lang="zh-CN" altLang="en-US" sz="2400" dirty="0"/>
              <a:t>当然</a:t>
            </a:r>
            <a:r>
              <a:rPr lang="en-US" altLang="zh-CN" sz="2400" dirty="0"/>
              <a:t>UBI</a:t>
            </a:r>
            <a:r>
              <a:rPr lang="zh-CN" altLang="en-US" sz="2400" dirty="0"/>
              <a:t>本身还有扩展性的问题，无论如何 </a:t>
            </a:r>
            <a:r>
              <a:rPr lang="en-US" altLang="zh-CN" sz="2400" dirty="0"/>
              <a:t>UBI/UBIFS</a:t>
            </a:r>
            <a:r>
              <a:rPr lang="zh-CN" altLang="en-US" sz="2400" dirty="0"/>
              <a:t>都比</a:t>
            </a:r>
            <a:r>
              <a:rPr lang="en-US" altLang="zh-CN" sz="2400" dirty="0"/>
              <a:t>JFFS2</a:t>
            </a:r>
            <a:r>
              <a:rPr lang="zh-CN" altLang="en-US" sz="2400" dirty="0"/>
              <a:t>的可扩展性好，此外如果</a:t>
            </a:r>
            <a:r>
              <a:rPr lang="en-US" altLang="zh-CN" sz="2400" dirty="0"/>
              <a:t>UBI</a:t>
            </a:r>
            <a:r>
              <a:rPr lang="zh-CN" altLang="en-US" sz="2400" dirty="0"/>
              <a:t>成为瓶颈，还可以通过升级</a:t>
            </a:r>
            <a:r>
              <a:rPr lang="en-US" altLang="zh-CN" sz="2400" dirty="0"/>
              <a:t>UBI</a:t>
            </a:r>
            <a:r>
              <a:rPr lang="zh-CN" altLang="en-US" sz="2400" dirty="0"/>
              <a:t>而不需改变</a:t>
            </a:r>
            <a:r>
              <a:rPr lang="en-US" altLang="zh-CN" sz="2400" dirty="0"/>
              <a:t>UBIFS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157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altLang="zh-CN" dirty="0"/>
              <a:t>UBIFS</a:t>
            </a:r>
            <a:r>
              <a:rPr lang="zh-CN" altLang="en-US" dirty="0"/>
              <a:t>的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50350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快速</a:t>
            </a:r>
            <a:r>
              <a:rPr lang="en-US" altLang="zh-CN" sz="2400" dirty="0"/>
              <a:t>mount</a:t>
            </a:r>
            <a:r>
              <a:rPr lang="zh-CN" altLang="en-US" sz="2400" dirty="0"/>
              <a:t>：不像</a:t>
            </a:r>
            <a:r>
              <a:rPr lang="en-US" altLang="zh-CN" sz="2400" dirty="0"/>
              <a:t>JFFS2</a:t>
            </a:r>
            <a:r>
              <a:rPr lang="zh-CN" altLang="en-US" sz="2400" dirty="0"/>
              <a:t>，</a:t>
            </a:r>
            <a:r>
              <a:rPr lang="en-US" altLang="zh-CN" sz="2400" dirty="0"/>
              <a:t>UBIFS</a:t>
            </a:r>
            <a:r>
              <a:rPr lang="zh-CN" altLang="en-US" sz="2400" dirty="0"/>
              <a:t>在</a:t>
            </a:r>
            <a:r>
              <a:rPr lang="en-US" altLang="zh-CN" sz="2400" dirty="0"/>
              <a:t>mount</a:t>
            </a:r>
            <a:r>
              <a:rPr lang="zh-CN" altLang="en-US" sz="2400" dirty="0"/>
              <a:t>阶段不需要扫描整个文件系统，</a:t>
            </a:r>
            <a:r>
              <a:rPr lang="en-US" altLang="zh-CN" sz="2400" dirty="0"/>
              <a:t>UBIFS mount</a:t>
            </a:r>
            <a:r>
              <a:rPr lang="zh-CN" altLang="en-US" sz="2400" dirty="0"/>
              <a:t>介质的时间只是毫秒级，时间不依赖与</a:t>
            </a:r>
            <a:r>
              <a:rPr lang="en-US" altLang="zh-CN" sz="2400" dirty="0"/>
              <a:t>flash</a:t>
            </a:r>
            <a:r>
              <a:rPr lang="zh-CN" altLang="en-US" sz="2400" dirty="0"/>
              <a:t>的尺寸；然而</a:t>
            </a:r>
            <a:r>
              <a:rPr lang="en-US" altLang="zh-CN" sz="2400" dirty="0"/>
              <a:t>UBI</a:t>
            </a:r>
            <a:r>
              <a:rPr lang="zh-CN" altLang="en-US" sz="2400" dirty="0"/>
              <a:t>的初始化时间是依赖</a:t>
            </a:r>
            <a:r>
              <a:rPr lang="en-US" altLang="zh-CN" sz="2400" dirty="0"/>
              <a:t>flash</a:t>
            </a:r>
            <a:r>
              <a:rPr lang="zh-CN" altLang="en-US" sz="2400" dirty="0"/>
              <a:t>的尺寸的，因此必须把这个时间考虑</a:t>
            </a:r>
            <a:r>
              <a:rPr lang="zh-CN" altLang="en-US" sz="2400" dirty="0" smtClean="0"/>
              <a:t>在内</a:t>
            </a:r>
            <a:endParaRPr lang="en-US" altLang="zh-CN" sz="2400" dirty="0" smtClean="0"/>
          </a:p>
          <a:p>
            <a:r>
              <a:rPr lang="en-US" altLang="zh-CN" sz="2400" dirty="0"/>
              <a:t> write-back</a:t>
            </a:r>
            <a:r>
              <a:rPr lang="zh-CN" altLang="en-US" sz="2400" dirty="0"/>
              <a:t>支持：回写或者叫延迟写更准确些吧，同</a:t>
            </a:r>
            <a:r>
              <a:rPr lang="en-US" altLang="zh-CN" sz="2400" dirty="0"/>
              <a:t>JFFS2</a:t>
            </a:r>
            <a:r>
              <a:rPr lang="zh-CN" altLang="en-US" sz="2400" dirty="0"/>
              <a:t>的</a:t>
            </a:r>
            <a:r>
              <a:rPr lang="en-US" altLang="zh-CN" sz="2400" dirty="0"/>
              <a:t>write-through(</a:t>
            </a:r>
            <a:r>
              <a:rPr lang="zh-CN" altLang="en-US" sz="2400" dirty="0"/>
              <a:t>立即写入内存</a:t>
            </a:r>
            <a:r>
              <a:rPr lang="en-US" altLang="zh-CN" sz="2400" dirty="0"/>
              <a:t>)</a:t>
            </a:r>
            <a:r>
              <a:rPr lang="zh-CN" altLang="en-US" sz="2400" dirty="0"/>
              <a:t>相比可以显著的提高文件系统的吞吐量。</a:t>
            </a:r>
          </a:p>
        </p:txBody>
      </p:sp>
    </p:spTree>
    <p:extLst>
      <p:ext uri="{BB962C8B-B14F-4D97-AF65-F5344CB8AC3E}">
        <p14:creationId xmlns:p14="http://schemas.microsoft.com/office/powerpoint/2010/main" val="394027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655"/>
          </a:xfrm>
        </p:spPr>
        <p:txBody>
          <a:bodyPr/>
          <a:lstStyle/>
          <a:p>
            <a:r>
              <a:rPr lang="en-US" altLang="zh-CN" dirty="0"/>
              <a:t>UBIFS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09255"/>
            <a:ext cx="8596668" cy="4732107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异常</a:t>
            </a:r>
            <a:r>
              <a:rPr lang="en-US" altLang="zh-CN" sz="2400" dirty="0"/>
              <a:t>unmount</a:t>
            </a:r>
            <a:r>
              <a:rPr lang="zh-CN" altLang="en-US" sz="2400" dirty="0"/>
              <a:t>适应度：</a:t>
            </a:r>
            <a:r>
              <a:rPr lang="en-US" altLang="zh-CN" sz="2400" dirty="0"/>
              <a:t>UBIFS</a:t>
            </a:r>
            <a:r>
              <a:rPr lang="zh-CN" altLang="en-US" sz="2400" dirty="0"/>
              <a:t>是一个日志文件系统可以容忍突然掉电以及</a:t>
            </a:r>
            <a:r>
              <a:rPr lang="en-US" altLang="zh-CN" sz="2400" dirty="0"/>
              <a:t>unclean</a:t>
            </a:r>
            <a:r>
              <a:rPr lang="zh-CN" altLang="en-US" sz="2400" dirty="0"/>
              <a:t>重启； </a:t>
            </a:r>
            <a:r>
              <a:rPr lang="en-US" altLang="zh-CN" sz="2400" dirty="0"/>
              <a:t>UBIFS </a:t>
            </a:r>
            <a:r>
              <a:rPr lang="zh-CN" altLang="en-US" sz="2400" dirty="0"/>
              <a:t>通过</a:t>
            </a:r>
            <a:r>
              <a:rPr lang="en-US" altLang="zh-CN" sz="2400" dirty="0"/>
              <a:t>replay </a:t>
            </a:r>
            <a:r>
              <a:rPr lang="zh-CN" altLang="en-US" sz="2400" dirty="0"/>
              <a:t>日志来恢复</a:t>
            </a:r>
            <a:r>
              <a:rPr lang="en-US" altLang="zh-CN" sz="2400" dirty="0" err="1"/>
              <a:t>uncleanunmount</a:t>
            </a:r>
            <a:r>
              <a:rPr lang="zh-CN" altLang="en-US" sz="2400" dirty="0"/>
              <a:t>，在这种情况下</a:t>
            </a:r>
            <a:r>
              <a:rPr lang="en-US" altLang="zh-CN" sz="2400" dirty="0"/>
              <a:t>replay</a:t>
            </a:r>
            <a:r>
              <a:rPr lang="zh-CN" altLang="en-US" sz="2400" dirty="0"/>
              <a:t>会消耗一些时间，因此</a:t>
            </a:r>
            <a:r>
              <a:rPr lang="en-US" altLang="zh-CN" sz="2400" dirty="0"/>
              <a:t>mount</a:t>
            </a:r>
            <a:r>
              <a:rPr lang="zh-CN" altLang="en-US" sz="2400" dirty="0"/>
              <a:t>时间会稍微增加，但是</a:t>
            </a:r>
            <a:r>
              <a:rPr lang="en-US" altLang="zh-CN" sz="2400" dirty="0"/>
              <a:t>replay</a:t>
            </a:r>
            <a:r>
              <a:rPr lang="zh-CN" altLang="en-US" sz="2400" dirty="0"/>
              <a:t>过程并不会扫描整个</a:t>
            </a:r>
            <a:r>
              <a:rPr lang="en-US" altLang="zh-CN" sz="2400" dirty="0"/>
              <a:t>flash</a:t>
            </a:r>
            <a:r>
              <a:rPr lang="zh-CN" altLang="en-US" sz="2400" dirty="0"/>
              <a:t>介质，所以</a:t>
            </a:r>
            <a:r>
              <a:rPr lang="en-US" altLang="zh-CN" sz="2400" dirty="0"/>
              <a:t>UBIFS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mount</a:t>
            </a:r>
            <a:r>
              <a:rPr lang="zh-CN" altLang="en-US" sz="2400" dirty="0"/>
              <a:t>时间大概在几分之一秒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快速</a:t>
            </a:r>
            <a:r>
              <a:rPr lang="en-US" altLang="zh-CN" sz="2400" dirty="0"/>
              <a:t>I/O - </a:t>
            </a:r>
            <a:r>
              <a:rPr lang="zh-CN" altLang="en-US" sz="2400" dirty="0"/>
              <a:t>即使我们</a:t>
            </a:r>
            <a:r>
              <a:rPr lang="en-US" altLang="zh-CN" sz="2400" dirty="0"/>
              <a:t>disable write-back</a:t>
            </a:r>
            <a:r>
              <a:rPr lang="zh-CN" altLang="en-US" sz="2400" dirty="0"/>
              <a:t>（可以在</a:t>
            </a:r>
            <a:r>
              <a:rPr lang="en-US" altLang="zh-CN" sz="2400" dirty="0"/>
              <a:t>unmount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使用</a:t>
            </a:r>
            <a:r>
              <a:rPr lang="en-US" altLang="zh-CN" sz="2400" dirty="0"/>
              <a:t>-o sync mount</a:t>
            </a:r>
            <a:r>
              <a:rPr lang="zh-CN" altLang="en-US" sz="2400" dirty="0"/>
              <a:t>选项）， </a:t>
            </a:r>
            <a:r>
              <a:rPr lang="en-US" altLang="zh-CN" sz="2400" dirty="0"/>
              <a:t>UBIFS</a:t>
            </a:r>
            <a:r>
              <a:rPr lang="zh-CN" altLang="en-US" sz="2400" dirty="0"/>
              <a:t>的性能仍然接近</a:t>
            </a:r>
            <a:r>
              <a:rPr lang="en-US" altLang="zh-CN" sz="2400" dirty="0"/>
              <a:t>JFFS2; </a:t>
            </a:r>
            <a:r>
              <a:rPr lang="zh-CN" altLang="en-US" sz="2400" dirty="0"/>
              <a:t>记住，</a:t>
            </a:r>
            <a:r>
              <a:rPr lang="en-US" altLang="zh-CN" sz="2400" dirty="0" smtClean="0"/>
              <a:t>JFFS2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同步</a:t>
            </a:r>
            <a:r>
              <a:rPr lang="en-US" altLang="zh-CN" sz="2400" dirty="0"/>
              <a:t>I/O</a:t>
            </a:r>
            <a:r>
              <a:rPr lang="zh-CN" altLang="en-US" sz="2400" dirty="0" smtClean="0"/>
              <a:t>是非常惊人</a:t>
            </a:r>
            <a:r>
              <a:rPr lang="zh-CN" altLang="en-US" sz="2400" dirty="0"/>
              <a:t>的，因为</a:t>
            </a:r>
            <a:r>
              <a:rPr lang="en-US" altLang="zh-CN" sz="2400" dirty="0"/>
              <a:t>JFFS2</a:t>
            </a:r>
            <a:r>
              <a:rPr lang="zh-CN" altLang="en-US" sz="2400" dirty="0" smtClean="0"/>
              <a:t>不需要</a:t>
            </a:r>
            <a:r>
              <a:rPr lang="zh-CN" altLang="en-US" sz="2400" dirty="0"/>
              <a:t>在</a:t>
            </a:r>
            <a:r>
              <a:rPr lang="en-US" altLang="zh-CN" sz="2400" dirty="0"/>
              <a:t>flash</a:t>
            </a:r>
            <a:r>
              <a:rPr lang="zh-CN" altLang="en-US" sz="2400" dirty="0"/>
              <a:t>上维护</a:t>
            </a:r>
            <a:r>
              <a:rPr lang="en-US" altLang="zh-CN" sz="2400" dirty="0"/>
              <a:t>indexing data</a:t>
            </a:r>
            <a:r>
              <a:rPr lang="zh-CN" altLang="en-US" sz="2400" dirty="0"/>
              <a:t>结构， 所以就没有</a:t>
            </a:r>
            <a:r>
              <a:rPr lang="zh-CN" altLang="en-US" sz="2400" dirty="0" smtClean="0"/>
              <a:t>因此而</a:t>
            </a:r>
            <a:r>
              <a:rPr lang="zh-CN" altLang="en-US" sz="2400" dirty="0"/>
              <a:t>带来的</a:t>
            </a:r>
            <a:r>
              <a:rPr lang="zh-CN" altLang="en-US" sz="2400" dirty="0" smtClean="0"/>
              <a:t>负担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而</a:t>
            </a:r>
            <a:r>
              <a:rPr lang="en-US" altLang="zh-CN" sz="2400" dirty="0"/>
              <a:t>UBIFS</a:t>
            </a:r>
            <a:r>
              <a:rPr lang="zh-CN" altLang="en-US" sz="2400" dirty="0"/>
              <a:t>恰恰是有</a:t>
            </a:r>
            <a:r>
              <a:rPr lang="en-US" altLang="zh-CN" sz="2400" dirty="0" smtClean="0"/>
              <a:t>index</a:t>
            </a:r>
            <a:r>
              <a:rPr lang="zh-CN" altLang="en-US" sz="2400" dirty="0"/>
              <a:t>数据的，</a:t>
            </a:r>
            <a:r>
              <a:rPr lang="en-US" altLang="zh-CN" sz="2400" dirty="0"/>
              <a:t>UBIFS</a:t>
            </a:r>
            <a:r>
              <a:rPr lang="zh-CN" altLang="en-US" sz="2400" dirty="0"/>
              <a:t>之所以够快是因为</a:t>
            </a:r>
            <a:r>
              <a:rPr lang="en-US" altLang="zh-CN" sz="2400" dirty="0"/>
              <a:t>UBIFS</a:t>
            </a:r>
            <a:r>
              <a:rPr lang="zh-CN" altLang="en-US" sz="2400" dirty="0" smtClean="0"/>
              <a:t>提交日志的方式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不是</a:t>
            </a:r>
            <a:r>
              <a:rPr lang="zh-CN" altLang="en-US" sz="2400" dirty="0"/>
              <a:t>把数据</a:t>
            </a:r>
            <a:r>
              <a:rPr lang="zh-CN" altLang="en-US" sz="2400" dirty="0" smtClean="0"/>
              <a:t>从一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地方</a:t>
            </a:r>
            <a:r>
              <a:rPr lang="zh-CN" altLang="en-US" sz="2400" dirty="0"/>
              <a:t>移动到</a:t>
            </a:r>
            <a:r>
              <a:rPr lang="zh-CN" altLang="en-US" sz="2400" dirty="0" smtClean="0"/>
              <a:t>另外一</a:t>
            </a:r>
            <a:r>
              <a:rPr lang="zh-CN" altLang="en-US" sz="2400" dirty="0"/>
              <a:t>个位置</a:t>
            </a:r>
            <a:r>
              <a:rPr lang="zh-CN" altLang="en-US" sz="2400" dirty="0" smtClean="0"/>
              <a:t>，而</a:t>
            </a:r>
            <a:r>
              <a:rPr lang="zh-CN" altLang="en-US" sz="2400" dirty="0"/>
              <a:t>只是把数据的地址加</a:t>
            </a:r>
            <a:r>
              <a:rPr lang="zh-CN" altLang="en-US" sz="2400" dirty="0" smtClean="0"/>
              <a:t>到文件系统</a:t>
            </a:r>
            <a:r>
              <a:rPr lang="zh-CN" altLang="en-US" sz="2400" dirty="0"/>
              <a:t>的</a:t>
            </a:r>
            <a:r>
              <a:rPr lang="en-US" altLang="zh-CN" sz="2400" dirty="0"/>
              <a:t>index</a:t>
            </a:r>
            <a:r>
              <a:rPr lang="zh-CN" altLang="en-US" sz="2400" dirty="0"/>
              <a:t>，然后选择</a:t>
            </a:r>
            <a:r>
              <a:rPr lang="zh-CN" altLang="en-US" sz="2400" dirty="0" smtClean="0"/>
              <a:t>不同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eraseblock</a:t>
            </a:r>
            <a:r>
              <a:rPr lang="zh-CN" altLang="en-US" sz="2400" dirty="0"/>
              <a:t>作为新</a:t>
            </a:r>
            <a:r>
              <a:rPr lang="zh-CN" altLang="en-US" sz="2400" dirty="0" smtClean="0"/>
              <a:t>的日志</a:t>
            </a:r>
            <a:r>
              <a:rPr lang="zh-CN" altLang="en-US" sz="2400" dirty="0"/>
              <a:t>块，此外还有</a:t>
            </a:r>
            <a:r>
              <a:rPr lang="en-US" altLang="zh-CN" sz="2400" dirty="0" smtClean="0"/>
              <a:t>multi-headed</a:t>
            </a:r>
            <a:r>
              <a:rPr lang="zh-CN" altLang="en-US" sz="2400" dirty="0" smtClean="0"/>
              <a:t>日志方式</a:t>
            </a:r>
            <a:r>
              <a:rPr lang="zh-CN" altLang="en-US" sz="2400" dirty="0"/>
              <a:t>等技巧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19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52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UBIFS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0819"/>
            <a:ext cx="8596668" cy="469054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sz="2400" dirty="0"/>
              <a:t>on-</a:t>
            </a:r>
            <a:r>
              <a:rPr lang="en-US" altLang="zh-CN" sz="2400" dirty="0" err="1"/>
              <a:t>the_flightcompression</a:t>
            </a:r>
            <a:r>
              <a:rPr lang="en-US" altLang="zh-CN" sz="2400" dirty="0"/>
              <a:t> - </a:t>
            </a:r>
            <a:r>
              <a:rPr lang="zh-CN" altLang="en-US" sz="2400" dirty="0"/>
              <a:t>存储在</a:t>
            </a:r>
            <a:r>
              <a:rPr lang="en-US" altLang="zh-CN" sz="2400" dirty="0"/>
              <a:t>flash</a:t>
            </a:r>
            <a:r>
              <a:rPr lang="zh-CN" altLang="en-US" sz="2400" dirty="0"/>
              <a:t>介质上的数据是压缩的；同时也可以灵活的针对单个文件来打开关闭压缩； 例如，可能需要针对某个特定的文件打开压缩，或者可能缺省方式下支持压缩，但是对多媒体文件则关闭压缩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可恢复性 </a:t>
            </a:r>
            <a:r>
              <a:rPr lang="en-US" altLang="zh-CN" sz="2400" dirty="0"/>
              <a:t>- UBIFS</a:t>
            </a:r>
            <a:r>
              <a:rPr lang="zh-CN" altLang="en-US" sz="2400" dirty="0"/>
              <a:t>可以从</a:t>
            </a:r>
            <a:r>
              <a:rPr lang="en-US" altLang="zh-CN" sz="2400" dirty="0"/>
              <a:t>index</a:t>
            </a:r>
            <a:r>
              <a:rPr lang="zh-CN" altLang="en-US" sz="2400" dirty="0"/>
              <a:t>破坏后恢复； </a:t>
            </a:r>
            <a:r>
              <a:rPr lang="en-US" altLang="zh-CN" sz="2400" dirty="0"/>
              <a:t>UBIFS</a:t>
            </a:r>
            <a:r>
              <a:rPr lang="zh-CN" altLang="en-US" sz="2400" dirty="0"/>
              <a:t>中的每一片信息都有一个</a:t>
            </a:r>
            <a:r>
              <a:rPr lang="en-US" altLang="zh-CN" sz="2400" dirty="0"/>
              <a:t>header</a:t>
            </a:r>
            <a:r>
              <a:rPr lang="zh-CN" altLang="en-US" sz="2400" dirty="0"/>
              <a:t>来描述，因此可以通过扫描这个</a:t>
            </a:r>
            <a:r>
              <a:rPr lang="en-US" altLang="zh-CN" sz="2400" dirty="0"/>
              <a:t>flash</a:t>
            </a:r>
            <a:r>
              <a:rPr lang="zh-CN" altLang="en-US" sz="2400" dirty="0"/>
              <a:t>介质来重构文件系统，这点和</a:t>
            </a:r>
            <a:r>
              <a:rPr lang="en-US" altLang="zh-CN" sz="2400" dirty="0"/>
              <a:t>JFFS2</a:t>
            </a:r>
            <a:r>
              <a:rPr lang="zh-CN" altLang="en-US" sz="2400" dirty="0"/>
              <a:t>非常类似；想像一下，如果你擦出了</a:t>
            </a:r>
            <a:r>
              <a:rPr lang="en-US" altLang="zh-CN" sz="2400" dirty="0"/>
              <a:t>FAT</a:t>
            </a:r>
            <a:r>
              <a:rPr lang="zh-CN" altLang="en-US" sz="2400" dirty="0"/>
              <a:t>文件系统的</a:t>
            </a:r>
            <a:r>
              <a:rPr lang="en-US" altLang="zh-CN" sz="2400" dirty="0"/>
              <a:t>FAT</a:t>
            </a:r>
            <a:r>
              <a:rPr lang="zh-CN" altLang="en-US" sz="2400" dirty="0"/>
              <a:t>表，那么对于</a:t>
            </a:r>
            <a:r>
              <a:rPr lang="en-US" altLang="zh-CN" sz="2400" dirty="0"/>
              <a:t>FAT FS</a:t>
            </a:r>
            <a:r>
              <a:rPr lang="zh-CN" altLang="en-US" sz="2400" dirty="0"/>
              <a:t>是致命的错误，但是如果擦除</a:t>
            </a:r>
            <a:r>
              <a:rPr lang="en-US" altLang="zh-CN" sz="2400" dirty="0"/>
              <a:t>UBIFS</a:t>
            </a:r>
            <a:r>
              <a:rPr lang="zh-CN" altLang="en-US" sz="2400" dirty="0"/>
              <a:t>的</a:t>
            </a:r>
            <a:r>
              <a:rPr lang="en-US" altLang="zh-CN" sz="2400" dirty="0"/>
              <a:t>index,</a:t>
            </a:r>
            <a:r>
              <a:rPr lang="zh-CN" altLang="en-US" sz="2400" dirty="0" smtClean="0"/>
              <a:t>你仍然</a:t>
            </a:r>
            <a:r>
              <a:rPr lang="zh-CN" altLang="en-US" sz="2400" dirty="0"/>
              <a:t>可以重构文件系统，当然这需要一个特定的用户空间程序来做这个恢复</a:t>
            </a:r>
          </a:p>
        </p:txBody>
      </p:sp>
    </p:spTree>
    <p:extLst>
      <p:ext uri="{BB962C8B-B14F-4D97-AF65-F5344CB8AC3E}">
        <p14:creationId xmlns:p14="http://schemas.microsoft.com/office/powerpoint/2010/main" val="28467700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1080</TotalTime>
  <Words>844</Words>
  <Application>Microsoft Office PowerPoint</Application>
  <PresentationFormat>宽屏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方正姚体</vt:lpstr>
      <vt:lpstr>华文新魏</vt:lpstr>
      <vt:lpstr>Arial</vt:lpstr>
      <vt:lpstr>Trebuchet MS</vt:lpstr>
      <vt:lpstr>Wingdings 3</vt:lpstr>
      <vt:lpstr>平面</vt:lpstr>
      <vt:lpstr>UBIFS文件系统简介</vt:lpstr>
      <vt:lpstr>UBIFS文件系统简介</vt:lpstr>
      <vt:lpstr>UBIFS文件系统简介</vt:lpstr>
      <vt:lpstr>PowerPoint 演示文稿</vt:lpstr>
      <vt:lpstr>UBIFS涉及了三个子系统</vt:lpstr>
      <vt:lpstr>UBIFS的特点</vt:lpstr>
      <vt:lpstr>UBIFS的特点</vt:lpstr>
      <vt:lpstr>UBIFS的特点</vt:lpstr>
      <vt:lpstr>UBIFS的特点</vt:lpstr>
      <vt:lpstr>UBIFS的特点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UBIFS文件系统简介</dc:title>
  <dc:creator>陈 立文</dc:creator>
  <cp:lastModifiedBy>陈 立文</cp:lastModifiedBy>
  <cp:revision>5</cp:revision>
  <dcterms:created xsi:type="dcterms:W3CDTF">2019-05-05T07:38:51Z</dcterms:created>
  <dcterms:modified xsi:type="dcterms:W3CDTF">2019-05-06T01:39:45Z</dcterms:modified>
</cp:coreProperties>
</file>