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E6F5C9"/>
    <a:srgbClr val="FAE6F2"/>
    <a:srgbClr val="F4CAE4"/>
    <a:srgbClr val="FFF2AE"/>
    <a:srgbClr val="EEF1F8"/>
    <a:srgbClr val="DAE0EE"/>
    <a:srgbClr val="EDF0F7"/>
    <a:srgbClr val="CBD5E8"/>
    <a:srgbClr val="E4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51DCF-F2D0-4B73-AF70-49ECDE185199}" v="32" dt="2025-03-24T14:56:45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6" autoAdjust="0"/>
    <p:restoredTop sz="94660"/>
  </p:normalViewPr>
  <p:slideViewPr>
    <p:cSldViewPr snapToGrid="0">
      <p:cViewPr>
        <p:scale>
          <a:sx n="86" d="100"/>
          <a:sy n="86" d="100"/>
        </p:scale>
        <p:origin x="222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da Ajmal" userId="06b2198e11073e91" providerId="LiveId" clId="{ABCB0193-ABF2-417C-A56C-D54BA71FD6EA}"/>
    <pc:docChg chg="undo custSel delSld modSld">
      <pc:chgData name="Hamda Ajmal" userId="06b2198e11073e91" providerId="LiveId" clId="{ABCB0193-ABF2-417C-A56C-D54BA71FD6EA}" dt="2025-02-28T18:24:27.911" v="42" actId="47"/>
      <pc:docMkLst>
        <pc:docMk/>
      </pc:docMkLst>
      <pc:sldChg chg="addSp delSp modSp mod">
        <pc:chgData name="Hamda Ajmal" userId="06b2198e11073e91" providerId="LiveId" clId="{ABCB0193-ABF2-417C-A56C-D54BA71FD6EA}" dt="2025-02-28T18:24:18.047" v="41" actId="20577"/>
        <pc:sldMkLst>
          <pc:docMk/>
          <pc:sldMk cId="1594734326" sldId="258"/>
        </pc:sldMkLst>
        <pc:spChg chg="mod">
          <ac:chgData name="Hamda Ajmal" userId="06b2198e11073e91" providerId="LiveId" clId="{ABCB0193-ABF2-417C-A56C-D54BA71FD6EA}" dt="2025-02-19T14:50:39.882" v="8" actId="14100"/>
          <ac:spMkLst>
            <pc:docMk/>
            <pc:sldMk cId="1594734326" sldId="258"/>
            <ac:spMk id="30" creationId="{4956EBCC-D058-F968-A807-CA62598EF175}"/>
          </ac:spMkLst>
        </pc:spChg>
        <pc:spChg chg="mod">
          <ac:chgData name="Hamda Ajmal" userId="06b2198e11073e91" providerId="LiveId" clId="{ABCB0193-ABF2-417C-A56C-D54BA71FD6EA}" dt="2025-02-19T14:50:31.477" v="6" actId="14100"/>
          <ac:spMkLst>
            <pc:docMk/>
            <pc:sldMk cId="1594734326" sldId="258"/>
            <ac:spMk id="47" creationId="{84177D58-770A-466A-8756-F4ADC4FAACA0}"/>
          </ac:spMkLst>
        </pc:spChg>
        <pc:spChg chg="mod">
          <ac:chgData name="Hamda Ajmal" userId="06b2198e11073e91" providerId="LiveId" clId="{ABCB0193-ABF2-417C-A56C-D54BA71FD6EA}" dt="2025-02-19T14:50:53.711" v="12" actId="20577"/>
          <ac:spMkLst>
            <pc:docMk/>
            <pc:sldMk cId="1594734326" sldId="258"/>
            <ac:spMk id="48" creationId="{2039853A-CD2B-47E5-1F3E-41384758520C}"/>
          </ac:spMkLst>
        </pc:spChg>
        <pc:spChg chg="mod">
          <ac:chgData name="Hamda Ajmal" userId="06b2198e11073e91" providerId="LiveId" clId="{ABCB0193-ABF2-417C-A56C-D54BA71FD6EA}" dt="2025-02-19T14:50:42.251" v="9" actId="14100"/>
          <ac:spMkLst>
            <pc:docMk/>
            <pc:sldMk cId="1594734326" sldId="258"/>
            <ac:spMk id="49" creationId="{2B6D1F7C-4E64-A50E-9B44-294575BF08E8}"/>
          </ac:spMkLst>
        </pc:spChg>
        <pc:spChg chg="mod">
          <ac:chgData name="Hamda Ajmal" userId="06b2198e11073e91" providerId="LiveId" clId="{ABCB0193-ABF2-417C-A56C-D54BA71FD6EA}" dt="2025-02-19T14:14:15.524" v="2" actId="1076"/>
          <ac:spMkLst>
            <pc:docMk/>
            <pc:sldMk cId="1594734326" sldId="258"/>
            <ac:spMk id="52" creationId="{9265BD85-4F44-1524-64A0-50C78A28881C}"/>
          </ac:spMkLst>
        </pc:spChg>
        <pc:spChg chg="mod">
          <ac:chgData name="Hamda Ajmal" userId="06b2198e11073e91" providerId="LiveId" clId="{ABCB0193-ABF2-417C-A56C-D54BA71FD6EA}" dt="2025-02-19T14:53:01.541" v="33" actId="1036"/>
          <ac:spMkLst>
            <pc:docMk/>
            <pc:sldMk cId="1594734326" sldId="258"/>
            <ac:spMk id="626" creationId="{87FBC9F1-48CC-3E17-F7DF-2D91FD69FCA2}"/>
          </ac:spMkLst>
        </pc:spChg>
        <pc:grpChg chg="mod">
          <ac:chgData name="Hamda Ajmal" userId="06b2198e11073e91" providerId="LiveId" clId="{ABCB0193-ABF2-417C-A56C-D54BA71FD6EA}" dt="2025-02-19T14:53:01.541" v="33" actId="1036"/>
          <ac:grpSpMkLst>
            <pc:docMk/>
            <pc:sldMk cId="1594734326" sldId="258"/>
            <ac:grpSpMk id="587" creationId="{6E219B18-555B-3A4E-CBE8-210EB9718268}"/>
          </ac:grpSpMkLst>
        </pc:grpChg>
        <pc:graphicFrameChg chg="modGraphic">
          <ac:chgData name="Hamda Ajmal" userId="06b2198e11073e91" providerId="LiveId" clId="{ABCB0193-ABF2-417C-A56C-D54BA71FD6EA}" dt="2025-02-28T18:24:18.047" v="41" actId="20577"/>
          <ac:graphicFrameMkLst>
            <pc:docMk/>
            <pc:sldMk cId="1594734326" sldId="258"/>
            <ac:graphicFrameMk id="58" creationId="{7712C52A-DDA0-3471-B88A-22CCF90C6A30}"/>
          </ac:graphicFrameMkLst>
        </pc:graphicFrameChg>
        <pc:picChg chg="add mod">
          <ac:chgData name="Hamda Ajmal" userId="06b2198e11073e91" providerId="LiveId" clId="{ABCB0193-ABF2-417C-A56C-D54BA71FD6EA}" dt="2025-02-19T14:52:49.262" v="20" actId="1076"/>
          <ac:picMkLst>
            <pc:docMk/>
            <pc:sldMk cId="1594734326" sldId="258"/>
            <ac:picMk id="3" creationId="{9F092FA6-CB50-403F-DBAB-EDC317B06D63}"/>
          </ac:picMkLst>
        </pc:picChg>
        <pc:picChg chg="mod">
          <ac:chgData name="Hamda Ajmal" userId="06b2198e11073e91" providerId="LiveId" clId="{ABCB0193-ABF2-417C-A56C-D54BA71FD6EA}" dt="2025-02-19T14:53:01.541" v="33" actId="1036"/>
          <ac:picMkLst>
            <pc:docMk/>
            <pc:sldMk cId="1594734326" sldId="258"/>
            <ac:picMk id="2050" creationId="{8C1E7025-894C-AA4B-18BC-E7306937D4AA}"/>
          </ac:picMkLst>
        </pc:picChg>
        <pc:picChg chg="mod">
          <ac:chgData name="Hamda Ajmal" userId="06b2198e11073e91" providerId="LiveId" clId="{ABCB0193-ABF2-417C-A56C-D54BA71FD6EA}" dt="2025-02-19T14:53:01.541" v="33" actId="1036"/>
          <ac:picMkLst>
            <pc:docMk/>
            <pc:sldMk cId="1594734326" sldId="258"/>
            <ac:picMk id="2052" creationId="{E35EDB90-265E-2C5E-DAA6-59AF93A39821}"/>
          </ac:picMkLst>
        </pc:picChg>
      </pc:sldChg>
      <pc:sldChg chg="del">
        <pc:chgData name="Hamda Ajmal" userId="06b2198e11073e91" providerId="LiveId" clId="{ABCB0193-ABF2-417C-A56C-D54BA71FD6EA}" dt="2025-02-28T18:24:27.911" v="42" actId="47"/>
        <pc:sldMkLst>
          <pc:docMk/>
          <pc:sldMk cId="1725060374" sldId="259"/>
        </pc:sldMkLst>
      </pc:sldChg>
      <pc:sldChg chg="del">
        <pc:chgData name="Hamda Ajmal" userId="06b2198e11073e91" providerId="LiveId" clId="{ABCB0193-ABF2-417C-A56C-D54BA71FD6EA}" dt="2025-02-28T18:24:27.911" v="42" actId="47"/>
        <pc:sldMkLst>
          <pc:docMk/>
          <pc:sldMk cId="1787403355" sldId="260"/>
        </pc:sldMkLst>
      </pc:sldChg>
    </pc:docChg>
  </pc:docChgLst>
  <pc:docChgLst>
    <pc:chgData name="Hamda Ajmal" userId="06b2198e11073e91" providerId="LiveId" clId="{29AE7804-278C-484E-A360-3FF9B2684770}"/>
    <pc:docChg chg="custSel addSld modSld">
      <pc:chgData name="Hamda Ajmal" userId="06b2198e11073e91" providerId="LiveId" clId="{29AE7804-278C-484E-A360-3FF9B2684770}" dt="2025-02-20T17:22:41.971" v="25" actId="1076"/>
      <pc:docMkLst>
        <pc:docMk/>
      </pc:docMkLst>
      <pc:sldChg chg="addSp delSp modSp new mod">
        <pc:chgData name="Hamda Ajmal" userId="06b2198e11073e91" providerId="LiveId" clId="{29AE7804-278C-484E-A360-3FF9B2684770}" dt="2025-02-20T17:22:41.971" v="25" actId="1076"/>
        <pc:sldMkLst>
          <pc:docMk/>
          <pc:sldMk cId="1787403355" sldId="260"/>
        </pc:sldMkLst>
      </pc:sldChg>
    </pc:docChg>
  </pc:docChgLst>
  <pc:docChgLst>
    <pc:chgData name="Hamda Ajmal" userId="06b2198e11073e91" providerId="LiveId" clId="{72F51DCF-F2D0-4B73-AF70-49ECDE185199}"/>
    <pc:docChg chg="undo custSel modSld modMainMaster">
      <pc:chgData name="Hamda Ajmal" userId="06b2198e11073e91" providerId="LiveId" clId="{72F51DCF-F2D0-4B73-AF70-49ECDE185199}" dt="2025-03-24T14:59:14.022" v="214" actId="1076"/>
      <pc:docMkLst>
        <pc:docMk/>
      </pc:docMkLst>
      <pc:sldChg chg="addSp delSp modSp mod">
        <pc:chgData name="Hamda Ajmal" userId="06b2198e11073e91" providerId="LiveId" clId="{72F51DCF-F2D0-4B73-AF70-49ECDE185199}" dt="2025-03-24T14:59:14.022" v="214" actId="1076"/>
        <pc:sldMkLst>
          <pc:docMk/>
          <pc:sldMk cId="1594734326" sldId="258"/>
        </pc:sldMkLst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30" creationId="{4956EBCC-D058-F968-A807-CA62598EF175}"/>
          </ac:spMkLst>
        </pc:spChg>
        <pc:spChg chg="mod">
          <ac:chgData name="Hamda Ajmal" userId="06b2198e11073e91" providerId="LiveId" clId="{72F51DCF-F2D0-4B73-AF70-49ECDE185199}" dt="2025-03-24T14:57:09.250" v="199" actId="1076"/>
          <ac:spMkLst>
            <pc:docMk/>
            <pc:sldMk cId="1594734326" sldId="258"/>
            <ac:spMk id="45" creationId="{9E69D7DC-2A10-A124-027A-2478FDDF788E}"/>
          </ac:spMkLst>
        </pc:spChg>
        <pc:spChg chg="mod">
          <ac:chgData name="Hamda Ajmal" userId="06b2198e11073e91" providerId="LiveId" clId="{72F51DCF-F2D0-4B73-AF70-49ECDE185199}" dt="2025-03-24T14:55:41.433" v="155" actId="14100"/>
          <ac:spMkLst>
            <pc:docMk/>
            <pc:sldMk cId="1594734326" sldId="258"/>
            <ac:spMk id="46" creationId="{FCBFF2E3-73D0-C0C9-396B-B338FC6A06C7}"/>
          </ac:spMkLst>
        </pc:spChg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47" creationId="{84177D58-770A-466A-8756-F4ADC4FAACA0}"/>
          </ac:spMkLst>
        </pc:spChg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48" creationId="{2039853A-CD2B-47E5-1F3E-41384758520C}"/>
          </ac:spMkLst>
        </pc:spChg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49" creationId="{2B6D1F7C-4E64-A50E-9B44-294575BF08E8}"/>
          </ac:spMkLst>
        </pc:spChg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52" creationId="{9265BD85-4F44-1524-64A0-50C78A28881C}"/>
          </ac:spMkLst>
        </pc:spChg>
        <pc:spChg chg="mod">
          <ac:chgData name="Hamda Ajmal" userId="06b2198e11073e91" providerId="LiveId" clId="{72F51DCF-F2D0-4B73-AF70-49ECDE185199}" dt="2025-03-24T14:56:14.218" v="168" actId="1036"/>
          <ac:spMkLst>
            <pc:docMk/>
            <pc:sldMk cId="1594734326" sldId="258"/>
            <ac:spMk id="598" creationId="{B0E6EBF4-374D-DFB6-C8A5-772B732F19A5}"/>
          </ac:spMkLst>
        </pc:spChg>
        <pc:spChg chg="mod">
          <ac:chgData name="Hamda Ajmal" userId="06b2198e11073e91" providerId="LiveId" clId="{72F51DCF-F2D0-4B73-AF70-49ECDE185199}" dt="2025-03-24T14:53:13.946" v="123" actId="1076"/>
          <ac:spMkLst>
            <pc:docMk/>
            <pc:sldMk cId="1594734326" sldId="258"/>
            <ac:spMk id="600" creationId="{BCA98E51-63F4-9339-E0BB-04E7B3C96EE4}"/>
          </ac:spMkLst>
        </pc:spChg>
        <pc:spChg chg="mod">
          <ac:chgData name="Hamda Ajmal" userId="06b2198e11073e91" providerId="LiveId" clId="{72F51DCF-F2D0-4B73-AF70-49ECDE185199}" dt="2025-03-24T14:56:45.075" v="186" actId="14100"/>
          <ac:spMkLst>
            <pc:docMk/>
            <pc:sldMk cId="1594734326" sldId="258"/>
            <ac:spMk id="626" creationId="{87FBC9F1-48CC-3E17-F7DF-2D91FD69FCA2}"/>
          </ac:spMkLst>
        </pc:spChg>
        <pc:grpChg chg="add mod">
          <ac:chgData name="Hamda Ajmal" userId="06b2198e11073e91" providerId="LiveId" clId="{72F51DCF-F2D0-4B73-AF70-49ECDE185199}" dt="2025-03-24T14:56:14.218" v="168" actId="1036"/>
          <ac:grpSpMkLst>
            <pc:docMk/>
            <pc:sldMk cId="1594734326" sldId="258"/>
            <ac:grpSpMk id="5" creationId="{40B80829-FC5C-E822-C831-3B3C2AE23545}"/>
          </ac:grpSpMkLst>
        </pc:grpChg>
        <pc:grpChg chg="mod">
          <ac:chgData name="Hamda Ajmal" userId="06b2198e11073e91" providerId="LiveId" clId="{72F51DCF-F2D0-4B73-AF70-49ECDE185199}" dt="2025-03-24T14:56:45.075" v="186" actId="14100"/>
          <ac:grpSpMkLst>
            <pc:docMk/>
            <pc:sldMk cId="1594734326" sldId="258"/>
            <ac:grpSpMk id="587" creationId="{6E219B18-555B-3A4E-CBE8-210EB9718268}"/>
          </ac:grpSpMkLst>
        </pc:grpChg>
        <pc:graphicFrameChg chg="mod modGraphic">
          <ac:chgData name="Hamda Ajmal" userId="06b2198e11073e91" providerId="LiveId" clId="{72F51DCF-F2D0-4B73-AF70-49ECDE185199}" dt="2025-03-24T14:58:33.911" v="208" actId="14100"/>
          <ac:graphicFrameMkLst>
            <pc:docMk/>
            <pc:sldMk cId="1594734326" sldId="258"/>
            <ac:graphicFrameMk id="12" creationId="{D8D06759-33F2-954D-40D0-311F7120E068}"/>
          </ac:graphicFrameMkLst>
        </pc:graphicFrameChg>
        <pc:graphicFrameChg chg="mod modGraphic">
          <ac:chgData name="Hamda Ajmal" userId="06b2198e11073e91" providerId="LiveId" clId="{72F51DCF-F2D0-4B73-AF70-49ECDE185199}" dt="2025-03-24T14:55:24.447" v="151" actId="403"/>
          <ac:graphicFrameMkLst>
            <pc:docMk/>
            <pc:sldMk cId="1594734326" sldId="258"/>
            <ac:graphicFrameMk id="32" creationId="{7E4EC5E3-C13A-ABD0-212D-53928A496738}"/>
          </ac:graphicFrameMkLst>
        </pc:graphicFrameChg>
        <pc:graphicFrameChg chg="mod modGraphic">
          <ac:chgData name="Hamda Ajmal" userId="06b2198e11073e91" providerId="LiveId" clId="{72F51DCF-F2D0-4B73-AF70-49ECDE185199}" dt="2025-03-24T14:58:25.089" v="205" actId="14100"/>
          <ac:graphicFrameMkLst>
            <pc:docMk/>
            <pc:sldMk cId="1594734326" sldId="258"/>
            <ac:graphicFrameMk id="34" creationId="{1CBEE862-210B-79FB-71D2-4D271245636C}"/>
          </ac:graphicFrameMkLst>
        </pc:graphicFrameChg>
        <pc:graphicFrameChg chg="mod modGraphic">
          <ac:chgData name="Hamda Ajmal" userId="06b2198e11073e91" providerId="LiveId" clId="{72F51DCF-F2D0-4B73-AF70-49ECDE185199}" dt="2025-03-24T14:58:27.438" v="206" actId="14100"/>
          <ac:graphicFrameMkLst>
            <pc:docMk/>
            <pc:sldMk cId="1594734326" sldId="258"/>
            <ac:graphicFrameMk id="38" creationId="{1ABA0EFC-38AB-6BE0-87F7-40AA673E372C}"/>
          </ac:graphicFrameMkLst>
        </pc:graphicFrameChg>
        <pc:graphicFrameChg chg="mod modGraphic">
          <ac:chgData name="Hamda Ajmal" userId="06b2198e11073e91" providerId="LiveId" clId="{72F51DCF-F2D0-4B73-AF70-49ECDE185199}" dt="2025-03-24T14:58:30.457" v="207" actId="14100"/>
          <ac:graphicFrameMkLst>
            <pc:docMk/>
            <pc:sldMk cId="1594734326" sldId="258"/>
            <ac:graphicFrameMk id="43" creationId="{C46305CE-79FA-4836-5659-CB7E917652ED}"/>
          </ac:graphicFrameMkLst>
        </pc:graphicFrameChg>
        <pc:graphicFrameChg chg="mod modGraphic">
          <ac:chgData name="Hamda Ajmal" userId="06b2198e11073e91" providerId="LiveId" clId="{72F51DCF-F2D0-4B73-AF70-49ECDE185199}" dt="2025-03-24T14:57:14.257" v="200" actId="1076"/>
          <ac:graphicFrameMkLst>
            <pc:docMk/>
            <pc:sldMk cId="1594734326" sldId="258"/>
            <ac:graphicFrameMk id="58" creationId="{7712C52A-DDA0-3471-B88A-22CCF90C6A30}"/>
          </ac:graphicFrameMkLst>
        </pc:graphicFrameChg>
        <pc:graphicFrameChg chg="mod modGraphic">
          <ac:chgData name="Hamda Ajmal" userId="06b2198e11073e91" providerId="LiveId" clId="{72F51DCF-F2D0-4B73-AF70-49ECDE185199}" dt="2025-03-24T14:57:14.257" v="200" actId="1076"/>
          <ac:graphicFrameMkLst>
            <pc:docMk/>
            <pc:sldMk cId="1594734326" sldId="258"/>
            <ac:graphicFrameMk id="59" creationId="{812E19B8-BC8F-547E-FF9C-9C5432612547}"/>
          </ac:graphicFrameMkLst>
        </pc:graphicFrameChg>
        <pc:graphicFrameChg chg="mod modGraphic">
          <ac:chgData name="Hamda Ajmal" userId="06b2198e11073e91" providerId="LiveId" clId="{72F51DCF-F2D0-4B73-AF70-49ECDE185199}" dt="2025-03-24T14:56:14.218" v="168" actId="1036"/>
          <ac:graphicFrameMkLst>
            <pc:docMk/>
            <pc:sldMk cId="1594734326" sldId="258"/>
            <ac:graphicFrameMk id="610" creationId="{84D59AD7-F437-4550-AF20-3357F0A285BB}"/>
          </ac:graphicFrameMkLst>
        </pc:graphicFrameChg>
        <pc:graphicFrameChg chg="mod modGraphic">
          <ac:chgData name="Hamda Ajmal" userId="06b2198e11073e91" providerId="LiveId" clId="{72F51DCF-F2D0-4B73-AF70-49ECDE185199}" dt="2025-03-24T14:56:14.218" v="168" actId="1036"/>
          <ac:graphicFrameMkLst>
            <pc:docMk/>
            <pc:sldMk cId="1594734326" sldId="258"/>
            <ac:graphicFrameMk id="611" creationId="{01B814AD-9610-C43C-EBBD-2552494A503C}"/>
          </ac:graphicFrameMkLst>
        </pc:graphicFrameChg>
        <pc:graphicFrameChg chg="mod modGraphic">
          <ac:chgData name="Hamda Ajmal" userId="06b2198e11073e91" providerId="LiveId" clId="{72F51DCF-F2D0-4B73-AF70-49ECDE185199}" dt="2025-03-24T14:56:14.218" v="168" actId="1036"/>
          <ac:graphicFrameMkLst>
            <pc:docMk/>
            <pc:sldMk cId="1594734326" sldId="258"/>
            <ac:graphicFrameMk id="620" creationId="{0940EE3D-F4F5-F7B9-2CD3-FEDF705618E0}"/>
          </ac:graphicFrameMkLst>
        </pc:graphicFrameChg>
        <pc:graphicFrameChg chg="mod modGraphic">
          <ac:chgData name="Hamda Ajmal" userId="06b2198e11073e91" providerId="LiveId" clId="{72F51DCF-F2D0-4B73-AF70-49ECDE185199}" dt="2025-03-24T14:56:14.218" v="168" actId="1036"/>
          <ac:graphicFrameMkLst>
            <pc:docMk/>
            <pc:sldMk cId="1594734326" sldId="258"/>
            <ac:graphicFrameMk id="621" creationId="{5AEED058-611C-42D3-7619-33958956DA7B}"/>
          </ac:graphicFrameMkLst>
        </pc:graphicFrameChg>
        <pc:picChg chg="add mod">
          <ac:chgData name="Hamda Ajmal" userId="06b2198e11073e91" providerId="LiveId" clId="{72F51DCF-F2D0-4B73-AF70-49ECDE185199}" dt="2025-03-24T14:59:14.022" v="214" actId="1076"/>
          <ac:picMkLst>
            <pc:docMk/>
            <pc:sldMk cId="1594734326" sldId="258"/>
            <ac:picMk id="2" creationId="{8C0D134D-02E0-697D-5C2F-02D7042EB117}"/>
          </ac:picMkLst>
        </pc:picChg>
        <pc:picChg chg="mod">
          <ac:chgData name="Hamda Ajmal" userId="06b2198e11073e91" providerId="LiveId" clId="{72F51DCF-F2D0-4B73-AF70-49ECDE185199}" dt="2025-03-24T14:56:49.805" v="198" actId="1036"/>
          <ac:picMkLst>
            <pc:docMk/>
            <pc:sldMk cId="1594734326" sldId="258"/>
            <ac:picMk id="3" creationId="{9F092FA6-CB50-403F-DBAB-EDC317B06D63}"/>
          </ac:picMkLst>
        </pc:picChg>
        <pc:picChg chg="add del mod">
          <ac:chgData name="Hamda Ajmal" userId="06b2198e11073e91" providerId="LiveId" clId="{72F51DCF-F2D0-4B73-AF70-49ECDE185199}" dt="2025-03-24T14:59:08.974" v="212" actId="478"/>
          <ac:picMkLst>
            <pc:docMk/>
            <pc:sldMk cId="1594734326" sldId="258"/>
            <ac:picMk id="4" creationId="{DC479552-99F9-3929-A941-E36D4F6ED6CC}"/>
          </ac:picMkLst>
        </pc:picChg>
        <pc:picChg chg="mod">
          <ac:chgData name="Hamda Ajmal" userId="06b2198e11073e91" providerId="LiveId" clId="{72F51DCF-F2D0-4B73-AF70-49ECDE185199}" dt="2025-03-24T14:55:04.660" v="147" actId="14100"/>
          <ac:picMkLst>
            <pc:docMk/>
            <pc:sldMk cId="1594734326" sldId="258"/>
            <ac:picMk id="592" creationId="{8D3E06D2-1797-AF71-8887-DAD7299239DB}"/>
          </ac:picMkLst>
        </pc:picChg>
        <pc:picChg chg="mod">
          <ac:chgData name="Hamda Ajmal" userId="06b2198e11073e91" providerId="LiveId" clId="{72F51DCF-F2D0-4B73-AF70-49ECDE185199}" dt="2025-03-24T14:55:12.290" v="149" actId="1076"/>
          <ac:picMkLst>
            <pc:docMk/>
            <pc:sldMk cId="1594734326" sldId="258"/>
            <ac:picMk id="593" creationId="{E92A20B7-E967-95F9-51D8-71F423E26E17}"/>
          </ac:picMkLst>
        </pc:picChg>
        <pc:picChg chg="del mod">
          <ac:chgData name="Hamda Ajmal" userId="06b2198e11073e91" providerId="LiveId" clId="{72F51DCF-F2D0-4B73-AF70-49ECDE185199}" dt="2025-03-24T14:47:54.465" v="37" actId="478"/>
          <ac:picMkLst>
            <pc:docMk/>
            <pc:sldMk cId="1594734326" sldId="258"/>
            <ac:picMk id="594" creationId="{080748CD-35FD-2F34-4C85-109B254A3CB5}"/>
          </ac:picMkLst>
        </pc:picChg>
        <pc:picChg chg="mod">
          <ac:chgData name="Hamda Ajmal" userId="06b2198e11073e91" providerId="LiveId" clId="{72F51DCF-F2D0-4B73-AF70-49ECDE185199}" dt="2025-03-24T14:54:59.757" v="145" actId="1076"/>
          <ac:picMkLst>
            <pc:docMk/>
            <pc:sldMk cId="1594734326" sldId="258"/>
            <ac:picMk id="595" creationId="{ED7320E4-3C24-31C2-620D-7B749BCA26C8}"/>
          </ac:picMkLst>
        </pc:picChg>
        <pc:picChg chg="del mod">
          <ac:chgData name="Hamda Ajmal" userId="06b2198e11073e91" providerId="LiveId" clId="{72F51DCF-F2D0-4B73-AF70-49ECDE185199}" dt="2025-03-24T14:47:55.180" v="38" actId="478"/>
          <ac:picMkLst>
            <pc:docMk/>
            <pc:sldMk cId="1594734326" sldId="258"/>
            <ac:picMk id="596" creationId="{9702E940-68EB-AB81-E274-E1DC56F14519}"/>
          </ac:picMkLst>
        </pc:picChg>
        <pc:picChg chg="del mod">
          <ac:chgData name="Hamda Ajmal" userId="06b2198e11073e91" providerId="LiveId" clId="{72F51DCF-F2D0-4B73-AF70-49ECDE185199}" dt="2025-03-24T14:59:07.982" v="211" actId="478"/>
          <ac:picMkLst>
            <pc:docMk/>
            <pc:sldMk cId="1594734326" sldId="258"/>
            <ac:picMk id="597" creationId="{12197428-0338-2D5B-C8D8-991D7DA67657}"/>
          </ac:picMkLst>
        </pc:picChg>
        <pc:picChg chg="mod">
          <ac:chgData name="Hamda Ajmal" userId="06b2198e11073e91" providerId="LiveId" clId="{72F51DCF-F2D0-4B73-AF70-49ECDE185199}" dt="2025-03-24T14:56:45.075" v="186" actId="14100"/>
          <ac:picMkLst>
            <pc:docMk/>
            <pc:sldMk cId="1594734326" sldId="258"/>
            <ac:picMk id="2050" creationId="{8C1E7025-894C-AA4B-18BC-E7306937D4AA}"/>
          </ac:picMkLst>
        </pc:picChg>
        <pc:picChg chg="mod">
          <ac:chgData name="Hamda Ajmal" userId="06b2198e11073e91" providerId="LiveId" clId="{72F51DCF-F2D0-4B73-AF70-49ECDE185199}" dt="2025-03-24T14:56:45.075" v="186" actId="14100"/>
          <ac:picMkLst>
            <pc:docMk/>
            <pc:sldMk cId="1594734326" sldId="258"/>
            <ac:picMk id="2052" creationId="{E35EDB90-265E-2C5E-DAA6-59AF93A39821}"/>
          </ac:picMkLst>
        </pc:picChg>
      </pc:sldChg>
      <pc:sldMasterChg chg="modSp modSldLayout">
        <pc:chgData name="Hamda Ajmal" userId="06b2198e11073e91" providerId="LiveId" clId="{72F51DCF-F2D0-4B73-AF70-49ECDE185199}" dt="2025-03-24T14:43:31.178" v="0"/>
        <pc:sldMasterMkLst>
          <pc:docMk/>
          <pc:sldMasterMk cId="3139131881" sldId="2147483768"/>
        </pc:sldMasterMkLst>
        <pc:spChg chg="mod">
          <ac:chgData name="Hamda Ajmal" userId="06b2198e11073e91" providerId="LiveId" clId="{72F51DCF-F2D0-4B73-AF70-49ECDE185199}" dt="2025-03-24T14:43:31.178" v="0"/>
          <ac:spMkLst>
            <pc:docMk/>
            <pc:sldMasterMk cId="3139131881" sldId="2147483768"/>
            <ac:spMk id="2" creationId="{00000000-0000-0000-0000-000000000000}"/>
          </ac:spMkLst>
        </pc:spChg>
        <pc:spChg chg="mod">
          <ac:chgData name="Hamda Ajmal" userId="06b2198e11073e91" providerId="LiveId" clId="{72F51DCF-F2D0-4B73-AF70-49ECDE185199}" dt="2025-03-24T14:43:31.178" v="0"/>
          <ac:spMkLst>
            <pc:docMk/>
            <pc:sldMasterMk cId="3139131881" sldId="2147483768"/>
            <ac:spMk id="3" creationId="{00000000-0000-0000-0000-000000000000}"/>
          </ac:spMkLst>
        </pc:spChg>
        <pc:spChg chg="mod">
          <ac:chgData name="Hamda Ajmal" userId="06b2198e11073e91" providerId="LiveId" clId="{72F51DCF-F2D0-4B73-AF70-49ECDE185199}" dt="2025-03-24T14:43:31.178" v="0"/>
          <ac:spMkLst>
            <pc:docMk/>
            <pc:sldMasterMk cId="3139131881" sldId="2147483768"/>
            <ac:spMk id="4" creationId="{00000000-0000-0000-0000-000000000000}"/>
          </ac:spMkLst>
        </pc:spChg>
        <pc:spChg chg="mod">
          <ac:chgData name="Hamda Ajmal" userId="06b2198e11073e91" providerId="LiveId" clId="{72F51DCF-F2D0-4B73-AF70-49ECDE185199}" dt="2025-03-24T14:43:31.178" v="0"/>
          <ac:spMkLst>
            <pc:docMk/>
            <pc:sldMasterMk cId="3139131881" sldId="2147483768"/>
            <ac:spMk id="5" creationId="{00000000-0000-0000-0000-000000000000}"/>
          </ac:spMkLst>
        </pc:spChg>
        <pc:spChg chg="mod">
          <ac:chgData name="Hamda Ajmal" userId="06b2198e11073e91" providerId="LiveId" clId="{72F51DCF-F2D0-4B73-AF70-49ECDE185199}" dt="2025-03-24T14:43:31.178" v="0"/>
          <ac:spMkLst>
            <pc:docMk/>
            <pc:sldMasterMk cId="3139131881" sldId="2147483768"/>
            <ac:spMk id="6" creationId="{00000000-0000-0000-0000-000000000000}"/>
          </ac:spMkLst>
        </pc:sp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2252491604" sldId="2147483769"/>
          </pc:sldLayoutMkLst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2252491604" sldId="2147483769"/>
              <ac:spMk id="2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2252491604" sldId="2147483769"/>
              <ac:spMk id="3" creationId="{00000000-0000-0000-0000-000000000000}"/>
            </ac:spMkLst>
          </pc:spChg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1058328470" sldId="2147483771"/>
          </pc:sldLayoutMkLst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1058328470" sldId="2147483771"/>
              <ac:spMk id="2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1058328470" sldId="2147483771"/>
              <ac:spMk id="3" creationId="{00000000-0000-0000-0000-000000000000}"/>
            </ac:spMkLst>
          </pc:spChg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960496014" sldId="2147483772"/>
          </pc:sldLayoutMkLst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960496014" sldId="2147483772"/>
              <ac:spMk id="3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960496014" sldId="2147483772"/>
              <ac:spMk id="4" creationId="{00000000-0000-0000-0000-000000000000}"/>
            </ac:spMkLst>
          </pc:spChg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252183482" sldId="2147483773"/>
          </pc:sldLayoutMkLst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252183482" sldId="2147483773"/>
              <ac:spMk id="2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252183482" sldId="2147483773"/>
              <ac:spMk id="3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252183482" sldId="2147483773"/>
              <ac:spMk id="4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252183482" sldId="2147483773"/>
              <ac:spMk id="5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252183482" sldId="2147483773"/>
              <ac:spMk id="6" creationId="{00000000-0000-0000-0000-000000000000}"/>
            </ac:spMkLst>
          </pc:spChg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341073830" sldId="2147483776"/>
          </pc:sldLayoutMkLst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341073830" sldId="2147483776"/>
              <ac:spMk id="2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341073830" sldId="2147483776"/>
              <ac:spMk id="3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341073830" sldId="2147483776"/>
              <ac:spMk id="4" creationId="{00000000-0000-0000-0000-000000000000}"/>
            </ac:spMkLst>
          </pc:spChg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446301846" sldId="2147483777"/>
          </pc:sldLayoutMkLst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446301846" sldId="2147483777"/>
              <ac:spMk id="2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446301846" sldId="2147483777"/>
              <ac:spMk id="3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446301846" sldId="2147483777"/>
              <ac:spMk id="4" creationId="{00000000-0000-0000-0000-000000000000}"/>
            </ac:spMkLst>
          </pc:spChg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2363236287" sldId="2147483779"/>
          </pc:sldLayoutMkLst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2363236287" sldId="2147483779"/>
              <ac:spMk id="2" creationId="{00000000-0000-0000-0000-000000000000}"/>
            </ac:spMkLst>
          </pc:spChg>
          <pc:spChg chg="mod">
            <ac:chgData name="Hamda Ajmal" userId="06b2198e11073e91" providerId="LiveId" clId="{72F51DCF-F2D0-4B73-AF70-49ECDE185199}" dt="2025-03-24T14:43:31.178" v="0"/>
            <ac:spMkLst>
              <pc:docMk/>
              <pc:sldMasterMk cId="3139131881" sldId="2147483768"/>
              <pc:sldLayoutMk cId="2363236287" sldId="214748377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13B9B-0B99-4B39-AF2C-3FC5A1802B25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49C3-38B2-428D-9B5F-D2655FDB49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68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9308" rtl="0" eaLnBrk="1" latinLnBrk="0" hangingPunct="1">
      <a:defRPr sz="708" kern="1200">
        <a:solidFill>
          <a:schemeClr val="tx1"/>
        </a:solidFill>
        <a:latin typeface="+mn-lt"/>
        <a:ea typeface="+mn-ea"/>
        <a:cs typeface="+mn-cs"/>
      </a:defRPr>
    </a:lvl1pPr>
    <a:lvl2pPr marL="269654" algn="l" defTabSz="539308" rtl="0" eaLnBrk="1" latinLnBrk="0" hangingPunct="1">
      <a:defRPr sz="708" kern="1200">
        <a:solidFill>
          <a:schemeClr val="tx1"/>
        </a:solidFill>
        <a:latin typeface="+mn-lt"/>
        <a:ea typeface="+mn-ea"/>
        <a:cs typeface="+mn-cs"/>
      </a:defRPr>
    </a:lvl2pPr>
    <a:lvl3pPr marL="539308" algn="l" defTabSz="539308" rtl="0" eaLnBrk="1" latinLnBrk="0" hangingPunct="1">
      <a:defRPr sz="708" kern="1200">
        <a:solidFill>
          <a:schemeClr val="tx1"/>
        </a:solidFill>
        <a:latin typeface="+mn-lt"/>
        <a:ea typeface="+mn-ea"/>
        <a:cs typeface="+mn-cs"/>
      </a:defRPr>
    </a:lvl3pPr>
    <a:lvl4pPr marL="808961" algn="l" defTabSz="539308" rtl="0" eaLnBrk="1" latinLnBrk="0" hangingPunct="1">
      <a:defRPr sz="708" kern="1200">
        <a:solidFill>
          <a:schemeClr val="tx1"/>
        </a:solidFill>
        <a:latin typeface="+mn-lt"/>
        <a:ea typeface="+mn-ea"/>
        <a:cs typeface="+mn-cs"/>
      </a:defRPr>
    </a:lvl4pPr>
    <a:lvl5pPr marL="1078614" algn="l" defTabSz="539308" rtl="0" eaLnBrk="1" latinLnBrk="0" hangingPunct="1">
      <a:defRPr sz="708" kern="1200">
        <a:solidFill>
          <a:schemeClr val="tx1"/>
        </a:solidFill>
        <a:latin typeface="+mn-lt"/>
        <a:ea typeface="+mn-ea"/>
        <a:cs typeface="+mn-cs"/>
      </a:defRPr>
    </a:lvl5pPr>
    <a:lvl6pPr marL="1348268" algn="l" defTabSz="539308" rtl="0" eaLnBrk="1" latinLnBrk="0" hangingPunct="1">
      <a:defRPr sz="708" kern="1200">
        <a:solidFill>
          <a:schemeClr val="tx1"/>
        </a:solidFill>
        <a:latin typeface="+mn-lt"/>
        <a:ea typeface="+mn-ea"/>
        <a:cs typeface="+mn-cs"/>
      </a:defRPr>
    </a:lvl6pPr>
    <a:lvl7pPr marL="1617922" algn="l" defTabSz="539308" rtl="0" eaLnBrk="1" latinLnBrk="0" hangingPunct="1">
      <a:defRPr sz="708" kern="1200">
        <a:solidFill>
          <a:schemeClr val="tx1"/>
        </a:solidFill>
        <a:latin typeface="+mn-lt"/>
        <a:ea typeface="+mn-ea"/>
        <a:cs typeface="+mn-cs"/>
      </a:defRPr>
    </a:lvl7pPr>
    <a:lvl8pPr marL="1887575" algn="l" defTabSz="539308" rtl="0" eaLnBrk="1" latinLnBrk="0" hangingPunct="1">
      <a:defRPr sz="708" kern="1200">
        <a:solidFill>
          <a:schemeClr val="tx1"/>
        </a:solidFill>
        <a:latin typeface="+mn-lt"/>
        <a:ea typeface="+mn-ea"/>
        <a:cs typeface="+mn-cs"/>
      </a:defRPr>
    </a:lvl8pPr>
    <a:lvl9pPr marL="2157229" algn="l" defTabSz="539308" rtl="0" eaLnBrk="1" latinLnBrk="0" hangingPunct="1">
      <a:defRPr sz="7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049C3-38B2-428D-9B5F-D2655FDB499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168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349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121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48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928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748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24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470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064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155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164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540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8F56F-AF9C-4FE1-BAC6-FEA1ED835CE3}" type="datetimeFigureOut">
              <a:rPr lang="en-IE" smtClean="0"/>
              <a:t>24/03/2025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88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Rectangle 597">
            <a:extLst>
              <a:ext uri="{FF2B5EF4-FFF2-40B4-BE49-F238E27FC236}">
                <a16:creationId xmlns:a16="http://schemas.microsoft.com/office/drawing/2014/main" id="{B0E6EBF4-374D-DFB6-C8A5-772B732F19A5}"/>
              </a:ext>
            </a:extLst>
          </p:cNvPr>
          <p:cNvSpPr/>
          <p:nvPr/>
        </p:nvSpPr>
        <p:spPr>
          <a:xfrm>
            <a:off x="4080233" y="2301055"/>
            <a:ext cx="2361538" cy="2019445"/>
          </a:xfrm>
          <a:prstGeom prst="rect">
            <a:avLst/>
          </a:prstGeom>
          <a:solidFill>
            <a:srgbClr val="E6F5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Calculated Scores</a:t>
            </a:r>
            <a:endParaRPr lang="en-IE" sz="14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BFF2E3-73D0-C0C9-396B-B338FC6A06C7}"/>
              </a:ext>
            </a:extLst>
          </p:cNvPr>
          <p:cNvSpPr/>
          <p:nvPr/>
        </p:nvSpPr>
        <p:spPr>
          <a:xfrm>
            <a:off x="246921" y="155520"/>
            <a:ext cx="6364158" cy="1917417"/>
          </a:xfrm>
          <a:prstGeom prst="rect">
            <a:avLst/>
          </a:prstGeom>
          <a:solidFill>
            <a:srgbClr val="B3E2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b="1" dirty="0"/>
              <a:t>CRISPR DKO Screens</a:t>
            </a:r>
            <a:endParaRPr lang="en-IE" sz="1400" b="1" dirty="0"/>
          </a:p>
        </p:txBody>
      </p: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6E219B18-555B-3A4E-CBE8-210EB9718268}"/>
              </a:ext>
            </a:extLst>
          </p:cNvPr>
          <p:cNvGrpSpPr/>
          <p:nvPr/>
        </p:nvGrpSpPr>
        <p:grpSpPr>
          <a:xfrm>
            <a:off x="400218" y="4114442"/>
            <a:ext cx="3007556" cy="2694731"/>
            <a:chOff x="172322" y="4618978"/>
            <a:chExt cx="3341440" cy="2836633"/>
          </a:xfrm>
        </p:grpSpPr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7FBC9F1-48CC-3E17-F7DF-2D91FD69FCA2}"/>
                </a:ext>
              </a:extLst>
            </p:cNvPr>
            <p:cNvSpPr/>
            <p:nvPr/>
          </p:nvSpPr>
          <p:spPr>
            <a:xfrm>
              <a:off x="172322" y="4618978"/>
              <a:ext cx="3341440" cy="2836633"/>
            </a:xfrm>
            <a:prstGeom prst="rect">
              <a:avLst/>
            </a:prstGeom>
            <a:solidFill>
              <a:srgbClr val="FFF2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/>
                <a:t>Analysis</a:t>
              </a:r>
              <a:endParaRPr lang="en-IE" sz="1400" b="1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C1E7025-894C-AA4B-18BC-E7306937D4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87" b="22616"/>
            <a:stretch/>
          </p:blipFill>
          <p:spPr bwMode="auto">
            <a:xfrm>
              <a:off x="1945333" y="4929297"/>
              <a:ext cx="1370865" cy="98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E35EDB90-265E-2C5E-DAA6-59AF93A398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6" b="22201"/>
            <a:stretch/>
          </p:blipFill>
          <p:spPr bwMode="auto">
            <a:xfrm>
              <a:off x="373522" y="4918065"/>
              <a:ext cx="1365920" cy="981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11" name="Table 610">
            <a:extLst>
              <a:ext uri="{FF2B5EF4-FFF2-40B4-BE49-F238E27FC236}">
                <a16:creationId xmlns:a16="http://schemas.microsoft.com/office/drawing/2014/main" id="{01B814AD-9610-C43C-EBBD-2552494A5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05734"/>
              </p:ext>
            </p:extLst>
          </p:nvPr>
        </p:nvGraphicFramePr>
        <p:xfrm>
          <a:off x="4545174" y="2644870"/>
          <a:ext cx="1047566" cy="117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27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388239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620" name="Table 619">
            <a:extLst>
              <a:ext uri="{FF2B5EF4-FFF2-40B4-BE49-F238E27FC236}">
                <a16:creationId xmlns:a16="http://schemas.microsoft.com/office/drawing/2014/main" id="{0940EE3D-F4F5-F7B9-2CD3-FEDF70561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32605"/>
              </p:ext>
            </p:extLst>
          </p:nvPr>
        </p:nvGraphicFramePr>
        <p:xfrm>
          <a:off x="4735473" y="2784423"/>
          <a:ext cx="1047566" cy="117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27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388239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621" name="Table 620">
            <a:extLst>
              <a:ext uri="{FF2B5EF4-FFF2-40B4-BE49-F238E27FC236}">
                <a16:creationId xmlns:a16="http://schemas.microsoft.com/office/drawing/2014/main" id="{5AEED058-611C-42D3-7619-33958956D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36161"/>
              </p:ext>
            </p:extLst>
          </p:nvPr>
        </p:nvGraphicFramePr>
        <p:xfrm>
          <a:off x="4830625" y="2879573"/>
          <a:ext cx="1047566" cy="1176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27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388239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235240">
                <a:tc>
                  <a:txBody>
                    <a:bodyPr/>
                    <a:lstStyle/>
                    <a:p>
                      <a:endParaRPr lang="en-IE" sz="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endParaRPr lang="en-IE" sz="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089" marR="57089" marT="28545" marB="28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500" dirty="0"/>
                    </a:p>
                  </a:txBody>
                  <a:tcPr marL="57089" marR="57089" marT="28545" marB="2854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610" name="Table 609">
            <a:extLst>
              <a:ext uri="{FF2B5EF4-FFF2-40B4-BE49-F238E27FC236}">
                <a16:creationId xmlns:a16="http://schemas.microsoft.com/office/drawing/2014/main" id="{84D59AD7-F437-4550-AF20-3357F0A28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50125"/>
              </p:ext>
            </p:extLst>
          </p:nvPr>
        </p:nvGraphicFramePr>
        <p:xfrm>
          <a:off x="4934899" y="2952975"/>
          <a:ext cx="1111711" cy="1215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700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412011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274958">
                <a:tc>
                  <a:txBody>
                    <a:bodyPr/>
                    <a:lstStyle/>
                    <a:p>
                      <a:r>
                        <a:rPr lang="en-US" sz="900" dirty="0"/>
                        <a:t>Gene Pair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Score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r>
                        <a:rPr lang="en-US" sz="900" dirty="0"/>
                        <a:t>A1_A2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1.2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r>
                        <a:rPr lang="en-US" sz="900" dirty="0"/>
                        <a:t>A1_A3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1.56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235240">
                <a:tc>
                  <a:txBody>
                    <a:bodyPr/>
                    <a:lstStyle/>
                    <a:p>
                      <a:r>
                        <a:rPr lang="en-US" sz="900" dirty="0"/>
                        <a:t>A2_A4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2.09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D06759-33F2-954D-40D0-311F7120E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1489"/>
              </p:ext>
            </p:extLst>
          </p:nvPr>
        </p:nvGraphicFramePr>
        <p:xfrm>
          <a:off x="338208" y="497191"/>
          <a:ext cx="1147241" cy="1481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41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295246">
                <a:tc>
                  <a:txBody>
                    <a:bodyPr/>
                    <a:lstStyle/>
                    <a:p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Dede Screen</a:t>
                      </a:r>
                      <a:endParaRPr lang="en-IE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295246">
                <a:tc>
                  <a:txBody>
                    <a:bodyPr/>
                    <a:lstStyle/>
                    <a:p>
                      <a:r>
                        <a:rPr lang="en-US" sz="1000" dirty="0"/>
                        <a:t>Gene Pairs: 400</a:t>
                      </a:r>
                      <a:endParaRPr lang="en-IE" sz="1000" dirty="0"/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295246">
                <a:tc>
                  <a:txBody>
                    <a:bodyPr/>
                    <a:lstStyle/>
                    <a:p>
                      <a:r>
                        <a:rPr lang="en-US" sz="1000" dirty="0"/>
                        <a:t>Cell Lines:  3</a:t>
                      </a:r>
                      <a:endParaRPr lang="en-IE" sz="1000" dirty="0"/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59573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enCas12a</a:t>
                      </a:r>
                      <a:endParaRPr lang="en-IE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0B80829-FC5C-E822-C831-3B3C2AE23545}"/>
              </a:ext>
            </a:extLst>
          </p:cNvPr>
          <p:cNvGrpSpPr/>
          <p:nvPr/>
        </p:nvGrpSpPr>
        <p:grpSpPr>
          <a:xfrm>
            <a:off x="373805" y="2645778"/>
            <a:ext cx="3064194" cy="1314413"/>
            <a:chOff x="373805" y="2539242"/>
            <a:chExt cx="3064194" cy="13144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65BD85-4F44-1524-64A0-50C78A28881C}"/>
                </a:ext>
              </a:extLst>
            </p:cNvPr>
            <p:cNvSpPr/>
            <p:nvPr/>
          </p:nvSpPr>
          <p:spPr>
            <a:xfrm>
              <a:off x="373805" y="2539242"/>
              <a:ext cx="3064194" cy="1314413"/>
            </a:xfrm>
            <a:prstGeom prst="rect">
              <a:avLst/>
            </a:prstGeom>
            <a:solidFill>
              <a:srgbClr val="FDCDA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b="1" dirty="0"/>
                <a:t>GI Scoring methods</a:t>
              </a:r>
              <a:endParaRPr lang="en-IE" sz="1400" b="1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177D58-770A-466A-8756-F4ADC4FAACA0}"/>
                </a:ext>
              </a:extLst>
            </p:cNvPr>
            <p:cNvSpPr/>
            <p:nvPr/>
          </p:nvSpPr>
          <p:spPr>
            <a:xfrm>
              <a:off x="581314" y="2860957"/>
              <a:ext cx="1084488" cy="446281"/>
            </a:xfrm>
            <a:prstGeom prst="rect">
              <a:avLst/>
            </a:prstGeom>
            <a:solidFill>
              <a:srgbClr val="FEEBD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200"/>
                <a:t>zdLFC</a:t>
              </a:r>
              <a:endParaRPr lang="en-IE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039853A-CD2B-47E5-1F3E-41384758520C}"/>
                </a:ext>
              </a:extLst>
            </p:cNvPr>
            <p:cNvSpPr/>
            <p:nvPr/>
          </p:nvSpPr>
          <p:spPr>
            <a:xfrm>
              <a:off x="2019652" y="2867212"/>
              <a:ext cx="1123007" cy="446281"/>
            </a:xfrm>
            <a:prstGeom prst="rect">
              <a:avLst/>
            </a:prstGeom>
            <a:solidFill>
              <a:srgbClr val="FEEBD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/>
                <a:t>Gemini </a:t>
              </a:r>
            </a:p>
            <a:p>
              <a:pPr algn="ctr"/>
              <a:r>
                <a:rPr lang="en-US" sz="800" dirty="0"/>
                <a:t>(Strong and Sensitive)</a:t>
              </a:r>
              <a:endParaRPr lang="en-IE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6D1F7C-4E64-A50E-9B44-294575BF08E8}"/>
                </a:ext>
              </a:extLst>
            </p:cNvPr>
            <p:cNvSpPr/>
            <p:nvPr/>
          </p:nvSpPr>
          <p:spPr>
            <a:xfrm>
              <a:off x="581314" y="3357306"/>
              <a:ext cx="1084488" cy="446281"/>
            </a:xfrm>
            <a:prstGeom prst="rect">
              <a:avLst/>
            </a:prstGeom>
            <a:solidFill>
              <a:srgbClr val="FEEBD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/>
                <a:t>Parrish Score</a:t>
              </a:r>
              <a:endParaRPr lang="en-IE" sz="1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56EBCC-D058-F968-A807-CA62598EF175}"/>
                </a:ext>
              </a:extLst>
            </p:cNvPr>
            <p:cNvSpPr/>
            <p:nvPr/>
          </p:nvSpPr>
          <p:spPr>
            <a:xfrm>
              <a:off x="2004763" y="3358697"/>
              <a:ext cx="1152784" cy="446281"/>
            </a:xfrm>
            <a:prstGeom prst="rect">
              <a:avLst/>
            </a:prstGeom>
            <a:solidFill>
              <a:srgbClr val="FEEBD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err="1"/>
                <a:t>Orthrus</a:t>
              </a:r>
              <a:endParaRPr lang="en-IE" sz="1200" dirty="0"/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E4EC5E3-C13A-ABD0-212D-53928A49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81752"/>
              </p:ext>
            </p:extLst>
          </p:nvPr>
        </p:nvGraphicFramePr>
        <p:xfrm>
          <a:off x="1581393" y="507123"/>
          <a:ext cx="1147241" cy="147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41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269064">
                <a:tc>
                  <a:txBody>
                    <a:bodyPr/>
                    <a:lstStyle/>
                    <a:p>
                      <a:r>
                        <a:rPr lang="en-US" sz="10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CHyMErA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269064">
                <a:tc>
                  <a:txBody>
                    <a:bodyPr/>
                    <a:lstStyle/>
                    <a:p>
                      <a:r>
                        <a:rPr lang="en-US" sz="1000" dirty="0"/>
                        <a:t>Gene Pairs: 672</a:t>
                      </a:r>
                      <a:endParaRPr lang="en-IE" sz="1000" dirty="0"/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269064">
                <a:tc>
                  <a:txBody>
                    <a:bodyPr/>
                    <a:lstStyle/>
                    <a:p>
                      <a:r>
                        <a:rPr lang="en-US" sz="1000" dirty="0"/>
                        <a:t>Cell Lines:  2</a:t>
                      </a:r>
                      <a:endParaRPr lang="en-IE" sz="1000" dirty="0"/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37138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Cas9/Cas12a</a:t>
                      </a:r>
                      <a:endParaRPr lang="en-IE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CBEE862-210B-79FB-71D2-4D271245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37649"/>
              </p:ext>
            </p:extLst>
          </p:nvPr>
        </p:nvGraphicFramePr>
        <p:xfrm>
          <a:off x="2816369" y="497191"/>
          <a:ext cx="1147241" cy="148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41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334354">
                <a:tc>
                  <a:txBody>
                    <a:bodyPr/>
                    <a:lstStyle/>
                    <a:p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Ito Screen</a:t>
                      </a:r>
                      <a:endParaRPr lang="en-IE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334354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 Pairs: 5,065</a:t>
                      </a:r>
                      <a:endParaRPr lang="en-IE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334354">
                <a:tc>
                  <a:txBody>
                    <a:bodyPr/>
                    <a:lstStyle/>
                    <a:p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 Lines:  11</a:t>
                      </a:r>
                      <a:endParaRPr lang="en-IE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485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Cas9</a:t>
                      </a:r>
                      <a:endParaRPr lang="en-IE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ABA0EFC-38AB-6BE0-87F7-40AA673E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59052"/>
              </p:ext>
            </p:extLst>
          </p:nvPr>
        </p:nvGraphicFramePr>
        <p:xfrm>
          <a:off x="4051345" y="507123"/>
          <a:ext cx="1147241" cy="148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41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334354">
                <a:tc>
                  <a:txBody>
                    <a:bodyPr/>
                    <a:lstStyle/>
                    <a:p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Parrish Screen</a:t>
                      </a:r>
                      <a:endParaRPr lang="en-IE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334354">
                <a:tc>
                  <a:txBody>
                    <a:bodyPr/>
                    <a:lstStyle/>
                    <a:p>
                      <a:r>
                        <a:rPr lang="en-US" sz="1000" dirty="0"/>
                        <a:t>Gene Pairs: 1,030</a:t>
                      </a:r>
                      <a:endParaRPr lang="en-IE" sz="1000" dirty="0"/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334354">
                <a:tc>
                  <a:txBody>
                    <a:bodyPr/>
                    <a:lstStyle/>
                    <a:p>
                      <a:r>
                        <a:rPr lang="en-US" sz="1000" dirty="0"/>
                        <a:t>Cell Lines:  2</a:t>
                      </a:r>
                      <a:endParaRPr lang="en-IE" sz="1000" dirty="0"/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485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Cas9</a:t>
                      </a:r>
                      <a:endParaRPr lang="en-IE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46305CE-79FA-4836-5659-CB7E91765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94305"/>
              </p:ext>
            </p:extLst>
          </p:nvPr>
        </p:nvGraphicFramePr>
        <p:xfrm>
          <a:off x="5294530" y="507123"/>
          <a:ext cx="1147241" cy="148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241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440590">
                <a:tc>
                  <a:txBody>
                    <a:bodyPr/>
                    <a:lstStyle/>
                    <a:p>
                      <a:r>
                        <a:rPr lang="en-IE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Thompson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  <a:endParaRPr lang="en-IE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303573">
                <a:tc>
                  <a:txBody>
                    <a:bodyPr/>
                    <a:lstStyle/>
                    <a:p>
                      <a:r>
                        <a:rPr lang="en-US" sz="1000" dirty="0"/>
                        <a:t>Gene Pairs: 1,191</a:t>
                      </a:r>
                      <a:endParaRPr lang="en-IE" sz="1000" dirty="0"/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303573">
                <a:tc>
                  <a:txBody>
                    <a:bodyPr/>
                    <a:lstStyle/>
                    <a:p>
                      <a:r>
                        <a:rPr lang="en-US" sz="1000" dirty="0"/>
                        <a:t>Cell Lines:  3</a:t>
                      </a:r>
                      <a:endParaRPr lang="en-IE" sz="1000" dirty="0"/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44059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Cas9</a:t>
                      </a:r>
                      <a:endParaRPr lang="en-IE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04" marR="85704" marT="42853" marB="4285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9E69D7DC-2A10-A124-027A-2478FDDF788E}"/>
              </a:ext>
            </a:extLst>
          </p:cNvPr>
          <p:cNvSpPr/>
          <p:nvPr/>
        </p:nvSpPr>
        <p:spPr>
          <a:xfrm>
            <a:off x="4113610" y="4690777"/>
            <a:ext cx="2301335" cy="2118396"/>
          </a:xfrm>
          <a:prstGeom prst="rect">
            <a:avLst/>
          </a:prstGeom>
          <a:solidFill>
            <a:srgbClr val="DAE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Benchmarks</a:t>
            </a:r>
            <a:endParaRPr lang="en-IE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712C52A-DDA0-3471-B88A-22CCF90C6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45182"/>
              </p:ext>
            </p:extLst>
          </p:nvPr>
        </p:nvGraphicFramePr>
        <p:xfrm>
          <a:off x="4198282" y="5049888"/>
          <a:ext cx="1045220" cy="1707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851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387369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2722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De Kegel Hits</a:t>
                      </a:r>
                      <a:endParaRPr lang="en-IE" sz="900" b="1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>
                    <a:solidFill>
                      <a:srgbClr val="FFF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2433"/>
                  </a:ext>
                </a:extLst>
              </a:tr>
              <a:tr h="272227">
                <a:tc>
                  <a:txBody>
                    <a:bodyPr/>
                    <a:lstStyle/>
                    <a:p>
                      <a:r>
                        <a:rPr lang="en-US" sz="900" dirty="0"/>
                        <a:t>Gene Pair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isSL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309385">
                <a:tc>
                  <a:txBody>
                    <a:bodyPr/>
                    <a:lstStyle/>
                    <a:p>
                      <a:r>
                        <a:rPr lang="en-US" sz="900" dirty="0"/>
                        <a:t>A1_A2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72227">
                <a:tc>
                  <a:txBody>
                    <a:bodyPr/>
                    <a:lstStyle/>
                    <a:p>
                      <a:r>
                        <a:rPr lang="en-US" sz="900" dirty="0"/>
                        <a:t>A1_A3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True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7222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309385">
                <a:tc>
                  <a:txBody>
                    <a:bodyPr/>
                    <a:lstStyle/>
                    <a:p>
                      <a:r>
                        <a:rPr lang="en-US" sz="900" dirty="0"/>
                        <a:t>A2_A4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812E19B8-BC8F-547E-FF9C-9C543261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187313"/>
              </p:ext>
            </p:extLst>
          </p:nvPr>
        </p:nvGraphicFramePr>
        <p:xfrm>
          <a:off x="5317017" y="5049888"/>
          <a:ext cx="1045220" cy="1707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851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387369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272227">
                <a:tc gridSpan="2">
                  <a:txBody>
                    <a:bodyPr/>
                    <a:lstStyle/>
                    <a:p>
                      <a:pPr algn="ctr"/>
                      <a:r>
                        <a:rPr lang="en-IE" sz="900" b="1" dirty="0" err="1"/>
                        <a:t>Köferle</a:t>
                      </a:r>
                      <a:r>
                        <a:rPr lang="en-IE" sz="900" b="1" dirty="0"/>
                        <a:t> Hits</a:t>
                      </a:r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>
                    <a:solidFill>
                      <a:srgbClr val="FFF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62201"/>
                  </a:ext>
                </a:extLst>
              </a:tr>
              <a:tr h="309385">
                <a:tc>
                  <a:txBody>
                    <a:bodyPr/>
                    <a:lstStyle/>
                    <a:p>
                      <a:r>
                        <a:rPr lang="en-US" sz="900" dirty="0"/>
                        <a:t>Gene Pair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IsSL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272227">
                <a:tc>
                  <a:txBody>
                    <a:bodyPr/>
                    <a:lstStyle/>
                    <a:p>
                      <a:r>
                        <a:rPr lang="en-US" sz="900" dirty="0"/>
                        <a:t>A1_A2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True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72227">
                <a:tc>
                  <a:txBody>
                    <a:bodyPr/>
                    <a:lstStyle/>
                    <a:p>
                      <a:r>
                        <a:rPr lang="en-US" sz="900" dirty="0"/>
                        <a:t>A1_A3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True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72227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309385">
                <a:tc>
                  <a:txBody>
                    <a:bodyPr/>
                    <a:lstStyle/>
                    <a:p>
                      <a:r>
                        <a:rPr lang="en-US" sz="900" dirty="0"/>
                        <a:t>A2_A4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False</a:t>
                      </a:r>
                      <a:endParaRPr lang="en-IE" sz="900" dirty="0"/>
                    </a:p>
                  </a:txBody>
                  <a:tcPr marL="57089" marR="57089" marT="28545" marB="28545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pic>
        <p:nvPicPr>
          <p:cNvPr id="592" name="Graphic 591" descr="Arrow: Slight curve with solid fill">
            <a:extLst>
              <a:ext uri="{FF2B5EF4-FFF2-40B4-BE49-F238E27FC236}">
                <a16:creationId xmlns:a16="http://schemas.microsoft.com/office/drawing/2014/main" id="{8D3E06D2-1797-AF71-8887-DAD729923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698164">
            <a:off x="3313822" y="3935128"/>
            <a:ext cx="1044478" cy="602781"/>
          </a:xfrm>
          <a:prstGeom prst="rect">
            <a:avLst/>
          </a:prstGeom>
        </p:spPr>
      </p:pic>
      <p:pic>
        <p:nvPicPr>
          <p:cNvPr id="593" name="Graphic 592" descr="Arrow: Slight curve with solid fill">
            <a:extLst>
              <a:ext uri="{FF2B5EF4-FFF2-40B4-BE49-F238E27FC236}">
                <a16:creationId xmlns:a16="http://schemas.microsoft.com/office/drawing/2014/main" id="{E92A20B7-E967-95F9-51D8-71F423E26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400056" y="4924407"/>
            <a:ext cx="721818" cy="623107"/>
          </a:xfrm>
          <a:prstGeom prst="rect">
            <a:avLst/>
          </a:prstGeom>
        </p:spPr>
      </p:pic>
      <p:pic>
        <p:nvPicPr>
          <p:cNvPr id="595" name="Graphic 594" descr="Arrow: Slight curve with solid fill">
            <a:extLst>
              <a:ext uri="{FF2B5EF4-FFF2-40B4-BE49-F238E27FC236}">
                <a16:creationId xmlns:a16="http://schemas.microsoft.com/office/drawing/2014/main" id="{ED7320E4-3C24-31C2-620D-7B749BCA2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7207" y="2942653"/>
            <a:ext cx="640316" cy="640316"/>
          </a:xfrm>
          <a:prstGeom prst="rect">
            <a:avLst/>
          </a:prstGeom>
        </p:spPr>
      </p:pic>
      <p:sp>
        <p:nvSpPr>
          <p:cNvPr id="600" name="TextBox 599">
            <a:extLst>
              <a:ext uri="{FF2B5EF4-FFF2-40B4-BE49-F238E27FC236}">
                <a16:creationId xmlns:a16="http://schemas.microsoft.com/office/drawing/2014/main" id="{BCA98E51-63F4-9339-E0BB-04E7B3C96EE4}"/>
              </a:ext>
            </a:extLst>
          </p:cNvPr>
          <p:cNvSpPr txBox="1"/>
          <p:nvPr/>
        </p:nvSpPr>
        <p:spPr>
          <a:xfrm>
            <a:off x="4482268" y="3035264"/>
            <a:ext cx="316112" cy="284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1" dirty="0"/>
              <a:t>…</a:t>
            </a:r>
            <a:endParaRPr lang="en-IE" sz="1251" dirty="0"/>
          </a:p>
        </p:txBody>
      </p:sp>
      <p:pic>
        <p:nvPicPr>
          <p:cNvPr id="3" name="Picture 2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9F092FA6-CB50-403F-DBAB-EDC317B06D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4" y="5412114"/>
            <a:ext cx="2690904" cy="1345452"/>
          </a:xfrm>
          <a:prstGeom prst="rect">
            <a:avLst/>
          </a:prstGeom>
        </p:spPr>
      </p:pic>
      <p:pic>
        <p:nvPicPr>
          <p:cNvPr id="2" name="Graphic 1" descr="Arrow: Slight curve with solid fill">
            <a:extLst>
              <a:ext uri="{FF2B5EF4-FFF2-40B4-BE49-F238E27FC236}">
                <a16:creationId xmlns:a16="http://schemas.microsoft.com/office/drawing/2014/main" id="{8C0D134D-02E0-697D-5C2F-02D7042EB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218080">
            <a:off x="2726610" y="2021441"/>
            <a:ext cx="659739" cy="65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3700</TotalTime>
  <Words>150</Words>
  <Application>Microsoft Office PowerPoint</Application>
  <PresentationFormat>A4 Paper (210x297 mm)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Hamda Ajmal</dc:creator>
  <cp:lastModifiedBy>Hamda Ajmal</cp:lastModifiedBy>
  <cp:revision>4</cp:revision>
  <dcterms:created xsi:type="dcterms:W3CDTF">2024-09-19T11:28:01Z</dcterms:created>
  <dcterms:modified xsi:type="dcterms:W3CDTF">2025-03-24T14:59:18Z</dcterms:modified>
</cp:coreProperties>
</file>