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85" r:id="rId7"/>
    <p:sldId id="284" r:id="rId8"/>
    <p:sldId id="261" r:id="rId9"/>
    <p:sldId id="260" r:id="rId10"/>
    <p:sldId id="267" r:id="rId11"/>
    <p:sldId id="268" r:id="rId12"/>
    <p:sldId id="262" r:id="rId13"/>
    <p:sldId id="263" r:id="rId14"/>
    <p:sldId id="264" r:id="rId15"/>
    <p:sldId id="269" r:id="rId16"/>
    <p:sldId id="270" r:id="rId17"/>
    <p:sldId id="271" r:id="rId18"/>
    <p:sldId id="265" r:id="rId19"/>
    <p:sldId id="276" r:id="rId20"/>
    <p:sldId id="277" r:id="rId21"/>
    <p:sldId id="286" r:id="rId22"/>
    <p:sldId id="278" r:id="rId23"/>
    <p:sldId id="287" r:id="rId24"/>
    <p:sldId id="281" r:id="rId25"/>
    <p:sldId id="288" r:id="rId26"/>
    <p:sldId id="282" r:id="rId27"/>
    <p:sldId id="289" r:id="rId28"/>
    <p:sldId id="283"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MAL, HAMDA" initials="AH" lastIdx="2" clrIdx="0">
    <p:extLst>
      <p:ext uri="{19B8F6BF-5375-455C-9EA6-DF929625EA0E}">
        <p15:presenceInfo xmlns:p15="http://schemas.microsoft.com/office/powerpoint/2012/main" userId="AJMAL, HAM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2B264-122C-4FC5-832C-BDC5692096D8}" v="338" dt="2019-05-24T13:09:5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MAL, HAMDA" userId="45e64d61-88f2-4b56-b247-821a175396f3" providerId="ADAL" clId="{95A2B264-122C-4FC5-832C-BDC5692096D8}"/>
    <pc:docChg chg="undo custSel addSld delSld modSld sldOrd">
      <pc:chgData name="AJMAL, HAMDA" userId="45e64d61-88f2-4b56-b247-821a175396f3" providerId="ADAL" clId="{95A2B264-122C-4FC5-832C-BDC5692096D8}" dt="2019-05-27T09:50:16.699" v="9874" actId="27636"/>
      <pc:docMkLst>
        <pc:docMk/>
      </pc:docMkLst>
      <pc:sldChg chg="modSp">
        <pc:chgData name="AJMAL, HAMDA" userId="45e64d61-88f2-4b56-b247-821a175396f3" providerId="ADAL" clId="{95A2B264-122C-4FC5-832C-BDC5692096D8}" dt="2019-05-27T09:45:54.137" v="9808" actId="20577"/>
        <pc:sldMkLst>
          <pc:docMk/>
          <pc:sldMk cId="1526499968" sldId="256"/>
        </pc:sldMkLst>
        <pc:spChg chg="mod">
          <ac:chgData name="AJMAL, HAMDA" userId="45e64d61-88f2-4b56-b247-821a175396f3" providerId="ADAL" clId="{95A2B264-122C-4FC5-832C-BDC5692096D8}" dt="2019-05-27T09:45:54.137" v="9808" actId="20577"/>
          <ac:spMkLst>
            <pc:docMk/>
            <pc:sldMk cId="1526499968" sldId="256"/>
            <ac:spMk id="2" creationId="{B7289B9D-D9A5-45FE-9449-A2499729DA28}"/>
          </ac:spMkLst>
        </pc:spChg>
      </pc:sldChg>
      <pc:sldChg chg="modSp">
        <pc:chgData name="AJMAL, HAMDA" userId="45e64d61-88f2-4b56-b247-821a175396f3" providerId="ADAL" clId="{95A2B264-122C-4FC5-832C-BDC5692096D8}" dt="2019-05-23T11:24:42.706" v="4773" actId="20577"/>
        <pc:sldMkLst>
          <pc:docMk/>
          <pc:sldMk cId="3417448509" sldId="257"/>
        </pc:sldMkLst>
        <pc:spChg chg="mod">
          <ac:chgData name="AJMAL, HAMDA" userId="45e64d61-88f2-4b56-b247-821a175396f3" providerId="ADAL" clId="{95A2B264-122C-4FC5-832C-BDC5692096D8}" dt="2019-05-23T11:24:42.706" v="4773" actId="20577"/>
          <ac:spMkLst>
            <pc:docMk/>
            <pc:sldMk cId="3417448509" sldId="257"/>
            <ac:spMk id="3" creationId="{3A62B960-04EA-41D6-ACF2-C4724AE29870}"/>
          </ac:spMkLst>
        </pc:spChg>
      </pc:sldChg>
      <pc:sldChg chg="modSp ord">
        <pc:chgData name="AJMAL, HAMDA" userId="45e64d61-88f2-4b56-b247-821a175396f3" providerId="ADAL" clId="{95A2B264-122C-4FC5-832C-BDC5692096D8}" dt="2019-05-27T09:46:13.719" v="9809" actId="20577"/>
        <pc:sldMkLst>
          <pc:docMk/>
          <pc:sldMk cId="290837223" sldId="258"/>
        </pc:sldMkLst>
        <pc:spChg chg="mod">
          <ac:chgData name="AJMAL, HAMDA" userId="45e64d61-88f2-4b56-b247-821a175396f3" providerId="ADAL" clId="{95A2B264-122C-4FC5-832C-BDC5692096D8}" dt="2019-05-27T09:46:13.719" v="9809" actId="20577"/>
          <ac:spMkLst>
            <pc:docMk/>
            <pc:sldMk cId="290837223" sldId="258"/>
            <ac:spMk id="3" creationId="{61729C3D-C42C-47CB-9E89-E6698D6A6BA2}"/>
          </ac:spMkLst>
        </pc:spChg>
      </pc:sldChg>
      <pc:sldChg chg="addSp delSp modSp add del">
        <pc:chgData name="AJMAL, HAMDA" userId="45e64d61-88f2-4b56-b247-821a175396f3" providerId="ADAL" clId="{95A2B264-122C-4FC5-832C-BDC5692096D8}" dt="2019-05-27T09:48:04.592" v="9846" actId="20577"/>
        <pc:sldMkLst>
          <pc:docMk/>
          <pc:sldMk cId="2198565073" sldId="260"/>
        </pc:sldMkLst>
        <pc:spChg chg="mod">
          <ac:chgData name="AJMAL, HAMDA" userId="45e64d61-88f2-4b56-b247-821a175396f3" providerId="ADAL" clId="{95A2B264-122C-4FC5-832C-BDC5692096D8}" dt="2019-05-23T11:36:24.205" v="5474" actId="122"/>
          <ac:spMkLst>
            <pc:docMk/>
            <pc:sldMk cId="2198565073" sldId="260"/>
            <ac:spMk id="2" creationId="{AAAD72C7-B22E-4096-BE87-7E542ACCB357}"/>
          </ac:spMkLst>
        </pc:spChg>
        <pc:spChg chg="add mod">
          <ac:chgData name="AJMAL, HAMDA" userId="45e64d61-88f2-4b56-b247-821a175396f3" providerId="ADAL" clId="{95A2B264-122C-4FC5-832C-BDC5692096D8}" dt="2019-05-23T11:46:23.249" v="5857" actId="20577"/>
          <ac:spMkLst>
            <pc:docMk/>
            <pc:sldMk cId="2198565073" sldId="260"/>
            <ac:spMk id="4" creationId="{7FFE0BC0-BC8F-4395-8B2F-E1899C64EC4A}"/>
          </ac:spMkLst>
        </pc:spChg>
        <pc:spChg chg="mod">
          <ac:chgData name="AJMAL, HAMDA" userId="45e64d61-88f2-4b56-b247-821a175396f3" providerId="ADAL" clId="{95A2B264-122C-4FC5-832C-BDC5692096D8}" dt="2019-05-23T11:39:23.448" v="5552" actId="1076"/>
          <ac:spMkLst>
            <pc:docMk/>
            <pc:sldMk cId="2198565073" sldId="260"/>
            <ac:spMk id="5" creationId="{2DA24899-E165-4D8D-BB17-3E069583F9FE}"/>
          </ac:spMkLst>
        </pc:spChg>
        <pc:spChg chg="mod">
          <ac:chgData name="AJMAL, HAMDA" userId="45e64d61-88f2-4b56-b247-821a175396f3" providerId="ADAL" clId="{95A2B264-122C-4FC5-832C-BDC5692096D8}" dt="2019-05-23T11:39:29.811" v="5554" actId="1076"/>
          <ac:spMkLst>
            <pc:docMk/>
            <pc:sldMk cId="2198565073" sldId="260"/>
            <ac:spMk id="6" creationId="{59B6C4F7-B5DD-4F35-BE70-18E03507F661}"/>
          </ac:spMkLst>
        </pc:spChg>
        <pc:spChg chg="add mod">
          <ac:chgData name="AJMAL, HAMDA" userId="45e64d61-88f2-4b56-b247-821a175396f3" providerId="ADAL" clId="{95A2B264-122C-4FC5-832C-BDC5692096D8}" dt="2019-05-23T11:40:25.935" v="5575" actId="1076"/>
          <ac:spMkLst>
            <pc:docMk/>
            <pc:sldMk cId="2198565073" sldId="260"/>
            <ac:spMk id="8" creationId="{2953BBA7-D346-4B4B-9B71-8CEDD50FC8AC}"/>
          </ac:spMkLst>
        </pc:spChg>
        <pc:spChg chg="add mod">
          <ac:chgData name="AJMAL, HAMDA" userId="45e64d61-88f2-4b56-b247-821a175396f3" providerId="ADAL" clId="{95A2B264-122C-4FC5-832C-BDC5692096D8}" dt="2019-05-27T09:48:04.592" v="9846" actId="20577"/>
          <ac:spMkLst>
            <pc:docMk/>
            <pc:sldMk cId="2198565073" sldId="260"/>
            <ac:spMk id="12" creationId="{7C194A56-3040-4738-A12B-593744DA802B}"/>
          </ac:spMkLst>
        </pc:spChg>
        <pc:picChg chg="add mod ord modCrop">
          <ac:chgData name="AJMAL, HAMDA" userId="45e64d61-88f2-4b56-b247-821a175396f3" providerId="ADAL" clId="{95A2B264-122C-4FC5-832C-BDC5692096D8}" dt="2019-05-23T11:40:21.859" v="5574" actId="1076"/>
          <ac:picMkLst>
            <pc:docMk/>
            <pc:sldMk cId="2198565073" sldId="260"/>
            <ac:picMk id="3" creationId="{B040DA8B-0964-41D7-B29B-365ACEF7D1B0}"/>
          </ac:picMkLst>
        </pc:picChg>
        <pc:picChg chg="add mod ord modCrop">
          <ac:chgData name="AJMAL, HAMDA" userId="45e64d61-88f2-4b56-b247-821a175396f3" providerId="ADAL" clId="{95A2B264-122C-4FC5-832C-BDC5692096D8}" dt="2019-05-23T11:40:18.216" v="5572" actId="732"/>
          <ac:picMkLst>
            <pc:docMk/>
            <pc:sldMk cId="2198565073" sldId="260"/>
            <ac:picMk id="7" creationId="{37C2CC6B-AC92-473D-B61D-E34699EE4AF7}"/>
          </ac:picMkLst>
        </pc:picChg>
        <pc:picChg chg="del">
          <ac:chgData name="AJMAL, HAMDA" userId="45e64d61-88f2-4b56-b247-821a175396f3" providerId="ADAL" clId="{95A2B264-122C-4FC5-832C-BDC5692096D8}" dt="2019-05-01T10:51:31.293" v="2641" actId="478"/>
          <ac:picMkLst>
            <pc:docMk/>
            <pc:sldMk cId="2198565073" sldId="260"/>
            <ac:picMk id="10" creationId="{4614E442-28F8-4A11-A465-6FECCD826292}"/>
          </ac:picMkLst>
        </pc:picChg>
        <pc:cxnChg chg="add mod">
          <ac:chgData name="AJMAL, HAMDA" userId="45e64d61-88f2-4b56-b247-821a175396f3" providerId="ADAL" clId="{95A2B264-122C-4FC5-832C-BDC5692096D8}" dt="2019-05-23T11:41:53.254" v="5583" actId="14100"/>
          <ac:cxnSpMkLst>
            <pc:docMk/>
            <pc:sldMk cId="2198565073" sldId="260"/>
            <ac:cxnSpMk id="10" creationId="{36D04048-BC03-4EC1-98F3-59C859149782}"/>
          </ac:cxnSpMkLst>
        </pc:cxnChg>
      </pc:sldChg>
      <pc:sldChg chg="modSp ord">
        <pc:chgData name="AJMAL, HAMDA" userId="45e64d61-88f2-4b56-b247-821a175396f3" providerId="ADAL" clId="{95A2B264-122C-4FC5-832C-BDC5692096D8}" dt="2019-05-27T09:47:22.521" v="9838" actId="20577"/>
        <pc:sldMkLst>
          <pc:docMk/>
          <pc:sldMk cId="1949784351" sldId="261"/>
        </pc:sldMkLst>
        <pc:spChg chg="mod">
          <ac:chgData name="AJMAL, HAMDA" userId="45e64d61-88f2-4b56-b247-821a175396f3" providerId="ADAL" clId="{95A2B264-122C-4FC5-832C-BDC5692096D8}" dt="2019-05-27T09:47:22.521" v="9838" actId="20577"/>
          <ac:spMkLst>
            <pc:docMk/>
            <pc:sldMk cId="1949784351" sldId="261"/>
            <ac:spMk id="3" creationId="{FF6B88BE-A50D-4D16-90E6-355B2724641A}"/>
          </ac:spMkLst>
        </pc:spChg>
      </pc:sldChg>
      <pc:sldChg chg="addSp delSp modSp modTransition">
        <pc:chgData name="AJMAL, HAMDA" userId="45e64d61-88f2-4b56-b247-821a175396f3" providerId="ADAL" clId="{95A2B264-122C-4FC5-832C-BDC5692096D8}" dt="2019-05-23T11:42:12.425" v="5585"/>
        <pc:sldMkLst>
          <pc:docMk/>
          <pc:sldMk cId="3907482706" sldId="262"/>
        </pc:sldMkLst>
        <pc:spChg chg="mod">
          <ac:chgData name="AJMAL, HAMDA" userId="45e64d61-88f2-4b56-b247-821a175396f3" providerId="ADAL" clId="{95A2B264-122C-4FC5-832C-BDC5692096D8}" dt="2019-05-01T10:58:31.166" v="2697" actId="1076"/>
          <ac:spMkLst>
            <pc:docMk/>
            <pc:sldMk cId="3907482706" sldId="262"/>
            <ac:spMk id="3" creationId="{C2F9F3D0-D443-433E-8C6F-2CDF7D002208}"/>
          </ac:spMkLst>
        </pc:spChg>
        <pc:spChg chg="add del">
          <ac:chgData name="AJMAL, HAMDA" userId="45e64d61-88f2-4b56-b247-821a175396f3" providerId="ADAL" clId="{95A2B264-122C-4FC5-832C-BDC5692096D8}" dt="2019-04-12T09:12:09.376" v="2121" actId="478"/>
          <ac:spMkLst>
            <pc:docMk/>
            <pc:sldMk cId="3907482706" sldId="262"/>
            <ac:spMk id="6" creationId="{3E5C868F-31C9-4AB2-B25B-959AED4444E5}"/>
          </ac:spMkLst>
        </pc:spChg>
        <pc:spChg chg="add del mod">
          <ac:chgData name="AJMAL, HAMDA" userId="45e64d61-88f2-4b56-b247-821a175396f3" providerId="ADAL" clId="{95A2B264-122C-4FC5-832C-BDC5692096D8}" dt="2019-04-12T09:13:08.471" v="2222" actId="478"/>
          <ac:spMkLst>
            <pc:docMk/>
            <pc:sldMk cId="3907482706" sldId="262"/>
            <ac:spMk id="7" creationId="{19AB9609-8F4E-4AFF-9F72-4B0B5A198749}"/>
          </ac:spMkLst>
        </pc:spChg>
        <pc:spChg chg="mod">
          <ac:chgData name="AJMAL, HAMDA" userId="45e64d61-88f2-4b56-b247-821a175396f3" providerId="ADAL" clId="{95A2B264-122C-4FC5-832C-BDC5692096D8}" dt="2019-05-01T10:58:24.370" v="2696" actId="20577"/>
          <ac:spMkLst>
            <pc:docMk/>
            <pc:sldMk cId="3907482706" sldId="262"/>
            <ac:spMk id="8" creationId="{1C35CDC1-2B5A-464C-9820-39BCD9B72A19}"/>
          </ac:spMkLst>
        </pc:spChg>
        <pc:spChg chg="add del mod">
          <ac:chgData name="AJMAL, HAMDA" userId="45e64d61-88f2-4b56-b247-821a175396f3" providerId="ADAL" clId="{95A2B264-122C-4FC5-832C-BDC5692096D8}" dt="2019-05-01T10:57:33.470" v="2683" actId="478"/>
          <ac:spMkLst>
            <pc:docMk/>
            <pc:sldMk cId="3907482706" sldId="262"/>
            <ac:spMk id="12" creationId="{DD183402-8AF1-48CF-BAC1-375A3279DD44}"/>
          </ac:spMkLst>
        </pc:spChg>
        <pc:picChg chg="add del mod modCrop">
          <ac:chgData name="AJMAL, HAMDA" userId="45e64d61-88f2-4b56-b247-821a175396f3" providerId="ADAL" clId="{95A2B264-122C-4FC5-832C-BDC5692096D8}" dt="2019-05-01T10:57:04.787" v="2673" actId="478"/>
          <ac:picMkLst>
            <pc:docMk/>
            <pc:sldMk cId="3907482706" sldId="262"/>
            <ac:picMk id="4" creationId="{512AE5B5-C7E5-4FD2-A8CD-1614C6AC3A81}"/>
          </ac:picMkLst>
        </pc:picChg>
        <pc:picChg chg="add mod modCrop">
          <ac:chgData name="AJMAL, HAMDA" userId="45e64d61-88f2-4b56-b247-821a175396f3" providerId="ADAL" clId="{95A2B264-122C-4FC5-832C-BDC5692096D8}" dt="2019-05-01T10:57:27.082" v="2681" actId="1076"/>
          <ac:picMkLst>
            <pc:docMk/>
            <pc:sldMk cId="3907482706" sldId="262"/>
            <ac:picMk id="6" creationId="{42132998-0A21-4A4A-93E5-5A6ECC39A8DD}"/>
          </ac:picMkLst>
        </pc:picChg>
        <pc:picChg chg="del">
          <ac:chgData name="AJMAL, HAMDA" userId="45e64d61-88f2-4b56-b247-821a175396f3" providerId="ADAL" clId="{95A2B264-122C-4FC5-832C-BDC5692096D8}" dt="2019-04-12T09:11:21.850" v="2111" actId="478"/>
          <ac:picMkLst>
            <pc:docMk/>
            <pc:sldMk cId="3907482706" sldId="262"/>
            <ac:picMk id="9" creationId="{662DA54F-0EEB-4D5E-9B25-8ADC5C51DF14}"/>
          </ac:picMkLst>
        </pc:picChg>
        <pc:cxnChg chg="mod ord">
          <ac:chgData name="AJMAL, HAMDA" userId="45e64d61-88f2-4b56-b247-821a175396f3" providerId="ADAL" clId="{95A2B264-122C-4FC5-832C-BDC5692096D8}" dt="2019-05-01T10:57:30.963" v="2682" actId="166"/>
          <ac:cxnSpMkLst>
            <pc:docMk/>
            <pc:sldMk cId="3907482706" sldId="262"/>
            <ac:cxnSpMk id="5" creationId="{6CFD73E9-45D2-460E-A604-2A9BFEE1E0B5}"/>
          </ac:cxnSpMkLst>
        </pc:cxnChg>
        <pc:cxnChg chg="add del mod">
          <ac:chgData name="AJMAL, HAMDA" userId="45e64d61-88f2-4b56-b247-821a175396f3" providerId="ADAL" clId="{95A2B264-122C-4FC5-832C-BDC5692096D8}" dt="2019-05-01T10:57:35.906" v="2684" actId="478"/>
          <ac:cxnSpMkLst>
            <pc:docMk/>
            <pc:sldMk cId="3907482706" sldId="262"/>
            <ac:cxnSpMk id="13" creationId="{98903AC7-3526-4146-BEF4-9B80DADB7F74}"/>
          </ac:cxnSpMkLst>
        </pc:cxnChg>
      </pc:sldChg>
      <pc:sldChg chg="addSp delSp modSp">
        <pc:chgData name="AJMAL, HAMDA" userId="45e64d61-88f2-4b56-b247-821a175396f3" providerId="ADAL" clId="{95A2B264-122C-4FC5-832C-BDC5692096D8}" dt="2019-05-23T12:28:42.915" v="6846" actId="114"/>
        <pc:sldMkLst>
          <pc:docMk/>
          <pc:sldMk cId="3917329911" sldId="263"/>
        </pc:sldMkLst>
        <pc:spChg chg="mod">
          <ac:chgData name="AJMAL, HAMDA" userId="45e64d61-88f2-4b56-b247-821a175396f3" providerId="ADAL" clId="{95A2B264-122C-4FC5-832C-BDC5692096D8}" dt="2019-05-23T11:42:50.906" v="5600" actId="122"/>
          <ac:spMkLst>
            <pc:docMk/>
            <pc:sldMk cId="3917329911" sldId="263"/>
            <ac:spMk id="2" creationId="{A0796A43-A452-4243-B9B7-7047EF76DF44}"/>
          </ac:spMkLst>
        </pc:spChg>
        <pc:spChg chg="mod">
          <ac:chgData name="AJMAL, HAMDA" userId="45e64d61-88f2-4b56-b247-821a175396f3" providerId="ADAL" clId="{95A2B264-122C-4FC5-832C-BDC5692096D8}" dt="2019-05-23T11:44:06.124" v="5695" actId="313"/>
          <ac:spMkLst>
            <pc:docMk/>
            <pc:sldMk cId="3917329911" sldId="263"/>
            <ac:spMk id="3" creationId="{1A342627-8B40-404C-BF06-D66DB522343E}"/>
          </ac:spMkLst>
        </pc:spChg>
        <pc:spChg chg="add mod">
          <ac:chgData name="AJMAL, HAMDA" userId="45e64d61-88f2-4b56-b247-821a175396f3" providerId="ADAL" clId="{95A2B264-122C-4FC5-832C-BDC5692096D8}" dt="2019-05-23T11:46:52.852" v="5887" actId="1038"/>
          <ac:spMkLst>
            <pc:docMk/>
            <pc:sldMk cId="3917329911" sldId="263"/>
            <ac:spMk id="9" creationId="{4E4546E9-52B5-4F70-ADF4-D128F248F789}"/>
          </ac:spMkLst>
        </pc:spChg>
        <pc:spChg chg="add mod">
          <ac:chgData name="AJMAL, HAMDA" userId="45e64d61-88f2-4b56-b247-821a175396f3" providerId="ADAL" clId="{95A2B264-122C-4FC5-832C-BDC5692096D8}" dt="2019-05-23T11:46:52.852" v="5887" actId="1038"/>
          <ac:spMkLst>
            <pc:docMk/>
            <pc:sldMk cId="3917329911" sldId="263"/>
            <ac:spMk id="12" creationId="{3879340B-1A9A-4DC7-9669-1294ACE49285}"/>
          </ac:spMkLst>
        </pc:spChg>
        <pc:spChg chg="add mod">
          <ac:chgData name="AJMAL, HAMDA" userId="45e64d61-88f2-4b56-b247-821a175396f3" providerId="ADAL" clId="{95A2B264-122C-4FC5-832C-BDC5692096D8}" dt="2019-05-23T12:28:42.915" v="6846" actId="114"/>
          <ac:spMkLst>
            <pc:docMk/>
            <pc:sldMk cId="3917329911" sldId="263"/>
            <ac:spMk id="13" creationId="{30E3F8AF-5137-4937-ABE9-DCA5B072DE3A}"/>
          </ac:spMkLst>
        </pc:spChg>
        <pc:picChg chg="add del mod modCrop">
          <ac:chgData name="AJMAL, HAMDA" userId="45e64d61-88f2-4b56-b247-821a175396f3" providerId="ADAL" clId="{95A2B264-122C-4FC5-832C-BDC5692096D8}" dt="2019-04-12T09:04:36.653" v="2096" actId="478"/>
          <ac:picMkLst>
            <pc:docMk/>
            <pc:sldMk cId="3917329911" sldId="263"/>
            <ac:picMk id="5" creationId="{2AAB5329-6221-4380-A69C-76E1FD72B6EC}"/>
          </ac:picMkLst>
        </pc:picChg>
        <pc:picChg chg="add mod modCrop">
          <ac:chgData name="AJMAL, HAMDA" userId="45e64d61-88f2-4b56-b247-821a175396f3" providerId="ADAL" clId="{95A2B264-122C-4FC5-832C-BDC5692096D8}" dt="2019-05-23T11:46:52.852" v="5887" actId="1038"/>
          <ac:picMkLst>
            <pc:docMk/>
            <pc:sldMk cId="3917329911" sldId="263"/>
            <ac:picMk id="5" creationId="{842D3C4B-068B-48A4-91B2-B78256AE8315}"/>
          </ac:picMkLst>
        </pc:picChg>
        <pc:picChg chg="add del mod modCrop">
          <ac:chgData name="AJMAL, HAMDA" userId="45e64d61-88f2-4b56-b247-821a175396f3" providerId="ADAL" clId="{95A2B264-122C-4FC5-832C-BDC5692096D8}" dt="2019-05-01T11:14:25.578" v="2698" actId="478"/>
          <ac:picMkLst>
            <pc:docMk/>
            <pc:sldMk cId="3917329911" sldId="263"/>
            <ac:picMk id="6" creationId="{ED6B506E-EB44-4C78-BB32-3D8A270A81A5}"/>
          </ac:picMkLst>
        </pc:picChg>
      </pc:sldChg>
      <pc:sldChg chg="addSp delSp modSp modTransition">
        <pc:chgData name="AJMAL, HAMDA" userId="45e64d61-88f2-4b56-b247-821a175396f3" providerId="ADAL" clId="{95A2B264-122C-4FC5-832C-BDC5692096D8}" dt="2019-05-23T11:07:24.676" v="4387" actId="20577"/>
        <pc:sldMkLst>
          <pc:docMk/>
          <pc:sldMk cId="1674149169" sldId="264"/>
        </pc:sldMkLst>
        <pc:spChg chg="add del mod">
          <ac:chgData name="AJMAL, HAMDA" userId="45e64d61-88f2-4b56-b247-821a175396f3" providerId="ADAL" clId="{95A2B264-122C-4FC5-832C-BDC5692096D8}" dt="2019-05-23T11:01:09.322" v="4251"/>
          <ac:spMkLst>
            <pc:docMk/>
            <pc:sldMk cId="1674149169" sldId="264"/>
            <ac:spMk id="3" creationId="{8B7BC8C1-1F67-44D6-925E-1C46DE272566}"/>
          </ac:spMkLst>
        </pc:spChg>
        <pc:spChg chg="add del mod">
          <ac:chgData name="AJMAL, HAMDA" userId="45e64d61-88f2-4b56-b247-821a175396f3" providerId="ADAL" clId="{95A2B264-122C-4FC5-832C-BDC5692096D8}" dt="2019-05-01T11:18:04.062" v="2705" actId="478"/>
          <ac:spMkLst>
            <pc:docMk/>
            <pc:sldMk cId="1674149169" sldId="264"/>
            <ac:spMk id="3" creationId="{E704A370-D9B9-4DFF-8073-445C8000C2F8}"/>
          </ac:spMkLst>
        </pc:spChg>
        <pc:spChg chg="add mod">
          <ac:chgData name="AJMAL, HAMDA" userId="45e64d61-88f2-4b56-b247-821a175396f3" providerId="ADAL" clId="{95A2B264-122C-4FC5-832C-BDC5692096D8}" dt="2019-05-23T11:01:12.869" v="4252"/>
          <ac:spMkLst>
            <pc:docMk/>
            <pc:sldMk cId="1674149169" sldId="264"/>
            <ac:spMk id="4" creationId="{548AB097-1543-4F89-87D5-5C3004E8310A}"/>
          </ac:spMkLst>
        </pc:spChg>
        <pc:spChg chg="del">
          <ac:chgData name="AJMAL, HAMDA" userId="45e64d61-88f2-4b56-b247-821a175396f3" providerId="ADAL" clId="{95A2B264-122C-4FC5-832C-BDC5692096D8}" dt="2019-04-12T09:09:30.158" v="2103" actId="478"/>
          <ac:spMkLst>
            <pc:docMk/>
            <pc:sldMk cId="1674149169" sldId="264"/>
            <ac:spMk id="4" creationId="{628877A1-DC1F-40C0-8911-AB9D9331820B}"/>
          </ac:spMkLst>
        </pc:spChg>
        <pc:spChg chg="add mod">
          <ac:chgData name="AJMAL, HAMDA" userId="45e64d61-88f2-4b56-b247-821a175396f3" providerId="ADAL" clId="{95A2B264-122C-4FC5-832C-BDC5692096D8}" dt="2019-05-23T11:07:24.676" v="4387" actId="20577"/>
          <ac:spMkLst>
            <pc:docMk/>
            <pc:sldMk cId="1674149169" sldId="264"/>
            <ac:spMk id="5" creationId="{21A408C1-8BF9-49EE-98A8-B9D54E778D75}"/>
          </ac:spMkLst>
        </pc:spChg>
        <pc:spChg chg="add del mod">
          <ac:chgData name="AJMAL, HAMDA" userId="45e64d61-88f2-4b56-b247-821a175396f3" providerId="ADAL" clId="{95A2B264-122C-4FC5-832C-BDC5692096D8}" dt="2019-05-01T11:18:02.113" v="2704" actId="478"/>
          <ac:spMkLst>
            <pc:docMk/>
            <pc:sldMk cId="1674149169" sldId="264"/>
            <ac:spMk id="5" creationId="{D67E89E6-02B6-4BE8-8C26-62511A35BF7A}"/>
          </ac:spMkLst>
        </pc:spChg>
      </pc:sldChg>
      <pc:sldChg chg="modSp ord">
        <pc:chgData name="AJMAL, HAMDA" userId="45e64d61-88f2-4b56-b247-821a175396f3" providerId="ADAL" clId="{95A2B264-122C-4FC5-832C-BDC5692096D8}" dt="2019-05-23T12:27:56.525" v="6841" actId="20577"/>
        <pc:sldMkLst>
          <pc:docMk/>
          <pc:sldMk cId="1687512769" sldId="265"/>
        </pc:sldMkLst>
        <pc:spChg chg="mod">
          <ac:chgData name="AJMAL, HAMDA" userId="45e64d61-88f2-4b56-b247-821a175396f3" providerId="ADAL" clId="{95A2B264-122C-4FC5-832C-BDC5692096D8}" dt="2019-05-23T12:27:56.525" v="6841" actId="20577"/>
          <ac:spMkLst>
            <pc:docMk/>
            <pc:sldMk cId="1687512769" sldId="265"/>
            <ac:spMk id="3" creationId="{9E270912-1B98-4B17-A4CF-B817B943BB50}"/>
          </ac:spMkLst>
        </pc:spChg>
      </pc:sldChg>
      <pc:sldChg chg="modSp">
        <pc:chgData name="AJMAL, HAMDA" userId="45e64d61-88f2-4b56-b247-821a175396f3" providerId="ADAL" clId="{95A2B264-122C-4FC5-832C-BDC5692096D8}" dt="2019-05-23T11:17:06.212" v="4632" actId="20577"/>
        <pc:sldMkLst>
          <pc:docMk/>
          <pc:sldMk cId="1195741535" sldId="266"/>
        </pc:sldMkLst>
        <pc:spChg chg="mod">
          <ac:chgData name="AJMAL, HAMDA" userId="45e64d61-88f2-4b56-b247-821a175396f3" providerId="ADAL" clId="{95A2B264-122C-4FC5-832C-BDC5692096D8}" dt="2019-05-23T08:37:16.166" v="3646" actId="20577"/>
          <ac:spMkLst>
            <pc:docMk/>
            <pc:sldMk cId="1195741535" sldId="266"/>
            <ac:spMk id="2" creationId="{1E6EEE1C-DC00-4F54-A64F-5DFFD564146A}"/>
          </ac:spMkLst>
        </pc:spChg>
        <pc:spChg chg="mod">
          <ac:chgData name="AJMAL, HAMDA" userId="45e64d61-88f2-4b56-b247-821a175396f3" providerId="ADAL" clId="{95A2B264-122C-4FC5-832C-BDC5692096D8}" dt="2019-05-23T11:17:06.212" v="4632" actId="20577"/>
          <ac:spMkLst>
            <pc:docMk/>
            <pc:sldMk cId="1195741535" sldId="266"/>
            <ac:spMk id="3" creationId="{70A48948-3C9E-4C79-A404-68E791780515}"/>
          </ac:spMkLst>
        </pc:spChg>
      </pc:sldChg>
      <pc:sldChg chg="addSp delSp modSp modTransition">
        <pc:chgData name="AJMAL, HAMDA" userId="45e64d61-88f2-4b56-b247-821a175396f3" providerId="ADAL" clId="{95A2B264-122C-4FC5-832C-BDC5692096D8}" dt="2019-05-17T09:09:51.651" v="2835"/>
        <pc:sldMkLst>
          <pc:docMk/>
          <pc:sldMk cId="1297722337" sldId="267"/>
        </pc:sldMkLst>
        <pc:picChg chg="add mod modCrop">
          <ac:chgData name="AJMAL, HAMDA" userId="45e64d61-88f2-4b56-b247-821a175396f3" providerId="ADAL" clId="{95A2B264-122C-4FC5-832C-BDC5692096D8}" dt="2019-05-01T10:53:16.859" v="2659" actId="1076"/>
          <ac:picMkLst>
            <pc:docMk/>
            <pc:sldMk cId="1297722337" sldId="267"/>
            <ac:picMk id="3" creationId="{3FCE58CB-1B27-4EB7-ADA9-45E5CC377751}"/>
          </ac:picMkLst>
        </pc:picChg>
        <pc:picChg chg="del">
          <ac:chgData name="AJMAL, HAMDA" userId="45e64d61-88f2-4b56-b247-821a175396f3" providerId="ADAL" clId="{95A2B264-122C-4FC5-832C-BDC5692096D8}" dt="2019-05-01T10:52:54.278" v="2651" actId="478"/>
          <ac:picMkLst>
            <pc:docMk/>
            <pc:sldMk cId="1297722337" sldId="267"/>
            <ac:picMk id="4" creationId="{88A141AD-71BE-4733-807C-F27328AAFA66}"/>
          </ac:picMkLst>
        </pc:picChg>
      </pc:sldChg>
      <pc:sldChg chg="addSp delSp modSp modTransition">
        <pc:chgData name="AJMAL, HAMDA" userId="45e64d61-88f2-4b56-b247-821a175396f3" providerId="ADAL" clId="{95A2B264-122C-4FC5-832C-BDC5692096D8}" dt="2019-05-17T09:09:51.651" v="2835"/>
        <pc:sldMkLst>
          <pc:docMk/>
          <pc:sldMk cId="3825588698" sldId="268"/>
        </pc:sldMkLst>
        <pc:spChg chg="mod">
          <ac:chgData name="AJMAL, HAMDA" userId="45e64d61-88f2-4b56-b247-821a175396f3" providerId="ADAL" clId="{95A2B264-122C-4FC5-832C-BDC5692096D8}" dt="2019-05-01T10:54:19.943" v="2669" actId="1076"/>
          <ac:spMkLst>
            <pc:docMk/>
            <pc:sldMk cId="3825588698" sldId="268"/>
            <ac:spMk id="6" creationId="{55087BDD-075E-48AD-B784-7090F75D678A}"/>
          </ac:spMkLst>
        </pc:spChg>
        <pc:spChg chg="add del mod">
          <ac:chgData name="AJMAL, HAMDA" userId="45e64d61-88f2-4b56-b247-821a175396f3" providerId="ADAL" clId="{95A2B264-122C-4FC5-832C-BDC5692096D8}" dt="2019-05-01T10:54:15.043" v="2668" actId="478"/>
          <ac:spMkLst>
            <pc:docMk/>
            <pc:sldMk cId="3825588698" sldId="268"/>
            <ac:spMk id="7" creationId="{67FF43D1-E309-4454-8017-B95E6D952D54}"/>
          </ac:spMkLst>
        </pc:spChg>
        <pc:picChg chg="del">
          <ac:chgData name="AJMAL, HAMDA" userId="45e64d61-88f2-4b56-b247-821a175396f3" providerId="ADAL" clId="{95A2B264-122C-4FC5-832C-BDC5692096D8}" dt="2019-05-01T10:53:49.402" v="2660" actId="478"/>
          <ac:picMkLst>
            <pc:docMk/>
            <pc:sldMk cId="3825588698" sldId="268"/>
            <ac:picMk id="4" creationId="{0A78BAD0-2426-4B0A-815E-83FDF69A7BAE}"/>
          </ac:picMkLst>
        </pc:picChg>
        <pc:picChg chg="add mod modCrop">
          <ac:chgData name="AJMAL, HAMDA" userId="45e64d61-88f2-4b56-b247-821a175396f3" providerId="ADAL" clId="{95A2B264-122C-4FC5-832C-BDC5692096D8}" dt="2019-05-01T10:54:24.467" v="2672" actId="1076"/>
          <ac:picMkLst>
            <pc:docMk/>
            <pc:sldMk cId="3825588698" sldId="268"/>
            <ac:picMk id="8" creationId="{50155CA1-F248-4E7F-BC5D-62B418D6CB6D}"/>
          </ac:picMkLst>
        </pc:picChg>
      </pc:sldChg>
      <pc:sldChg chg="modSp add modTransition">
        <pc:chgData name="AJMAL, HAMDA" userId="45e64d61-88f2-4b56-b247-821a175396f3" providerId="ADAL" clId="{95A2B264-122C-4FC5-832C-BDC5692096D8}" dt="2019-05-23T09:08:50.374" v="4216"/>
        <pc:sldMkLst>
          <pc:docMk/>
          <pc:sldMk cId="654150102" sldId="269"/>
        </pc:sldMkLst>
        <pc:spChg chg="mod">
          <ac:chgData name="AJMAL, HAMDA" userId="45e64d61-88f2-4b56-b247-821a175396f3" providerId="ADAL" clId="{95A2B264-122C-4FC5-832C-BDC5692096D8}" dt="2019-03-15T12:05:08.081" v="15" actId="20577"/>
          <ac:spMkLst>
            <pc:docMk/>
            <pc:sldMk cId="654150102" sldId="269"/>
            <ac:spMk id="2" creationId="{77A28AB1-1B23-40D2-A680-94D2463FCE04}"/>
          </ac:spMkLst>
        </pc:spChg>
        <pc:spChg chg="mod">
          <ac:chgData name="AJMAL, HAMDA" userId="45e64d61-88f2-4b56-b247-821a175396f3" providerId="ADAL" clId="{95A2B264-122C-4FC5-832C-BDC5692096D8}" dt="2019-03-15T12:06:25.438" v="30" actId="27636"/>
          <ac:spMkLst>
            <pc:docMk/>
            <pc:sldMk cId="654150102" sldId="269"/>
            <ac:spMk id="3" creationId="{5002A160-FD2E-487E-8355-07E5918BA427}"/>
          </ac:spMkLst>
        </pc:spChg>
      </pc:sldChg>
      <pc:sldChg chg="addSp delSp modSp add">
        <pc:chgData name="AJMAL, HAMDA" userId="45e64d61-88f2-4b56-b247-821a175396f3" providerId="ADAL" clId="{95A2B264-122C-4FC5-832C-BDC5692096D8}" dt="2019-05-27T09:50:16.699" v="9874" actId="27636"/>
        <pc:sldMkLst>
          <pc:docMk/>
          <pc:sldMk cId="2687002812" sldId="270"/>
        </pc:sldMkLst>
        <pc:spChg chg="mod">
          <ac:chgData name="AJMAL, HAMDA" userId="45e64d61-88f2-4b56-b247-821a175396f3" providerId="ADAL" clId="{95A2B264-122C-4FC5-832C-BDC5692096D8}" dt="2019-05-23T11:52:11.782" v="6011" actId="122"/>
          <ac:spMkLst>
            <pc:docMk/>
            <pc:sldMk cId="2687002812" sldId="270"/>
            <ac:spMk id="2" creationId="{DF8AF814-28DB-4F99-AC54-BA6D98A47461}"/>
          </ac:spMkLst>
        </pc:spChg>
        <pc:spChg chg="mod">
          <ac:chgData name="AJMAL, HAMDA" userId="45e64d61-88f2-4b56-b247-821a175396f3" providerId="ADAL" clId="{95A2B264-122C-4FC5-832C-BDC5692096D8}" dt="2019-05-27T09:50:16.699" v="9874" actId="27636"/>
          <ac:spMkLst>
            <pc:docMk/>
            <pc:sldMk cId="2687002812" sldId="270"/>
            <ac:spMk id="3" creationId="{7E227658-A166-4352-A1B8-BD642680CCAE}"/>
          </ac:spMkLst>
        </pc:spChg>
        <pc:spChg chg="add mod">
          <ac:chgData name="AJMAL, HAMDA" userId="45e64d61-88f2-4b56-b247-821a175396f3" providerId="ADAL" clId="{95A2B264-122C-4FC5-832C-BDC5692096D8}" dt="2019-05-23T11:52:58.156" v="6037" actId="20577"/>
          <ac:spMkLst>
            <pc:docMk/>
            <pc:sldMk cId="2687002812" sldId="270"/>
            <ac:spMk id="4" creationId="{0ED1D637-8F2C-46C6-9A31-9F6D2FE79D28}"/>
          </ac:spMkLst>
        </pc:spChg>
        <pc:spChg chg="add mod">
          <ac:chgData name="AJMAL, HAMDA" userId="45e64d61-88f2-4b56-b247-821a175396f3" providerId="ADAL" clId="{95A2B264-122C-4FC5-832C-BDC5692096D8}" dt="2019-05-23T12:25:20.308" v="6816" actId="20577"/>
          <ac:spMkLst>
            <pc:docMk/>
            <pc:sldMk cId="2687002812" sldId="270"/>
            <ac:spMk id="5" creationId="{8234E3B8-638F-4919-8196-DF48236D6F02}"/>
          </ac:spMkLst>
        </pc:spChg>
        <pc:spChg chg="add mod">
          <ac:chgData name="AJMAL, HAMDA" userId="45e64d61-88f2-4b56-b247-821a175396f3" providerId="ADAL" clId="{95A2B264-122C-4FC5-832C-BDC5692096D8}" dt="2019-05-23T11:53:44.707" v="6095" actId="6549"/>
          <ac:spMkLst>
            <pc:docMk/>
            <pc:sldMk cId="2687002812" sldId="270"/>
            <ac:spMk id="6" creationId="{D73B1F9E-06E6-40D7-ADDD-F02D30B5DCB1}"/>
          </ac:spMkLst>
        </pc:spChg>
        <pc:spChg chg="add mod">
          <ac:chgData name="AJMAL, HAMDA" userId="45e64d61-88f2-4b56-b247-821a175396f3" providerId="ADAL" clId="{95A2B264-122C-4FC5-832C-BDC5692096D8}" dt="2019-05-01T11:31:15.582" v="2799" actId="14100"/>
          <ac:spMkLst>
            <pc:docMk/>
            <pc:sldMk cId="2687002812" sldId="270"/>
            <ac:spMk id="7" creationId="{35B4F46D-E2C8-4FFF-96BE-A6D6B3AB43EA}"/>
          </ac:spMkLst>
        </pc:spChg>
        <pc:spChg chg="add mod">
          <ac:chgData name="AJMAL, HAMDA" userId="45e64d61-88f2-4b56-b247-821a175396f3" providerId="ADAL" clId="{95A2B264-122C-4FC5-832C-BDC5692096D8}" dt="2019-05-01T11:33:18.452" v="2805" actId="14100"/>
          <ac:spMkLst>
            <pc:docMk/>
            <pc:sldMk cId="2687002812" sldId="270"/>
            <ac:spMk id="8" creationId="{460272CD-5663-48F4-B24E-D32DF137A9DA}"/>
          </ac:spMkLst>
        </pc:spChg>
        <pc:spChg chg="add mod">
          <ac:chgData name="AJMAL, HAMDA" userId="45e64d61-88f2-4b56-b247-821a175396f3" providerId="ADAL" clId="{95A2B264-122C-4FC5-832C-BDC5692096D8}" dt="2019-05-27T09:50:04.676" v="9872" actId="20577"/>
          <ac:spMkLst>
            <pc:docMk/>
            <pc:sldMk cId="2687002812" sldId="270"/>
            <ac:spMk id="9" creationId="{B3E489E0-E3C6-406F-A81C-DD8C856E588B}"/>
          </ac:spMkLst>
        </pc:spChg>
        <pc:picChg chg="add del mod">
          <ac:chgData name="AJMAL, HAMDA" userId="45e64d61-88f2-4b56-b247-821a175396f3" providerId="ADAL" clId="{95A2B264-122C-4FC5-832C-BDC5692096D8}" dt="2019-04-12T09:20:25.204" v="2230" actId="478"/>
          <ac:picMkLst>
            <pc:docMk/>
            <pc:sldMk cId="2687002812" sldId="270"/>
            <ac:picMk id="4" creationId="{1AF5B9D1-B1FD-4103-9114-4D7F9521DE3F}"/>
          </ac:picMkLst>
        </pc:picChg>
        <pc:picChg chg="add del mod">
          <ac:chgData name="AJMAL, HAMDA" userId="45e64d61-88f2-4b56-b247-821a175396f3" providerId="ADAL" clId="{95A2B264-122C-4FC5-832C-BDC5692096D8}" dt="2019-04-12T09:25:28.506" v="2239" actId="478"/>
          <ac:picMkLst>
            <pc:docMk/>
            <pc:sldMk cId="2687002812" sldId="270"/>
            <ac:picMk id="6" creationId="{9B581D9F-7AE1-4253-BD3F-7B6F8E35620E}"/>
          </ac:picMkLst>
        </pc:picChg>
        <pc:picChg chg="add mod">
          <ac:chgData name="AJMAL, HAMDA" userId="45e64d61-88f2-4b56-b247-821a175396f3" providerId="ADAL" clId="{95A2B264-122C-4FC5-832C-BDC5692096D8}" dt="2019-05-23T12:29:02.100" v="6849" actId="1076"/>
          <ac:picMkLst>
            <pc:docMk/>
            <pc:sldMk cId="2687002812" sldId="270"/>
            <ac:picMk id="10" creationId="{20AF31B7-33B0-4EDD-ADCB-CA8F51550C2E}"/>
          </ac:picMkLst>
        </pc:picChg>
      </pc:sldChg>
      <pc:sldChg chg="addSp delSp modSp add modTransition addCm delCm">
        <pc:chgData name="AJMAL, HAMDA" userId="45e64d61-88f2-4b56-b247-821a175396f3" providerId="ADAL" clId="{95A2B264-122C-4FC5-832C-BDC5692096D8}" dt="2019-05-23T11:07:02.323" v="4342"/>
        <pc:sldMkLst>
          <pc:docMk/>
          <pc:sldMk cId="1513820391" sldId="271"/>
        </pc:sldMkLst>
        <pc:spChg chg="mod">
          <ac:chgData name="AJMAL, HAMDA" userId="45e64d61-88f2-4b56-b247-821a175396f3" providerId="ADAL" clId="{95A2B264-122C-4FC5-832C-BDC5692096D8}" dt="2019-04-24T08:34:24.803" v="2638" actId="122"/>
          <ac:spMkLst>
            <pc:docMk/>
            <pc:sldMk cId="1513820391" sldId="271"/>
            <ac:spMk id="2" creationId="{B2A10E94-BADE-4085-B4BA-1ED1F564CE5C}"/>
          </ac:spMkLst>
        </pc:spChg>
        <pc:spChg chg="del mod">
          <ac:chgData name="AJMAL, HAMDA" userId="45e64d61-88f2-4b56-b247-821a175396f3" providerId="ADAL" clId="{95A2B264-122C-4FC5-832C-BDC5692096D8}" dt="2019-04-10T12:23:53.635" v="626"/>
          <ac:spMkLst>
            <pc:docMk/>
            <pc:sldMk cId="1513820391" sldId="271"/>
            <ac:spMk id="3" creationId="{540AF23C-5896-466A-B595-37077E8CD9A9}"/>
          </ac:spMkLst>
        </pc:spChg>
        <pc:spChg chg="add mod">
          <ac:chgData name="AJMAL, HAMDA" userId="45e64d61-88f2-4b56-b247-821a175396f3" providerId="ADAL" clId="{95A2B264-122C-4FC5-832C-BDC5692096D8}" dt="2019-04-10T12:30:49.930" v="831" actId="20577"/>
          <ac:spMkLst>
            <pc:docMk/>
            <pc:sldMk cId="1513820391" sldId="271"/>
            <ac:spMk id="5" creationId="{791B7FB6-97CD-4696-AF0B-5B4DFE84EBC7}"/>
          </ac:spMkLst>
        </pc:spChg>
        <pc:spChg chg="add del">
          <ac:chgData name="AJMAL, HAMDA" userId="45e64d61-88f2-4b56-b247-821a175396f3" providerId="ADAL" clId="{95A2B264-122C-4FC5-832C-BDC5692096D8}" dt="2019-04-24T08:34:02.600" v="2635" actId="478"/>
          <ac:spMkLst>
            <pc:docMk/>
            <pc:sldMk cId="1513820391" sldId="271"/>
            <ac:spMk id="6" creationId="{9E5CB4C3-C45E-42BB-8673-1B465044CF43}"/>
          </ac:spMkLst>
        </pc:spChg>
        <pc:spChg chg="add mod">
          <ac:chgData name="AJMAL, HAMDA" userId="45e64d61-88f2-4b56-b247-821a175396f3" providerId="ADAL" clId="{95A2B264-122C-4FC5-832C-BDC5692096D8}" dt="2019-04-12T10:01:51.682" v="2285" actId="1076"/>
          <ac:spMkLst>
            <pc:docMk/>
            <pc:sldMk cId="1513820391" sldId="271"/>
            <ac:spMk id="7" creationId="{D8051E12-2AEF-42B9-A415-D8B381EA3695}"/>
          </ac:spMkLst>
        </pc:spChg>
        <pc:spChg chg="add mod">
          <ac:chgData name="AJMAL, HAMDA" userId="45e64d61-88f2-4b56-b247-821a175396f3" providerId="ADAL" clId="{95A2B264-122C-4FC5-832C-BDC5692096D8}" dt="2019-04-10T12:59:25.382" v="1070" actId="164"/>
          <ac:spMkLst>
            <pc:docMk/>
            <pc:sldMk cId="1513820391" sldId="271"/>
            <ac:spMk id="9" creationId="{AF3E74A8-4851-4A55-BFF9-B719B7A9512B}"/>
          </ac:spMkLst>
        </pc:spChg>
        <pc:spChg chg="add del mod">
          <ac:chgData name="AJMAL, HAMDA" userId="45e64d61-88f2-4b56-b247-821a175396f3" providerId="ADAL" clId="{95A2B264-122C-4FC5-832C-BDC5692096D8}" dt="2019-04-10T12:47:46.833" v="897" actId="478"/>
          <ac:spMkLst>
            <pc:docMk/>
            <pc:sldMk cId="1513820391" sldId="271"/>
            <ac:spMk id="10" creationId="{4E872507-1ABB-40F1-BE9C-ADEB535327C0}"/>
          </ac:spMkLst>
        </pc:spChg>
        <pc:spChg chg="add mod">
          <ac:chgData name="AJMAL, HAMDA" userId="45e64d61-88f2-4b56-b247-821a175396f3" providerId="ADAL" clId="{95A2B264-122C-4FC5-832C-BDC5692096D8}" dt="2019-04-10T12:59:25.382" v="1070" actId="164"/>
          <ac:spMkLst>
            <pc:docMk/>
            <pc:sldMk cId="1513820391" sldId="271"/>
            <ac:spMk id="11" creationId="{D35607F4-727B-4DB3-8A39-9C8EE75F5FBF}"/>
          </ac:spMkLst>
        </pc:spChg>
        <pc:spChg chg="add mod">
          <ac:chgData name="AJMAL, HAMDA" userId="45e64d61-88f2-4b56-b247-821a175396f3" providerId="ADAL" clId="{95A2B264-122C-4FC5-832C-BDC5692096D8}" dt="2019-04-10T12:59:25.382" v="1070" actId="164"/>
          <ac:spMkLst>
            <pc:docMk/>
            <pc:sldMk cId="1513820391" sldId="271"/>
            <ac:spMk id="12" creationId="{399D6F07-9C57-4E10-A757-6E7AAB0C1D32}"/>
          </ac:spMkLst>
        </pc:spChg>
        <pc:spChg chg="add mod">
          <ac:chgData name="AJMAL, HAMDA" userId="45e64d61-88f2-4b56-b247-821a175396f3" providerId="ADAL" clId="{95A2B264-122C-4FC5-832C-BDC5692096D8}" dt="2019-04-11T09:13:14.498" v="1479" actId="1076"/>
          <ac:spMkLst>
            <pc:docMk/>
            <pc:sldMk cId="1513820391" sldId="271"/>
            <ac:spMk id="13" creationId="{2E941D0F-D591-4D01-A55D-4A2F47F8DCB1}"/>
          </ac:spMkLst>
        </pc:spChg>
        <pc:spChg chg="add del mod">
          <ac:chgData name="AJMAL, HAMDA" userId="45e64d61-88f2-4b56-b247-821a175396f3" providerId="ADAL" clId="{95A2B264-122C-4FC5-832C-BDC5692096D8}" dt="2019-04-12T09:40:30.590" v="2254" actId="478"/>
          <ac:spMkLst>
            <pc:docMk/>
            <pc:sldMk cId="1513820391" sldId="271"/>
            <ac:spMk id="16" creationId="{9BF8BBFD-E32C-4E00-8380-76B850B3ED43}"/>
          </ac:spMkLst>
        </pc:spChg>
        <pc:grpChg chg="add del mod">
          <ac:chgData name="AJMAL, HAMDA" userId="45e64d61-88f2-4b56-b247-821a175396f3" providerId="ADAL" clId="{95A2B264-122C-4FC5-832C-BDC5692096D8}" dt="2019-04-12T09:39:25.849" v="2253" actId="478"/>
          <ac:grpSpMkLst>
            <pc:docMk/>
            <pc:sldMk cId="1513820391" sldId="271"/>
            <ac:grpSpMk id="14" creationId="{472B9DA3-6962-493C-A832-3F83C8050750}"/>
          </ac:grpSpMkLst>
        </pc:grpChg>
        <pc:picChg chg="add mod modCrop">
          <ac:chgData name="AJMAL, HAMDA" userId="45e64d61-88f2-4b56-b247-821a175396f3" providerId="ADAL" clId="{95A2B264-122C-4FC5-832C-BDC5692096D8}" dt="2019-05-01T11:35:48.743" v="2812" actId="1076"/>
          <ac:picMkLst>
            <pc:docMk/>
            <pc:sldMk cId="1513820391" sldId="271"/>
            <ac:picMk id="3" creationId="{5AF08745-B3EC-47DE-B649-C0E32AB80229}"/>
          </ac:picMkLst>
        </pc:picChg>
        <pc:picChg chg="add del mod modCrop">
          <ac:chgData name="AJMAL, HAMDA" userId="45e64d61-88f2-4b56-b247-821a175396f3" providerId="ADAL" clId="{95A2B264-122C-4FC5-832C-BDC5692096D8}" dt="2019-04-12T09:32:03.229" v="2244" actId="478"/>
          <ac:picMkLst>
            <pc:docMk/>
            <pc:sldMk cId="1513820391" sldId="271"/>
            <ac:picMk id="4" creationId="{2B1E5010-1C2E-4FD2-99E2-38C81634F9F1}"/>
          </ac:picMkLst>
        </pc:picChg>
        <pc:picChg chg="add del mod">
          <ac:chgData name="AJMAL, HAMDA" userId="45e64d61-88f2-4b56-b247-821a175396f3" providerId="ADAL" clId="{95A2B264-122C-4FC5-832C-BDC5692096D8}" dt="2019-05-01T11:37:48.565" v="2821" actId="478"/>
          <ac:picMkLst>
            <pc:docMk/>
            <pc:sldMk cId="1513820391" sldId="271"/>
            <ac:picMk id="4" creationId="{80D449A6-75AA-4447-AC45-D6967395F827}"/>
          </ac:picMkLst>
        </pc:picChg>
        <pc:picChg chg="add mod">
          <ac:chgData name="AJMAL, HAMDA" userId="45e64d61-88f2-4b56-b247-821a175396f3" providerId="ADAL" clId="{95A2B264-122C-4FC5-832C-BDC5692096D8}" dt="2019-05-17T09:23:52.024" v="2836" actId="1076"/>
          <ac:picMkLst>
            <pc:docMk/>
            <pc:sldMk cId="1513820391" sldId="271"/>
            <ac:picMk id="6" creationId="{CF5F1198-E526-435A-8ADD-DA163A709911}"/>
          </ac:picMkLst>
        </pc:picChg>
        <pc:picChg chg="add mod">
          <ac:chgData name="AJMAL, HAMDA" userId="45e64d61-88f2-4b56-b247-821a175396f3" providerId="ADAL" clId="{95A2B264-122C-4FC5-832C-BDC5692096D8}" dt="2019-04-10T12:59:25.382" v="1070" actId="164"/>
          <ac:picMkLst>
            <pc:docMk/>
            <pc:sldMk cId="1513820391" sldId="271"/>
            <ac:picMk id="8" creationId="{59A5C7F3-5BF1-4AAF-A06B-EABC6D3A6B55}"/>
          </ac:picMkLst>
        </pc:picChg>
        <pc:picChg chg="add del mod modCrop">
          <ac:chgData name="AJMAL, HAMDA" userId="45e64d61-88f2-4b56-b247-821a175396f3" providerId="ADAL" clId="{95A2B264-122C-4FC5-832C-BDC5692096D8}" dt="2019-05-01T11:35:31.589" v="2807" actId="478"/>
          <ac:picMkLst>
            <pc:docMk/>
            <pc:sldMk cId="1513820391" sldId="271"/>
            <ac:picMk id="17" creationId="{161E425B-BA6A-403F-8573-26FA46F096C0}"/>
          </ac:picMkLst>
        </pc:picChg>
        <pc:picChg chg="add del mod">
          <ac:chgData name="AJMAL, HAMDA" userId="45e64d61-88f2-4b56-b247-821a175396f3" providerId="ADAL" clId="{95A2B264-122C-4FC5-832C-BDC5692096D8}" dt="2019-04-17T11:04:29.587" v="2607" actId="478"/>
          <ac:picMkLst>
            <pc:docMk/>
            <pc:sldMk cId="1513820391" sldId="271"/>
            <ac:picMk id="18" creationId="{E378CFEE-FBE3-4DC5-A33E-365163ADBB23}"/>
          </ac:picMkLst>
        </pc:picChg>
        <pc:picChg chg="add del mod">
          <ac:chgData name="AJMAL, HAMDA" userId="45e64d61-88f2-4b56-b247-821a175396f3" providerId="ADAL" clId="{95A2B264-122C-4FC5-832C-BDC5692096D8}" dt="2019-05-01T11:37:22.033" v="2813" actId="478"/>
          <ac:picMkLst>
            <pc:docMk/>
            <pc:sldMk cId="1513820391" sldId="271"/>
            <ac:picMk id="19" creationId="{3AFCD519-445F-4F75-9389-598AAB794879}"/>
          </ac:picMkLst>
        </pc:picChg>
        <pc:cxnChg chg="add del mod">
          <ac:chgData name="AJMAL, HAMDA" userId="45e64d61-88f2-4b56-b247-821a175396f3" providerId="ADAL" clId="{95A2B264-122C-4FC5-832C-BDC5692096D8}" dt="2019-05-01T11:37:28.734" v="2814" actId="478"/>
          <ac:cxnSpMkLst>
            <pc:docMk/>
            <pc:sldMk cId="1513820391" sldId="271"/>
            <ac:cxnSpMk id="21" creationId="{4C6B535A-334B-4138-9774-DC11FB824BDD}"/>
          </ac:cxnSpMkLst>
        </pc:cxnChg>
        <pc:cxnChg chg="add del mod">
          <ac:chgData name="AJMAL, HAMDA" userId="45e64d61-88f2-4b56-b247-821a175396f3" providerId="ADAL" clId="{95A2B264-122C-4FC5-832C-BDC5692096D8}" dt="2019-05-01T11:37:28.734" v="2814" actId="478"/>
          <ac:cxnSpMkLst>
            <pc:docMk/>
            <pc:sldMk cId="1513820391" sldId="271"/>
            <ac:cxnSpMk id="22" creationId="{5095AE73-9180-4897-9988-53A952173672}"/>
          </ac:cxnSpMkLst>
        </pc:cxnChg>
        <pc:cxnChg chg="add del mod">
          <ac:chgData name="AJMAL, HAMDA" userId="45e64d61-88f2-4b56-b247-821a175396f3" providerId="ADAL" clId="{95A2B264-122C-4FC5-832C-BDC5692096D8}" dt="2019-05-01T11:37:28.734" v="2814" actId="478"/>
          <ac:cxnSpMkLst>
            <pc:docMk/>
            <pc:sldMk cId="1513820391" sldId="271"/>
            <ac:cxnSpMk id="25" creationId="{44E85029-A89F-4908-B319-40654B13D76F}"/>
          </ac:cxnSpMkLst>
        </pc:cxnChg>
        <pc:cxnChg chg="add del mod">
          <ac:chgData name="AJMAL, HAMDA" userId="45e64d61-88f2-4b56-b247-821a175396f3" providerId="ADAL" clId="{95A2B264-122C-4FC5-832C-BDC5692096D8}" dt="2019-05-01T11:37:28.734" v="2814" actId="478"/>
          <ac:cxnSpMkLst>
            <pc:docMk/>
            <pc:sldMk cId="1513820391" sldId="271"/>
            <ac:cxnSpMk id="26" creationId="{E842E3AB-D815-4D09-8E0B-EFBECC76BD3B}"/>
          </ac:cxnSpMkLst>
        </pc:cxnChg>
        <pc:cxnChg chg="add del mod">
          <ac:chgData name="AJMAL, HAMDA" userId="45e64d61-88f2-4b56-b247-821a175396f3" providerId="ADAL" clId="{95A2B264-122C-4FC5-832C-BDC5692096D8}" dt="2019-05-01T11:37:28.734" v="2814" actId="478"/>
          <ac:cxnSpMkLst>
            <pc:docMk/>
            <pc:sldMk cId="1513820391" sldId="271"/>
            <ac:cxnSpMk id="27" creationId="{29F2372B-9432-47C6-8172-4BDEB3016CC2}"/>
          </ac:cxnSpMkLst>
        </pc:cxnChg>
        <pc:cxnChg chg="add del">
          <ac:chgData name="AJMAL, HAMDA" userId="45e64d61-88f2-4b56-b247-821a175396f3" providerId="ADAL" clId="{95A2B264-122C-4FC5-832C-BDC5692096D8}" dt="2019-05-01T11:37:28.734" v="2814" actId="478"/>
          <ac:cxnSpMkLst>
            <pc:docMk/>
            <pc:sldMk cId="1513820391" sldId="271"/>
            <ac:cxnSpMk id="28" creationId="{6E100038-39C3-4C5B-AA2B-9AD366A52B95}"/>
          </ac:cxnSpMkLst>
        </pc:cxnChg>
        <pc:cxnChg chg="add del mod">
          <ac:chgData name="AJMAL, HAMDA" userId="45e64d61-88f2-4b56-b247-821a175396f3" providerId="ADAL" clId="{95A2B264-122C-4FC5-832C-BDC5692096D8}" dt="2019-05-01T11:37:28.734" v="2814" actId="478"/>
          <ac:cxnSpMkLst>
            <pc:docMk/>
            <pc:sldMk cId="1513820391" sldId="271"/>
            <ac:cxnSpMk id="29" creationId="{DBEC1785-42CF-4860-912A-9CAFA3980562}"/>
          </ac:cxnSpMkLst>
        </pc:cxnChg>
      </pc:sldChg>
      <pc:sldChg chg="addSp delSp modSp add">
        <pc:chgData name="AJMAL, HAMDA" userId="45e64d61-88f2-4b56-b247-821a175396f3" providerId="ADAL" clId="{95A2B264-122C-4FC5-832C-BDC5692096D8}" dt="2019-05-24T08:44:59.114" v="7912" actId="1076"/>
        <pc:sldMkLst>
          <pc:docMk/>
          <pc:sldMk cId="3888024676" sldId="276"/>
        </pc:sldMkLst>
        <pc:spChg chg="mod">
          <ac:chgData name="AJMAL, HAMDA" userId="45e64d61-88f2-4b56-b247-821a175396f3" providerId="ADAL" clId="{95A2B264-122C-4FC5-832C-BDC5692096D8}" dt="2019-05-17T12:21:58.845" v="3202" actId="14100"/>
          <ac:spMkLst>
            <pc:docMk/>
            <pc:sldMk cId="3888024676" sldId="276"/>
            <ac:spMk id="2" creationId="{68D8FF7C-D333-4B02-9ECF-3A7939DF78AC}"/>
          </ac:spMkLst>
        </pc:spChg>
        <pc:spChg chg="mod">
          <ac:chgData name="AJMAL, HAMDA" userId="45e64d61-88f2-4b56-b247-821a175396f3" providerId="ADAL" clId="{95A2B264-122C-4FC5-832C-BDC5692096D8}" dt="2019-05-17T12:22:35.283" v="3213"/>
          <ac:spMkLst>
            <pc:docMk/>
            <pc:sldMk cId="3888024676" sldId="276"/>
            <ac:spMk id="3" creationId="{B6B59635-937D-4849-AB68-6102F760BD61}"/>
          </ac:spMkLst>
        </pc:spChg>
        <pc:spChg chg="add del mod">
          <ac:chgData name="AJMAL, HAMDA" userId="45e64d61-88f2-4b56-b247-821a175396f3" providerId="ADAL" clId="{95A2B264-122C-4FC5-832C-BDC5692096D8}" dt="2019-05-24T08:21:36.050" v="7157"/>
          <ac:spMkLst>
            <pc:docMk/>
            <pc:sldMk cId="3888024676" sldId="276"/>
            <ac:spMk id="6" creationId="{03A62CC7-8EBC-4D81-92BC-242EDA5AAB3C}"/>
          </ac:spMkLst>
        </pc:spChg>
        <pc:spChg chg="add mod">
          <ac:chgData name="AJMAL, HAMDA" userId="45e64d61-88f2-4b56-b247-821a175396f3" providerId="ADAL" clId="{95A2B264-122C-4FC5-832C-BDC5692096D8}" dt="2019-05-24T08:41:36.980" v="7827" actId="1076"/>
          <ac:spMkLst>
            <pc:docMk/>
            <pc:sldMk cId="3888024676" sldId="276"/>
            <ac:spMk id="8" creationId="{B8B43821-D71E-4B0F-A05D-7ACC0BE97956}"/>
          </ac:spMkLst>
        </pc:spChg>
        <pc:spChg chg="add mod">
          <ac:chgData name="AJMAL, HAMDA" userId="45e64d61-88f2-4b56-b247-821a175396f3" providerId="ADAL" clId="{95A2B264-122C-4FC5-832C-BDC5692096D8}" dt="2019-05-24T08:44:59.114" v="7912" actId="1076"/>
          <ac:spMkLst>
            <pc:docMk/>
            <pc:sldMk cId="3888024676" sldId="276"/>
            <ac:spMk id="9" creationId="{E24E2DE6-967B-436D-9622-1374CC688ADD}"/>
          </ac:spMkLst>
        </pc:spChg>
        <pc:picChg chg="add mod">
          <ac:chgData name="AJMAL, HAMDA" userId="45e64d61-88f2-4b56-b247-821a175396f3" providerId="ADAL" clId="{95A2B264-122C-4FC5-832C-BDC5692096D8}" dt="2019-05-17T12:24:34.527" v="3231" actId="1076"/>
          <ac:picMkLst>
            <pc:docMk/>
            <pc:sldMk cId="3888024676" sldId="276"/>
            <ac:picMk id="4" creationId="{A87388F0-CB7A-4994-9C95-77BFD6DF0968}"/>
          </ac:picMkLst>
        </pc:picChg>
        <pc:picChg chg="add mod modCrop">
          <ac:chgData name="AJMAL, HAMDA" userId="45e64d61-88f2-4b56-b247-821a175396f3" providerId="ADAL" clId="{95A2B264-122C-4FC5-832C-BDC5692096D8}" dt="2019-05-17T12:25:07.772" v="3237" actId="14100"/>
          <ac:picMkLst>
            <pc:docMk/>
            <pc:sldMk cId="3888024676" sldId="276"/>
            <ac:picMk id="5" creationId="{7CC39CAC-8564-4620-9438-0D1C098993EB}"/>
          </ac:picMkLst>
        </pc:picChg>
        <pc:picChg chg="add del mod">
          <ac:chgData name="AJMAL, HAMDA" userId="45e64d61-88f2-4b56-b247-821a175396f3" providerId="ADAL" clId="{95A2B264-122C-4FC5-832C-BDC5692096D8}" dt="2019-05-17T12:31:13.996" v="3302" actId="478"/>
          <ac:picMkLst>
            <pc:docMk/>
            <pc:sldMk cId="3888024676" sldId="276"/>
            <ac:picMk id="6" creationId="{13AEBC2E-B12B-477E-93E9-3787CA40ADB7}"/>
          </ac:picMkLst>
        </pc:picChg>
        <pc:picChg chg="add mod">
          <ac:chgData name="AJMAL, HAMDA" userId="45e64d61-88f2-4b56-b247-821a175396f3" providerId="ADAL" clId="{95A2B264-122C-4FC5-832C-BDC5692096D8}" dt="2019-05-24T08:44:56.580" v="7911" actId="1076"/>
          <ac:picMkLst>
            <pc:docMk/>
            <pc:sldMk cId="3888024676" sldId="276"/>
            <ac:picMk id="7" creationId="{9C901ED7-BA01-4EDD-A92F-9B9C4DBE4CE8}"/>
          </ac:picMkLst>
        </pc:picChg>
      </pc:sldChg>
      <pc:sldChg chg="addSp delSp modSp add">
        <pc:chgData name="AJMAL, HAMDA" userId="45e64d61-88f2-4b56-b247-821a175396f3" providerId="ADAL" clId="{95A2B264-122C-4FC5-832C-BDC5692096D8}" dt="2019-05-24T08:53:50.096" v="8061" actId="1076"/>
        <pc:sldMkLst>
          <pc:docMk/>
          <pc:sldMk cId="3339636563" sldId="277"/>
        </pc:sldMkLst>
        <pc:spChg chg="mod">
          <ac:chgData name="AJMAL, HAMDA" userId="45e64d61-88f2-4b56-b247-821a175396f3" providerId="ADAL" clId="{95A2B264-122C-4FC5-832C-BDC5692096D8}" dt="2019-05-17T12:25:52.993" v="3248" actId="14100"/>
          <ac:spMkLst>
            <pc:docMk/>
            <pc:sldMk cId="3339636563" sldId="277"/>
            <ac:spMk id="2" creationId="{2D7482A5-ED2A-41BF-B147-11329C758297}"/>
          </ac:spMkLst>
        </pc:spChg>
        <pc:spChg chg="mod">
          <ac:chgData name="AJMAL, HAMDA" userId="45e64d61-88f2-4b56-b247-821a175396f3" providerId="ADAL" clId="{95A2B264-122C-4FC5-832C-BDC5692096D8}" dt="2019-05-24T08:53:45.424" v="8060" actId="1076"/>
          <ac:spMkLst>
            <pc:docMk/>
            <pc:sldMk cId="3339636563" sldId="277"/>
            <ac:spMk id="3" creationId="{2369657A-C02B-44F7-BE24-862C426EAC4D}"/>
          </ac:spMkLst>
        </pc:spChg>
        <pc:spChg chg="add mod">
          <ac:chgData name="AJMAL, HAMDA" userId="45e64d61-88f2-4b56-b247-821a175396f3" providerId="ADAL" clId="{95A2B264-122C-4FC5-832C-BDC5692096D8}" dt="2019-05-24T08:53:50.096" v="8061" actId="1076"/>
          <ac:spMkLst>
            <pc:docMk/>
            <pc:sldMk cId="3339636563" sldId="277"/>
            <ac:spMk id="6" creationId="{2923AD4C-F53F-48BD-9DEA-004467F14854}"/>
          </ac:spMkLst>
        </pc:spChg>
        <pc:spChg chg="add mod">
          <ac:chgData name="AJMAL, HAMDA" userId="45e64d61-88f2-4b56-b247-821a175396f3" providerId="ADAL" clId="{95A2B264-122C-4FC5-832C-BDC5692096D8}" dt="2019-05-24T08:53:31.593" v="8056" actId="164"/>
          <ac:spMkLst>
            <pc:docMk/>
            <pc:sldMk cId="3339636563" sldId="277"/>
            <ac:spMk id="9" creationId="{DE61CC60-FDBD-4497-AC52-6781FEA71989}"/>
          </ac:spMkLst>
        </pc:spChg>
        <pc:grpChg chg="add mod">
          <ac:chgData name="AJMAL, HAMDA" userId="45e64d61-88f2-4b56-b247-821a175396f3" providerId="ADAL" clId="{95A2B264-122C-4FC5-832C-BDC5692096D8}" dt="2019-05-24T08:53:35.317" v="8057" actId="1076"/>
          <ac:grpSpMkLst>
            <pc:docMk/>
            <pc:sldMk cId="3339636563" sldId="277"/>
            <ac:grpSpMk id="10" creationId="{E3C81E7E-DFC6-4090-BE7B-2520D2AA0036}"/>
          </ac:grpSpMkLst>
        </pc:grpChg>
        <pc:picChg chg="add mod">
          <ac:chgData name="AJMAL, HAMDA" userId="45e64d61-88f2-4b56-b247-821a175396f3" providerId="ADAL" clId="{95A2B264-122C-4FC5-832C-BDC5692096D8}" dt="2019-05-24T08:53:25.900" v="8055" actId="1076"/>
          <ac:picMkLst>
            <pc:docMk/>
            <pc:sldMk cId="3339636563" sldId="277"/>
            <ac:picMk id="4" creationId="{7DE37C0C-93DE-48E6-B00F-159DB53ED45A}"/>
          </ac:picMkLst>
        </pc:picChg>
        <pc:picChg chg="add mod modCrop">
          <ac:chgData name="AJMAL, HAMDA" userId="45e64d61-88f2-4b56-b247-821a175396f3" providerId="ADAL" clId="{95A2B264-122C-4FC5-832C-BDC5692096D8}" dt="2019-05-24T08:53:25.709" v="8054" actId="1076"/>
          <ac:picMkLst>
            <pc:docMk/>
            <pc:sldMk cId="3339636563" sldId="277"/>
            <ac:picMk id="5" creationId="{191C542D-7E5A-4C1D-9702-E0AFE6F48BB8}"/>
          </ac:picMkLst>
        </pc:picChg>
        <pc:picChg chg="add del mod">
          <ac:chgData name="AJMAL, HAMDA" userId="45e64d61-88f2-4b56-b247-821a175396f3" providerId="ADAL" clId="{95A2B264-122C-4FC5-832C-BDC5692096D8}" dt="2019-05-17T12:32:42.938" v="3306" actId="478"/>
          <ac:picMkLst>
            <pc:docMk/>
            <pc:sldMk cId="3339636563" sldId="277"/>
            <ac:picMk id="6" creationId="{8BFAA979-5F8C-4C11-A05B-9BF28D3B4F27}"/>
          </ac:picMkLst>
        </pc:picChg>
        <pc:picChg chg="add mod">
          <ac:chgData name="AJMAL, HAMDA" userId="45e64d61-88f2-4b56-b247-821a175396f3" providerId="ADAL" clId="{95A2B264-122C-4FC5-832C-BDC5692096D8}" dt="2019-05-24T08:53:31.593" v="8056" actId="164"/>
          <ac:picMkLst>
            <pc:docMk/>
            <pc:sldMk cId="3339636563" sldId="277"/>
            <ac:picMk id="7" creationId="{C9A26569-4F89-4A5B-906E-917987604811}"/>
          </ac:picMkLst>
        </pc:picChg>
        <pc:picChg chg="add del mod">
          <ac:chgData name="AJMAL, HAMDA" userId="45e64d61-88f2-4b56-b247-821a175396f3" providerId="ADAL" clId="{95A2B264-122C-4FC5-832C-BDC5692096D8}" dt="2019-05-24T08:32:11.484" v="7360"/>
          <ac:picMkLst>
            <pc:docMk/>
            <pc:sldMk cId="3339636563" sldId="277"/>
            <ac:picMk id="8" creationId="{2D407A86-EC1C-445E-8CB2-A1649756CF6E}"/>
          </ac:picMkLst>
        </pc:picChg>
      </pc:sldChg>
      <pc:sldChg chg="addSp delSp modSp add">
        <pc:chgData name="AJMAL, HAMDA" userId="45e64d61-88f2-4b56-b247-821a175396f3" providerId="ADAL" clId="{95A2B264-122C-4FC5-832C-BDC5692096D8}" dt="2019-05-24T10:49:09.289" v="8771" actId="478"/>
        <pc:sldMkLst>
          <pc:docMk/>
          <pc:sldMk cId="2999797707" sldId="278"/>
        </pc:sldMkLst>
        <pc:spChg chg="mod">
          <ac:chgData name="AJMAL, HAMDA" userId="45e64d61-88f2-4b56-b247-821a175396f3" providerId="ADAL" clId="{95A2B264-122C-4FC5-832C-BDC5692096D8}" dt="2019-05-17T12:34:12.569" v="3322" actId="14100"/>
          <ac:spMkLst>
            <pc:docMk/>
            <pc:sldMk cId="2999797707" sldId="278"/>
            <ac:spMk id="2" creationId="{F81BEA77-43BB-4918-AC28-FE1EDCBC7030}"/>
          </ac:spMkLst>
        </pc:spChg>
        <pc:spChg chg="mod">
          <ac:chgData name="AJMAL, HAMDA" userId="45e64d61-88f2-4b56-b247-821a175396f3" providerId="ADAL" clId="{95A2B264-122C-4FC5-832C-BDC5692096D8}" dt="2019-05-17T12:57:39.956" v="3434" actId="14100"/>
          <ac:spMkLst>
            <pc:docMk/>
            <pc:sldMk cId="2999797707" sldId="278"/>
            <ac:spMk id="3" creationId="{3BED089C-9B8E-455E-A103-70DDFC204049}"/>
          </ac:spMkLst>
        </pc:spChg>
        <pc:spChg chg="add mod">
          <ac:chgData name="AJMAL, HAMDA" userId="45e64d61-88f2-4b56-b247-821a175396f3" providerId="ADAL" clId="{95A2B264-122C-4FC5-832C-BDC5692096D8}" dt="2019-05-24T10:39:18.986" v="8569" actId="164"/>
          <ac:spMkLst>
            <pc:docMk/>
            <pc:sldMk cId="2999797707" sldId="278"/>
            <ac:spMk id="8" creationId="{C7FB9AEB-CB26-415C-9A1D-0D7474F955F6}"/>
          </ac:spMkLst>
        </pc:spChg>
        <pc:spChg chg="add mod">
          <ac:chgData name="AJMAL, HAMDA" userId="45e64d61-88f2-4b56-b247-821a175396f3" providerId="ADAL" clId="{95A2B264-122C-4FC5-832C-BDC5692096D8}" dt="2019-05-24T10:40:41.066" v="8768" actId="20577"/>
          <ac:spMkLst>
            <pc:docMk/>
            <pc:sldMk cId="2999797707" sldId="278"/>
            <ac:spMk id="10" creationId="{AD06FB18-6D00-4ED7-8C25-A04608CE8495}"/>
          </ac:spMkLst>
        </pc:spChg>
        <pc:grpChg chg="add mod">
          <ac:chgData name="AJMAL, HAMDA" userId="45e64d61-88f2-4b56-b247-821a175396f3" providerId="ADAL" clId="{95A2B264-122C-4FC5-832C-BDC5692096D8}" dt="2019-05-24T10:39:29.246" v="8572" actId="1076"/>
          <ac:grpSpMkLst>
            <pc:docMk/>
            <pc:sldMk cId="2999797707" sldId="278"/>
            <ac:grpSpMk id="9" creationId="{08939D10-19CE-4A53-BFF0-CAABE7D50740}"/>
          </ac:grpSpMkLst>
        </pc:grpChg>
        <pc:picChg chg="add mod">
          <ac:chgData name="AJMAL, HAMDA" userId="45e64d61-88f2-4b56-b247-821a175396f3" providerId="ADAL" clId="{95A2B264-122C-4FC5-832C-BDC5692096D8}" dt="2019-05-17T12:57:53.687" v="3469" actId="1038"/>
          <ac:picMkLst>
            <pc:docMk/>
            <pc:sldMk cId="2999797707" sldId="278"/>
            <ac:picMk id="4" creationId="{9D6DBED6-EC35-4C02-90CF-930E7DA43EA8}"/>
          </ac:picMkLst>
        </pc:picChg>
        <pc:picChg chg="add mod modCrop">
          <ac:chgData name="AJMAL, HAMDA" userId="45e64d61-88f2-4b56-b247-821a175396f3" providerId="ADAL" clId="{95A2B264-122C-4FC5-832C-BDC5692096D8}" dt="2019-05-17T12:57:53.687" v="3469" actId="1038"/>
          <ac:picMkLst>
            <pc:docMk/>
            <pc:sldMk cId="2999797707" sldId="278"/>
            <ac:picMk id="5" creationId="{D6E208E3-0D09-43AF-9EF4-C37E33C8EAAA}"/>
          </ac:picMkLst>
        </pc:picChg>
        <pc:picChg chg="add mod">
          <ac:chgData name="AJMAL, HAMDA" userId="45e64d61-88f2-4b56-b247-821a175396f3" providerId="ADAL" clId="{95A2B264-122C-4FC5-832C-BDC5692096D8}" dt="2019-05-24T10:39:18.986" v="8569" actId="164"/>
          <ac:picMkLst>
            <pc:docMk/>
            <pc:sldMk cId="2999797707" sldId="278"/>
            <ac:picMk id="6" creationId="{FDB4E9D7-0476-4DCE-9529-6E5B474D84D6}"/>
          </ac:picMkLst>
        </pc:picChg>
        <pc:picChg chg="add del mod">
          <ac:chgData name="AJMAL, HAMDA" userId="45e64d61-88f2-4b56-b247-821a175396f3" providerId="ADAL" clId="{95A2B264-122C-4FC5-832C-BDC5692096D8}" dt="2019-05-24T10:49:09.289" v="8771" actId="478"/>
          <ac:picMkLst>
            <pc:docMk/>
            <pc:sldMk cId="2999797707" sldId="278"/>
            <ac:picMk id="7" creationId="{47985106-6958-46FD-B9BF-31DCE3D4ADC4}"/>
          </ac:picMkLst>
        </pc:picChg>
      </pc:sldChg>
      <pc:sldChg chg="addSp delSp modSp add">
        <pc:chgData name="AJMAL, HAMDA" userId="45e64d61-88f2-4b56-b247-821a175396f3" providerId="ADAL" clId="{95A2B264-122C-4FC5-832C-BDC5692096D8}" dt="2019-05-24T11:46:38.888" v="9428" actId="20577"/>
        <pc:sldMkLst>
          <pc:docMk/>
          <pc:sldMk cId="806496814" sldId="281"/>
        </pc:sldMkLst>
        <pc:spChg chg="mod">
          <ac:chgData name="AJMAL, HAMDA" userId="45e64d61-88f2-4b56-b247-821a175396f3" providerId="ADAL" clId="{95A2B264-122C-4FC5-832C-BDC5692096D8}" dt="2019-05-17T13:07:10.438" v="3539" actId="1076"/>
          <ac:spMkLst>
            <pc:docMk/>
            <pc:sldMk cId="806496814" sldId="281"/>
            <ac:spMk id="2" creationId="{F81BEA77-43BB-4918-AC28-FE1EDCBC7030}"/>
          </ac:spMkLst>
        </pc:spChg>
        <pc:spChg chg="mod">
          <ac:chgData name="AJMAL, HAMDA" userId="45e64d61-88f2-4b56-b247-821a175396f3" providerId="ADAL" clId="{95A2B264-122C-4FC5-832C-BDC5692096D8}" dt="2019-05-24T11:13:05.764" v="9270" actId="1076"/>
          <ac:spMkLst>
            <pc:docMk/>
            <pc:sldMk cId="806496814" sldId="281"/>
            <ac:spMk id="3" creationId="{3BED089C-9B8E-455E-A103-70DDFC204049}"/>
          </ac:spMkLst>
        </pc:spChg>
        <pc:spChg chg="add mod">
          <ac:chgData name="AJMAL, HAMDA" userId="45e64d61-88f2-4b56-b247-821a175396f3" providerId="ADAL" clId="{95A2B264-122C-4FC5-832C-BDC5692096D8}" dt="2019-05-24T11:05:04.277" v="9241" actId="164"/>
          <ac:spMkLst>
            <pc:docMk/>
            <pc:sldMk cId="806496814" sldId="281"/>
            <ac:spMk id="12" creationId="{1D992844-295B-4B9E-9EE1-ABECBA7CDC7F}"/>
          </ac:spMkLst>
        </pc:spChg>
        <pc:spChg chg="add mod">
          <ac:chgData name="AJMAL, HAMDA" userId="45e64d61-88f2-4b56-b247-821a175396f3" providerId="ADAL" clId="{95A2B264-122C-4FC5-832C-BDC5692096D8}" dt="2019-05-24T11:46:38.888" v="9428" actId="20577"/>
          <ac:spMkLst>
            <pc:docMk/>
            <pc:sldMk cId="806496814" sldId="281"/>
            <ac:spMk id="13" creationId="{8E00B42F-FAA3-494E-839A-36BB2C7722BD}"/>
          </ac:spMkLst>
        </pc:spChg>
        <pc:grpChg chg="add mod">
          <ac:chgData name="AJMAL, HAMDA" userId="45e64d61-88f2-4b56-b247-821a175396f3" providerId="ADAL" clId="{95A2B264-122C-4FC5-832C-BDC5692096D8}" dt="2019-05-24T11:38:37.592" v="9358" actId="1035"/>
          <ac:grpSpMkLst>
            <pc:docMk/>
            <pc:sldMk cId="806496814" sldId="281"/>
            <ac:grpSpMk id="4" creationId="{F51B5EB3-FD65-46B9-911C-BA7EC2D0BDB2}"/>
          </ac:grpSpMkLst>
        </pc:grpChg>
        <pc:grpChg chg="add mod">
          <ac:chgData name="AJMAL, HAMDA" userId="45e64d61-88f2-4b56-b247-821a175396f3" providerId="ADAL" clId="{95A2B264-122C-4FC5-832C-BDC5692096D8}" dt="2019-05-24T11:30:45.141" v="9324" actId="1076"/>
          <ac:grpSpMkLst>
            <pc:docMk/>
            <pc:sldMk cId="806496814" sldId="281"/>
            <ac:grpSpMk id="5" creationId="{AA5086FE-E317-40D7-8557-ACD049840EEF}"/>
          </ac:grpSpMkLst>
        </pc:grpChg>
        <pc:picChg chg="del">
          <ac:chgData name="AJMAL, HAMDA" userId="45e64d61-88f2-4b56-b247-821a175396f3" providerId="ADAL" clId="{95A2B264-122C-4FC5-832C-BDC5692096D8}" dt="2019-05-17T13:03:08.073" v="3509" actId="478"/>
          <ac:picMkLst>
            <pc:docMk/>
            <pc:sldMk cId="806496814" sldId="281"/>
            <ac:picMk id="4" creationId="{9D6DBED6-EC35-4C02-90CF-930E7DA43EA8}"/>
          </ac:picMkLst>
        </pc:picChg>
        <pc:picChg chg="del">
          <ac:chgData name="AJMAL, HAMDA" userId="45e64d61-88f2-4b56-b247-821a175396f3" providerId="ADAL" clId="{95A2B264-122C-4FC5-832C-BDC5692096D8}" dt="2019-05-17T13:03:25.282" v="3512" actId="478"/>
          <ac:picMkLst>
            <pc:docMk/>
            <pc:sldMk cId="806496814" sldId="281"/>
            <ac:picMk id="5" creationId="{D6E208E3-0D09-43AF-9EF4-C37E33C8EAAA}"/>
          </ac:picMkLst>
        </pc:picChg>
        <pc:picChg chg="del">
          <ac:chgData name="AJMAL, HAMDA" userId="45e64d61-88f2-4b56-b247-821a175396f3" providerId="ADAL" clId="{95A2B264-122C-4FC5-832C-BDC5692096D8}" dt="2019-05-17T13:08:16.077" v="3541" actId="478"/>
          <ac:picMkLst>
            <pc:docMk/>
            <pc:sldMk cId="806496814" sldId="281"/>
            <ac:picMk id="6" creationId="{FDB4E9D7-0476-4DCE-9529-6E5B474D84D6}"/>
          </ac:picMkLst>
        </pc:picChg>
        <pc:picChg chg="del">
          <ac:chgData name="AJMAL, HAMDA" userId="45e64d61-88f2-4b56-b247-821a175396f3" providerId="ADAL" clId="{95A2B264-122C-4FC5-832C-BDC5692096D8}" dt="2019-05-17T13:10:23.961" v="3545" actId="478"/>
          <ac:picMkLst>
            <pc:docMk/>
            <pc:sldMk cId="806496814" sldId="281"/>
            <ac:picMk id="7" creationId="{47985106-6958-46FD-B9BF-31DCE3D4ADC4}"/>
          </ac:picMkLst>
        </pc:picChg>
        <pc:picChg chg="add mod">
          <ac:chgData name="AJMAL, HAMDA" userId="45e64d61-88f2-4b56-b247-821a175396f3" providerId="ADAL" clId="{95A2B264-122C-4FC5-832C-BDC5692096D8}" dt="2019-05-24T11:04:32.816" v="9235" actId="164"/>
          <ac:picMkLst>
            <pc:docMk/>
            <pc:sldMk cId="806496814" sldId="281"/>
            <ac:picMk id="8" creationId="{BF3B13E1-20A0-4D00-86CD-86FE29DE57DE}"/>
          </ac:picMkLst>
        </pc:picChg>
        <pc:picChg chg="add mod modCrop">
          <ac:chgData name="AJMAL, HAMDA" userId="45e64d61-88f2-4b56-b247-821a175396f3" providerId="ADAL" clId="{95A2B264-122C-4FC5-832C-BDC5692096D8}" dt="2019-05-24T11:04:32.816" v="9235" actId="164"/>
          <ac:picMkLst>
            <pc:docMk/>
            <pc:sldMk cId="806496814" sldId="281"/>
            <ac:picMk id="9" creationId="{F389EE96-32AA-40C2-9E25-B73A9061A5D3}"/>
          </ac:picMkLst>
        </pc:picChg>
        <pc:picChg chg="add mod">
          <ac:chgData name="AJMAL, HAMDA" userId="45e64d61-88f2-4b56-b247-821a175396f3" providerId="ADAL" clId="{95A2B264-122C-4FC5-832C-BDC5692096D8}" dt="2019-05-24T11:05:04.277" v="9241" actId="164"/>
          <ac:picMkLst>
            <pc:docMk/>
            <pc:sldMk cId="806496814" sldId="281"/>
            <ac:picMk id="10" creationId="{89BA1AFD-B645-495D-90B2-4D09B04570CC}"/>
          </ac:picMkLst>
        </pc:picChg>
        <pc:picChg chg="add del mod">
          <ac:chgData name="AJMAL, HAMDA" userId="45e64d61-88f2-4b56-b247-821a175396f3" providerId="ADAL" clId="{95A2B264-122C-4FC5-832C-BDC5692096D8}" dt="2019-05-24T11:26:48.082" v="9284" actId="478"/>
          <ac:picMkLst>
            <pc:docMk/>
            <pc:sldMk cId="806496814" sldId="281"/>
            <ac:picMk id="11" creationId="{68A66885-40C2-4E67-ADA9-A8D24C79BCD3}"/>
          </ac:picMkLst>
        </pc:picChg>
      </pc:sldChg>
      <pc:sldChg chg="addSp delSp modSp add">
        <pc:chgData name="AJMAL, HAMDA" userId="45e64d61-88f2-4b56-b247-821a175396f3" providerId="ADAL" clId="{95A2B264-122C-4FC5-832C-BDC5692096D8}" dt="2019-05-24T12:05:22.564" v="9530" actId="6549"/>
        <pc:sldMkLst>
          <pc:docMk/>
          <pc:sldMk cId="280472902" sldId="282"/>
        </pc:sldMkLst>
        <pc:spChg chg="mod">
          <ac:chgData name="AJMAL, HAMDA" userId="45e64d61-88f2-4b56-b247-821a175396f3" providerId="ADAL" clId="{95A2B264-122C-4FC5-832C-BDC5692096D8}" dt="2019-05-17T13:12:02.351" v="3567" actId="20577"/>
          <ac:spMkLst>
            <pc:docMk/>
            <pc:sldMk cId="280472902" sldId="282"/>
            <ac:spMk id="2" creationId="{F81BEA77-43BB-4918-AC28-FE1EDCBC7030}"/>
          </ac:spMkLst>
        </pc:spChg>
        <pc:spChg chg="mod">
          <ac:chgData name="AJMAL, HAMDA" userId="45e64d61-88f2-4b56-b247-821a175396f3" providerId="ADAL" clId="{95A2B264-122C-4FC5-832C-BDC5692096D8}" dt="2019-05-24T12:05:22.564" v="9530" actId="6549"/>
          <ac:spMkLst>
            <pc:docMk/>
            <pc:sldMk cId="280472902" sldId="282"/>
            <ac:spMk id="3" creationId="{3BED089C-9B8E-455E-A103-70DDFC204049}"/>
          </ac:spMkLst>
        </pc:spChg>
        <pc:spChg chg="add mod">
          <ac:chgData name="AJMAL, HAMDA" userId="45e64d61-88f2-4b56-b247-821a175396f3" providerId="ADAL" clId="{95A2B264-122C-4FC5-832C-BDC5692096D8}" dt="2019-05-24T11:44:59.011" v="9420" actId="2085"/>
          <ac:spMkLst>
            <pc:docMk/>
            <pc:sldMk cId="280472902" sldId="282"/>
            <ac:spMk id="8" creationId="{26ADD77F-F9BE-4183-ADF5-4D2D7CECC2CF}"/>
          </ac:spMkLst>
        </pc:spChg>
        <pc:spChg chg="add del mod">
          <ac:chgData name="AJMAL, HAMDA" userId="45e64d61-88f2-4b56-b247-821a175396f3" providerId="ADAL" clId="{95A2B264-122C-4FC5-832C-BDC5692096D8}" dt="2019-05-24T11:45:05.932" v="9422" actId="478"/>
          <ac:spMkLst>
            <pc:docMk/>
            <pc:sldMk cId="280472902" sldId="282"/>
            <ac:spMk id="10" creationId="{7916D3BE-92EC-41F6-9B94-A181C24F2196}"/>
          </ac:spMkLst>
        </pc:spChg>
        <pc:spChg chg="add mod">
          <ac:chgData name="AJMAL, HAMDA" userId="45e64d61-88f2-4b56-b247-821a175396f3" providerId="ADAL" clId="{95A2B264-122C-4FC5-832C-BDC5692096D8}" dt="2019-05-24T11:55:03.153" v="9529" actId="6549"/>
          <ac:spMkLst>
            <pc:docMk/>
            <pc:sldMk cId="280472902" sldId="282"/>
            <ac:spMk id="11" creationId="{380D0C4F-794C-465B-BCE0-2424A2F1FEFA}"/>
          </ac:spMkLst>
        </pc:spChg>
        <pc:grpChg chg="add mod">
          <ac:chgData name="AJMAL, HAMDA" userId="45e64d61-88f2-4b56-b247-821a175396f3" providerId="ADAL" clId="{95A2B264-122C-4FC5-832C-BDC5692096D8}" dt="2019-05-24T11:45:52.187" v="9425" actId="1076"/>
          <ac:grpSpMkLst>
            <pc:docMk/>
            <pc:sldMk cId="280472902" sldId="282"/>
            <ac:grpSpMk id="9" creationId="{D395DFFB-D350-42E4-B28F-7AFCD1139887}"/>
          </ac:grpSpMkLst>
        </pc:grpChg>
        <pc:picChg chg="add mod">
          <ac:chgData name="AJMAL, HAMDA" userId="45e64d61-88f2-4b56-b247-821a175396f3" providerId="ADAL" clId="{95A2B264-122C-4FC5-832C-BDC5692096D8}" dt="2019-05-17T13:13:04.443" v="3573" actId="1076"/>
          <ac:picMkLst>
            <pc:docMk/>
            <pc:sldMk cId="280472902" sldId="282"/>
            <ac:picMk id="4" creationId="{7FA9229E-E321-41C5-A14A-D47E98727908}"/>
          </ac:picMkLst>
        </pc:picChg>
        <pc:picChg chg="add mod modCrop">
          <ac:chgData name="AJMAL, HAMDA" userId="45e64d61-88f2-4b56-b247-821a175396f3" providerId="ADAL" clId="{95A2B264-122C-4FC5-832C-BDC5692096D8}" dt="2019-05-24T11:54:46.825" v="9528" actId="1076"/>
          <ac:picMkLst>
            <pc:docMk/>
            <pc:sldMk cId="280472902" sldId="282"/>
            <ac:picMk id="5" creationId="{54E289DC-209C-43AA-B5C0-56FDF98745A9}"/>
          </ac:picMkLst>
        </pc:picChg>
        <pc:picChg chg="add mod">
          <ac:chgData name="AJMAL, HAMDA" userId="45e64d61-88f2-4b56-b247-821a175396f3" providerId="ADAL" clId="{95A2B264-122C-4FC5-832C-BDC5692096D8}" dt="2019-05-24T11:44:59.011" v="9420" actId="2085"/>
          <ac:picMkLst>
            <pc:docMk/>
            <pc:sldMk cId="280472902" sldId="282"/>
            <ac:picMk id="6" creationId="{3D120CA5-E349-43A2-8131-CC687C903C02}"/>
          </ac:picMkLst>
        </pc:picChg>
        <pc:picChg chg="add del mod">
          <ac:chgData name="AJMAL, HAMDA" userId="45e64d61-88f2-4b56-b247-821a175396f3" providerId="ADAL" clId="{95A2B264-122C-4FC5-832C-BDC5692096D8}" dt="2019-05-24T11:42:35.930" v="9375" actId="478"/>
          <ac:picMkLst>
            <pc:docMk/>
            <pc:sldMk cId="280472902" sldId="282"/>
            <ac:picMk id="7" creationId="{AE90135B-AA25-4D0E-AA94-F709879AC264}"/>
          </ac:picMkLst>
        </pc:picChg>
        <pc:picChg chg="del">
          <ac:chgData name="AJMAL, HAMDA" userId="45e64d61-88f2-4b56-b247-821a175396f3" providerId="ADAL" clId="{95A2B264-122C-4FC5-832C-BDC5692096D8}" dt="2019-05-17T13:12:59.771" v="3571" actId="478"/>
          <ac:picMkLst>
            <pc:docMk/>
            <pc:sldMk cId="280472902" sldId="282"/>
            <ac:picMk id="8" creationId="{BF3B13E1-20A0-4D00-86CD-86FE29DE57DE}"/>
          </ac:picMkLst>
        </pc:picChg>
        <pc:picChg chg="del">
          <ac:chgData name="AJMAL, HAMDA" userId="45e64d61-88f2-4b56-b247-821a175396f3" providerId="ADAL" clId="{95A2B264-122C-4FC5-832C-BDC5692096D8}" dt="2019-05-17T13:13:21.576" v="3574" actId="478"/>
          <ac:picMkLst>
            <pc:docMk/>
            <pc:sldMk cId="280472902" sldId="282"/>
            <ac:picMk id="9" creationId="{F389EE96-32AA-40C2-9E25-B73A9061A5D3}"/>
          </ac:picMkLst>
        </pc:picChg>
        <pc:picChg chg="del">
          <ac:chgData name="AJMAL, HAMDA" userId="45e64d61-88f2-4b56-b247-821a175396f3" providerId="ADAL" clId="{95A2B264-122C-4FC5-832C-BDC5692096D8}" dt="2019-05-17T13:15:36.507" v="3588" actId="478"/>
          <ac:picMkLst>
            <pc:docMk/>
            <pc:sldMk cId="280472902" sldId="282"/>
            <ac:picMk id="10" creationId="{89BA1AFD-B645-495D-90B2-4D09B04570CC}"/>
          </ac:picMkLst>
        </pc:picChg>
        <pc:picChg chg="del">
          <ac:chgData name="AJMAL, HAMDA" userId="45e64d61-88f2-4b56-b247-821a175396f3" providerId="ADAL" clId="{95A2B264-122C-4FC5-832C-BDC5692096D8}" dt="2019-05-17T13:19:28.845" v="3592" actId="478"/>
          <ac:picMkLst>
            <pc:docMk/>
            <pc:sldMk cId="280472902" sldId="282"/>
            <ac:picMk id="11" creationId="{68A66885-40C2-4E67-ADA9-A8D24C79BCD3}"/>
          </ac:picMkLst>
        </pc:picChg>
      </pc:sldChg>
      <pc:sldChg chg="addSp delSp modSp add">
        <pc:chgData name="AJMAL, HAMDA" userId="45e64d61-88f2-4b56-b247-821a175396f3" providerId="ADAL" clId="{95A2B264-122C-4FC5-832C-BDC5692096D8}" dt="2019-05-24T13:09:17.571" v="9776"/>
        <pc:sldMkLst>
          <pc:docMk/>
          <pc:sldMk cId="1368663765" sldId="283"/>
        </pc:sldMkLst>
        <pc:spChg chg="mod">
          <ac:chgData name="AJMAL, HAMDA" userId="45e64d61-88f2-4b56-b247-821a175396f3" providerId="ADAL" clId="{95A2B264-122C-4FC5-832C-BDC5692096D8}" dt="2019-05-17T13:20:20.739" v="3600" actId="20577"/>
          <ac:spMkLst>
            <pc:docMk/>
            <pc:sldMk cId="1368663765" sldId="283"/>
            <ac:spMk id="2" creationId="{F81BEA77-43BB-4918-AC28-FE1EDCBC7030}"/>
          </ac:spMkLst>
        </pc:spChg>
        <pc:spChg chg="mod">
          <ac:chgData name="AJMAL, HAMDA" userId="45e64d61-88f2-4b56-b247-821a175396f3" providerId="ADAL" clId="{95A2B264-122C-4FC5-832C-BDC5692096D8}" dt="2019-05-24T12:18:52.415" v="9747" actId="20577"/>
          <ac:spMkLst>
            <pc:docMk/>
            <pc:sldMk cId="1368663765" sldId="283"/>
            <ac:spMk id="3" creationId="{3BED089C-9B8E-455E-A103-70DDFC204049}"/>
          </ac:spMkLst>
        </pc:spChg>
        <pc:spChg chg="add">
          <ac:chgData name="AJMAL, HAMDA" userId="45e64d61-88f2-4b56-b247-821a175396f3" providerId="ADAL" clId="{95A2B264-122C-4FC5-832C-BDC5692096D8}" dt="2019-05-24T13:08:37.977" v="9770"/>
          <ac:spMkLst>
            <pc:docMk/>
            <pc:sldMk cId="1368663765" sldId="283"/>
            <ac:spMk id="12" creationId="{16F2EC90-2F10-4E32-A29F-9E3D4D21E63C}"/>
          </ac:spMkLst>
        </pc:spChg>
        <pc:spChg chg="add del mod">
          <ac:chgData name="AJMAL, HAMDA" userId="45e64d61-88f2-4b56-b247-821a175396f3" providerId="ADAL" clId="{95A2B264-122C-4FC5-832C-BDC5692096D8}" dt="2019-05-24T13:09:17.571" v="9776"/>
          <ac:spMkLst>
            <pc:docMk/>
            <pc:sldMk cId="1368663765" sldId="283"/>
            <ac:spMk id="13" creationId="{A8B1857F-CD4F-4038-9A54-80817F7C1067}"/>
          </ac:spMkLst>
        </pc:spChg>
        <pc:picChg chg="del">
          <ac:chgData name="AJMAL, HAMDA" userId="45e64d61-88f2-4b56-b247-821a175396f3" providerId="ADAL" clId="{95A2B264-122C-4FC5-832C-BDC5692096D8}" dt="2019-05-17T13:21:05.236" v="3604" actId="478"/>
          <ac:picMkLst>
            <pc:docMk/>
            <pc:sldMk cId="1368663765" sldId="283"/>
            <ac:picMk id="4" creationId="{7FA9229E-E321-41C5-A14A-D47E98727908}"/>
          </ac:picMkLst>
        </pc:picChg>
        <pc:picChg chg="del">
          <ac:chgData name="AJMAL, HAMDA" userId="45e64d61-88f2-4b56-b247-821a175396f3" providerId="ADAL" clId="{95A2B264-122C-4FC5-832C-BDC5692096D8}" dt="2019-05-17T13:21:41.719" v="3611" actId="478"/>
          <ac:picMkLst>
            <pc:docMk/>
            <pc:sldMk cId="1368663765" sldId="283"/>
            <ac:picMk id="5" creationId="{54E289DC-209C-43AA-B5C0-56FDF98745A9}"/>
          </ac:picMkLst>
        </pc:picChg>
        <pc:picChg chg="del">
          <ac:chgData name="AJMAL, HAMDA" userId="45e64d61-88f2-4b56-b247-821a175396f3" providerId="ADAL" clId="{95A2B264-122C-4FC5-832C-BDC5692096D8}" dt="2019-05-17T13:23:31.931" v="3624" actId="478"/>
          <ac:picMkLst>
            <pc:docMk/>
            <pc:sldMk cId="1368663765" sldId="283"/>
            <ac:picMk id="6" creationId="{3D120CA5-E349-43A2-8131-CC687C903C02}"/>
          </ac:picMkLst>
        </pc:picChg>
        <pc:picChg chg="del">
          <ac:chgData name="AJMAL, HAMDA" userId="45e64d61-88f2-4b56-b247-821a175396f3" providerId="ADAL" clId="{95A2B264-122C-4FC5-832C-BDC5692096D8}" dt="2019-05-17T13:25:24.637" v="3633" actId="478"/>
          <ac:picMkLst>
            <pc:docMk/>
            <pc:sldMk cId="1368663765" sldId="283"/>
            <ac:picMk id="7" creationId="{AE90135B-AA25-4D0E-AA94-F709879AC264}"/>
          </ac:picMkLst>
        </pc:picChg>
        <pc:picChg chg="add mod modCrop">
          <ac:chgData name="AJMAL, HAMDA" userId="45e64d61-88f2-4b56-b247-821a175396f3" providerId="ADAL" clId="{95A2B264-122C-4FC5-832C-BDC5692096D8}" dt="2019-05-17T13:24:44.644" v="3631" actId="1076"/>
          <ac:picMkLst>
            <pc:docMk/>
            <pc:sldMk cId="1368663765" sldId="283"/>
            <ac:picMk id="8" creationId="{578FEAF0-4F07-4FEA-AD77-FCA1DB782B1A}"/>
          </ac:picMkLst>
        </pc:picChg>
        <pc:picChg chg="add mod modCrop">
          <ac:chgData name="AJMAL, HAMDA" userId="45e64d61-88f2-4b56-b247-821a175396f3" providerId="ADAL" clId="{95A2B264-122C-4FC5-832C-BDC5692096D8}" dt="2019-05-17T13:24:50.185" v="3632" actId="1076"/>
          <ac:picMkLst>
            <pc:docMk/>
            <pc:sldMk cId="1368663765" sldId="283"/>
            <ac:picMk id="9" creationId="{84A185CB-95C1-4693-A735-64DC716F80B1}"/>
          </ac:picMkLst>
        </pc:picChg>
        <pc:picChg chg="add mod">
          <ac:chgData name="AJMAL, HAMDA" userId="45e64d61-88f2-4b56-b247-821a175396f3" providerId="ADAL" clId="{95A2B264-122C-4FC5-832C-BDC5692096D8}" dt="2019-05-24T13:08:16.984" v="9753" actId="1076"/>
          <ac:picMkLst>
            <pc:docMk/>
            <pc:sldMk cId="1368663765" sldId="283"/>
            <ac:picMk id="10" creationId="{B31A696B-9F78-4521-B47F-0FF301BC47F5}"/>
          </ac:picMkLst>
        </pc:picChg>
        <pc:picChg chg="add del mod">
          <ac:chgData name="AJMAL, HAMDA" userId="45e64d61-88f2-4b56-b247-821a175396f3" providerId="ADAL" clId="{95A2B264-122C-4FC5-832C-BDC5692096D8}" dt="2019-05-24T12:19:10.786" v="9749"/>
          <ac:picMkLst>
            <pc:docMk/>
            <pc:sldMk cId="1368663765" sldId="283"/>
            <ac:picMk id="11" creationId="{5B6CECB8-7D9E-40C6-9D9D-2F485C06FA2F}"/>
          </ac:picMkLst>
        </pc:picChg>
      </pc:sldChg>
      <pc:sldChg chg="modSp add">
        <pc:chgData name="AJMAL, HAMDA" userId="45e64d61-88f2-4b56-b247-821a175396f3" providerId="ADAL" clId="{95A2B264-122C-4FC5-832C-BDC5692096D8}" dt="2019-05-23T09:03:49.472" v="4035" actId="6549"/>
        <pc:sldMkLst>
          <pc:docMk/>
          <pc:sldMk cId="2392532748" sldId="284"/>
        </pc:sldMkLst>
        <pc:spChg chg="mod">
          <ac:chgData name="AJMAL, HAMDA" userId="45e64d61-88f2-4b56-b247-821a175396f3" providerId="ADAL" clId="{95A2B264-122C-4FC5-832C-BDC5692096D8}" dt="2019-05-23T08:56:43.996" v="3712" actId="20577"/>
          <ac:spMkLst>
            <pc:docMk/>
            <pc:sldMk cId="2392532748" sldId="284"/>
            <ac:spMk id="2" creationId="{AB5CA595-9331-46BA-9398-BEED174247DF}"/>
          </ac:spMkLst>
        </pc:spChg>
        <pc:spChg chg="mod">
          <ac:chgData name="AJMAL, HAMDA" userId="45e64d61-88f2-4b56-b247-821a175396f3" providerId="ADAL" clId="{95A2B264-122C-4FC5-832C-BDC5692096D8}" dt="2019-05-23T09:03:49.472" v="4035" actId="6549"/>
          <ac:spMkLst>
            <pc:docMk/>
            <pc:sldMk cId="2392532748" sldId="284"/>
            <ac:spMk id="3" creationId="{D57CDE12-236C-42FD-9592-991A65ADB337}"/>
          </ac:spMkLst>
        </pc:spChg>
      </pc:sldChg>
      <pc:sldChg chg="modSp add ord">
        <pc:chgData name="AJMAL, HAMDA" userId="45e64d61-88f2-4b56-b247-821a175396f3" providerId="ADAL" clId="{95A2B264-122C-4FC5-832C-BDC5692096D8}" dt="2019-05-23T11:30:37.020" v="5472" actId="20577"/>
        <pc:sldMkLst>
          <pc:docMk/>
          <pc:sldMk cId="3930976653" sldId="285"/>
        </pc:sldMkLst>
        <pc:spChg chg="mod">
          <ac:chgData name="AJMAL, HAMDA" userId="45e64d61-88f2-4b56-b247-821a175396f3" providerId="ADAL" clId="{95A2B264-122C-4FC5-832C-BDC5692096D8}" dt="2019-05-23T11:24:10.314" v="4748" actId="5793"/>
          <ac:spMkLst>
            <pc:docMk/>
            <pc:sldMk cId="3930976653" sldId="285"/>
            <ac:spMk id="2" creationId="{8E375362-2000-4264-8642-C5BCE8A2F85A}"/>
          </ac:spMkLst>
        </pc:spChg>
        <pc:spChg chg="mod">
          <ac:chgData name="AJMAL, HAMDA" userId="45e64d61-88f2-4b56-b247-821a175396f3" providerId="ADAL" clId="{95A2B264-122C-4FC5-832C-BDC5692096D8}" dt="2019-05-23T11:30:37.020" v="5472" actId="20577"/>
          <ac:spMkLst>
            <pc:docMk/>
            <pc:sldMk cId="3930976653" sldId="285"/>
            <ac:spMk id="3" creationId="{6B383BB6-0586-428D-8DC3-1B3E7640E402}"/>
          </ac:spMkLst>
        </pc:spChg>
      </pc:sldChg>
      <pc:sldChg chg="addSp delSp modSp add">
        <pc:chgData name="AJMAL, HAMDA" userId="45e64d61-88f2-4b56-b247-821a175396f3" providerId="ADAL" clId="{95A2B264-122C-4FC5-832C-BDC5692096D8}" dt="2019-05-24T10:38:15.049" v="8561" actId="20577"/>
        <pc:sldMkLst>
          <pc:docMk/>
          <pc:sldMk cId="234349496" sldId="286"/>
        </pc:sldMkLst>
        <pc:spChg chg="mod">
          <ac:chgData name="AJMAL, HAMDA" userId="45e64d61-88f2-4b56-b247-821a175396f3" providerId="ADAL" clId="{95A2B264-122C-4FC5-832C-BDC5692096D8}" dt="2019-05-24T08:23:55.709" v="7359" actId="20577"/>
          <ac:spMkLst>
            <pc:docMk/>
            <pc:sldMk cId="234349496" sldId="286"/>
            <ac:spMk id="2" creationId="{6A968E56-A001-4EA4-BABF-50A766F617E8}"/>
          </ac:spMkLst>
        </pc:spChg>
        <pc:spChg chg="del">
          <ac:chgData name="AJMAL, HAMDA" userId="45e64d61-88f2-4b56-b247-821a175396f3" providerId="ADAL" clId="{95A2B264-122C-4FC5-832C-BDC5692096D8}" dt="2019-05-24T08:32:13.781" v="7361"/>
          <ac:spMkLst>
            <pc:docMk/>
            <pc:sldMk cId="234349496" sldId="286"/>
            <ac:spMk id="3" creationId="{A1AF956A-FF27-41B0-8A23-3410DFB5A40F}"/>
          </ac:spMkLst>
        </pc:spChg>
        <pc:spChg chg="add del mod">
          <ac:chgData name="AJMAL, HAMDA" userId="45e64d61-88f2-4b56-b247-821a175396f3" providerId="ADAL" clId="{95A2B264-122C-4FC5-832C-BDC5692096D8}" dt="2019-05-24T10:30:12.007" v="8190"/>
          <ac:spMkLst>
            <pc:docMk/>
            <pc:sldMk cId="234349496" sldId="286"/>
            <ac:spMk id="5" creationId="{652DA4C2-C62F-4FCB-A222-EC76135E7B24}"/>
          </ac:spMkLst>
        </pc:spChg>
        <pc:spChg chg="add mod">
          <ac:chgData name="AJMAL, HAMDA" userId="45e64d61-88f2-4b56-b247-821a175396f3" providerId="ADAL" clId="{95A2B264-122C-4FC5-832C-BDC5692096D8}" dt="2019-05-24T10:36:40.701" v="8291" actId="20577"/>
          <ac:spMkLst>
            <pc:docMk/>
            <pc:sldMk cId="234349496" sldId="286"/>
            <ac:spMk id="7" creationId="{C8960879-E746-4117-9AF4-205A6510A149}"/>
          </ac:spMkLst>
        </pc:spChg>
        <pc:spChg chg="add del">
          <ac:chgData name="AJMAL, HAMDA" userId="45e64d61-88f2-4b56-b247-821a175396f3" providerId="ADAL" clId="{95A2B264-122C-4FC5-832C-BDC5692096D8}" dt="2019-05-24T10:34:11.536" v="8212"/>
          <ac:spMkLst>
            <pc:docMk/>
            <pc:sldMk cId="234349496" sldId="286"/>
            <ac:spMk id="11" creationId="{00D52C5B-51E5-4C8B-AD35-BC26253666B6}"/>
          </ac:spMkLst>
        </pc:spChg>
        <pc:spChg chg="add mod">
          <ac:chgData name="AJMAL, HAMDA" userId="45e64d61-88f2-4b56-b247-821a175396f3" providerId="ADAL" clId="{95A2B264-122C-4FC5-832C-BDC5692096D8}" dt="2019-05-24T10:38:15.049" v="8561" actId="20577"/>
          <ac:spMkLst>
            <pc:docMk/>
            <pc:sldMk cId="234349496" sldId="286"/>
            <ac:spMk id="12" creationId="{49465EBC-50B7-432E-9DF6-DED8CC805ABB}"/>
          </ac:spMkLst>
        </pc:spChg>
        <pc:picChg chg="add del mod">
          <ac:chgData name="AJMAL, HAMDA" userId="45e64d61-88f2-4b56-b247-821a175396f3" providerId="ADAL" clId="{95A2B264-122C-4FC5-832C-BDC5692096D8}" dt="2019-05-24T08:54:18.875" v="8062" actId="478"/>
          <ac:picMkLst>
            <pc:docMk/>
            <pc:sldMk cId="234349496" sldId="286"/>
            <ac:picMk id="4" creationId="{964C814E-33E7-4C36-A91F-58B27282EBBB}"/>
          </ac:picMkLst>
        </pc:picChg>
        <pc:picChg chg="add del mod">
          <ac:chgData name="AJMAL, HAMDA" userId="45e64d61-88f2-4b56-b247-821a175396f3" providerId="ADAL" clId="{95A2B264-122C-4FC5-832C-BDC5692096D8}" dt="2019-05-24T09:27:12.822" v="8068" actId="478"/>
          <ac:picMkLst>
            <pc:docMk/>
            <pc:sldMk cId="234349496" sldId="286"/>
            <ac:picMk id="8" creationId="{C03FF312-3473-4CF3-B49A-39E6481E9863}"/>
          </ac:picMkLst>
        </pc:picChg>
        <pc:picChg chg="add del mod">
          <ac:chgData name="AJMAL, HAMDA" userId="45e64d61-88f2-4b56-b247-821a175396f3" providerId="ADAL" clId="{95A2B264-122C-4FC5-832C-BDC5692096D8}" dt="2019-05-24T09:55:04.524" v="8085" actId="478"/>
          <ac:picMkLst>
            <pc:docMk/>
            <pc:sldMk cId="234349496" sldId="286"/>
            <ac:picMk id="9" creationId="{E773F884-0A21-4D97-AAD7-5D22FBD506D6}"/>
          </ac:picMkLst>
        </pc:picChg>
        <pc:picChg chg="add mod">
          <ac:chgData name="AJMAL, HAMDA" userId="45e64d61-88f2-4b56-b247-821a175396f3" providerId="ADAL" clId="{95A2B264-122C-4FC5-832C-BDC5692096D8}" dt="2019-05-24T10:36:47.543" v="8292" actId="1076"/>
          <ac:picMkLst>
            <pc:docMk/>
            <pc:sldMk cId="234349496" sldId="286"/>
            <ac:picMk id="10" creationId="{C8FCAC50-9714-4BCD-A2B8-E7919CB31DE5}"/>
          </ac:picMkLst>
        </pc:picChg>
      </pc:sldChg>
      <pc:sldChg chg="addSp delSp modSp add">
        <pc:chgData name="AJMAL, HAMDA" userId="45e64d61-88f2-4b56-b247-821a175396f3" providerId="ADAL" clId="{95A2B264-122C-4FC5-832C-BDC5692096D8}" dt="2019-05-24T11:09:34.622" v="9245" actId="1076"/>
        <pc:sldMkLst>
          <pc:docMk/>
          <pc:sldMk cId="1178036408" sldId="287"/>
        </pc:sldMkLst>
        <pc:spChg chg="mod">
          <ac:chgData name="AJMAL, HAMDA" userId="45e64d61-88f2-4b56-b247-821a175396f3" providerId="ADAL" clId="{95A2B264-122C-4FC5-832C-BDC5692096D8}" dt="2019-05-24T10:40:56.620" v="8770"/>
          <ac:spMkLst>
            <pc:docMk/>
            <pc:sldMk cId="1178036408" sldId="287"/>
            <ac:spMk id="2" creationId="{EF0763D5-75F9-460F-9E2D-9BE4BF484D66}"/>
          </ac:spMkLst>
        </pc:spChg>
        <pc:spChg chg="del">
          <ac:chgData name="AJMAL, HAMDA" userId="45e64d61-88f2-4b56-b247-821a175396f3" providerId="ADAL" clId="{95A2B264-122C-4FC5-832C-BDC5692096D8}" dt="2019-05-24T10:49:14.003" v="8772"/>
          <ac:spMkLst>
            <pc:docMk/>
            <pc:sldMk cId="1178036408" sldId="287"/>
            <ac:spMk id="3" creationId="{BC69BA33-C5AF-48DC-A33A-A145521D3DE7}"/>
          </ac:spMkLst>
        </pc:spChg>
        <pc:spChg chg="add mod">
          <ac:chgData name="AJMAL, HAMDA" userId="45e64d61-88f2-4b56-b247-821a175396f3" providerId="ADAL" clId="{95A2B264-122C-4FC5-832C-BDC5692096D8}" dt="2019-05-24T10:51:55.382" v="8776" actId="767"/>
          <ac:spMkLst>
            <pc:docMk/>
            <pc:sldMk cId="1178036408" sldId="287"/>
            <ac:spMk id="5" creationId="{DCFB4CA9-EB61-42CB-994E-B6FCE2276821}"/>
          </ac:spMkLst>
        </pc:spChg>
        <pc:spChg chg="add mod">
          <ac:chgData name="AJMAL, HAMDA" userId="45e64d61-88f2-4b56-b247-821a175396f3" providerId="ADAL" clId="{95A2B264-122C-4FC5-832C-BDC5692096D8}" dt="2019-05-24T11:09:34.622" v="9245" actId="1076"/>
          <ac:spMkLst>
            <pc:docMk/>
            <pc:sldMk cId="1178036408" sldId="287"/>
            <ac:spMk id="7" creationId="{01B71AEF-0FA0-4D61-900D-300F850A0B37}"/>
          </ac:spMkLst>
        </pc:spChg>
        <pc:spChg chg="add mod">
          <ac:chgData name="AJMAL, HAMDA" userId="45e64d61-88f2-4b56-b247-821a175396f3" providerId="ADAL" clId="{95A2B264-122C-4FC5-832C-BDC5692096D8}" dt="2019-05-24T11:03:51.801" v="9232" actId="1076"/>
          <ac:spMkLst>
            <pc:docMk/>
            <pc:sldMk cId="1178036408" sldId="287"/>
            <ac:spMk id="8" creationId="{5FE26C30-9E3B-46FB-AC3D-57DA285E3CA2}"/>
          </ac:spMkLst>
        </pc:spChg>
        <pc:picChg chg="add mod">
          <ac:chgData name="AJMAL, HAMDA" userId="45e64d61-88f2-4b56-b247-821a175396f3" providerId="ADAL" clId="{95A2B264-122C-4FC5-832C-BDC5692096D8}" dt="2019-05-24T10:51:46.913" v="8775" actId="1076"/>
          <ac:picMkLst>
            <pc:docMk/>
            <pc:sldMk cId="1178036408" sldId="287"/>
            <ac:picMk id="4" creationId="{D79873F9-0EF5-4503-B09F-9971689DCB22}"/>
          </ac:picMkLst>
        </pc:picChg>
        <pc:picChg chg="add mod">
          <ac:chgData name="AJMAL, HAMDA" userId="45e64d61-88f2-4b56-b247-821a175396f3" providerId="ADAL" clId="{95A2B264-122C-4FC5-832C-BDC5692096D8}" dt="2019-05-24T11:09:29.377" v="9244" actId="1076"/>
          <ac:picMkLst>
            <pc:docMk/>
            <pc:sldMk cId="1178036408" sldId="287"/>
            <ac:picMk id="6" creationId="{8AE82797-1677-4856-B659-7191FD7E5923}"/>
          </ac:picMkLst>
        </pc:picChg>
      </pc:sldChg>
      <pc:sldChg chg="addSp delSp modSp add">
        <pc:chgData name="AJMAL, HAMDA" userId="45e64d61-88f2-4b56-b247-821a175396f3" providerId="ADAL" clId="{95A2B264-122C-4FC5-832C-BDC5692096D8}" dt="2019-05-24T12:06:09.706" v="9533" actId="403"/>
        <pc:sldMkLst>
          <pc:docMk/>
          <pc:sldMk cId="2883175328" sldId="288"/>
        </pc:sldMkLst>
        <pc:spChg chg="mod">
          <ac:chgData name="AJMAL, HAMDA" userId="45e64d61-88f2-4b56-b247-821a175396f3" providerId="ADAL" clId="{95A2B264-122C-4FC5-832C-BDC5692096D8}" dt="2019-05-24T11:13:19.303" v="9283" actId="20577"/>
          <ac:spMkLst>
            <pc:docMk/>
            <pc:sldMk cId="2883175328" sldId="288"/>
            <ac:spMk id="2" creationId="{8EC8B0E8-6306-4E77-9D11-39197B3EFE28}"/>
          </ac:spMkLst>
        </pc:spChg>
        <pc:spChg chg="del">
          <ac:chgData name="AJMAL, HAMDA" userId="45e64d61-88f2-4b56-b247-821a175396f3" providerId="ADAL" clId="{95A2B264-122C-4FC5-832C-BDC5692096D8}" dt="2019-05-24T11:34:07.587" v="9338"/>
          <ac:spMkLst>
            <pc:docMk/>
            <pc:sldMk cId="2883175328" sldId="288"/>
            <ac:spMk id="3" creationId="{99CC836E-6FEA-422F-99D4-1AD3330BF34F}"/>
          </ac:spMkLst>
        </pc:spChg>
        <pc:spChg chg="add del mod">
          <ac:chgData name="AJMAL, HAMDA" userId="45e64d61-88f2-4b56-b247-821a175396f3" providerId="ADAL" clId="{95A2B264-122C-4FC5-832C-BDC5692096D8}" dt="2019-05-24T11:34:55.976" v="9343"/>
          <ac:spMkLst>
            <pc:docMk/>
            <pc:sldMk cId="2883175328" sldId="288"/>
            <ac:spMk id="5" creationId="{9F61005E-5E3A-4F12-B106-AC42987956CC}"/>
          </ac:spMkLst>
        </pc:spChg>
        <pc:spChg chg="add mod">
          <ac:chgData name="AJMAL, HAMDA" userId="45e64d61-88f2-4b56-b247-821a175396f3" providerId="ADAL" clId="{95A2B264-122C-4FC5-832C-BDC5692096D8}" dt="2019-05-24T12:06:09.706" v="9533" actId="403"/>
          <ac:spMkLst>
            <pc:docMk/>
            <pc:sldMk cId="2883175328" sldId="288"/>
            <ac:spMk id="6" creationId="{CF6641D1-A14B-4D7D-9CFD-2C7EC2930268}"/>
          </ac:spMkLst>
        </pc:spChg>
        <pc:picChg chg="add mod">
          <ac:chgData name="AJMAL, HAMDA" userId="45e64d61-88f2-4b56-b247-821a175396f3" providerId="ADAL" clId="{95A2B264-122C-4FC5-832C-BDC5692096D8}" dt="2019-05-24T11:34:14.837" v="9340" actId="14100"/>
          <ac:picMkLst>
            <pc:docMk/>
            <pc:sldMk cId="2883175328" sldId="288"/>
            <ac:picMk id="4" creationId="{560C665F-E3A8-473D-96CA-40FCA2F4823C}"/>
          </ac:picMkLst>
        </pc:picChg>
      </pc:sldChg>
      <pc:sldChg chg="addSp modSp add">
        <pc:chgData name="AJMAL, HAMDA" userId="45e64d61-88f2-4b56-b247-821a175396f3" providerId="ADAL" clId="{95A2B264-122C-4FC5-832C-BDC5692096D8}" dt="2019-05-24T12:14:21.160" v="9737" actId="114"/>
        <pc:sldMkLst>
          <pc:docMk/>
          <pc:sldMk cId="1693472080" sldId="289"/>
        </pc:sldMkLst>
        <pc:spChg chg="mod">
          <ac:chgData name="AJMAL, HAMDA" userId="45e64d61-88f2-4b56-b247-821a175396f3" providerId="ADAL" clId="{95A2B264-122C-4FC5-832C-BDC5692096D8}" dt="2019-05-24T12:06:55.852" v="9545" actId="20577"/>
          <ac:spMkLst>
            <pc:docMk/>
            <pc:sldMk cId="1693472080" sldId="289"/>
            <ac:spMk id="2" creationId="{0CCF95B5-06ED-4845-A478-56DB40B1AC3E}"/>
          </ac:spMkLst>
        </pc:spChg>
        <pc:spChg chg="mod">
          <ac:chgData name="AJMAL, HAMDA" userId="45e64d61-88f2-4b56-b247-821a175396f3" providerId="ADAL" clId="{95A2B264-122C-4FC5-832C-BDC5692096D8}" dt="2019-05-24T12:14:21.160" v="9737" actId="114"/>
          <ac:spMkLst>
            <pc:docMk/>
            <pc:sldMk cId="1693472080" sldId="289"/>
            <ac:spMk id="3" creationId="{934F9DE5-6AC2-41E3-B4BC-9FD38B1E61EF}"/>
          </ac:spMkLst>
        </pc:spChg>
        <pc:picChg chg="add mod">
          <ac:chgData name="AJMAL, HAMDA" userId="45e64d61-88f2-4b56-b247-821a175396f3" providerId="ADAL" clId="{95A2B264-122C-4FC5-832C-BDC5692096D8}" dt="2019-05-24T12:08:26.782" v="9549" actId="1076"/>
          <ac:picMkLst>
            <pc:docMk/>
            <pc:sldMk cId="1693472080" sldId="289"/>
            <ac:picMk id="4" creationId="{0A08B370-5ABC-4598-AABC-9CB83C723F31}"/>
          </ac:picMkLst>
        </pc:picChg>
      </pc:sldChg>
      <pc:sldChg chg="addSp delSp modSp add">
        <pc:chgData name="AJMAL, HAMDA" userId="45e64d61-88f2-4b56-b247-821a175396f3" providerId="ADAL" clId="{95A2B264-122C-4FC5-832C-BDC5692096D8}" dt="2019-05-24T13:10:38.648" v="9799" actId="20577"/>
        <pc:sldMkLst>
          <pc:docMk/>
          <pc:sldMk cId="3962796482" sldId="290"/>
        </pc:sldMkLst>
        <pc:spChg chg="mod">
          <ac:chgData name="AJMAL, HAMDA" userId="45e64d61-88f2-4b56-b247-821a175396f3" providerId="ADAL" clId="{95A2B264-122C-4FC5-832C-BDC5692096D8}" dt="2019-05-24T13:08:26.563" v="9769" actId="20577"/>
          <ac:spMkLst>
            <pc:docMk/>
            <pc:sldMk cId="3962796482" sldId="290"/>
            <ac:spMk id="2" creationId="{1890A3E1-4B07-4343-A7BD-4BE5E739826A}"/>
          </ac:spMkLst>
        </pc:spChg>
        <pc:spChg chg="del">
          <ac:chgData name="AJMAL, HAMDA" userId="45e64d61-88f2-4b56-b247-821a175396f3" providerId="ADAL" clId="{95A2B264-122C-4FC5-832C-BDC5692096D8}" dt="2019-05-24T13:08:20.352" v="9754"/>
          <ac:spMkLst>
            <pc:docMk/>
            <pc:sldMk cId="3962796482" sldId="290"/>
            <ac:spMk id="3" creationId="{A309ADDC-3757-4003-807B-A0AC775E2CB6}"/>
          </ac:spMkLst>
        </pc:spChg>
        <pc:spChg chg="add mod">
          <ac:chgData name="AJMAL, HAMDA" userId="45e64d61-88f2-4b56-b247-821a175396f3" providerId="ADAL" clId="{95A2B264-122C-4FC5-832C-BDC5692096D8}" dt="2019-05-24T13:10:38.648" v="9799" actId="20577"/>
          <ac:spMkLst>
            <pc:docMk/>
            <pc:sldMk cId="3962796482" sldId="290"/>
            <ac:spMk id="6" creationId="{8479A555-6010-473D-98D3-22F285F6713E}"/>
          </ac:spMkLst>
        </pc:spChg>
        <pc:picChg chg="add del mod">
          <ac:chgData name="AJMAL, HAMDA" userId="45e64d61-88f2-4b56-b247-821a175396f3" providerId="ADAL" clId="{95A2B264-122C-4FC5-832C-BDC5692096D8}" dt="2019-05-24T13:08:04.946" v="9752" actId="478"/>
          <ac:picMkLst>
            <pc:docMk/>
            <pc:sldMk cId="3962796482" sldId="290"/>
            <ac:picMk id="4" creationId="{71B4C114-DAA0-485A-83F7-551BD09D0588}"/>
          </ac:picMkLst>
        </pc:picChg>
        <pc:picChg chg="add mod">
          <ac:chgData name="AJMAL, HAMDA" userId="45e64d61-88f2-4b56-b247-821a175396f3" providerId="ADAL" clId="{95A2B264-122C-4FC5-832C-BDC5692096D8}" dt="2019-05-24T13:09:26.678" v="9779" actId="1076"/>
          <ac:picMkLst>
            <pc:docMk/>
            <pc:sldMk cId="3962796482" sldId="290"/>
            <ac:picMk id="5" creationId="{0EBA43D7-85C9-4C99-945B-392E6C77D9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C01C-8914-47C2-B186-8494E6CC5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FD85147-34F3-4CF9-9BAD-CEAC5CE8C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9FA2723-0B61-436D-B9DF-B096C5FAE408}"/>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964D21C5-FD17-4EEB-AF51-BEC49945B5D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0F43C11-4DCD-4AD9-ABFE-9695C2C621A4}"/>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69563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E0C1-C9F7-43B8-818B-EA8F9A3AD9F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24392F8-83F8-45FE-B966-3CD343240C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A45A9B-298C-4B1D-9AB4-8F110F499103}"/>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C1ADDFD6-84C5-49F7-8A41-0E5804A0D96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3D1884-DA63-49DC-9395-7D9E89D0D5C5}"/>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78073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4535F-8E52-4172-B76F-CFC053161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A1B15BF-EC09-45AE-A335-AB792826C8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E2EE34-1628-481E-B7E3-0680F26251CE}"/>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A24B95DE-B96C-49C7-9032-0535A7F1395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D091020-620E-42E3-B8E0-48362E7FE243}"/>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79254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A457-E366-4156-A3EC-D84B078367D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98EC012-1FCF-430B-A296-C35E2D97BC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CA9BC98-9C22-46D8-A37A-E2001B8E0DA3}"/>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DF6E96AF-317D-4DE0-8602-9F2F26FAB90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30445F-BCE7-4D2A-8FC2-9AD2C45993D5}"/>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57522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F5C7-3938-474A-956D-D5CEF70E3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063CEA6-04B0-43A1-BC3C-1584FE66A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C469B2-BDBE-4960-A4BA-748191A6F4DA}"/>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9DF5CDE1-0F61-4165-B4EE-58015A71728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000C55-CF47-400F-8866-FAAB08085CEB}"/>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223384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A8EB-0753-4480-A8CC-C260CD5FEB5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1F989D4-2373-4F70-986A-F4499BBFC3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3159023A-ECDA-4417-B581-4D71404E6F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FBD0C0E-FA55-4CB1-87B1-FCBFA00491E9}"/>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6" name="Footer Placeholder 5">
            <a:extLst>
              <a:ext uri="{FF2B5EF4-FFF2-40B4-BE49-F238E27FC236}">
                <a16:creationId xmlns:a16="http://schemas.microsoft.com/office/drawing/2014/main" id="{26AF3029-122E-47EB-8FF3-C423DA858CF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F70609F-F158-4BD0-AF9B-9CB82137DDAD}"/>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77055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BED2-9665-4C7F-9036-23087916E73A}"/>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CD78329-0FC1-4935-97DF-F76949BA3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17A0D9-C4AA-4E4E-89AE-874CBCB70D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D2E6492-63A2-412F-95D4-0FBA87FD4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7EDF5A-DEAD-4BD6-AE13-656E61785D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5809B49-FA5A-406E-9A53-57653552303E}"/>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8" name="Footer Placeholder 7">
            <a:extLst>
              <a:ext uri="{FF2B5EF4-FFF2-40B4-BE49-F238E27FC236}">
                <a16:creationId xmlns:a16="http://schemas.microsoft.com/office/drawing/2014/main" id="{5F59952F-B187-4893-9F89-7DCDB222151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E1DDFCC-F93B-4BEC-8E86-A81612B2343D}"/>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85019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100-1173-424D-8228-54B2DDA98099}"/>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0614F9A-F78C-4082-B92A-6281E6CB9288}"/>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4" name="Footer Placeholder 3">
            <a:extLst>
              <a:ext uri="{FF2B5EF4-FFF2-40B4-BE49-F238E27FC236}">
                <a16:creationId xmlns:a16="http://schemas.microsoft.com/office/drawing/2014/main" id="{EE40A138-9B9F-4EDE-A118-700031F61628}"/>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C1B6F59-ADDA-48DE-993A-697D9385363E}"/>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93987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8DF44-A977-41E7-BF7B-656A57077ED1}"/>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3" name="Footer Placeholder 2">
            <a:extLst>
              <a:ext uri="{FF2B5EF4-FFF2-40B4-BE49-F238E27FC236}">
                <a16:creationId xmlns:a16="http://schemas.microsoft.com/office/drawing/2014/main" id="{A0AD33FA-15E1-4F96-ACA1-B916A6563930}"/>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D90AE943-E823-46D2-8DE9-E44E6153BFA1}"/>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0149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3528-1471-4BE6-BCD0-6A173184B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5BA32AE5-49DE-46B6-9615-AD688BD16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1CC99C1-8722-4A8D-A025-C4516E95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42C88C-27C2-4255-8C78-F753C3DDF077}"/>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6" name="Footer Placeholder 5">
            <a:extLst>
              <a:ext uri="{FF2B5EF4-FFF2-40B4-BE49-F238E27FC236}">
                <a16:creationId xmlns:a16="http://schemas.microsoft.com/office/drawing/2014/main" id="{53938E70-58E0-4353-BCFC-E65BB20D1B0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983A57-0715-4E3E-8950-696434BBBE2E}"/>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244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9230-3C7D-4C30-9E18-5C1F79FE0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256EF93-9D1B-41D9-8800-F111FFDF2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B48AC40-9991-486B-9756-7D4BCB25D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AF0367-861A-4BA1-B6AF-0C0D896807AE}"/>
              </a:ext>
            </a:extLst>
          </p:cNvPr>
          <p:cNvSpPr>
            <a:spLocks noGrp="1"/>
          </p:cNvSpPr>
          <p:nvPr>
            <p:ph type="dt" sz="half" idx="10"/>
          </p:nvPr>
        </p:nvSpPr>
        <p:spPr/>
        <p:txBody>
          <a:bodyPr/>
          <a:lstStyle/>
          <a:p>
            <a:fld id="{F7D4131C-8CBE-4102-9416-43F847469DBF}" type="datetimeFigureOut">
              <a:rPr lang="en-IE" smtClean="0"/>
              <a:t>27/05/2019</a:t>
            </a:fld>
            <a:endParaRPr lang="en-IE"/>
          </a:p>
        </p:txBody>
      </p:sp>
      <p:sp>
        <p:nvSpPr>
          <p:cNvPr id="6" name="Footer Placeholder 5">
            <a:extLst>
              <a:ext uri="{FF2B5EF4-FFF2-40B4-BE49-F238E27FC236}">
                <a16:creationId xmlns:a16="http://schemas.microsoft.com/office/drawing/2014/main" id="{3AD68D90-7383-410C-960E-2997E1B652E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DCEE746-E107-44DE-B107-875D7B0ADF0F}"/>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61127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E8670-BC8F-4627-897C-218CAA2FD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E7DE65D-2BAF-4959-8C9E-8C13C4EB9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C95A99F-B2BB-44AD-8D61-CF65BB591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4131C-8CBE-4102-9416-43F847469DBF}" type="datetimeFigureOut">
              <a:rPr lang="en-IE" smtClean="0"/>
              <a:t>27/05/2019</a:t>
            </a:fld>
            <a:endParaRPr lang="en-IE"/>
          </a:p>
        </p:txBody>
      </p:sp>
      <p:sp>
        <p:nvSpPr>
          <p:cNvPr id="5" name="Footer Placeholder 4">
            <a:extLst>
              <a:ext uri="{FF2B5EF4-FFF2-40B4-BE49-F238E27FC236}">
                <a16:creationId xmlns:a16="http://schemas.microsoft.com/office/drawing/2014/main" id="{5CF4B677-9DE7-4C96-9EEC-7760C79CB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C10214D-7CE2-4B8C-8AA2-A05D2DE0F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41B73-DFEE-4C61-801D-32327EB9C2B6}" type="slidenum">
              <a:rPr lang="en-IE" smtClean="0"/>
              <a:t>‹#›</a:t>
            </a:fld>
            <a:endParaRPr lang="en-IE"/>
          </a:p>
        </p:txBody>
      </p:sp>
    </p:spTree>
    <p:extLst>
      <p:ext uri="{BB962C8B-B14F-4D97-AF65-F5344CB8AC3E}">
        <p14:creationId xmlns:p14="http://schemas.microsoft.com/office/powerpoint/2010/main" val="263665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mcbioinformatics.biomedcentral.com/articles/10.1186/1471-2105-13-131#CR5" TargetMode="External"/><Relationship Id="rId2" Type="http://schemas.openxmlformats.org/officeDocument/2006/relationships/hyperlink" Target="https://bmcbioinformatics.biomedcentral.com/articles/10.1186/1471-2105-13-131#CR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9B9D-D9A5-45FE-9449-A2499729DA28}"/>
              </a:ext>
            </a:extLst>
          </p:cNvPr>
          <p:cNvSpPr>
            <a:spLocks noGrp="1"/>
          </p:cNvSpPr>
          <p:nvPr>
            <p:ph type="ctrTitle"/>
          </p:nvPr>
        </p:nvSpPr>
        <p:spPr/>
        <p:txBody>
          <a:bodyPr/>
          <a:lstStyle/>
          <a:p>
            <a:r>
              <a:rPr lang="en-IE" dirty="0"/>
              <a:t>Preliminary Data Analysis on NCI-60 and TCGA dataset</a:t>
            </a:r>
          </a:p>
        </p:txBody>
      </p:sp>
      <p:sp>
        <p:nvSpPr>
          <p:cNvPr id="3" name="Subtitle 2">
            <a:extLst>
              <a:ext uri="{FF2B5EF4-FFF2-40B4-BE49-F238E27FC236}">
                <a16:creationId xmlns:a16="http://schemas.microsoft.com/office/drawing/2014/main" id="{3BA4D3A2-072D-4CCE-9E02-C643A76B7B75}"/>
              </a:ext>
            </a:extLst>
          </p:cNvPr>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152649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221C-BFCD-472C-98C7-FFEA0CDB150C}"/>
              </a:ext>
            </a:extLst>
          </p:cNvPr>
          <p:cNvSpPr>
            <a:spLocks noGrp="1"/>
          </p:cNvSpPr>
          <p:nvPr>
            <p:ph type="title"/>
          </p:nvPr>
        </p:nvSpPr>
        <p:spPr>
          <a:xfrm>
            <a:off x="838200" y="-41052"/>
            <a:ext cx="10515600" cy="1325563"/>
          </a:xfrm>
        </p:spPr>
        <p:txBody>
          <a:bodyPr>
            <a:normAutofit/>
          </a:bodyPr>
          <a:lstStyle/>
          <a:p>
            <a:pPr algn="ctr"/>
            <a:r>
              <a:rPr lang="en-IE" sz="4000" dirty="0"/>
              <a:t>Positive Cross Correlation between CA20 and CJ30</a:t>
            </a:r>
          </a:p>
        </p:txBody>
      </p:sp>
      <p:sp>
        <p:nvSpPr>
          <p:cNvPr id="5" name="TextBox 4">
            <a:extLst>
              <a:ext uri="{FF2B5EF4-FFF2-40B4-BE49-F238E27FC236}">
                <a16:creationId xmlns:a16="http://schemas.microsoft.com/office/drawing/2014/main" id="{D7BB4AF4-A473-43B4-827B-1532FA83B83F}"/>
              </a:ext>
            </a:extLst>
          </p:cNvPr>
          <p:cNvSpPr txBox="1"/>
          <p:nvPr/>
        </p:nvSpPr>
        <p:spPr>
          <a:xfrm rot="16200000">
            <a:off x="604746" y="3419843"/>
            <a:ext cx="1808922" cy="461665"/>
          </a:xfrm>
          <a:prstGeom prst="rect">
            <a:avLst/>
          </a:prstGeom>
          <a:noFill/>
        </p:spPr>
        <p:txBody>
          <a:bodyPr wrap="square" rtlCol="0">
            <a:spAutoFit/>
          </a:bodyPr>
          <a:lstStyle/>
          <a:p>
            <a:r>
              <a:rPr lang="en-IE" sz="2400" b="1" dirty="0"/>
              <a:t>CA20 Panel</a:t>
            </a:r>
          </a:p>
        </p:txBody>
      </p:sp>
      <p:sp>
        <p:nvSpPr>
          <p:cNvPr id="6" name="TextBox 5">
            <a:extLst>
              <a:ext uri="{FF2B5EF4-FFF2-40B4-BE49-F238E27FC236}">
                <a16:creationId xmlns:a16="http://schemas.microsoft.com/office/drawing/2014/main" id="{70E22880-5884-4275-A22C-28119D14593F}"/>
              </a:ext>
            </a:extLst>
          </p:cNvPr>
          <p:cNvSpPr txBox="1"/>
          <p:nvPr/>
        </p:nvSpPr>
        <p:spPr>
          <a:xfrm>
            <a:off x="5032306" y="797157"/>
            <a:ext cx="1607556" cy="461665"/>
          </a:xfrm>
          <a:prstGeom prst="rect">
            <a:avLst/>
          </a:prstGeom>
          <a:noFill/>
        </p:spPr>
        <p:txBody>
          <a:bodyPr wrap="none" rtlCol="0">
            <a:spAutoFit/>
          </a:bodyPr>
          <a:lstStyle/>
          <a:p>
            <a:r>
              <a:rPr lang="en-IE" sz="2400" b="1" dirty="0"/>
              <a:t>CJ30 Panel </a:t>
            </a:r>
          </a:p>
        </p:txBody>
      </p:sp>
      <p:pic>
        <p:nvPicPr>
          <p:cNvPr id="3" name="Picture 2">
            <a:extLst>
              <a:ext uri="{FF2B5EF4-FFF2-40B4-BE49-F238E27FC236}">
                <a16:creationId xmlns:a16="http://schemas.microsoft.com/office/drawing/2014/main" id="{3FCE58CB-1B27-4EB7-ADA9-45E5CC377751}"/>
              </a:ext>
            </a:extLst>
          </p:cNvPr>
          <p:cNvPicPr>
            <a:picLocks noChangeAspect="1"/>
          </p:cNvPicPr>
          <p:nvPr/>
        </p:nvPicPr>
        <p:blipFill rotWithShape="1">
          <a:blip r:embed="rId2"/>
          <a:srcRect t="21256" b="20580"/>
          <a:stretch/>
        </p:blipFill>
        <p:spPr>
          <a:xfrm>
            <a:off x="2239617" y="1531572"/>
            <a:ext cx="8042869" cy="5152846"/>
          </a:xfrm>
          <a:prstGeom prst="rect">
            <a:avLst/>
          </a:prstGeom>
        </p:spPr>
      </p:pic>
    </p:spTree>
    <p:extLst>
      <p:ext uri="{BB962C8B-B14F-4D97-AF65-F5344CB8AC3E}">
        <p14:creationId xmlns:p14="http://schemas.microsoft.com/office/powerpoint/2010/main" val="129772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EECD-7320-4885-B7A9-26BF570D614F}"/>
              </a:ext>
            </a:extLst>
          </p:cNvPr>
          <p:cNvSpPr>
            <a:spLocks noGrp="1"/>
          </p:cNvSpPr>
          <p:nvPr>
            <p:ph type="title"/>
          </p:nvPr>
        </p:nvSpPr>
        <p:spPr/>
        <p:txBody>
          <a:bodyPr>
            <a:normAutofit/>
          </a:bodyPr>
          <a:lstStyle/>
          <a:p>
            <a:pPr algn="ctr"/>
            <a:r>
              <a:rPr lang="en-IE" sz="4000" dirty="0"/>
              <a:t>Negative Cross Correlation between CA20 and CJ30</a:t>
            </a:r>
          </a:p>
        </p:txBody>
      </p:sp>
      <p:sp>
        <p:nvSpPr>
          <p:cNvPr id="5" name="TextBox 4">
            <a:extLst>
              <a:ext uri="{FF2B5EF4-FFF2-40B4-BE49-F238E27FC236}">
                <a16:creationId xmlns:a16="http://schemas.microsoft.com/office/drawing/2014/main" id="{3783707F-7F7F-46F1-B294-C577FF25089D}"/>
              </a:ext>
            </a:extLst>
          </p:cNvPr>
          <p:cNvSpPr txBox="1"/>
          <p:nvPr/>
        </p:nvSpPr>
        <p:spPr>
          <a:xfrm>
            <a:off x="5115433" y="1459855"/>
            <a:ext cx="1607556" cy="461665"/>
          </a:xfrm>
          <a:prstGeom prst="rect">
            <a:avLst/>
          </a:prstGeom>
          <a:noFill/>
        </p:spPr>
        <p:txBody>
          <a:bodyPr wrap="none" rtlCol="0">
            <a:spAutoFit/>
          </a:bodyPr>
          <a:lstStyle/>
          <a:p>
            <a:r>
              <a:rPr lang="en-IE" sz="2400" b="1" dirty="0"/>
              <a:t>CJ30 Panel </a:t>
            </a:r>
          </a:p>
        </p:txBody>
      </p:sp>
      <p:sp>
        <p:nvSpPr>
          <p:cNvPr id="6" name="TextBox 5">
            <a:extLst>
              <a:ext uri="{FF2B5EF4-FFF2-40B4-BE49-F238E27FC236}">
                <a16:creationId xmlns:a16="http://schemas.microsoft.com/office/drawing/2014/main" id="{55087BDD-075E-48AD-B784-7090F75D678A}"/>
              </a:ext>
            </a:extLst>
          </p:cNvPr>
          <p:cNvSpPr txBox="1"/>
          <p:nvPr/>
        </p:nvSpPr>
        <p:spPr>
          <a:xfrm rot="16200000">
            <a:off x="-66260" y="3556147"/>
            <a:ext cx="1808922" cy="461665"/>
          </a:xfrm>
          <a:prstGeom prst="rect">
            <a:avLst/>
          </a:prstGeom>
          <a:noFill/>
        </p:spPr>
        <p:txBody>
          <a:bodyPr wrap="square" rtlCol="0">
            <a:spAutoFit/>
          </a:bodyPr>
          <a:lstStyle/>
          <a:p>
            <a:r>
              <a:rPr lang="en-IE" sz="2400" b="1" dirty="0"/>
              <a:t>CA20 Panel</a:t>
            </a:r>
          </a:p>
        </p:txBody>
      </p:sp>
      <p:pic>
        <p:nvPicPr>
          <p:cNvPr id="8" name="Picture 7">
            <a:extLst>
              <a:ext uri="{FF2B5EF4-FFF2-40B4-BE49-F238E27FC236}">
                <a16:creationId xmlns:a16="http://schemas.microsoft.com/office/drawing/2014/main" id="{50155CA1-F248-4E7F-BC5D-62B418D6CB6D}"/>
              </a:ext>
            </a:extLst>
          </p:cNvPr>
          <p:cNvPicPr>
            <a:picLocks noChangeAspect="1"/>
          </p:cNvPicPr>
          <p:nvPr/>
        </p:nvPicPr>
        <p:blipFill rotWithShape="1">
          <a:blip r:embed="rId2"/>
          <a:srcRect t="21287" b="21287"/>
          <a:stretch/>
        </p:blipFill>
        <p:spPr>
          <a:xfrm>
            <a:off x="2266722" y="1921520"/>
            <a:ext cx="7658556" cy="4844369"/>
          </a:xfrm>
          <a:prstGeom prst="rect">
            <a:avLst/>
          </a:prstGeom>
        </p:spPr>
      </p:pic>
    </p:spTree>
    <p:extLst>
      <p:ext uri="{BB962C8B-B14F-4D97-AF65-F5344CB8AC3E}">
        <p14:creationId xmlns:p14="http://schemas.microsoft.com/office/powerpoint/2010/main" val="382558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A545-A894-4EF7-9DAE-EE10D3E7E407}"/>
              </a:ext>
            </a:extLst>
          </p:cNvPr>
          <p:cNvSpPr>
            <a:spLocks noGrp="1"/>
          </p:cNvSpPr>
          <p:nvPr>
            <p:ph type="title"/>
          </p:nvPr>
        </p:nvSpPr>
        <p:spPr/>
        <p:txBody>
          <a:bodyPr/>
          <a:lstStyle/>
          <a:p>
            <a:r>
              <a:rPr lang="en-IE" dirty="0"/>
              <a:t>Correlation b/w Sum of CA20 expression and individual CJ Genes  </a:t>
            </a:r>
          </a:p>
        </p:txBody>
      </p:sp>
      <p:sp>
        <p:nvSpPr>
          <p:cNvPr id="8" name="TextBox 7">
            <a:extLst>
              <a:ext uri="{FF2B5EF4-FFF2-40B4-BE49-F238E27FC236}">
                <a16:creationId xmlns:a16="http://schemas.microsoft.com/office/drawing/2014/main" id="{1C35CDC1-2B5A-464C-9820-39BCD9B72A19}"/>
              </a:ext>
            </a:extLst>
          </p:cNvPr>
          <p:cNvSpPr txBox="1"/>
          <p:nvPr/>
        </p:nvSpPr>
        <p:spPr>
          <a:xfrm>
            <a:off x="8179804" y="1741769"/>
            <a:ext cx="2686050" cy="1200329"/>
          </a:xfrm>
          <a:prstGeom prst="rect">
            <a:avLst/>
          </a:prstGeom>
          <a:noFill/>
        </p:spPr>
        <p:txBody>
          <a:bodyPr wrap="square" rtlCol="0">
            <a:spAutoFit/>
          </a:bodyPr>
          <a:lstStyle/>
          <a:p>
            <a:r>
              <a:rPr lang="en-IE" dirty="0"/>
              <a:t>Correlation</a:t>
            </a:r>
          </a:p>
          <a:p>
            <a:r>
              <a:rPr lang="en-IE" dirty="0"/>
              <a:t>-0.339</a:t>
            </a:r>
          </a:p>
          <a:p>
            <a:r>
              <a:rPr lang="en-IE" dirty="0"/>
              <a:t>P-</a:t>
            </a:r>
            <a:r>
              <a:rPr lang="en-IE" dirty="0" err="1"/>
              <a:t>val</a:t>
            </a:r>
            <a:r>
              <a:rPr lang="en-IE" dirty="0"/>
              <a:t>  </a:t>
            </a:r>
            <a:r>
              <a:rPr lang="en-US" altLang="en-US" dirty="0">
                <a:solidFill>
                  <a:srgbClr val="000000"/>
                </a:solidFill>
                <a:latin typeface="Lucida Console" panose="020B0609040504020204" pitchFamily="49" charset="0"/>
              </a:rPr>
              <a:t>0.0086</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E" dirty="0"/>
          </a:p>
        </p:txBody>
      </p:sp>
      <p:sp>
        <p:nvSpPr>
          <p:cNvPr id="11" name="Rectangle 4">
            <a:extLst>
              <a:ext uri="{FF2B5EF4-FFF2-40B4-BE49-F238E27FC236}">
                <a16:creationId xmlns:a16="http://schemas.microsoft.com/office/drawing/2014/main" id="{7BA2A991-6D68-4788-AE40-4E0FC207DDF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2F9F3D0-D443-433E-8C6F-2CDF7D002208}"/>
              </a:ext>
            </a:extLst>
          </p:cNvPr>
          <p:cNvSpPr txBox="1"/>
          <p:nvPr/>
        </p:nvSpPr>
        <p:spPr>
          <a:xfrm>
            <a:off x="1000472" y="3677919"/>
            <a:ext cx="1272208" cy="646331"/>
          </a:xfrm>
          <a:prstGeom prst="rect">
            <a:avLst/>
          </a:prstGeom>
          <a:noFill/>
        </p:spPr>
        <p:txBody>
          <a:bodyPr wrap="square" rtlCol="0">
            <a:spAutoFit/>
          </a:bodyPr>
          <a:lstStyle/>
          <a:p>
            <a:r>
              <a:rPr lang="en-IE" b="1" dirty="0"/>
              <a:t>Sum CA20 </a:t>
            </a:r>
          </a:p>
          <a:p>
            <a:r>
              <a:rPr lang="en-IE" b="1" dirty="0"/>
              <a:t>Panel</a:t>
            </a:r>
          </a:p>
        </p:txBody>
      </p:sp>
      <p:sp>
        <p:nvSpPr>
          <p:cNvPr id="10" name="TextBox 9">
            <a:extLst>
              <a:ext uri="{FF2B5EF4-FFF2-40B4-BE49-F238E27FC236}">
                <a16:creationId xmlns:a16="http://schemas.microsoft.com/office/drawing/2014/main" id="{BFD28D75-14BB-4B69-84F7-139901EE2C18}"/>
              </a:ext>
            </a:extLst>
          </p:cNvPr>
          <p:cNvSpPr txBox="1"/>
          <p:nvPr/>
        </p:nvSpPr>
        <p:spPr>
          <a:xfrm>
            <a:off x="955965" y="4754019"/>
            <a:ext cx="10397836" cy="1477328"/>
          </a:xfrm>
          <a:prstGeom prst="rect">
            <a:avLst/>
          </a:prstGeom>
          <a:noFill/>
        </p:spPr>
        <p:txBody>
          <a:bodyPr wrap="square" rtlCol="0">
            <a:spAutoFit/>
          </a:bodyPr>
          <a:lstStyle/>
          <a:p>
            <a:r>
              <a:rPr lang="en-IE" dirty="0"/>
              <a:t>The difference in the correlation results from previous graphs is because, some of the CA20 genes are negatively correlated with some of the CJ30 genes, and some positively. According to this graph, </a:t>
            </a:r>
            <a:r>
              <a:rPr lang="en-IE" b="1" dirty="0"/>
              <a:t>sum </a:t>
            </a:r>
            <a:r>
              <a:rPr lang="en-IE" dirty="0"/>
              <a:t>of all CA20 genes  is negatively correlated with SELE gene only. </a:t>
            </a:r>
          </a:p>
          <a:p>
            <a:r>
              <a:rPr lang="en-IE" dirty="0"/>
              <a:t>This also shows that CA20 taken as a group or taken as individual gene expressions shows different association with each gene in CJ30 panel</a:t>
            </a:r>
          </a:p>
        </p:txBody>
      </p:sp>
      <p:pic>
        <p:nvPicPr>
          <p:cNvPr id="6" name="Picture 5">
            <a:extLst>
              <a:ext uri="{FF2B5EF4-FFF2-40B4-BE49-F238E27FC236}">
                <a16:creationId xmlns:a16="http://schemas.microsoft.com/office/drawing/2014/main" id="{42132998-0A21-4A4A-93E5-5A6ECC39A8DD}"/>
              </a:ext>
            </a:extLst>
          </p:cNvPr>
          <p:cNvPicPr>
            <a:picLocks noChangeAspect="1"/>
          </p:cNvPicPr>
          <p:nvPr/>
        </p:nvPicPr>
        <p:blipFill rotWithShape="1">
          <a:blip r:embed="rId2"/>
          <a:srcRect t="41818" b="41063"/>
          <a:stretch/>
        </p:blipFill>
        <p:spPr>
          <a:xfrm>
            <a:off x="2272680" y="3157178"/>
            <a:ext cx="7517525" cy="1417526"/>
          </a:xfrm>
          <a:prstGeom prst="rect">
            <a:avLst/>
          </a:prstGeom>
        </p:spPr>
      </p:pic>
      <p:cxnSp>
        <p:nvCxnSpPr>
          <p:cNvPr id="5" name="Straight Arrow Connector 4">
            <a:extLst>
              <a:ext uri="{FF2B5EF4-FFF2-40B4-BE49-F238E27FC236}">
                <a16:creationId xmlns:a16="http://schemas.microsoft.com/office/drawing/2014/main" id="{6CFD73E9-45D2-460E-A604-2A9BFEE1E0B5}"/>
              </a:ext>
            </a:extLst>
          </p:cNvPr>
          <p:cNvCxnSpPr>
            <a:cxnSpLocks/>
          </p:cNvCxnSpPr>
          <p:nvPr/>
        </p:nvCxnSpPr>
        <p:spPr>
          <a:xfrm flipH="1">
            <a:off x="8546447" y="2814809"/>
            <a:ext cx="530087" cy="6096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48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A43-A452-4243-B9B7-7047EF76DF44}"/>
              </a:ext>
            </a:extLst>
          </p:cNvPr>
          <p:cNvSpPr>
            <a:spLocks noGrp="1"/>
          </p:cNvSpPr>
          <p:nvPr>
            <p:ph type="title"/>
          </p:nvPr>
        </p:nvSpPr>
        <p:spPr/>
        <p:txBody>
          <a:bodyPr>
            <a:noAutofit/>
          </a:bodyPr>
          <a:lstStyle/>
          <a:p>
            <a:pPr algn="ctr"/>
            <a:r>
              <a:rPr lang="en-IE" sz="3200" dirty="0"/>
              <a:t>Correlation between stratified CA20 score and individual expression values of each of CJ30 genes stratified on basis of average value</a:t>
            </a:r>
          </a:p>
        </p:txBody>
      </p:sp>
      <p:sp>
        <p:nvSpPr>
          <p:cNvPr id="3" name="Content Placeholder 2">
            <a:extLst>
              <a:ext uri="{FF2B5EF4-FFF2-40B4-BE49-F238E27FC236}">
                <a16:creationId xmlns:a16="http://schemas.microsoft.com/office/drawing/2014/main" id="{1A342627-8B40-404C-BF06-D66DB522343E}"/>
              </a:ext>
            </a:extLst>
          </p:cNvPr>
          <p:cNvSpPr>
            <a:spLocks noGrp="1"/>
          </p:cNvSpPr>
          <p:nvPr>
            <p:ph idx="1"/>
          </p:nvPr>
        </p:nvSpPr>
        <p:spPr>
          <a:xfrm>
            <a:off x="838200" y="2141537"/>
            <a:ext cx="10515600" cy="4351338"/>
          </a:xfrm>
        </p:spPr>
        <p:txBody>
          <a:bodyPr/>
          <a:lstStyle/>
          <a:p>
            <a:r>
              <a:rPr lang="en-IE" altLang="en-US" sz="2400" dirty="0">
                <a:solidFill>
                  <a:srgbClr val="000000"/>
                </a:solidFill>
                <a:latin typeface="Lucida Console" panose="020B0609040504020204" pitchFamily="49" charset="0"/>
              </a:rPr>
              <a:t>Spearman’s Correlation, because:</a:t>
            </a:r>
          </a:p>
          <a:p>
            <a:pPr lvl="1"/>
            <a:r>
              <a:rPr lang="en-IE" altLang="en-US" sz="2000" dirty="0">
                <a:solidFill>
                  <a:srgbClr val="000000"/>
                </a:solidFill>
                <a:latin typeface="Lucida Console" panose="020B0609040504020204" pitchFamily="49" charset="0"/>
              </a:rPr>
              <a:t>Variables are ordinal (high or low)</a:t>
            </a:r>
          </a:p>
          <a:p>
            <a:pPr lvl="1"/>
            <a:r>
              <a:rPr lang="en-IE" altLang="en-US" sz="2000" dirty="0">
                <a:solidFill>
                  <a:srgbClr val="000000"/>
                </a:solidFill>
                <a:latin typeface="Lucida Console" panose="020B0609040504020204" pitchFamily="49" charset="0"/>
              </a:rPr>
              <a:t>There is a monotonic relationship between the two variables. A monotonic relationship exists when either the variables increase in value together, or as one variable value increases, the other variable value decreases.</a:t>
            </a:r>
          </a:p>
          <a:p>
            <a:pPr lvl="1"/>
            <a:endParaRPr lang="en-IE" altLang="en-US" sz="2000" dirty="0">
              <a:solidFill>
                <a:srgbClr val="000000"/>
              </a:solidFill>
              <a:latin typeface="Lucida Console" panose="020B0609040504020204" pitchFamily="49" charset="0"/>
            </a:endParaRPr>
          </a:p>
        </p:txBody>
      </p:sp>
      <p:sp>
        <p:nvSpPr>
          <p:cNvPr id="4" name="Rectangle 1">
            <a:extLst>
              <a:ext uri="{FF2B5EF4-FFF2-40B4-BE49-F238E27FC236}">
                <a16:creationId xmlns:a16="http://schemas.microsoft.com/office/drawing/2014/main" id="{4DDF4264-AB39-4F22-8A87-C5BD206CA3DA}"/>
              </a:ext>
            </a:extLst>
          </p:cNvPr>
          <p:cNvSpPr>
            <a:spLocks noChangeArrowheads="1"/>
          </p:cNvSpPr>
          <p:nvPr/>
        </p:nvSpPr>
        <p:spPr bwMode="auto">
          <a:xfrm>
            <a:off x="2800350" y="247611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BC21459-D733-4172-8C63-5EEA67FFFDD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19E10C2A-9DAC-4578-A938-904C0E09825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7C2C9886-4F06-444E-B25C-55D8E116DB3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42D3C4B-068B-48A4-91B2-B78256AE8315}"/>
              </a:ext>
            </a:extLst>
          </p:cNvPr>
          <p:cNvPicPr>
            <a:picLocks noChangeAspect="1"/>
          </p:cNvPicPr>
          <p:nvPr/>
        </p:nvPicPr>
        <p:blipFill rotWithShape="1">
          <a:blip r:embed="rId2"/>
          <a:srcRect l="4567" t="41933" b="41835"/>
          <a:stretch/>
        </p:blipFill>
        <p:spPr>
          <a:xfrm>
            <a:off x="1299610" y="4214332"/>
            <a:ext cx="7688930" cy="1440510"/>
          </a:xfrm>
          <a:prstGeom prst="rect">
            <a:avLst/>
          </a:prstGeom>
        </p:spPr>
      </p:pic>
      <p:sp>
        <p:nvSpPr>
          <p:cNvPr id="9" name="TextBox 8">
            <a:extLst>
              <a:ext uri="{FF2B5EF4-FFF2-40B4-BE49-F238E27FC236}">
                <a16:creationId xmlns:a16="http://schemas.microsoft.com/office/drawing/2014/main" id="{4E4546E9-52B5-4F70-ADF4-D128F248F789}"/>
              </a:ext>
            </a:extLst>
          </p:cNvPr>
          <p:cNvSpPr txBox="1"/>
          <p:nvPr/>
        </p:nvSpPr>
        <p:spPr>
          <a:xfrm>
            <a:off x="111961" y="4775499"/>
            <a:ext cx="1272208" cy="646331"/>
          </a:xfrm>
          <a:prstGeom prst="rect">
            <a:avLst/>
          </a:prstGeom>
          <a:noFill/>
        </p:spPr>
        <p:txBody>
          <a:bodyPr wrap="square" rtlCol="0">
            <a:spAutoFit/>
          </a:bodyPr>
          <a:lstStyle/>
          <a:p>
            <a:r>
              <a:rPr lang="en-IE" b="1" dirty="0"/>
              <a:t>Stratified CA20 Score</a:t>
            </a:r>
          </a:p>
        </p:txBody>
      </p:sp>
      <p:sp>
        <p:nvSpPr>
          <p:cNvPr id="12" name="TextBox 11">
            <a:extLst>
              <a:ext uri="{FF2B5EF4-FFF2-40B4-BE49-F238E27FC236}">
                <a16:creationId xmlns:a16="http://schemas.microsoft.com/office/drawing/2014/main" id="{3879340B-1A9A-4DC7-9669-1294ACE49285}"/>
              </a:ext>
            </a:extLst>
          </p:cNvPr>
          <p:cNvSpPr txBox="1"/>
          <p:nvPr/>
        </p:nvSpPr>
        <p:spPr>
          <a:xfrm>
            <a:off x="3596237" y="5421830"/>
            <a:ext cx="1901328" cy="646331"/>
          </a:xfrm>
          <a:prstGeom prst="rect">
            <a:avLst/>
          </a:prstGeom>
          <a:noFill/>
        </p:spPr>
        <p:txBody>
          <a:bodyPr wrap="square" rtlCol="0">
            <a:spAutoFit/>
          </a:bodyPr>
          <a:lstStyle/>
          <a:p>
            <a:r>
              <a:rPr lang="en-IE" b="1" dirty="0"/>
              <a:t>CJ30 panel (stratified)</a:t>
            </a:r>
          </a:p>
        </p:txBody>
      </p:sp>
      <p:sp>
        <p:nvSpPr>
          <p:cNvPr id="13" name="TextBox 12">
            <a:extLst>
              <a:ext uri="{FF2B5EF4-FFF2-40B4-BE49-F238E27FC236}">
                <a16:creationId xmlns:a16="http://schemas.microsoft.com/office/drawing/2014/main" id="{30E3F8AF-5137-4937-ABE9-DCA5B072DE3A}"/>
              </a:ext>
            </a:extLst>
          </p:cNvPr>
          <p:cNvSpPr txBox="1"/>
          <p:nvPr/>
        </p:nvSpPr>
        <p:spPr>
          <a:xfrm>
            <a:off x="8974096" y="4057424"/>
            <a:ext cx="3035829" cy="2585323"/>
          </a:xfrm>
          <a:prstGeom prst="rect">
            <a:avLst/>
          </a:prstGeom>
          <a:noFill/>
        </p:spPr>
        <p:txBody>
          <a:bodyPr wrap="square" rtlCol="0">
            <a:spAutoFit/>
          </a:bodyPr>
          <a:lstStyle/>
          <a:p>
            <a:r>
              <a:rPr lang="en-IE" b="1" dirty="0">
                <a:solidFill>
                  <a:srgbClr val="00B050"/>
                </a:solidFill>
              </a:rPr>
              <a:t>Observations:</a:t>
            </a:r>
          </a:p>
          <a:p>
            <a:r>
              <a:rPr lang="en-IE" i="1" dirty="0"/>
              <a:t>SELE and CLDN1 genes in CJ30 panel are significantly (negatively) correlated with the stratified  CA20 score on NCI-60 data.</a:t>
            </a:r>
          </a:p>
          <a:p>
            <a:r>
              <a:rPr lang="en-IE" i="1" dirty="0"/>
              <a:t>CTNNB1 is significantly (positively) correlated with stratified CA20 Score. </a:t>
            </a:r>
          </a:p>
        </p:txBody>
      </p:sp>
    </p:spTree>
    <p:extLst>
      <p:ext uri="{BB962C8B-B14F-4D97-AF65-F5344CB8AC3E}">
        <p14:creationId xmlns:p14="http://schemas.microsoft.com/office/powerpoint/2010/main" val="391732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1B5A-DAF7-4BFC-81CE-B9570235036F}"/>
              </a:ext>
            </a:extLst>
          </p:cNvPr>
          <p:cNvSpPr>
            <a:spLocks noGrp="1"/>
          </p:cNvSpPr>
          <p:nvPr>
            <p:ph type="title"/>
          </p:nvPr>
        </p:nvSpPr>
        <p:spPr/>
        <p:txBody>
          <a:bodyPr>
            <a:normAutofit fontScale="90000"/>
          </a:bodyPr>
          <a:lstStyle/>
          <a:p>
            <a:pPr algn="ctr"/>
            <a:r>
              <a:rPr lang="en-IE" dirty="0"/>
              <a:t>Correlation between CA20 score and CJ30  Score</a:t>
            </a:r>
            <a:br>
              <a:rPr lang="en-IE" dirty="0"/>
            </a:br>
            <a:endParaRPr lang="en-IE" dirty="0"/>
          </a:p>
        </p:txBody>
      </p:sp>
      <p:sp>
        <p:nvSpPr>
          <p:cNvPr id="4" name="Rectangle 1">
            <a:extLst>
              <a:ext uri="{FF2B5EF4-FFF2-40B4-BE49-F238E27FC236}">
                <a16:creationId xmlns:a16="http://schemas.microsoft.com/office/drawing/2014/main" id="{548AB097-1543-4F89-87D5-5C3004E8310A}"/>
              </a:ext>
            </a:extLst>
          </p:cNvPr>
          <p:cNvSpPr>
            <a:spLocks noChangeArrowheads="1"/>
          </p:cNvSpPr>
          <p:nvPr/>
        </p:nvSpPr>
        <p:spPr bwMode="auto">
          <a:xfrm>
            <a:off x="3114261" y="2501997"/>
            <a:ext cx="536713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A408C1-8BF9-49EE-98A8-B9D54E778D75}"/>
              </a:ext>
            </a:extLst>
          </p:cNvPr>
          <p:cNvSpPr txBox="1"/>
          <p:nvPr/>
        </p:nvSpPr>
        <p:spPr>
          <a:xfrm>
            <a:off x="1227221" y="1347537"/>
            <a:ext cx="9529011" cy="1477328"/>
          </a:xfrm>
          <a:prstGeom prst="rect">
            <a:avLst/>
          </a:prstGeom>
          <a:noFill/>
        </p:spPr>
        <p:txBody>
          <a:bodyPr wrap="square" rtlCol="0">
            <a:spAutoFit/>
          </a:bodyPr>
          <a:lstStyle/>
          <a:p>
            <a:br>
              <a:rPr lang="en-US" altLang="en-US" dirty="0">
                <a:solidFill>
                  <a:srgbClr val="000000"/>
                </a:solidFill>
                <a:latin typeface="Lucida Console" panose="020B0609040504020204" pitchFamily="49" charset="0"/>
              </a:rPr>
            </a:br>
            <a:r>
              <a:rPr lang="en-US" altLang="en-US" dirty="0">
                <a:solidFill>
                  <a:srgbClr val="000000"/>
                </a:solidFill>
                <a:latin typeface="Lucida Console" panose="020B0609040504020204" pitchFamily="49" charset="0"/>
              </a:rPr>
              <a:t>Kendall's rank correlation = -0.1489611 , </a:t>
            </a:r>
          </a:p>
          <a:p>
            <a:r>
              <a:rPr lang="en-US" altLang="en-US" dirty="0">
                <a:solidFill>
                  <a:srgbClr val="000000"/>
                </a:solidFill>
                <a:latin typeface="Lucida Console" panose="020B0609040504020204" pitchFamily="49" charset="0"/>
              </a:rPr>
              <a:t>p-value = 0.2566</a:t>
            </a:r>
          </a:p>
          <a:p>
            <a:r>
              <a:rPr lang="en-US" dirty="0">
                <a:solidFill>
                  <a:srgbClr val="000000"/>
                </a:solidFill>
                <a:latin typeface="Lucida Console" panose="020B0609040504020204" pitchFamily="49" charset="0"/>
              </a:rPr>
              <a:t>Alternative hypothesis rejected, i.e. no correlation found between CA20 score and CJ30 score categorized</a:t>
            </a:r>
            <a:endParaRPr lang="en-IE" dirty="0"/>
          </a:p>
        </p:txBody>
      </p:sp>
    </p:spTree>
    <p:extLst>
      <p:ext uri="{BB962C8B-B14F-4D97-AF65-F5344CB8AC3E}">
        <p14:creationId xmlns:p14="http://schemas.microsoft.com/office/powerpoint/2010/main" val="167414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8AB1-1B23-40D2-A680-94D2463FCE04}"/>
              </a:ext>
            </a:extLst>
          </p:cNvPr>
          <p:cNvSpPr>
            <a:spLocks noGrp="1"/>
          </p:cNvSpPr>
          <p:nvPr>
            <p:ph type="title"/>
          </p:nvPr>
        </p:nvSpPr>
        <p:spPr/>
        <p:txBody>
          <a:bodyPr/>
          <a:lstStyle/>
          <a:p>
            <a:r>
              <a:rPr lang="en-IE" dirty="0"/>
              <a:t>Notes for Self	</a:t>
            </a:r>
          </a:p>
        </p:txBody>
      </p:sp>
      <p:sp>
        <p:nvSpPr>
          <p:cNvPr id="3" name="Content Placeholder 2">
            <a:extLst>
              <a:ext uri="{FF2B5EF4-FFF2-40B4-BE49-F238E27FC236}">
                <a16:creationId xmlns:a16="http://schemas.microsoft.com/office/drawing/2014/main" id="{5002A160-FD2E-487E-8355-07E5918BA427}"/>
              </a:ext>
            </a:extLst>
          </p:cNvPr>
          <p:cNvSpPr>
            <a:spLocks noGrp="1"/>
          </p:cNvSpPr>
          <p:nvPr>
            <p:ph idx="1"/>
          </p:nvPr>
        </p:nvSpPr>
        <p:spPr/>
        <p:txBody>
          <a:bodyPr>
            <a:normAutofit fontScale="77500" lnSpcReduction="20000"/>
          </a:bodyPr>
          <a:lstStyle/>
          <a:p>
            <a:r>
              <a:rPr lang="en-IE" dirty="0"/>
              <a:t> Co-expression network is a class of coarse-scale, simplistic models that relies directly on pairwise or low-order conditional pairwise association measures, such as the (partial) correlation or (conditional) mutual information, for inferring the </a:t>
            </a:r>
            <a:r>
              <a:rPr lang="en-IE" dirty="0" err="1"/>
              <a:t>connectivities</a:t>
            </a:r>
            <a:r>
              <a:rPr lang="en-IE" dirty="0"/>
              <a:t> between genes. These methods have the advantage of low computational complexity, and can scale up to very large networks of thousands of genes. However, their major limitation is that they do not model the network dynamics, and hence cannot perform prediction.</a:t>
            </a:r>
          </a:p>
          <a:p>
            <a:r>
              <a:rPr lang="en-IE" dirty="0"/>
              <a:t>Differential equation (DE) based approaches are a class of sophisticated, well established methods which have long been used for </a:t>
            </a:r>
            <a:r>
              <a:rPr lang="en-IE" dirty="0" err="1"/>
              <a:t>modeling</a:t>
            </a:r>
            <a:r>
              <a:rPr lang="en-IE" dirty="0"/>
              <a:t> biochemical phenomena, including GRNs [</a:t>
            </a:r>
            <a:r>
              <a:rPr lang="en-IE" u="sng" dirty="0">
                <a:hlinkClick r:id="rId2"/>
              </a:rPr>
              <a:t>4</a:t>
            </a:r>
            <a:r>
              <a:rPr lang="en-IE" dirty="0"/>
              <a:t>, </a:t>
            </a:r>
            <a:r>
              <a:rPr lang="en-IE" u="sng" dirty="0">
                <a:hlinkClick r:id="rId3"/>
              </a:rPr>
              <a:t>5</a:t>
            </a:r>
            <a:r>
              <a:rPr lang="en-IE" dirty="0"/>
              <a:t>]. A particularly salient feature of DE-based approaches is that they can accurately model the detailed dynamics of biochemical systems in continuous time. However, these methods are also much more computationally intensive, and so far are only applicable to relatively small networks of a handful genes (i.e., 5–30). </a:t>
            </a:r>
          </a:p>
          <a:p>
            <a:r>
              <a:rPr lang="en-IE" dirty="0"/>
              <a:t> Lying in-between these two extremes are Bayesian networks (BN), a class of models that are based on solid principles of probability and statistics. A BN represents accurately and compactly the joint distribution of a set of variables, using probability and graph theories. BN can also perform prediction of the GRN </a:t>
            </a:r>
            <a:r>
              <a:rPr lang="en-IE" dirty="0" err="1"/>
              <a:t>behavior</a:t>
            </a:r>
            <a:r>
              <a:rPr lang="en-IE" dirty="0"/>
              <a:t> in unknown conditions, albeit not at as detailed level as DE-based approaches.</a:t>
            </a:r>
          </a:p>
          <a:p>
            <a:endParaRPr lang="en-IE" dirty="0"/>
          </a:p>
        </p:txBody>
      </p:sp>
    </p:spTree>
    <p:extLst>
      <p:ext uri="{BB962C8B-B14F-4D97-AF65-F5344CB8AC3E}">
        <p14:creationId xmlns:p14="http://schemas.microsoft.com/office/powerpoint/2010/main" val="65415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F814-28DB-4F99-AC54-BA6D98A47461}"/>
              </a:ext>
            </a:extLst>
          </p:cNvPr>
          <p:cNvSpPr>
            <a:spLocks noGrp="1"/>
          </p:cNvSpPr>
          <p:nvPr>
            <p:ph type="title"/>
          </p:nvPr>
        </p:nvSpPr>
        <p:spPr/>
        <p:txBody>
          <a:bodyPr/>
          <a:lstStyle/>
          <a:p>
            <a:pPr algn="ctr"/>
            <a:r>
              <a:rPr lang="en-IE" dirty="0"/>
              <a:t>Measuring Association of CA20 score with biological readout of CA</a:t>
            </a:r>
          </a:p>
        </p:txBody>
      </p:sp>
      <p:sp>
        <p:nvSpPr>
          <p:cNvPr id="3" name="Content Placeholder 2">
            <a:extLst>
              <a:ext uri="{FF2B5EF4-FFF2-40B4-BE49-F238E27FC236}">
                <a16:creationId xmlns:a16="http://schemas.microsoft.com/office/drawing/2014/main" id="{7E227658-A166-4352-A1B8-BD642680CCAE}"/>
              </a:ext>
            </a:extLst>
          </p:cNvPr>
          <p:cNvSpPr>
            <a:spLocks noGrp="1"/>
          </p:cNvSpPr>
          <p:nvPr>
            <p:ph idx="1"/>
          </p:nvPr>
        </p:nvSpPr>
        <p:spPr>
          <a:xfrm>
            <a:off x="309796" y="1690688"/>
            <a:ext cx="5257800" cy="2022152"/>
          </a:xfrm>
        </p:spPr>
        <p:txBody>
          <a:bodyPr>
            <a:normAutofit lnSpcReduction="10000"/>
          </a:bodyPr>
          <a:lstStyle/>
          <a:p>
            <a:r>
              <a:rPr lang="en-IE" sz="2400" dirty="0"/>
              <a:t>Correlation between sum of CA20 expression and percentage of CA (from biological readout) – no linear correlation found</a:t>
            </a:r>
          </a:p>
          <a:p>
            <a:pPr lvl="1"/>
            <a:r>
              <a:rPr lang="en-IE" sz="2000" dirty="0"/>
              <a:t>Cor = 0.0153</a:t>
            </a:r>
          </a:p>
          <a:p>
            <a:pPr lvl="1"/>
            <a:r>
              <a:rPr lang="en-IE" sz="2000" dirty="0"/>
              <a:t>P-</a:t>
            </a:r>
            <a:r>
              <a:rPr lang="en-IE" sz="2000" dirty="0" err="1"/>
              <a:t>val</a:t>
            </a:r>
            <a:r>
              <a:rPr lang="en-IE" sz="2000" dirty="0"/>
              <a:t>  0.9</a:t>
            </a:r>
          </a:p>
          <a:p>
            <a:endParaRPr lang="en-IE" dirty="0"/>
          </a:p>
        </p:txBody>
      </p:sp>
      <p:sp>
        <p:nvSpPr>
          <p:cNvPr id="5" name="Content Placeholder 2">
            <a:extLst>
              <a:ext uri="{FF2B5EF4-FFF2-40B4-BE49-F238E27FC236}">
                <a16:creationId xmlns:a16="http://schemas.microsoft.com/office/drawing/2014/main" id="{8234E3B8-638F-4919-8196-DF48236D6F02}"/>
              </a:ext>
            </a:extLst>
          </p:cNvPr>
          <p:cNvSpPr txBox="1">
            <a:spLocks/>
          </p:cNvSpPr>
          <p:nvPr/>
        </p:nvSpPr>
        <p:spPr>
          <a:xfrm>
            <a:off x="6518045"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400" dirty="0"/>
              <a:t>Correlation between stratified CA20 Score and CA (from biological readout) – no linear correlation found</a:t>
            </a:r>
          </a:p>
          <a:p>
            <a:pPr lvl="1"/>
            <a:r>
              <a:rPr lang="en-IE" sz="2000" dirty="0"/>
              <a:t>Cor = 0.0571</a:t>
            </a:r>
          </a:p>
          <a:p>
            <a:pPr lvl="1"/>
            <a:r>
              <a:rPr lang="en-IE" sz="2000" dirty="0"/>
              <a:t>P-</a:t>
            </a:r>
            <a:r>
              <a:rPr lang="en-IE" sz="2000" dirty="0" err="1"/>
              <a:t>val</a:t>
            </a:r>
            <a:r>
              <a:rPr lang="en-IE" sz="2000" dirty="0"/>
              <a:t>  0.6859</a:t>
            </a:r>
          </a:p>
          <a:p>
            <a:endParaRPr lang="en-IE" dirty="0"/>
          </a:p>
        </p:txBody>
      </p:sp>
      <p:sp>
        <p:nvSpPr>
          <p:cNvPr id="7" name="Rectangle 1">
            <a:extLst>
              <a:ext uri="{FF2B5EF4-FFF2-40B4-BE49-F238E27FC236}">
                <a16:creationId xmlns:a16="http://schemas.microsoft.com/office/drawing/2014/main" id="{35B4F46D-E2C8-4FFF-96BE-A6D6B3AB43EA}"/>
              </a:ext>
            </a:extLst>
          </p:cNvPr>
          <p:cNvSpPr>
            <a:spLocks noChangeArrowheads="1"/>
          </p:cNvSpPr>
          <p:nvPr/>
        </p:nvSpPr>
        <p:spPr bwMode="auto">
          <a:xfrm>
            <a:off x="1515704" y="4512799"/>
            <a:ext cx="76471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60272CD-5663-48F4-B24E-D32DF137A9DA}"/>
              </a:ext>
            </a:extLst>
          </p:cNvPr>
          <p:cNvSpPr>
            <a:spLocks noChangeArrowheads="1"/>
          </p:cNvSpPr>
          <p:nvPr/>
        </p:nvSpPr>
        <p:spPr bwMode="auto">
          <a:xfrm>
            <a:off x="13569812" y="8550776"/>
            <a:ext cx="6172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ED1D637-8F2C-46C6-9A31-9F6D2FE79D28}"/>
              </a:ext>
            </a:extLst>
          </p:cNvPr>
          <p:cNvSpPr>
            <a:spLocks noChangeArrowheads="1"/>
          </p:cNvSpPr>
          <p:nvPr/>
        </p:nvSpPr>
        <p:spPr bwMode="auto">
          <a:xfrm>
            <a:off x="1294141" y="4136566"/>
            <a:ext cx="328911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Lucida Console" panose="020B0609040504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73B1F9E-06E6-40D7-ADDD-F02D30B5DCB1}"/>
              </a:ext>
            </a:extLst>
          </p:cNvPr>
          <p:cNvSpPr>
            <a:spLocks noChangeArrowheads="1"/>
          </p:cNvSpPr>
          <p:nvPr/>
        </p:nvSpPr>
        <p:spPr bwMode="auto">
          <a:xfrm>
            <a:off x="6910795" y="4247515"/>
            <a:ext cx="345240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E489E0-E3C6-406F-A81C-DD8C856E588B}"/>
              </a:ext>
            </a:extLst>
          </p:cNvPr>
          <p:cNvSpPr txBox="1"/>
          <p:nvPr/>
        </p:nvSpPr>
        <p:spPr>
          <a:xfrm>
            <a:off x="416156" y="3935185"/>
            <a:ext cx="7991250" cy="2862322"/>
          </a:xfrm>
          <a:prstGeom prst="rect">
            <a:avLst/>
          </a:prstGeom>
          <a:noFill/>
        </p:spPr>
        <p:txBody>
          <a:bodyPr wrap="square" rtlCol="0">
            <a:spAutoFit/>
          </a:bodyPr>
          <a:lstStyle/>
          <a:p>
            <a:r>
              <a:rPr lang="en-IE" b="1" dirty="0">
                <a:solidFill>
                  <a:srgbClr val="00B050"/>
                </a:solidFill>
              </a:rPr>
              <a:t>Discussion:</a:t>
            </a:r>
          </a:p>
          <a:p>
            <a:r>
              <a:rPr lang="en-IE" dirty="0"/>
              <a:t>There seems to be no correlation between the CA readout and CA20 score in the NCI-60 dataset. Possible reasons?</a:t>
            </a:r>
          </a:p>
          <a:p>
            <a:pPr marL="285750" indent="-285750">
              <a:buFont typeface="Arial" panose="020B0604020202020204" pitchFamily="34" charset="0"/>
              <a:buChar char="•"/>
            </a:pPr>
            <a:r>
              <a:rPr lang="en-IE" dirty="0"/>
              <a:t>Small sample size:</a:t>
            </a:r>
          </a:p>
          <a:p>
            <a:pPr marL="742950" lvl="1" indent="-285750">
              <a:buFont typeface="Arial" panose="020B0604020202020204" pitchFamily="34" charset="0"/>
              <a:buChar char="•"/>
            </a:pPr>
            <a:r>
              <a:rPr lang="en-IE" dirty="0"/>
              <a:t>CA20 was developed on Breast cancer patients (TCGA-BRCA and METABRIC). NCI-60 cell lines include 60 cell lines of 9 different cancer types. Only 5 of these are breast cancer samples, 4 of these have low CA20Score and only 1 has high CA20Score . The one that has high CA20 Score also has high CA (readout). Unable to conclude due to small sample size. </a:t>
            </a:r>
          </a:p>
          <a:p>
            <a:pPr marL="285750" indent="-285750">
              <a:buFont typeface="Arial" panose="020B0604020202020204" pitchFamily="34" charset="0"/>
              <a:buChar char="•"/>
            </a:pPr>
            <a:r>
              <a:rPr lang="en-IE" dirty="0"/>
              <a:t>Error in calculation on CA20 score?</a:t>
            </a:r>
          </a:p>
        </p:txBody>
      </p:sp>
      <p:pic>
        <p:nvPicPr>
          <p:cNvPr id="10" name="Picture 9">
            <a:extLst>
              <a:ext uri="{FF2B5EF4-FFF2-40B4-BE49-F238E27FC236}">
                <a16:creationId xmlns:a16="http://schemas.microsoft.com/office/drawing/2014/main" id="{20AF31B7-33B0-4EDD-ADCB-CA8F51550C2E}"/>
              </a:ext>
            </a:extLst>
          </p:cNvPr>
          <p:cNvPicPr>
            <a:picLocks noChangeAspect="1"/>
          </p:cNvPicPr>
          <p:nvPr/>
        </p:nvPicPr>
        <p:blipFill>
          <a:blip r:embed="rId2"/>
          <a:stretch>
            <a:fillRect/>
          </a:stretch>
        </p:blipFill>
        <p:spPr>
          <a:xfrm>
            <a:off x="8407406" y="5167312"/>
            <a:ext cx="3724275" cy="1028700"/>
          </a:xfrm>
          <a:prstGeom prst="rect">
            <a:avLst/>
          </a:prstGeom>
        </p:spPr>
      </p:pic>
    </p:spTree>
    <p:extLst>
      <p:ext uri="{BB962C8B-B14F-4D97-AF65-F5344CB8AC3E}">
        <p14:creationId xmlns:p14="http://schemas.microsoft.com/office/powerpoint/2010/main" val="268700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0E94-BADE-4085-B4BA-1ED1F564CE5C}"/>
              </a:ext>
            </a:extLst>
          </p:cNvPr>
          <p:cNvSpPr>
            <a:spLocks noGrp="1"/>
          </p:cNvSpPr>
          <p:nvPr>
            <p:ph type="title"/>
          </p:nvPr>
        </p:nvSpPr>
        <p:spPr>
          <a:xfrm>
            <a:off x="379829" y="365125"/>
            <a:ext cx="11382732" cy="1325563"/>
          </a:xfrm>
        </p:spPr>
        <p:txBody>
          <a:bodyPr/>
          <a:lstStyle/>
          <a:p>
            <a:pPr algn="ctr"/>
            <a:r>
              <a:rPr lang="en-IE" dirty="0"/>
              <a:t>Measuring Association of CA20 score with biological readout of CA</a:t>
            </a:r>
          </a:p>
        </p:txBody>
      </p:sp>
      <p:sp>
        <p:nvSpPr>
          <p:cNvPr id="5" name="Content Placeholder 2">
            <a:extLst>
              <a:ext uri="{FF2B5EF4-FFF2-40B4-BE49-F238E27FC236}">
                <a16:creationId xmlns:a16="http://schemas.microsoft.com/office/drawing/2014/main" id="{791B7FB6-97CD-4696-AF0B-5B4DFE84EBC7}"/>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400" dirty="0"/>
              <a:t>Correlation between expression of each individual gene in CA20 and percentage of CA (from biological readout) – Only MYCN has statistically significant positive correlation at p-</a:t>
            </a:r>
            <a:r>
              <a:rPr lang="en-IE" sz="2400" dirty="0" err="1"/>
              <a:t>val</a:t>
            </a:r>
            <a:r>
              <a:rPr lang="en-IE" sz="2400" dirty="0"/>
              <a:t> 0.0029. PLK1 has inverse correlation.</a:t>
            </a:r>
          </a:p>
          <a:p>
            <a:endParaRPr lang="en-IE" dirty="0"/>
          </a:p>
        </p:txBody>
      </p:sp>
      <p:sp>
        <p:nvSpPr>
          <p:cNvPr id="7" name="Content Placeholder 2">
            <a:extLst>
              <a:ext uri="{FF2B5EF4-FFF2-40B4-BE49-F238E27FC236}">
                <a16:creationId xmlns:a16="http://schemas.microsoft.com/office/drawing/2014/main" id="{D8051E12-2AEF-42B9-A415-D8B381EA3695}"/>
              </a:ext>
            </a:extLst>
          </p:cNvPr>
          <p:cNvSpPr txBox="1">
            <a:spLocks/>
          </p:cNvSpPr>
          <p:nvPr/>
        </p:nvSpPr>
        <p:spPr>
          <a:xfrm>
            <a:off x="6110969" y="1637247"/>
            <a:ext cx="5257800" cy="2621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1600" dirty="0"/>
              <a:t>Correlation between expression of each individual gene in CA20 and CA (from biological readout) – logistic regression.</a:t>
            </a:r>
          </a:p>
          <a:p>
            <a:r>
              <a:rPr lang="en-IE" sz="1600" dirty="0"/>
              <a:t>The genes highlighted below show significant genes responsible for determining the value of CA (binomial), these are CCND1, CCNE2, PLK1, PLK4 and TUBG1. The PLK1, PLK4, and TUBG1 has negative correlation with the value of CA (binomial). </a:t>
            </a:r>
            <a:endParaRPr lang="en-IE" sz="1800" dirty="0"/>
          </a:p>
          <a:p>
            <a:endParaRPr lang="en-IE" sz="2400" dirty="0"/>
          </a:p>
        </p:txBody>
      </p:sp>
      <p:pic>
        <p:nvPicPr>
          <p:cNvPr id="3" name="Picture 2">
            <a:extLst>
              <a:ext uri="{FF2B5EF4-FFF2-40B4-BE49-F238E27FC236}">
                <a16:creationId xmlns:a16="http://schemas.microsoft.com/office/drawing/2014/main" id="{5AF08745-B3EC-47DE-B649-C0E32AB80229}"/>
              </a:ext>
            </a:extLst>
          </p:cNvPr>
          <p:cNvPicPr>
            <a:picLocks noChangeAspect="1"/>
          </p:cNvPicPr>
          <p:nvPr/>
        </p:nvPicPr>
        <p:blipFill rotWithShape="1">
          <a:blip r:embed="rId2"/>
          <a:srcRect t="41553" b="40877"/>
          <a:stretch/>
        </p:blipFill>
        <p:spPr>
          <a:xfrm>
            <a:off x="31135" y="4835773"/>
            <a:ext cx="6226120" cy="1204925"/>
          </a:xfrm>
          <a:prstGeom prst="rect">
            <a:avLst/>
          </a:prstGeom>
        </p:spPr>
      </p:pic>
      <p:pic>
        <p:nvPicPr>
          <p:cNvPr id="6" name="Picture 5">
            <a:extLst>
              <a:ext uri="{FF2B5EF4-FFF2-40B4-BE49-F238E27FC236}">
                <a16:creationId xmlns:a16="http://schemas.microsoft.com/office/drawing/2014/main" id="{CF5F1198-E526-435A-8ADD-DA163A709911}"/>
              </a:ext>
            </a:extLst>
          </p:cNvPr>
          <p:cNvPicPr>
            <a:picLocks noChangeAspect="1"/>
          </p:cNvPicPr>
          <p:nvPr/>
        </p:nvPicPr>
        <p:blipFill>
          <a:blip r:embed="rId3"/>
          <a:stretch>
            <a:fillRect/>
          </a:stretch>
        </p:blipFill>
        <p:spPr>
          <a:xfrm>
            <a:off x="8385058" y="3367997"/>
            <a:ext cx="3442082" cy="3880601"/>
          </a:xfrm>
          <a:prstGeom prst="rect">
            <a:avLst/>
          </a:prstGeom>
        </p:spPr>
      </p:pic>
    </p:spTree>
    <p:extLst>
      <p:ext uri="{BB962C8B-B14F-4D97-AF65-F5344CB8AC3E}">
        <p14:creationId xmlns:p14="http://schemas.microsoft.com/office/powerpoint/2010/main" val="151382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5989-538A-43CA-A61B-5EBBA4A85527}"/>
              </a:ext>
            </a:extLst>
          </p:cNvPr>
          <p:cNvSpPr>
            <a:spLocks noGrp="1"/>
          </p:cNvSpPr>
          <p:nvPr>
            <p:ph type="title"/>
          </p:nvPr>
        </p:nvSpPr>
        <p:spPr/>
        <p:txBody>
          <a:bodyPr/>
          <a:lstStyle/>
          <a:p>
            <a:r>
              <a:rPr lang="en-IE" dirty="0"/>
              <a:t>Next steps?</a:t>
            </a:r>
          </a:p>
        </p:txBody>
      </p:sp>
      <p:sp>
        <p:nvSpPr>
          <p:cNvPr id="3" name="Content Placeholder 2">
            <a:extLst>
              <a:ext uri="{FF2B5EF4-FFF2-40B4-BE49-F238E27FC236}">
                <a16:creationId xmlns:a16="http://schemas.microsoft.com/office/drawing/2014/main" id="{9E270912-1B98-4B17-A4CF-B817B943BB50}"/>
              </a:ext>
            </a:extLst>
          </p:cNvPr>
          <p:cNvSpPr>
            <a:spLocks noGrp="1"/>
          </p:cNvSpPr>
          <p:nvPr>
            <p:ph idx="1"/>
          </p:nvPr>
        </p:nvSpPr>
        <p:spPr/>
        <p:txBody>
          <a:bodyPr/>
          <a:lstStyle/>
          <a:p>
            <a:r>
              <a:rPr lang="en-IE" dirty="0"/>
              <a:t>Extend the analysis on TCGA data because:</a:t>
            </a:r>
          </a:p>
          <a:p>
            <a:pPr lvl="1"/>
            <a:r>
              <a:rPr lang="en-IE" dirty="0"/>
              <a:t>Bigger resource of data than NCI-60</a:t>
            </a:r>
          </a:p>
          <a:p>
            <a:pPr lvl="1"/>
            <a:r>
              <a:rPr lang="en-IE" dirty="0"/>
              <a:t>CA20 Score was developed on TCGA (and METABRIC) data</a:t>
            </a:r>
          </a:p>
          <a:p>
            <a:pPr lvl="1"/>
            <a:r>
              <a:rPr lang="en-IE" dirty="0"/>
              <a:t>There are multiple samples of each cancer type in TCGA</a:t>
            </a:r>
          </a:p>
          <a:p>
            <a:pPr lvl="1"/>
            <a:endParaRPr lang="en-IE" dirty="0"/>
          </a:p>
        </p:txBody>
      </p:sp>
    </p:spTree>
    <p:extLst>
      <p:ext uri="{BB962C8B-B14F-4D97-AF65-F5344CB8AC3E}">
        <p14:creationId xmlns:p14="http://schemas.microsoft.com/office/powerpoint/2010/main" val="168751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FF7C-D333-4B02-9ECF-3A7939DF78AC}"/>
              </a:ext>
            </a:extLst>
          </p:cNvPr>
          <p:cNvSpPr>
            <a:spLocks noGrp="1"/>
          </p:cNvSpPr>
          <p:nvPr>
            <p:ph type="title"/>
          </p:nvPr>
        </p:nvSpPr>
        <p:spPr>
          <a:xfrm>
            <a:off x="838200" y="18255"/>
            <a:ext cx="10515600" cy="864061"/>
          </a:xfrm>
        </p:spPr>
        <p:txBody>
          <a:bodyPr>
            <a:normAutofit/>
          </a:bodyPr>
          <a:lstStyle/>
          <a:p>
            <a:r>
              <a:rPr lang="en-IE" sz="3600" dirty="0"/>
              <a:t>Pan Cancer Cross Correlation b/w CA and CJ genes</a:t>
            </a:r>
          </a:p>
        </p:txBody>
      </p:sp>
      <p:sp>
        <p:nvSpPr>
          <p:cNvPr id="3" name="Content Placeholder 2">
            <a:extLst>
              <a:ext uri="{FF2B5EF4-FFF2-40B4-BE49-F238E27FC236}">
                <a16:creationId xmlns:a16="http://schemas.microsoft.com/office/drawing/2014/main" id="{B6B59635-937D-4849-AB68-6102F760BD61}"/>
              </a:ext>
            </a:extLst>
          </p:cNvPr>
          <p:cNvSpPr>
            <a:spLocks noGrp="1"/>
          </p:cNvSpPr>
          <p:nvPr>
            <p:ph idx="1"/>
          </p:nvPr>
        </p:nvSpPr>
        <p:spPr>
          <a:xfrm>
            <a:off x="838200" y="882316"/>
            <a:ext cx="10515600" cy="5294647"/>
          </a:xfrm>
        </p:spPr>
        <p:txBody>
          <a:bodyPr/>
          <a:lstStyle/>
          <a:p>
            <a:r>
              <a:rPr lang="en-IE" dirty="0"/>
              <a:t>Correlation betweenCA20 gene expression and CJ30 Gene expression</a:t>
            </a:r>
          </a:p>
        </p:txBody>
      </p:sp>
      <p:pic>
        <p:nvPicPr>
          <p:cNvPr id="4" name="Picture 3">
            <a:extLst>
              <a:ext uri="{FF2B5EF4-FFF2-40B4-BE49-F238E27FC236}">
                <a16:creationId xmlns:a16="http://schemas.microsoft.com/office/drawing/2014/main" id="{A87388F0-CB7A-4994-9C95-77BFD6DF0968}"/>
              </a:ext>
            </a:extLst>
          </p:cNvPr>
          <p:cNvPicPr>
            <a:picLocks noChangeAspect="1"/>
          </p:cNvPicPr>
          <p:nvPr/>
        </p:nvPicPr>
        <p:blipFill>
          <a:blip r:embed="rId2"/>
          <a:stretch>
            <a:fillRect/>
          </a:stretch>
        </p:blipFill>
        <p:spPr>
          <a:xfrm>
            <a:off x="133785" y="1314347"/>
            <a:ext cx="6682650" cy="4124150"/>
          </a:xfrm>
          <a:prstGeom prst="rect">
            <a:avLst/>
          </a:prstGeom>
        </p:spPr>
      </p:pic>
      <p:pic>
        <p:nvPicPr>
          <p:cNvPr id="5" name="Picture 4">
            <a:extLst>
              <a:ext uri="{FF2B5EF4-FFF2-40B4-BE49-F238E27FC236}">
                <a16:creationId xmlns:a16="http://schemas.microsoft.com/office/drawing/2014/main" id="{7CC39CAC-8564-4620-9438-0D1C098993EB}"/>
              </a:ext>
            </a:extLst>
          </p:cNvPr>
          <p:cNvPicPr>
            <a:picLocks noChangeAspect="1"/>
          </p:cNvPicPr>
          <p:nvPr/>
        </p:nvPicPr>
        <p:blipFill rotWithShape="1">
          <a:blip r:embed="rId3"/>
          <a:srcRect l="3100" t="40066" b="36362"/>
          <a:stretch/>
        </p:blipFill>
        <p:spPr>
          <a:xfrm>
            <a:off x="59893" y="5385619"/>
            <a:ext cx="6756542" cy="969818"/>
          </a:xfrm>
          <a:prstGeom prst="rect">
            <a:avLst/>
          </a:prstGeom>
        </p:spPr>
      </p:pic>
      <p:pic>
        <p:nvPicPr>
          <p:cNvPr id="7" name="Picture 6">
            <a:extLst>
              <a:ext uri="{FF2B5EF4-FFF2-40B4-BE49-F238E27FC236}">
                <a16:creationId xmlns:a16="http://schemas.microsoft.com/office/drawing/2014/main" id="{9C901ED7-BA01-4EDD-A92F-9B9C4DBE4CE8}"/>
              </a:ext>
            </a:extLst>
          </p:cNvPr>
          <p:cNvPicPr>
            <a:picLocks noChangeAspect="1"/>
          </p:cNvPicPr>
          <p:nvPr/>
        </p:nvPicPr>
        <p:blipFill>
          <a:blip r:embed="rId4"/>
          <a:stretch>
            <a:fillRect/>
          </a:stretch>
        </p:blipFill>
        <p:spPr>
          <a:xfrm>
            <a:off x="7231774" y="2126607"/>
            <a:ext cx="4122026" cy="2925532"/>
          </a:xfrm>
          <a:prstGeom prst="rect">
            <a:avLst/>
          </a:prstGeom>
        </p:spPr>
      </p:pic>
      <p:sp>
        <p:nvSpPr>
          <p:cNvPr id="8" name="TextBox 7">
            <a:extLst>
              <a:ext uri="{FF2B5EF4-FFF2-40B4-BE49-F238E27FC236}">
                <a16:creationId xmlns:a16="http://schemas.microsoft.com/office/drawing/2014/main" id="{B8B43821-D71E-4B0F-A05D-7ACC0BE97956}"/>
              </a:ext>
            </a:extLst>
          </p:cNvPr>
          <p:cNvSpPr txBox="1"/>
          <p:nvPr/>
        </p:nvSpPr>
        <p:spPr>
          <a:xfrm>
            <a:off x="7231774" y="5098521"/>
            <a:ext cx="4236579" cy="1754326"/>
          </a:xfrm>
          <a:prstGeom prst="rect">
            <a:avLst/>
          </a:prstGeom>
          <a:noFill/>
        </p:spPr>
        <p:txBody>
          <a:bodyPr wrap="square" rtlCol="0">
            <a:spAutoFit/>
          </a:bodyPr>
          <a:lstStyle/>
          <a:p>
            <a:r>
              <a:rPr lang="en-IE" b="1" dirty="0">
                <a:solidFill>
                  <a:srgbClr val="00B050"/>
                </a:solidFill>
              </a:rPr>
              <a:t>Observations</a:t>
            </a:r>
          </a:p>
          <a:p>
            <a:r>
              <a:rPr lang="en-IE" i="1" dirty="0"/>
              <a:t>SCRIB, DSG3, SFN significantly positively correlated with CA20 score in Pan cancer analysis.</a:t>
            </a:r>
          </a:p>
          <a:p>
            <a:r>
              <a:rPr lang="en-IE" i="1" dirty="0"/>
              <a:t>NCAM1, PECAM1 significantly negatively correlated with CA20 Score.</a:t>
            </a:r>
          </a:p>
        </p:txBody>
      </p:sp>
      <p:sp>
        <p:nvSpPr>
          <p:cNvPr id="9" name="TextBox 8">
            <a:extLst>
              <a:ext uri="{FF2B5EF4-FFF2-40B4-BE49-F238E27FC236}">
                <a16:creationId xmlns:a16="http://schemas.microsoft.com/office/drawing/2014/main" id="{E24E2DE6-967B-436D-9622-1374CC688ADD}"/>
              </a:ext>
            </a:extLst>
          </p:cNvPr>
          <p:cNvSpPr txBox="1"/>
          <p:nvPr/>
        </p:nvSpPr>
        <p:spPr>
          <a:xfrm>
            <a:off x="7231774" y="1580196"/>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spTree>
    <p:extLst>
      <p:ext uri="{BB962C8B-B14F-4D97-AF65-F5344CB8AC3E}">
        <p14:creationId xmlns:p14="http://schemas.microsoft.com/office/powerpoint/2010/main" val="388802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4972-51AB-4A64-9CE2-91149FD22DFD}"/>
              </a:ext>
            </a:extLst>
          </p:cNvPr>
          <p:cNvSpPr>
            <a:spLocks noGrp="1"/>
          </p:cNvSpPr>
          <p:nvPr>
            <p:ph type="title"/>
          </p:nvPr>
        </p:nvSpPr>
        <p:spPr/>
        <p:txBody>
          <a:bodyPr/>
          <a:lstStyle/>
          <a:p>
            <a:r>
              <a:rPr lang="en-IE" dirty="0"/>
              <a:t>Previously discussed..</a:t>
            </a:r>
          </a:p>
        </p:txBody>
      </p:sp>
      <p:sp>
        <p:nvSpPr>
          <p:cNvPr id="3" name="Content Placeholder 2">
            <a:extLst>
              <a:ext uri="{FF2B5EF4-FFF2-40B4-BE49-F238E27FC236}">
                <a16:creationId xmlns:a16="http://schemas.microsoft.com/office/drawing/2014/main" id="{3A62B960-04EA-41D6-ACF2-C4724AE29870}"/>
              </a:ext>
            </a:extLst>
          </p:cNvPr>
          <p:cNvSpPr>
            <a:spLocks noGrp="1"/>
          </p:cNvSpPr>
          <p:nvPr>
            <p:ph idx="1"/>
          </p:nvPr>
        </p:nvSpPr>
        <p:spPr/>
        <p:txBody>
          <a:bodyPr/>
          <a:lstStyle/>
          <a:p>
            <a:r>
              <a:rPr lang="en-IE" dirty="0"/>
              <a:t>Hypothesis: Centrosome amplification leads to changes in the expression pattern of cell junction genes.</a:t>
            </a:r>
          </a:p>
          <a:p>
            <a:r>
              <a:rPr lang="en-IE" dirty="0"/>
              <a:t>Aim of the proposed study is to find association between gene expression of </a:t>
            </a:r>
            <a:r>
              <a:rPr lang="en-IE" dirty="0" err="1"/>
              <a:t>centrosomal</a:t>
            </a:r>
            <a:r>
              <a:rPr lang="en-IE" dirty="0"/>
              <a:t> genes (a validated CA20 gene panel) and CJ genes.</a:t>
            </a:r>
          </a:p>
          <a:p>
            <a:r>
              <a:rPr lang="en-IE" dirty="0"/>
              <a:t>CA20 Genes – group of 20 genes related to centrosome amplification, published in </a:t>
            </a:r>
            <a:r>
              <a:rPr lang="da-DK" dirty="0"/>
              <a:t>Ogden et al., 2017 PMID:28325915.</a:t>
            </a:r>
          </a:p>
          <a:p>
            <a:r>
              <a:rPr lang="da-DK" dirty="0"/>
              <a:t>In </a:t>
            </a:r>
            <a:r>
              <a:rPr lang="en-IE" dirty="0"/>
              <a:t> </a:t>
            </a:r>
            <a:r>
              <a:rPr lang="da-DK" dirty="0"/>
              <a:t>Ogden et al., CA20 score is developed that is based on the log2  normalized expression value of all the genes in the CA20 panel. CA20 genes work as a ‘group’</a:t>
            </a:r>
          </a:p>
          <a:p>
            <a:endParaRPr lang="en-IE" dirty="0"/>
          </a:p>
        </p:txBody>
      </p:sp>
    </p:spTree>
    <p:extLst>
      <p:ext uri="{BB962C8B-B14F-4D97-AF65-F5344CB8AC3E}">
        <p14:creationId xmlns:p14="http://schemas.microsoft.com/office/powerpoint/2010/main" val="341744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2A5-ED2A-41BF-B147-11329C758297}"/>
              </a:ext>
            </a:extLst>
          </p:cNvPr>
          <p:cNvSpPr>
            <a:spLocks noGrp="1"/>
          </p:cNvSpPr>
          <p:nvPr>
            <p:ph type="title"/>
          </p:nvPr>
        </p:nvSpPr>
        <p:spPr>
          <a:xfrm>
            <a:off x="838200" y="106506"/>
            <a:ext cx="10515600" cy="724767"/>
          </a:xfrm>
        </p:spPr>
        <p:txBody>
          <a:bodyPr>
            <a:normAutofit/>
          </a:bodyPr>
          <a:lstStyle/>
          <a:p>
            <a:r>
              <a:rPr lang="en-IE" sz="3200" dirty="0"/>
              <a:t>Breast Cancer Cohort - Cross Correlation b/w CA-CJ genes</a:t>
            </a:r>
          </a:p>
        </p:txBody>
      </p:sp>
      <p:sp>
        <p:nvSpPr>
          <p:cNvPr id="3" name="Content Placeholder 2">
            <a:extLst>
              <a:ext uri="{FF2B5EF4-FFF2-40B4-BE49-F238E27FC236}">
                <a16:creationId xmlns:a16="http://schemas.microsoft.com/office/drawing/2014/main" id="{2369657A-C02B-44F7-BE24-862C426EAC4D}"/>
              </a:ext>
            </a:extLst>
          </p:cNvPr>
          <p:cNvSpPr>
            <a:spLocks noGrp="1"/>
          </p:cNvSpPr>
          <p:nvPr>
            <p:ph idx="1"/>
          </p:nvPr>
        </p:nvSpPr>
        <p:spPr>
          <a:xfrm>
            <a:off x="838200" y="752905"/>
            <a:ext cx="10515600" cy="886692"/>
          </a:xfrm>
        </p:spPr>
        <p:txBody>
          <a:bodyPr>
            <a:normAutofit/>
          </a:bodyPr>
          <a:lstStyle/>
          <a:p>
            <a:r>
              <a:rPr lang="en-IE" sz="2000" dirty="0"/>
              <a:t>The previous slide shows correlation between gene expression of all cancer types and CA20 score, now we extract only the 1212 breast cancer samples.</a:t>
            </a:r>
          </a:p>
        </p:txBody>
      </p:sp>
      <p:pic>
        <p:nvPicPr>
          <p:cNvPr id="4" name="Picture 3">
            <a:extLst>
              <a:ext uri="{FF2B5EF4-FFF2-40B4-BE49-F238E27FC236}">
                <a16:creationId xmlns:a16="http://schemas.microsoft.com/office/drawing/2014/main" id="{7DE37C0C-93DE-48E6-B00F-159DB53ED45A}"/>
              </a:ext>
            </a:extLst>
          </p:cNvPr>
          <p:cNvPicPr>
            <a:picLocks noChangeAspect="1"/>
          </p:cNvPicPr>
          <p:nvPr/>
        </p:nvPicPr>
        <p:blipFill>
          <a:blip r:embed="rId2"/>
          <a:stretch>
            <a:fillRect/>
          </a:stretch>
        </p:blipFill>
        <p:spPr>
          <a:xfrm>
            <a:off x="307000" y="1438922"/>
            <a:ext cx="6666667" cy="4114286"/>
          </a:xfrm>
          <a:prstGeom prst="rect">
            <a:avLst/>
          </a:prstGeom>
        </p:spPr>
      </p:pic>
      <p:pic>
        <p:nvPicPr>
          <p:cNvPr id="5" name="Picture 4">
            <a:extLst>
              <a:ext uri="{FF2B5EF4-FFF2-40B4-BE49-F238E27FC236}">
                <a16:creationId xmlns:a16="http://schemas.microsoft.com/office/drawing/2014/main" id="{191C542D-7E5A-4C1D-9702-E0AFE6F48BB8}"/>
              </a:ext>
            </a:extLst>
          </p:cNvPr>
          <p:cNvPicPr>
            <a:picLocks noChangeAspect="1"/>
          </p:cNvPicPr>
          <p:nvPr/>
        </p:nvPicPr>
        <p:blipFill rotWithShape="1">
          <a:blip r:embed="rId3"/>
          <a:srcRect t="41862" b="36586"/>
          <a:stretch/>
        </p:blipFill>
        <p:spPr>
          <a:xfrm>
            <a:off x="19679" y="5508783"/>
            <a:ext cx="6953988" cy="886691"/>
          </a:xfrm>
          <a:prstGeom prst="rect">
            <a:avLst/>
          </a:prstGeom>
        </p:spPr>
      </p:pic>
      <p:grpSp>
        <p:nvGrpSpPr>
          <p:cNvPr id="10" name="Group 9">
            <a:extLst>
              <a:ext uri="{FF2B5EF4-FFF2-40B4-BE49-F238E27FC236}">
                <a16:creationId xmlns:a16="http://schemas.microsoft.com/office/drawing/2014/main" id="{E3C81E7E-DFC6-4090-BE7B-2520D2AA0036}"/>
              </a:ext>
            </a:extLst>
          </p:cNvPr>
          <p:cNvGrpSpPr/>
          <p:nvPr/>
        </p:nvGrpSpPr>
        <p:grpSpPr>
          <a:xfrm>
            <a:off x="7175621" y="1463676"/>
            <a:ext cx="4728022" cy="3720188"/>
            <a:chOff x="7000171" y="1732174"/>
            <a:chExt cx="4728022" cy="3720188"/>
          </a:xfrm>
        </p:grpSpPr>
        <p:pic>
          <p:nvPicPr>
            <p:cNvPr id="7" name="Picture 6">
              <a:extLst>
                <a:ext uri="{FF2B5EF4-FFF2-40B4-BE49-F238E27FC236}">
                  <a16:creationId xmlns:a16="http://schemas.microsoft.com/office/drawing/2014/main" id="{C9A26569-4F89-4A5B-906E-917987604811}"/>
                </a:ext>
              </a:extLst>
            </p:cNvPr>
            <p:cNvPicPr>
              <a:picLocks noChangeAspect="1"/>
            </p:cNvPicPr>
            <p:nvPr/>
          </p:nvPicPr>
          <p:blipFill>
            <a:blip r:embed="rId4"/>
            <a:stretch>
              <a:fillRect/>
            </a:stretch>
          </p:blipFill>
          <p:spPr>
            <a:xfrm>
              <a:off x="7000171" y="2255394"/>
              <a:ext cx="4728022" cy="3196968"/>
            </a:xfrm>
            <a:prstGeom prst="rect">
              <a:avLst/>
            </a:prstGeom>
          </p:spPr>
        </p:pic>
        <p:sp>
          <p:nvSpPr>
            <p:cNvPr id="9" name="TextBox 8">
              <a:extLst>
                <a:ext uri="{FF2B5EF4-FFF2-40B4-BE49-F238E27FC236}">
                  <a16:creationId xmlns:a16="http://schemas.microsoft.com/office/drawing/2014/main" id="{DE61CC60-FDBD-4497-AC52-6781FEA71989}"/>
                </a:ext>
              </a:extLst>
            </p:cNvPr>
            <p:cNvSpPr txBox="1"/>
            <p:nvPr/>
          </p:nvSpPr>
          <p:spPr>
            <a:xfrm>
              <a:off x="7150464" y="1732174"/>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grpSp>
      <p:sp>
        <p:nvSpPr>
          <p:cNvPr id="6" name="Rectangle 5">
            <a:extLst>
              <a:ext uri="{FF2B5EF4-FFF2-40B4-BE49-F238E27FC236}">
                <a16:creationId xmlns:a16="http://schemas.microsoft.com/office/drawing/2014/main" id="{2923AD4C-F53F-48BD-9DEA-004467F14854}"/>
              </a:ext>
            </a:extLst>
          </p:cNvPr>
          <p:cNvSpPr/>
          <p:nvPr/>
        </p:nvSpPr>
        <p:spPr>
          <a:xfrm>
            <a:off x="7175621" y="5227932"/>
            <a:ext cx="4965064" cy="1754326"/>
          </a:xfrm>
          <a:prstGeom prst="rect">
            <a:avLst/>
          </a:prstGeom>
        </p:spPr>
        <p:txBody>
          <a:bodyPr wrap="square">
            <a:spAutoFit/>
          </a:bodyPr>
          <a:lstStyle/>
          <a:p>
            <a:r>
              <a:rPr lang="en-IE" b="1" dirty="0">
                <a:solidFill>
                  <a:srgbClr val="00B050"/>
                </a:solidFill>
              </a:rPr>
              <a:t>Observations</a:t>
            </a:r>
          </a:p>
          <a:p>
            <a:r>
              <a:rPr lang="en-IE" i="1" dirty="0"/>
              <a:t>EPCAM, F11R, SCRIB and CRB3 are significantly positively correlated with CA20 score in BRCA samples analysis.</a:t>
            </a:r>
          </a:p>
          <a:p>
            <a:r>
              <a:rPr lang="en-IE" i="1" dirty="0"/>
              <a:t>PECAM1, TJP1, NCAM1 are negatively correlated with CA20Score.</a:t>
            </a:r>
          </a:p>
        </p:txBody>
      </p:sp>
    </p:spTree>
    <p:extLst>
      <p:ext uri="{BB962C8B-B14F-4D97-AF65-F5344CB8AC3E}">
        <p14:creationId xmlns:p14="http://schemas.microsoft.com/office/powerpoint/2010/main" val="3339636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8E56-A001-4EA4-BABF-50A766F617E8}"/>
              </a:ext>
            </a:extLst>
          </p:cNvPr>
          <p:cNvSpPr>
            <a:spLocks noGrp="1"/>
          </p:cNvSpPr>
          <p:nvPr>
            <p:ph type="title"/>
          </p:nvPr>
        </p:nvSpPr>
        <p:spPr/>
        <p:txBody>
          <a:bodyPr/>
          <a:lstStyle/>
          <a:p>
            <a:r>
              <a:rPr lang="en-IE" dirty="0"/>
              <a:t>Differential Expression analysis</a:t>
            </a:r>
          </a:p>
        </p:txBody>
      </p:sp>
      <p:sp>
        <p:nvSpPr>
          <p:cNvPr id="7" name="Content Placeholder 6">
            <a:extLst>
              <a:ext uri="{FF2B5EF4-FFF2-40B4-BE49-F238E27FC236}">
                <a16:creationId xmlns:a16="http://schemas.microsoft.com/office/drawing/2014/main" id="{C8960879-E746-4117-9AF4-205A6510A149}"/>
              </a:ext>
            </a:extLst>
          </p:cNvPr>
          <p:cNvSpPr>
            <a:spLocks noGrp="1"/>
          </p:cNvSpPr>
          <p:nvPr>
            <p:ph idx="1"/>
          </p:nvPr>
        </p:nvSpPr>
        <p:spPr>
          <a:xfrm>
            <a:off x="452976" y="1451388"/>
            <a:ext cx="5894816" cy="5229221"/>
          </a:xfrm>
        </p:spPr>
        <p:txBody>
          <a:bodyPr>
            <a:normAutofit fontScale="92500" lnSpcReduction="20000"/>
          </a:bodyPr>
          <a:lstStyle/>
          <a:p>
            <a:pPr marL="0" indent="0">
              <a:buNone/>
            </a:pPr>
            <a:r>
              <a:rPr lang="en-IE" sz="2000" dirty="0"/>
              <a:t>Differential gene expression (DGE) analysis is the comparison of the gene expression values between two sample groups types. Differential gene expression analysis between different cells can help to uncover driver genes.</a:t>
            </a:r>
          </a:p>
          <a:p>
            <a:pPr marL="0" indent="0">
              <a:buNone/>
            </a:pPr>
            <a:r>
              <a:rPr lang="en-IE" sz="2000" dirty="0"/>
              <a:t>For example: </a:t>
            </a:r>
            <a:r>
              <a:rPr lang="en-IE" sz="2000" b="1" dirty="0"/>
              <a:t>Tumour vs. Matched Normal</a:t>
            </a:r>
          </a:p>
          <a:p>
            <a:pPr marL="0" indent="0">
              <a:buNone/>
            </a:pPr>
            <a:r>
              <a:rPr lang="en-IE" sz="2000" dirty="0"/>
              <a:t>It might be useful to see which of the CJ30 genes are differentially expressed (dysregulated) in tumour cells when analysed against matched normal samples. </a:t>
            </a:r>
          </a:p>
          <a:p>
            <a:r>
              <a:rPr lang="en-IE" sz="2000" dirty="0"/>
              <a:t>log Fold change</a:t>
            </a:r>
          </a:p>
          <a:p>
            <a:pPr marL="0" indent="0">
              <a:buNone/>
            </a:pPr>
            <a:r>
              <a:rPr lang="en-IE" sz="2000" b="1" dirty="0"/>
              <a:t>Fold change</a:t>
            </a:r>
            <a:r>
              <a:rPr lang="en-IE" sz="2000" dirty="0"/>
              <a:t> is a measure describing how much a quantity changes between an original and a subsequent measurement. It is defined as the ratio between the two quantities</a:t>
            </a:r>
          </a:p>
          <a:p>
            <a:pPr marL="0" indent="0">
              <a:buNone/>
            </a:pPr>
            <a:r>
              <a:rPr lang="en-IE" sz="2000" dirty="0"/>
              <a:t>Log2 ratios are often used for analysis and visualization of fold changes, a doubling in the original scaling is equal to a log</a:t>
            </a:r>
            <a:r>
              <a:rPr lang="en-IE" sz="2000" baseline="-25000" dirty="0"/>
              <a:t>2</a:t>
            </a:r>
            <a:r>
              <a:rPr lang="en-IE" sz="2000" dirty="0"/>
              <a:t> fold change of 1, a quadrupling is equal to a log</a:t>
            </a:r>
            <a:r>
              <a:rPr lang="en-IE" sz="2000" baseline="-25000" dirty="0"/>
              <a:t>2</a:t>
            </a:r>
            <a:r>
              <a:rPr lang="en-IE" sz="2000" dirty="0"/>
              <a:t> fold change of 2 and so on.</a:t>
            </a:r>
          </a:p>
          <a:p>
            <a:r>
              <a:rPr lang="en-IE" sz="2000" dirty="0"/>
              <a:t>FDR  :False Discovery rate </a:t>
            </a:r>
          </a:p>
          <a:p>
            <a:pPr marL="0" indent="0">
              <a:buNone/>
            </a:pPr>
            <a:r>
              <a:rPr lang="en-IE" sz="2000" dirty="0"/>
              <a:t>It is the expected proportion of type I errors.</a:t>
            </a:r>
          </a:p>
          <a:p>
            <a:pPr marL="0" indent="0">
              <a:buNone/>
            </a:pPr>
            <a:endParaRPr lang="en-IE" sz="2000" dirty="0"/>
          </a:p>
        </p:txBody>
      </p:sp>
      <p:pic>
        <p:nvPicPr>
          <p:cNvPr id="10" name="Picture 9">
            <a:extLst>
              <a:ext uri="{FF2B5EF4-FFF2-40B4-BE49-F238E27FC236}">
                <a16:creationId xmlns:a16="http://schemas.microsoft.com/office/drawing/2014/main" id="{C8FCAC50-9714-4BCD-A2B8-E7919CB31DE5}"/>
              </a:ext>
            </a:extLst>
          </p:cNvPr>
          <p:cNvPicPr>
            <a:picLocks noChangeAspect="1"/>
          </p:cNvPicPr>
          <p:nvPr/>
        </p:nvPicPr>
        <p:blipFill>
          <a:blip r:embed="rId2"/>
          <a:stretch>
            <a:fillRect/>
          </a:stretch>
        </p:blipFill>
        <p:spPr>
          <a:xfrm>
            <a:off x="6347792" y="1345371"/>
            <a:ext cx="5553038" cy="3073744"/>
          </a:xfrm>
          <a:prstGeom prst="rect">
            <a:avLst/>
          </a:prstGeom>
        </p:spPr>
      </p:pic>
      <p:sp>
        <p:nvSpPr>
          <p:cNvPr id="12" name="Rectangle 11">
            <a:extLst>
              <a:ext uri="{FF2B5EF4-FFF2-40B4-BE49-F238E27FC236}">
                <a16:creationId xmlns:a16="http://schemas.microsoft.com/office/drawing/2014/main" id="{49465EBC-50B7-432E-9DF6-DED8CC805ABB}"/>
              </a:ext>
            </a:extLst>
          </p:cNvPr>
          <p:cNvSpPr/>
          <p:nvPr/>
        </p:nvSpPr>
        <p:spPr>
          <a:xfrm>
            <a:off x="6641779" y="4738549"/>
            <a:ext cx="4965064" cy="1754326"/>
          </a:xfrm>
          <a:prstGeom prst="rect">
            <a:avLst/>
          </a:prstGeom>
        </p:spPr>
        <p:txBody>
          <a:bodyPr wrap="square">
            <a:spAutoFit/>
          </a:bodyPr>
          <a:lstStyle/>
          <a:p>
            <a:r>
              <a:rPr lang="en-IE" b="1" dirty="0">
                <a:solidFill>
                  <a:srgbClr val="00B050"/>
                </a:solidFill>
              </a:rPr>
              <a:t>Observations</a:t>
            </a:r>
          </a:p>
          <a:p>
            <a:r>
              <a:rPr lang="en-IE" i="1" dirty="0"/>
              <a:t>The above 5 genes from CJ30 are significantly dysregulated in in BRCA tumour vs. matched normal DE analysis. F11R has down regulated in tumour samples, and is also seen to be significantly correlated with the CA20Score.</a:t>
            </a:r>
          </a:p>
        </p:txBody>
      </p:sp>
    </p:spTree>
    <p:extLst>
      <p:ext uri="{BB962C8B-B14F-4D97-AF65-F5344CB8AC3E}">
        <p14:creationId xmlns:p14="http://schemas.microsoft.com/office/powerpoint/2010/main" val="23434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82053" y="172621"/>
            <a:ext cx="8297779" cy="693654"/>
          </a:xfrm>
        </p:spPr>
        <p:txBody>
          <a:bodyPr>
            <a:normAutofit/>
          </a:bodyPr>
          <a:lstStyle/>
          <a:p>
            <a:r>
              <a:rPr lang="en-IE" sz="3600" dirty="0"/>
              <a:t> Subtypes Lum A</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838200" y="729673"/>
            <a:ext cx="10515600" cy="5519481"/>
          </a:xfrm>
        </p:spPr>
        <p:txBody>
          <a:bodyPr/>
          <a:lstStyle/>
          <a:p>
            <a:r>
              <a:rPr lang="en-IE" sz="2400" dirty="0"/>
              <a:t>625 samples (564 tumour, 61 normal)</a:t>
            </a:r>
          </a:p>
          <a:p>
            <a:r>
              <a:rPr lang="en-IE" sz="2400" dirty="0"/>
              <a:t>In luminal A cancer subtypes, 230 out of 564 tumour samples have a higher CA20Score while 60 out of 61 Normal samples have a lower</a:t>
            </a:r>
            <a:r>
              <a:rPr lang="en-IE" dirty="0"/>
              <a:t> CA20Score.</a:t>
            </a:r>
          </a:p>
        </p:txBody>
      </p:sp>
      <p:pic>
        <p:nvPicPr>
          <p:cNvPr id="4" name="Picture 3">
            <a:extLst>
              <a:ext uri="{FF2B5EF4-FFF2-40B4-BE49-F238E27FC236}">
                <a16:creationId xmlns:a16="http://schemas.microsoft.com/office/drawing/2014/main" id="{9D6DBED6-EC35-4C02-90CF-930E7DA43EA8}"/>
              </a:ext>
            </a:extLst>
          </p:cNvPr>
          <p:cNvPicPr>
            <a:picLocks noChangeAspect="1"/>
          </p:cNvPicPr>
          <p:nvPr/>
        </p:nvPicPr>
        <p:blipFill>
          <a:blip r:embed="rId2"/>
          <a:stretch>
            <a:fillRect/>
          </a:stretch>
        </p:blipFill>
        <p:spPr>
          <a:xfrm>
            <a:off x="303409" y="1909992"/>
            <a:ext cx="6666667" cy="4114286"/>
          </a:xfrm>
          <a:prstGeom prst="rect">
            <a:avLst/>
          </a:prstGeom>
        </p:spPr>
      </p:pic>
      <p:pic>
        <p:nvPicPr>
          <p:cNvPr id="5" name="Picture 4">
            <a:extLst>
              <a:ext uri="{FF2B5EF4-FFF2-40B4-BE49-F238E27FC236}">
                <a16:creationId xmlns:a16="http://schemas.microsoft.com/office/drawing/2014/main" id="{D6E208E3-0D09-43AF-9EF4-C37E33C8EAAA}"/>
              </a:ext>
            </a:extLst>
          </p:cNvPr>
          <p:cNvPicPr>
            <a:picLocks noChangeAspect="1"/>
          </p:cNvPicPr>
          <p:nvPr/>
        </p:nvPicPr>
        <p:blipFill rotWithShape="1">
          <a:blip r:embed="rId3"/>
          <a:srcRect t="41862" r="5242" b="39056"/>
          <a:stretch/>
        </p:blipFill>
        <p:spPr>
          <a:xfrm>
            <a:off x="53354" y="5999275"/>
            <a:ext cx="6592776" cy="819343"/>
          </a:xfrm>
          <a:prstGeom prst="rect">
            <a:avLst/>
          </a:prstGeom>
        </p:spPr>
      </p:pic>
      <p:grpSp>
        <p:nvGrpSpPr>
          <p:cNvPr id="9" name="Group 8">
            <a:extLst>
              <a:ext uri="{FF2B5EF4-FFF2-40B4-BE49-F238E27FC236}">
                <a16:creationId xmlns:a16="http://schemas.microsoft.com/office/drawing/2014/main" id="{08939D10-19CE-4A53-BFF0-CAABE7D50740}"/>
              </a:ext>
            </a:extLst>
          </p:cNvPr>
          <p:cNvGrpSpPr/>
          <p:nvPr/>
        </p:nvGrpSpPr>
        <p:grpSpPr>
          <a:xfrm>
            <a:off x="6970076" y="1903321"/>
            <a:ext cx="4962226" cy="3583021"/>
            <a:chOff x="6970076" y="2229237"/>
            <a:chExt cx="4962226" cy="3583021"/>
          </a:xfrm>
        </p:grpSpPr>
        <p:pic>
          <p:nvPicPr>
            <p:cNvPr id="6" name="Picture 5">
              <a:extLst>
                <a:ext uri="{FF2B5EF4-FFF2-40B4-BE49-F238E27FC236}">
                  <a16:creationId xmlns:a16="http://schemas.microsoft.com/office/drawing/2014/main" id="{FDB4E9D7-0476-4DCE-9529-6E5B474D84D6}"/>
                </a:ext>
              </a:extLst>
            </p:cNvPr>
            <p:cNvPicPr>
              <a:picLocks noChangeAspect="1"/>
            </p:cNvPicPr>
            <p:nvPr/>
          </p:nvPicPr>
          <p:blipFill>
            <a:blip r:embed="rId4"/>
            <a:stretch>
              <a:fillRect/>
            </a:stretch>
          </p:blipFill>
          <p:spPr>
            <a:xfrm>
              <a:off x="6970076" y="2803891"/>
              <a:ext cx="4957923" cy="3008367"/>
            </a:xfrm>
            <a:prstGeom prst="rect">
              <a:avLst/>
            </a:prstGeom>
          </p:spPr>
        </p:pic>
        <p:sp>
          <p:nvSpPr>
            <p:cNvPr id="8" name="TextBox 7">
              <a:extLst>
                <a:ext uri="{FF2B5EF4-FFF2-40B4-BE49-F238E27FC236}">
                  <a16:creationId xmlns:a16="http://schemas.microsoft.com/office/drawing/2014/main" id="{C7FB9AEB-CB26-415C-9A1D-0D7474F955F6}"/>
                </a:ext>
              </a:extLst>
            </p:cNvPr>
            <p:cNvSpPr txBox="1"/>
            <p:nvPr/>
          </p:nvSpPr>
          <p:spPr>
            <a:xfrm>
              <a:off x="7504867" y="2229237"/>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grpSp>
      <p:sp>
        <p:nvSpPr>
          <p:cNvPr id="10" name="Rectangle 9">
            <a:extLst>
              <a:ext uri="{FF2B5EF4-FFF2-40B4-BE49-F238E27FC236}">
                <a16:creationId xmlns:a16="http://schemas.microsoft.com/office/drawing/2014/main" id="{AD06FB18-6D00-4ED7-8C25-A04608CE8495}"/>
              </a:ext>
            </a:extLst>
          </p:cNvPr>
          <p:cNvSpPr/>
          <p:nvPr/>
        </p:nvSpPr>
        <p:spPr>
          <a:xfrm>
            <a:off x="6926407" y="5467732"/>
            <a:ext cx="4965064" cy="1477328"/>
          </a:xfrm>
          <a:prstGeom prst="rect">
            <a:avLst/>
          </a:prstGeom>
        </p:spPr>
        <p:txBody>
          <a:bodyPr wrap="square">
            <a:spAutoFit/>
          </a:bodyPr>
          <a:lstStyle/>
          <a:p>
            <a:r>
              <a:rPr lang="en-IE" b="1" dirty="0">
                <a:solidFill>
                  <a:srgbClr val="00B050"/>
                </a:solidFill>
              </a:rPr>
              <a:t>Observations</a:t>
            </a:r>
          </a:p>
          <a:p>
            <a:r>
              <a:rPr lang="en-IE" i="1" dirty="0"/>
              <a:t>CRB3, EPCAM, OCLN, CLDN7 are strongly +</a:t>
            </a:r>
            <a:r>
              <a:rPr lang="en-IE" i="1" dirty="0" err="1"/>
              <a:t>vely</a:t>
            </a:r>
            <a:r>
              <a:rPr lang="en-IE" i="1" dirty="0"/>
              <a:t> correlated whereas PECAM1, NCAM1 are negatively correlated with CA20 score in BRCA luminal A samples. </a:t>
            </a:r>
          </a:p>
        </p:txBody>
      </p:sp>
    </p:spTree>
    <p:extLst>
      <p:ext uri="{BB962C8B-B14F-4D97-AF65-F5344CB8AC3E}">
        <p14:creationId xmlns:p14="http://schemas.microsoft.com/office/powerpoint/2010/main" val="299979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63D5-75F9-460F-9E2D-9BE4BF484D66}"/>
              </a:ext>
            </a:extLst>
          </p:cNvPr>
          <p:cNvSpPr>
            <a:spLocks noGrp="1"/>
          </p:cNvSpPr>
          <p:nvPr>
            <p:ph type="title"/>
          </p:nvPr>
        </p:nvSpPr>
        <p:spPr/>
        <p:txBody>
          <a:bodyPr/>
          <a:lstStyle/>
          <a:p>
            <a:r>
              <a:rPr lang="en-IE" dirty="0"/>
              <a:t>Differential Expression analysis</a:t>
            </a:r>
          </a:p>
        </p:txBody>
      </p:sp>
      <p:pic>
        <p:nvPicPr>
          <p:cNvPr id="4" name="Content Placeholder 3">
            <a:extLst>
              <a:ext uri="{FF2B5EF4-FFF2-40B4-BE49-F238E27FC236}">
                <a16:creationId xmlns:a16="http://schemas.microsoft.com/office/drawing/2014/main" id="{D79873F9-0EF5-4503-B09F-9971689DCB22}"/>
              </a:ext>
            </a:extLst>
          </p:cNvPr>
          <p:cNvPicPr>
            <a:picLocks noGrp="1" noChangeAspect="1"/>
          </p:cNvPicPr>
          <p:nvPr>
            <p:ph idx="1"/>
          </p:nvPr>
        </p:nvPicPr>
        <p:blipFill>
          <a:blip r:embed="rId2"/>
          <a:stretch>
            <a:fillRect/>
          </a:stretch>
        </p:blipFill>
        <p:spPr>
          <a:xfrm>
            <a:off x="710647" y="1515062"/>
            <a:ext cx="4682987" cy="2661792"/>
          </a:xfrm>
          <a:prstGeom prst="rect">
            <a:avLst/>
          </a:prstGeom>
        </p:spPr>
      </p:pic>
      <p:sp>
        <p:nvSpPr>
          <p:cNvPr id="5" name="TextBox 4">
            <a:extLst>
              <a:ext uri="{FF2B5EF4-FFF2-40B4-BE49-F238E27FC236}">
                <a16:creationId xmlns:a16="http://schemas.microsoft.com/office/drawing/2014/main" id="{DCFB4CA9-EB61-42CB-994E-B6FCE2276821}"/>
              </a:ext>
            </a:extLst>
          </p:cNvPr>
          <p:cNvSpPr txBox="1"/>
          <p:nvPr/>
        </p:nvSpPr>
        <p:spPr>
          <a:xfrm>
            <a:off x="5393634" y="1690688"/>
            <a:ext cx="5844209" cy="4696860"/>
          </a:xfrm>
          <a:prstGeom prst="rect">
            <a:avLst/>
          </a:prstGeom>
          <a:noFill/>
        </p:spPr>
        <p:txBody>
          <a:bodyPr wrap="square" rtlCol="0">
            <a:spAutoFit/>
          </a:bodyPr>
          <a:lstStyle/>
          <a:p>
            <a:endParaRPr lang="en-IE" dirty="0"/>
          </a:p>
        </p:txBody>
      </p:sp>
      <p:pic>
        <p:nvPicPr>
          <p:cNvPr id="6" name="Picture 5">
            <a:extLst>
              <a:ext uri="{FF2B5EF4-FFF2-40B4-BE49-F238E27FC236}">
                <a16:creationId xmlns:a16="http://schemas.microsoft.com/office/drawing/2014/main" id="{8AE82797-1677-4856-B659-7191FD7E5923}"/>
              </a:ext>
            </a:extLst>
          </p:cNvPr>
          <p:cNvPicPr>
            <a:picLocks noChangeAspect="1"/>
          </p:cNvPicPr>
          <p:nvPr/>
        </p:nvPicPr>
        <p:blipFill>
          <a:blip r:embed="rId3"/>
          <a:stretch>
            <a:fillRect/>
          </a:stretch>
        </p:blipFill>
        <p:spPr>
          <a:xfrm>
            <a:off x="6516291" y="3454641"/>
            <a:ext cx="3619500" cy="3067050"/>
          </a:xfrm>
          <a:prstGeom prst="rect">
            <a:avLst/>
          </a:prstGeom>
        </p:spPr>
      </p:pic>
      <p:sp>
        <p:nvSpPr>
          <p:cNvPr id="7" name="TextBox 6">
            <a:extLst>
              <a:ext uri="{FF2B5EF4-FFF2-40B4-BE49-F238E27FC236}">
                <a16:creationId xmlns:a16="http://schemas.microsoft.com/office/drawing/2014/main" id="{01B71AEF-0FA0-4D61-900D-300F850A0B37}"/>
              </a:ext>
            </a:extLst>
          </p:cNvPr>
          <p:cNvSpPr txBox="1"/>
          <p:nvPr/>
        </p:nvSpPr>
        <p:spPr>
          <a:xfrm>
            <a:off x="6096000" y="1866314"/>
            <a:ext cx="5579165" cy="2031325"/>
          </a:xfrm>
          <a:prstGeom prst="rect">
            <a:avLst/>
          </a:prstGeom>
          <a:noFill/>
        </p:spPr>
        <p:txBody>
          <a:bodyPr wrap="square" rtlCol="0">
            <a:spAutoFit/>
          </a:bodyPr>
          <a:lstStyle/>
          <a:p>
            <a:r>
              <a:rPr lang="en-IE" dirty="0"/>
              <a:t>Figure 2c from the paper “</a:t>
            </a:r>
            <a:r>
              <a:rPr lang="en-IE" b="1" dirty="0"/>
              <a:t>Pan-cancer association of a centrosome amplification gene expression signature with genomic alterations and clinic..”</a:t>
            </a:r>
            <a:r>
              <a:rPr lang="en-IE" dirty="0"/>
              <a:t> </a:t>
            </a:r>
          </a:p>
          <a:p>
            <a:endParaRPr lang="en-IE" dirty="0"/>
          </a:p>
          <a:p>
            <a:r>
              <a:rPr lang="en-IE" dirty="0"/>
              <a:t>Shows that Luminal A subtype has lower CA20Score as compared to other subtypes. </a:t>
            </a:r>
          </a:p>
          <a:p>
            <a:endParaRPr lang="en-IE" dirty="0"/>
          </a:p>
        </p:txBody>
      </p:sp>
      <p:sp>
        <p:nvSpPr>
          <p:cNvPr id="8" name="Rectangle 7">
            <a:extLst>
              <a:ext uri="{FF2B5EF4-FFF2-40B4-BE49-F238E27FC236}">
                <a16:creationId xmlns:a16="http://schemas.microsoft.com/office/drawing/2014/main" id="{5FE26C30-9E3B-46FB-AC3D-57DA285E3CA2}"/>
              </a:ext>
            </a:extLst>
          </p:cNvPr>
          <p:cNvSpPr/>
          <p:nvPr/>
        </p:nvSpPr>
        <p:spPr>
          <a:xfrm>
            <a:off x="710647" y="4304773"/>
            <a:ext cx="4965064" cy="2585323"/>
          </a:xfrm>
          <a:prstGeom prst="rect">
            <a:avLst/>
          </a:prstGeom>
        </p:spPr>
        <p:txBody>
          <a:bodyPr wrap="square">
            <a:spAutoFit/>
          </a:bodyPr>
          <a:lstStyle/>
          <a:p>
            <a:r>
              <a:rPr lang="en-IE" b="1" dirty="0">
                <a:solidFill>
                  <a:srgbClr val="00B050"/>
                </a:solidFill>
              </a:rPr>
              <a:t>Observations</a:t>
            </a:r>
          </a:p>
          <a:p>
            <a:r>
              <a:rPr lang="en-IE" i="1" dirty="0"/>
              <a:t>The above 6 genes from CJ30 are significantly dysregulated in in BRCA Luminal-A tumour vs. matched normal DE analysis. CLDN1 is upregulated in Luminal A tumour samples, it is also –</a:t>
            </a:r>
            <a:r>
              <a:rPr lang="en-IE" i="1" dirty="0" err="1"/>
              <a:t>vely</a:t>
            </a:r>
            <a:r>
              <a:rPr lang="en-IE" i="1" dirty="0"/>
              <a:t> correlated with CA20 score (</a:t>
            </a:r>
            <a:r>
              <a:rPr lang="en-IE" i="1" dirty="0" err="1"/>
              <a:t>cor</a:t>
            </a:r>
            <a:r>
              <a:rPr lang="en-IE" i="1" dirty="0"/>
              <a:t>: -0.209) </a:t>
            </a:r>
          </a:p>
          <a:p>
            <a:r>
              <a:rPr lang="en-IE" i="1" dirty="0"/>
              <a:t>F11R is down regulated in tumour samples, it is also +</a:t>
            </a:r>
            <a:r>
              <a:rPr lang="en-IE" i="1" dirty="0" err="1"/>
              <a:t>vely</a:t>
            </a:r>
            <a:r>
              <a:rPr lang="en-IE" i="1" dirty="0"/>
              <a:t> correlated with CA20Score (</a:t>
            </a:r>
            <a:r>
              <a:rPr lang="en-IE" i="1" dirty="0" err="1"/>
              <a:t>cor</a:t>
            </a:r>
            <a:r>
              <a:rPr lang="en-IE" i="1" dirty="0"/>
              <a:t>: 0.22)</a:t>
            </a:r>
          </a:p>
          <a:p>
            <a:endParaRPr lang="en-IE" i="1" dirty="0"/>
          </a:p>
        </p:txBody>
      </p:sp>
    </p:spTree>
    <p:extLst>
      <p:ext uri="{BB962C8B-B14F-4D97-AF65-F5344CB8AC3E}">
        <p14:creationId xmlns:p14="http://schemas.microsoft.com/office/powerpoint/2010/main" val="11780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Lum B</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450646" y="1108899"/>
            <a:ext cx="6377343" cy="1409526"/>
          </a:xfrm>
        </p:spPr>
        <p:txBody>
          <a:bodyPr>
            <a:normAutofit/>
          </a:bodyPr>
          <a:lstStyle/>
          <a:p>
            <a:r>
              <a:rPr lang="en-IE" sz="2000" dirty="0"/>
              <a:t>233 samples only (211 </a:t>
            </a:r>
            <a:r>
              <a:rPr lang="en-IE" sz="2000" dirty="0" err="1"/>
              <a:t>tumor</a:t>
            </a:r>
            <a:r>
              <a:rPr lang="en-IE" sz="2000" dirty="0"/>
              <a:t>, 22 matched normal)</a:t>
            </a:r>
          </a:p>
          <a:p>
            <a:r>
              <a:rPr lang="en-IE" sz="2000" dirty="0"/>
              <a:t>In luminal B cancer subtypes, 207 out of 211 tumour samples have a higher CA20Score while all 22 matched Normal samples have a lower CA20Score. </a:t>
            </a:r>
          </a:p>
        </p:txBody>
      </p:sp>
      <p:grpSp>
        <p:nvGrpSpPr>
          <p:cNvPr id="4" name="Group 3">
            <a:extLst>
              <a:ext uri="{FF2B5EF4-FFF2-40B4-BE49-F238E27FC236}">
                <a16:creationId xmlns:a16="http://schemas.microsoft.com/office/drawing/2014/main" id="{F51B5EB3-FD65-46B9-911C-BA7EC2D0BDB2}"/>
              </a:ext>
            </a:extLst>
          </p:cNvPr>
          <p:cNvGrpSpPr/>
          <p:nvPr/>
        </p:nvGrpSpPr>
        <p:grpSpPr>
          <a:xfrm>
            <a:off x="204019" y="2454365"/>
            <a:ext cx="6747868" cy="4350627"/>
            <a:chOff x="157050" y="1541914"/>
            <a:chExt cx="6747868" cy="4350627"/>
          </a:xfrm>
        </p:grpSpPr>
        <p:pic>
          <p:nvPicPr>
            <p:cNvPr id="8" name="Picture 7">
              <a:extLst>
                <a:ext uri="{FF2B5EF4-FFF2-40B4-BE49-F238E27FC236}">
                  <a16:creationId xmlns:a16="http://schemas.microsoft.com/office/drawing/2014/main" id="{BF3B13E1-20A0-4D00-86CD-86FE29DE57DE}"/>
                </a:ext>
              </a:extLst>
            </p:cNvPr>
            <p:cNvPicPr>
              <a:picLocks noChangeAspect="1"/>
            </p:cNvPicPr>
            <p:nvPr/>
          </p:nvPicPr>
          <p:blipFill>
            <a:blip r:embed="rId2"/>
            <a:stretch>
              <a:fillRect/>
            </a:stretch>
          </p:blipFill>
          <p:spPr>
            <a:xfrm>
              <a:off x="238251" y="1778255"/>
              <a:ext cx="6666667" cy="4114286"/>
            </a:xfrm>
            <a:prstGeom prst="rect">
              <a:avLst/>
            </a:prstGeom>
          </p:spPr>
        </p:pic>
        <p:pic>
          <p:nvPicPr>
            <p:cNvPr id="9" name="Picture 8">
              <a:extLst>
                <a:ext uri="{FF2B5EF4-FFF2-40B4-BE49-F238E27FC236}">
                  <a16:creationId xmlns:a16="http://schemas.microsoft.com/office/drawing/2014/main" id="{F389EE96-32AA-40C2-9E25-B73A9061A5D3}"/>
                </a:ext>
              </a:extLst>
            </p:cNvPr>
            <p:cNvPicPr>
              <a:picLocks noChangeAspect="1"/>
            </p:cNvPicPr>
            <p:nvPr/>
          </p:nvPicPr>
          <p:blipFill rotWithShape="1">
            <a:blip r:embed="rId3"/>
            <a:srcRect l="2478" t="41413" r="5243" b="37934"/>
            <a:stretch/>
          </p:blipFill>
          <p:spPr>
            <a:xfrm>
              <a:off x="157050" y="1541914"/>
              <a:ext cx="6398765" cy="883844"/>
            </a:xfrm>
            <a:prstGeom prst="rect">
              <a:avLst/>
            </a:prstGeom>
          </p:spPr>
        </p:pic>
      </p:grpSp>
      <p:grpSp>
        <p:nvGrpSpPr>
          <p:cNvPr id="5" name="Group 4">
            <a:extLst>
              <a:ext uri="{FF2B5EF4-FFF2-40B4-BE49-F238E27FC236}">
                <a16:creationId xmlns:a16="http://schemas.microsoft.com/office/drawing/2014/main" id="{AA5086FE-E317-40D7-8557-ACD049840EEF}"/>
              </a:ext>
            </a:extLst>
          </p:cNvPr>
          <p:cNvGrpSpPr/>
          <p:nvPr/>
        </p:nvGrpSpPr>
        <p:grpSpPr>
          <a:xfrm>
            <a:off x="7198514" y="1561684"/>
            <a:ext cx="4694498" cy="3536579"/>
            <a:chOff x="7155671" y="172013"/>
            <a:chExt cx="4694498" cy="3536579"/>
          </a:xfrm>
        </p:grpSpPr>
        <p:pic>
          <p:nvPicPr>
            <p:cNvPr id="10" name="Picture 9">
              <a:extLst>
                <a:ext uri="{FF2B5EF4-FFF2-40B4-BE49-F238E27FC236}">
                  <a16:creationId xmlns:a16="http://schemas.microsoft.com/office/drawing/2014/main" id="{89BA1AFD-B645-495D-90B2-4D09B04570CC}"/>
                </a:ext>
              </a:extLst>
            </p:cNvPr>
            <p:cNvPicPr>
              <a:picLocks noChangeAspect="1"/>
            </p:cNvPicPr>
            <p:nvPr/>
          </p:nvPicPr>
          <p:blipFill>
            <a:blip r:embed="rId4"/>
            <a:stretch>
              <a:fillRect/>
            </a:stretch>
          </p:blipFill>
          <p:spPr>
            <a:xfrm>
              <a:off x="7155671" y="717549"/>
              <a:ext cx="4694498" cy="2991043"/>
            </a:xfrm>
            <a:prstGeom prst="rect">
              <a:avLst/>
            </a:prstGeom>
          </p:spPr>
        </p:pic>
        <p:sp>
          <p:nvSpPr>
            <p:cNvPr id="12" name="TextBox 11">
              <a:extLst>
                <a:ext uri="{FF2B5EF4-FFF2-40B4-BE49-F238E27FC236}">
                  <a16:creationId xmlns:a16="http://schemas.microsoft.com/office/drawing/2014/main" id="{1D992844-295B-4B9E-9EE1-ABECBA7CDC7F}"/>
                </a:ext>
              </a:extLst>
            </p:cNvPr>
            <p:cNvSpPr txBox="1"/>
            <p:nvPr/>
          </p:nvSpPr>
          <p:spPr>
            <a:xfrm>
              <a:off x="7155671" y="172013"/>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grpSp>
      <p:sp>
        <p:nvSpPr>
          <p:cNvPr id="13" name="Rectangle 12">
            <a:extLst>
              <a:ext uri="{FF2B5EF4-FFF2-40B4-BE49-F238E27FC236}">
                <a16:creationId xmlns:a16="http://schemas.microsoft.com/office/drawing/2014/main" id="{8E00B42F-FAA3-494E-839A-36BB2C7722BD}"/>
              </a:ext>
            </a:extLst>
          </p:cNvPr>
          <p:cNvSpPr/>
          <p:nvPr/>
        </p:nvSpPr>
        <p:spPr>
          <a:xfrm>
            <a:off x="7198514" y="5098263"/>
            <a:ext cx="4965064" cy="1754326"/>
          </a:xfrm>
          <a:prstGeom prst="rect">
            <a:avLst/>
          </a:prstGeom>
        </p:spPr>
        <p:txBody>
          <a:bodyPr wrap="square">
            <a:spAutoFit/>
          </a:bodyPr>
          <a:lstStyle/>
          <a:p>
            <a:r>
              <a:rPr lang="en-IE" b="1" dirty="0">
                <a:solidFill>
                  <a:srgbClr val="00B050"/>
                </a:solidFill>
              </a:rPr>
              <a:t>Observations</a:t>
            </a:r>
          </a:p>
          <a:p>
            <a:r>
              <a:rPr lang="en-IE" i="1" dirty="0"/>
              <a:t>CRB3, EPCAM, CLDN7, SCRIB, OCLN, CGN are strongly +</a:t>
            </a:r>
            <a:r>
              <a:rPr lang="en-IE" i="1" dirty="0" err="1"/>
              <a:t>vely</a:t>
            </a:r>
            <a:r>
              <a:rPr lang="en-IE" i="1" dirty="0"/>
              <a:t> correlated whereas PECAM1, NCAM1, ITGB3, TJP1, DSG3, CLDN1 are negatively correlated with CA20 score in BRCA luminal B samples. </a:t>
            </a:r>
          </a:p>
        </p:txBody>
      </p:sp>
    </p:spTree>
    <p:extLst>
      <p:ext uri="{BB962C8B-B14F-4D97-AF65-F5344CB8AC3E}">
        <p14:creationId xmlns:p14="http://schemas.microsoft.com/office/powerpoint/2010/main" val="80649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B0E8-6306-4E77-9D11-39197B3EFE28}"/>
              </a:ext>
            </a:extLst>
          </p:cNvPr>
          <p:cNvSpPr>
            <a:spLocks noGrp="1"/>
          </p:cNvSpPr>
          <p:nvPr>
            <p:ph type="title"/>
          </p:nvPr>
        </p:nvSpPr>
        <p:spPr/>
        <p:txBody>
          <a:bodyPr/>
          <a:lstStyle/>
          <a:p>
            <a:r>
              <a:rPr lang="en-IE" dirty="0"/>
              <a:t>DE analysis</a:t>
            </a:r>
          </a:p>
        </p:txBody>
      </p:sp>
      <p:pic>
        <p:nvPicPr>
          <p:cNvPr id="4" name="Content Placeholder 3">
            <a:extLst>
              <a:ext uri="{FF2B5EF4-FFF2-40B4-BE49-F238E27FC236}">
                <a16:creationId xmlns:a16="http://schemas.microsoft.com/office/drawing/2014/main" id="{560C665F-E3A8-473D-96CA-40FCA2F4823C}"/>
              </a:ext>
            </a:extLst>
          </p:cNvPr>
          <p:cNvPicPr>
            <a:picLocks noGrp="1" noChangeAspect="1"/>
          </p:cNvPicPr>
          <p:nvPr>
            <p:ph idx="1"/>
          </p:nvPr>
        </p:nvPicPr>
        <p:blipFill>
          <a:blip r:embed="rId2"/>
          <a:stretch>
            <a:fillRect/>
          </a:stretch>
        </p:blipFill>
        <p:spPr>
          <a:xfrm>
            <a:off x="838200" y="1591675"/>
            <a:ext cx="5576668" cy="2674266"/>
          </a:xfrm>
          <a:prstGeom prst="rect">
            <a:avLst/>
          </a:prstGeom>
        </p:spPr>
      </p:pic>
      <p:sp>
        <p:nvSpPr>
          <p:cNvPr id="6" name="Rectangle 5">
            <a:extLst>
              <a:ext uri="{FF2B5EF4-FFF2-40B4-BE49-F238E27FC236}">
                <a16:creationId xmlns:a16="http://schemas.microsoft.com/office/drawing/2014/main" id="{CF6641D1-A14B-4D7D-9CFD-2C7EC2930268}"/>
              </a:ext>
            </a:extLst>
          </p:cNvPr>
          <p:cNvSpPr/>
          <p:nvPr/>
        </p:nvSpPr>
        <p:spPr>
          <a:xfrm>
            <a:off x="838200" y="4272677"/>
            <a:ext cx="10880188" cy="1908215"/>
          </a:xfrm>
          <a:prstGeom prst="rect">
            <a:avLst/>
          </a:prstGeom>
        </p:spPr>
        <p:txBody>
          <a:bodyPr wrap="square">
            <a:spAutoFit/>
          </a:bodyPr>
          <a:lstStyle/>
          <a:p>
            <a:r>
              <a:rPr lang="en-IE" sz="2000" b="1" dirty="0">
                <a:solidFill>
                  <a:srgbClr val="00B050"/>
                </a:solidFill>
              </a:rPr>
              <a:t>Observations</a:t>
            </a:r>
          </a:p>
          <a:p>
            <a:r>
              <a:rPr lang="en-IE" sz="2000" i="1" dirty="0"/>
              <a:t>The above 5 genes from CJ30 are significantly dysregulated in in BRCA Luminal-B tumour vs. matched normal DE analysis. CLDN1 is upregulated in Luminal B tumour samples, it is also –</a:t>
            </a:r>
            <a:r>
              <a:rPr lang="en-IE" sz="2000" i="1" dirty="0" err="1"/>
              <a:t>vely</a:t>
            </a:r>
            <a:r>
              <a:rPr lang="en-IE" sz="2000" i="1" dirty="0"/>
              <a:t> correlated with CA20 score (</a:t>
            </a:r>
            <a:r>
              <a:rPr lang="en-IE" sz="2000" i="1" dirty="0" err="1"/>
              <a:t>cor</a:t>
            </a:r>
            <a:r>
              <a:rPr lang="en-IE" sz="2000" i="1" dirty="0"/>
              <a:t>: -0.374) </a:t>
            </a:r>
          </a:p>
          <a:p>
            <a:r>
              <a:rPr lang="en-IE" sz="2000" i="1" dirty="0"/>
              <a:t>F11R is down regulated in tumour samples, it is also +</a:t>
            </a:r>
            <a:r>
              <a:rPr lang="en-IE" sz="2000" i="1" dirty="0" err="1"/>
              <a:t>vely</a:t>
            </a:r>
            <a:r>
              <a:rPr lang="en-IE" sz="2000" i="1" dirty="0"/>
              <a:t> correlated with CA20Score (</a:t>
            </a:r>
            <a:r>
              <a:rPr lang="en-IE" sz="2000" i="1" dirty="0" err="1"/>
              <a:t>cor</a:t>
            </a:r>
            <a:r>
              <a:rPr lang="en-IE" sz="2000" i="1" dirty="0"/>
              <a:t>: 0.304)</a:t>
            </a:r>
          </a:p>
          <a:p>
            <a:endParaRPr lang="en-IE" i="1" dirty="0"/>
          </a:p>
        </p:txBody>
      </p:sp>
    </p:spTree>
    <p:extLst>
      <p:ext uri="{BB962C8B-B14F-4D97-AF65-F5344CB8AC3E}">
        <p14:creationId xmlns:p14="http://schemas.microsoft.com/office/powerpoint/2010/main" val="2883175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Basal</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778328" y="644236"/>
            <a:ext cx="6377343" cy="1192927"/>
          </a:xfrm>
        </p:spPr>
        <p:txBody>
          <a:bodyPr>
            <a:normAutofit lnSpcReduction="10000"/>
          </a:bodyPr>
          <a:lstStyle/>
          <a:p>
            <a:r>
              <a:rPr lang="en-IE" sz="1800" dirty="0"/>
              <a:t> 208 samples, 191 Tumour and 17 matched Normal</a:t>
            </a:r>
          </a:p>
          <a:p>
            <a:r>
              <a:rPr lang="en-IE" sz="1800" dirty="0"/>
              <a:t>In Basal samples, 188 out of 191 samples have a higher CA20Score while all 17 normal samples have a  lower CA20Score.</a:t>
            </a:r>
          </a:p>
        </p:txBody>
      </p:sp>
      <p:pic>
        <p:nvPicPr>
          <p:cNvPr id="4" name="Picture 3">
            <a:extLst>
              <a:ext uri="{FF2B5EF4-FFF2-40B4-BE49-F238E27FC236}">
                <a16:creationId xmlns:a16="http://schemas.microsoft.com/office/drawing/2014/main" id="{7FA9229E-E321-41C5-A14A-D47E98727908}"/>
              </a:ext>
            </a:extLst>
          </p:cNvPr>
          <p:cNvPicPr>
            <a:picLocks noChangeAspect="1"/>
          </p:cNvPicPr>
          <p:nvPr/>
        </p:nvPicPr>
        <p:blipFill>
          <a:blip r:embed="rId2"/>
          <a:stretch>
            <a:fillRect/>
          </a:stretch>
        </p:blipFill>
        <p:spPr>
          <a:xfrm>
            <a:off x="343903" y="1837163"/>
            <a:ext cx="6057143" cy="3742857"/>
          </a:xfrm>
          <a:prstGeom prst="rect">
            <a:avLst/>
          </a:prstGeom>
        </p:spPr>
      </p:pic>
      <p:pic>
        <p:nvPicPr>
          <p:cNvPr id="5" name="Picture 4">
            <a:extLst>
              <a:ext uri="{FF2B5EF4-FFF2-40B4-BE49-F238E27FC236}">
                <a16:creationId xmlns:a16="http://schemas.microsoft.com/office/drawing/2014/main" id="{54E289DC-209C-43AA-B5C0-56FDF98745A9}"/>
              </a:ext>
            </a:extLst>
          </p:cNvPr>
          <p:cNvPicPr>
            <a:picLocks noChangeAspect="1"/>
          </p:cNvPicPr>
          <p:nvPr/>
        </p:nvPicPr>
        <p:blipFill rotWithShape="1">
          <a:blip r:embed="rId3"/>
          <a:srcRect l="2576" t="40314" r="4712" b="37970"/>
          <a:stretch/>
        </p:blipFill>
        <p:spPr>
          <a:xfrm>
            <a:off x="267854" y="5580020"/>
            <a:ext cx="5828146" cy="843548"/>
          </a:xfrm>
          <a:prstGeom prst="rect">
            <a:avLst/>
          </a:prstGeom>
        </p:spPr>
      </p:pic>
      <p:grpSp>
        <p:nvGrpSpPr>
          <p:cNvPr id="9" name="Group 8">
            <a:extLst>
              <a:ext uri="{FF2B5EF4-FFF2-40B4-BE49-F238E27FC236}">
                <a16:creationId xmlns:a16="http://schemas.microsoft.com/office/drawing/2014/main" id="{D395DFFB-D350-42E4-B28F-7AFCD1139887}"/>
              </a:ext>
            </a:extLst>
          </p:cNvPr>
          <p:cNvGrpSpPr/>
          <p:nvPr/>
        </p:nvGrpSpPr>
        <p:grpSpPr>
          <a:xfrm>
            <a:off x="6835471" y="1160284"/>
            <a:ext cx="4578201" cy="3856594"/>
            <a:chOff x="6835471" y="899258"/>
            <a:chExt cx="4578201" cy="3856594"/>
          </a:xfrm>
        </p:grpSpPr>
        <p:pic>
          <p:nvPicPr>
            <p:cNvPr id="6" name="Picture 5">
              <a:extLst>
                <a:ext uri="{FF2B5EF4-FFF2-40B4-BE49-F238E27FC236}">
                  <a16:creationId xmlns:a16="http://schemas.microsoft.com/office/drawing/2014/main" id="{3D120CA5-E349-43A2-8131-CC687C903C02}"/>
                </a:ext>
              </a:extLst>
            </p:cNvPr>
            <p:cNvPicPr>
              <a:picLocks noChangeAspect="1"/>
            </p:cNvPicPr>
            <p:nvPr/>
          </p:nvPicPr>
          <p:blipFill>
            <a:blip r:embed="rId4"/>
            <a:stretch>
              <a:fillRect/>
            </a:stretch>
          </p:blipFill>
          <p:spPr>
            <a:xfrm>
              <a:off x="6835471" y="1422478"/>
              <a:ext cx="4281598" cy="3333374"/>
            </a:xfrm>
            <a:prstGeom prst="rect">
              <a:avLst/>
            </a:prstGeom>
            <a:ln>
              <a:noFill/>
            </a:ln>
          </p:spPr>
        </p:pic>
        <p:sp>
          <p:nvSpPr>
            <p:cNvPr id="8" name="TextBox 7">
              <a:extLst>
                <a:ext uri="{FF2B5EF4-FFF2-40B4-BE49-F238E27FC236}">
                  <a16:creationId xmlns:a16="http://schemas.microsoft.com/office/drawing/2014/main" id="{26ADD77F-F9BE-4183-ADF5-4D2D7CECC2CF}"/>
                </a:ext>
              </a:extLst>
            </p:cNvPr>
            <p:cNvSpPr txBox="1"/>
            <p:nvPr/>
          </p:nvSpPr>
          <p:spPr>
            <a:xfrm>
              <a:off x="6986237" y="899258"/>
              <a:ext cx="4427435" cy="523220"/>
            </a:xfrm>
            <a:prstGeom prst="rect">
              <a:avLst/>
            </a:prstGeom>
            <a:noFill/>
            <a:ln>
              <a:noFill/>
            </a:ln>
          </p:spPr>
          <p:txBody>
            <a:bodyPr wrap="square" rtlCol="0">
              <a:spAutoFit/>
            </a:bodyPr>
            <a:lstStyle/>
            <a:p>
              <a:r>
                <a:rPr lang="en-IE" sz="1400" dirty="0"/>
                <a:t>Table: (Left) Positively correlated genes, (Right) Negatively correlated genes sorted in descending order.</a:t>
              </a:r>
            </a:p>
          </p:txBody>
        </p:sp>
      </p:grpSp>
      <p:sp>
        <p:nvSpPr>
          <p:cNvPr id="11" name="Rectangle 10">
            <a:extLst>
              <a:ext uri="{FF2B5EF4-FFF2-40B4-BE49-F238E27FC236}">
                <a16:creationId xmlns:a16="http://schemas.microsoft.com/office/drawing/2014/main" id="{380D0C4F-794C-465B-BCE0-2424A2F1FEFA}"/>
              </a:ext>
            </a:extLst>
          </p:cNvPr>
          <p:cNvSpPr/>
          <p:nvPr/>
        </p:nvSpPr>
        <p:spPr>
          <a:xfrm>
            <a:off x="6835471" y="5016878"/>
            <a:ext cx="4965064" cy="1200329"/>
          </a:xfrm>
          <a:prstGeom prst="rect">
            <a:avLst/>
          </a:prstGeom>
        </p:spPr>
        <p:txBody>
          <a:bodyPr wrap="square">
            <a:spAutoFit/>
          </a:bodyPr>
          <a:lstStyle/>
          <a:p>
            <a:r>
              <a:rPr lang="en-IE" b="1" dirty="0">
                <a:solidFill>
                  <a:srgbClr val="00B050"/>
                </a:solidFill>
              </a:rPr>
              <a:t>Observations</a:t>
            </a:r>
          </a:p>
          <a:p>
            <a:r>
              <a:rPr lang="en-IE" i="1" dirty="0"/>
              <a:t>F11R, CRB3, EPCAM, SCRIB, CXADR are +</a:t>
            </a:r>
            <a:r>
              <a:rPr lang="en-IE" i="1" dirty="0" err="1"/>
              <a:t>vely</a:t>
            </a:r>
            <a:r>
              <a:rPr lang="en-IE" i="1" dirty="0"/>
              <a:t> correlated whereas PECAM1, GJA1 are negatively correlated with CA20 score in BRCA Basal samples. </a:t>
            </a:r>
          </a:p>
        </p:txBody>
      </p:sp>
    </p:spTree>
    <p:extLst>
      <p:ext uri="{BB962C8B-B14F-4D97-AF65-F5344CB8AC3E}">
        <p14:creationId xmlns:p14="http://schemas.microsoft.com/office/powerpoint/2010/main" val="28047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95B5-06ED-4845-A478-56DB40B1AC3E}"/>
              </a:ext>
            </a:extLst>
          </p:cNvPr>
          <p:cNvSpPr>
            <a:spLocks noGrp="1"/>
          </p:cNvSpPr>
          <p:nvPr>
            <p:ph type="title"/>
          </p:nvPr>
        </p:nvSpPr>
        <p:spPr/>
        <p:txBody>
          <a:bodyPr/>
          <a:lstStyle/>
          <a:p>
            <a:r>
              <a:rPr lang="en-IE" dirty="0"/>
              <a:t>DE Analysis</a:t>
            </a:r>
          </a:p>
        </p:txBody>
      </p:sp>
      <p:sp>
        <p:nvSpPr>
          <p:cNvPr id="3" name="Content Placeholder 2">
            <a:extLst>
              <a:ext uri="{FF2B5EF4-FFF2-40B4-BE49-F238E27FC236}">
                <a16:creationId xmlns:a16="http://schemas.microsoft.com/office/drawing/2014/main" id="{934F9DE5-6AC2-41E3-B4BC-9FD38B1E61EF}"/>
              </a:ext>
            </a:extLst>
          </p:cNvPr>
          <p:cNvSpPr>
            <a:spLocks noGrp="1"/>
          </p:cNvSpPr>
          <p:nvPr>
            <p:ph idx="1"/>
          </p:nvPr>
        </p:nvSpPr>
        <p:spPr>
          <a:xfrm>
            <a:off x="838200" y="1825625"/>
            <a:ext cx="5849229" cy="4351338"/>
          </a:xfrm>
        </p:spPr>
        <p:txBody>
          <a:bodyPr/>
          <a:lstStyle/>
          <a:p>
            <a:pPr marL="0" indent="0">
              <a:buNone/>
            </a:pPr>
            <a:r>
              <a:rPr lang="en-IE" i="1" dirty="0">
                <a:solidFill>
                  <a:srgbClr val="00B050"/>
                </a:solidFill>
              </a:rPr>
              <a:t>Observations</a:t>
            </a:r>
          </a:p>
          <a:p>
            <a:pPr marL="0" indent="0">
              <a:buNone/>
            </a:pPr>
            <a:r>
              <a:rPr lang="en-IE" i="1" dirty="0"/>
              <a:t>F11R is upregulated in basal-like tumour samples, it is also </a:t>
            </a:r>
            <a:r>
              <a:rPr lang="en-IE" i="1" dirty="0" err="1"/>
              <a:t>strongely</a:t>
            </a:r>
            <a:r>
              <a:rPr lang="en-IE" i="1" dirty="0"/>
              <a:t> correlated with CA20Score (</a:t>
            </a:r>
            <a:r>
              <a:rPr lang="en-IE" i="1" dirty="0" err="1"/>
              <a:t>cor</a:t>
            </a:r>
            <a:r>
              <a:rPr lang="en-IE" i="1" dirty="0"/>
              <a:t>: 0.466)</a:t>
            </a:r>
          </a:p>
        </p:txBody>
      </p:sp>
      <p:pic>
        <p:nvPicPr>
          <p:cNvPr id="4" name="Picture 3">
            <a:extLst>
              <a:ext uri="{FF2B5EF4-FFF2-40B4-BE49-F238E27FC236}">
                <a16:creationId xmlns:a16="http://schemas.microsoft.com/office/drawing/2014/main" id="{0A08B370-5ABC-4598-AABC-9CB83C723F31}"/>
              </a:ext>
            </a:extLst>
          </p:cNvPr>
          <p:cNvPicPr>
            <a:picLocks noChangeAspect="1"/>
          </p:cNvPicPr>
          <p:nvPr/>
        </p:nvPicPr>
        <p:blipFill>
          <a:blip r:embed="rId2"/>
          <a:stretch>
            <a:fillRect/>
          </a:stretch>
        </p:blipFill>
        <p:spPr>
          <a:xfrm>
            <a:off x="6687429" y="1825625"/>
            <a:ext cx="4191000" cy="2314575"/>
          </a:xfrm>
          <a:prstGeom prst="rect">
            <a:avLst/>
          </a:prstGeom>
        </p:spPr>
      </p:pic>
    </p:spTree>
    <p:extLst>
      <p:ext uri="{BB962C8B-B14F-4D97-AF65-F5344CB8AC3E}">
        <p14:creationId xmlns:p14="http://schemas.microsoft.com/office/powerpoint/2010/main" val="169347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Her2</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778328" y="644236"/>
            <a:ext cx="6377343" cy="5569527"/>
          </a:xfrm>
        </p:spPr>
        <p:txBody>
          <a:bodyPr>
            <a:normAutofit/>
          </a:bodyPr>
          <a:lstStyle/>
          <a:p>
            <a:r>
              <a:rPr lang="en-IE" sz="1800" dirty="0"/>
              <a:t> 91 samples, 82 tumour and 9 matched normal samples</a:t>
            </a:r>
          </a:p>
          <a:p>
            <a:r>
              <a:rPr lang="en-IE" sz="1800" dirty="0"/>
              <a:t>In Her2 BRCA Subtype, all 9 normal samples have a lower CA20Score while 79 out of 82 tumour samples have a high CA20Score. </a:t>
            </a:r>
          </a:p>
        </p:txBody>
      </p:sp>
      <p:pic>
        <p:nvPicPr>
          <p:cNvPr id="8" name="Picture 7">
            <a:extLst>
              <a:ext uri="{FF2B5EF4-FFF2-40B4-BE49-F238E27FC236}">
                <a16:creationId xmlns:a16="http://schemas.microsoft.com/office/drawing/2014/main" id="{578FEAF0-4F07-4FEA-AD77-FCA1DB782B1A}"/>
              </a:ext>
            </a:extLst>
          </p:cNvPr>
          <p:cNvPicPr>
            <a:picLocks noChangeAspect="1"/>
          </p:cNvPicPr>
          <p:nvPr/>
        </p:nvPicPr>
        <p:blipFill rotWithShape="1">
          <a:blip r:embed="rId2"/>
          <a:srcRect t="2777"/>
          <a:stretch/>
        </p:blipFill>
        <p:spPr>
          <a:xfrm>
            <a:off x="88392" y="1748589"/>
            <a:ext cx="6584300" cy="3949267"/>
          </a:xfrm>
          <a:prstGeom prst="rect">
            <a:avLst/>
          </a:prstGeom>
        </p:spPr>
      </p:pic>
      <p:pic>
        <p:nvPicPr>
          <p:cNvPr id="9" name="Picture 8">
            <a:extLst>
              <a:ext uri="{FF2B5EF4-FFF2-40B4-BE49-F238E27FC236}">
                <a16:creationId xmlns:a16="http://schemas.microsoft.com/office/drawing/2014/main" id="{84A185CB-95C1-4693-A735-64DC716F80B1}"/>
              </a:ext>
            </a:extLst>
          </p:cNvPr>
          <p:cNvPicPr>
            <a:picLocks noChangeAspect="1"/>
          </p:cNvPicPr>
          <p:nvPr/>
        </p:nvPicPr>
        <p:blipFill rotWithShape="1">
          <a:blip r:embed="rId3"/>
          <a:srcRect t="12554"/>
          <a:stretch/>
        </p:blipFill>
        <p:spPr>
          <a:xfrm>
            <a:off x="88392" y="5685081"/>
            <a:ext cx="6230083" cy="1018602"/>
          </a:xfrm>
          <a:prstGeom prst="rect">
            <a:avLst/>
          </a:prstGeom>
        </p:spPr>
      </p:pic>
      <p:pic>
        <p:nvPicPr>
          <p:cNvPr id="10" name="Picture 9">
            <a:extLst>
              <a:ext uri="{FF2B5EF4-FFF2-40B4-BE49-F238E27FC236}">
                <a16:creationId xmlns:a16="http://schemas.microsoft.com/office/drawing/2014/main" id="{B31A696B-9F78-4521-B47F-0FF301BC47F5}"/>
              </a:ext>
            </a:extLst>
          </p:cNvPr>
          <p:cNvPicPr>
            <a:picLocks noChangeAspect="1"/>
          </p:cNvPicPr>
          <p:nvPr/>
        </p:nvPicPr>
        <p:blipFill>
          <a:blip r:embed="rId4"/>
          <a:stretch>
            <a:fillRect/>
          </a:stretch>
        </p:blipFill>
        <p:spPr>
          <a:xfrm>
            <a:off x="6901176" y="2158600"/>
            <a:ext cx="5202432" cy="3526481"/>
          </a:xfrm>
          <a:prstGeom prst="rect">
            <a:avLst/>
          </a:prstGeom>
        </p:spPr>
      </p:pic>
      <p:sp>
        <p:nvSpPr>
          <p:cNvPr id="12" name="TextBox 11">
            <a:extLst>
              <a:ext uri="{FF2B5EF4-FFF2-40B4-BE49-F238E27FC236}">
                <a16:creationId xmlns:a16="http://schemas.microsoft.com/office/drawing/2014/main" id="{16F2EC90-2F10-4E32-A29F-9E3D4D21E63C}"/>
              </a:ext>
            </a:extLst>
          </p:cNvPr>
          <p:cNvSpPr txBox="1"/>
          <p:nvPr/>
        </p:nvSpPr>
        <p:spPr>
          <a:xfrm>
            <a:off x="7198514" y="1561684"/>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spTree>
    <p:extLst>
      <p:ext uri="{BB962C8B-B14F-4D97-AF65-F5344CB8AC3E}">
        <p14:creationId xmlns:p14="http://schemas.microsoft.com/office/powerpoint/2010/main" val="136866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A3E1-4B07-4343-A7BD-4BE5E739826A}"/>
              </a:ext>
            </a:extLst>
          </p:cNvPr>
          <p:cNvSpPr>
            <a:spLocks noGrp="1"/>
          </p:cNvSpPr>
          <p:nvPr>
            <p:ph type="title"/>
          </p:nvPr>
        </p:nvSpPr>
        <p:spPr/>
        <p:txBody>
          <a:bodyPr/>
          <a:lstStyle/>
          <a:p>
            <a:r>
              <a:rPr lang="en-IE" dirty="0"/>
              <a:t>DE analysis</a:t>
            </a:r>
          </a:p>
        </p:txBody>
      </p:sp>
      <p:pic>
        <p:nvPicPr>
          <p:cNvPr id="5" name="Content Placeholder 4">
            <a:extLst>
              <a:ext uri="{FF2B5EF4-FFF2-40B4-BE49-F238E27FC236}">
                <a16:creationId xmlns:a16="http://schemas.microsoft.com/office/drawing/2014/main" id="{0EBA43D7-85C9-4C99-945B-392E6C77D99A}"/>
              </a:ext>
            </a:extLst>
          </p:cNvPr>
          <p:cNvPicPr>
            <a:picLocks noGrp="1" noChangeAspect="1"/>
          </p:cNvPicPr>
          <p:nvPr>
            <p:ph idx="1"/>
          </p:nvPr>
        </p:nvPicPr>
        <p:blipFill>
          <a:blip r:embed="rId2"/>
          <a:stretch>
            <a:fillRect/>
          </a:stretch>
        </p:blipFill>
        <p:spPr>
          <a:xfrm>
            <a:off x="1969769" y="1602765"/>
            <a:ext cx="5373565" cy="2686783"/>
          </a:xfrm>
          <a:prstGeom prst="rect">
            <a:avLst/>
          </a:prstGeom>
        </p:spPr>
      </p:pic>
      <p:sp>
        <p:nvSpPr>
          <p:cNvPr id="6" name="Content Placeholder 2">
            <a:extLst>
              <a:ext uri="{FF2B5EF4-FFF2-40B4-BE49-F238E27FC236}">
                <a16:creationId xmlns:a16="http://schemas.microsoft.com/office/drawing/2014/main" id="{8479A555-6010-473D-98D3-22F285F6713E}"/>
              </a:ext>
            </a:extLst>
          </p:cNvPr>
          <p:cNvSpPr txBox="1">
            <a:spLocks/>
          </p:cNvSpPr>
          <p:nvPr/>
        </p:nvSpPr>
        <p:spPr>
          <a:xfrm>
            <a:off x="574724" y="4289548"/>
            <a:ext cx="5849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E" i="1" dirty="0">
                <a:solidFill>
                  <a:srgbClr val="00B050"/>
                </a:solidFill>
              </a:rPr>
              <a:t>Observations</a:t>
            </a:r>
          </a:p>
          <a:p>
            <a:pPr marL="0" indent="0">
              <a:buFont typeface="Arial" panose="020B0604020202020204" pitchFamily="34" charset="0"/>
              <a:buNone/>
            </a:pPr>
            <a:r>
              <a:rPr lang="en-IE" i="1" dirty="0"/>
              <a:t>F11R is upregulated in Her2 tumour samples, it is also </a:t>
            </a:r>
            <a:r>
              <a:rPr lang="en-IE" i="1" dirty="0" err="1"/>
              <a:t>strongely</a:t>
            </a:r>
            <a:r>
              <a:rPr lang="en-IE" i="1" dirty="0"/>
              <a:t> correlated with CA20Score (</a:t>
            </a:r>
            <a:r>
              <a:rPr lang="en-IE" i="1" dirty="0" err="1"/>
              <a:t>cor</a:t>
            </a:r>
            <a:r>
              <a:rPr lang="en-IE" i="1" dirty="0"/>
              <a:t>: 0.47)</a:t>
            </a:r>
          </a:p>
        </p:txBody>
      </p:sp>
    </p:spTree>
    <p:extLst>
      <p:ext uri="{BB962C8B-B14F-4D97-AF65-F5344CB8AC3E}">
        <p14:creationId xmlns:p14="http://schemas.microsoft.com/office/powerpoint/2010/main" val="396279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C256-A9C3-4CA9-AFA9-9AE9EFA5491C}"/>
              </a:ext>
            </a:extLst>
          </p:cNvPr>
          <p:cNvSpPr>
            <a:spLocks noGrp="1"/>
          </p:cNvSpPr>
          <p:nvPr>
            <p:ph type="title"/>
          </p:nvPr>
        </p:nvSpPr>
        <p:spPr/>
        <p:txBody>
          <a:bodyPr/>
          <a:lstStyle/>
          <a:p>
            <a:r>
              <a:rPr lang="en-IE" dirty="0"/>
              <a:t>Datasets	</a:t>
            </a:r>
          </a:p>
        </p:txBody>
      </p:sp>
      <p:sp>
        <p:nvSpPr>
          <p:cNvPr id="3" name="Content Placeholder 2">
            <a:extLst>
              <a:ext uri="{FF2B5EF4-FFF2-40B4-BE49-F238E27FC236}">
                <a16:creationId xmlns:a16="http://schemas.microsoft.com/office/drawing/2014/main" id="{61729C3D-C42C-47CB-9E89-E6698D6A6BA2}"/>
              </a:ext>
            </a:extLst>
          </p:cNvPr>
          <p:cNvSpPr>
            <a:spLocks noGrp="1"/>
          </p:cNvSpPr>
          <p:nvPr>
            <p:ph idx="1"/>
          </p:nvPr>
        </p:nvSpPr>
        <p:spPr>
          <a:xfrm>
            <a:off x="838200" y="1825625"/>
            <a:ext cx="10515600" cy="3806549"/>
          </a:xfrm>
        </p:spPr>
        <p:txBody>
          <a:bodyPr/>
          <a:lstStyle/>
          <a:p>
            <a:r>
              <a:rPr lang="en-IE" dirty="0"/>
              <a:t>NCI-60 , 60 cancer cell lines data, No controls</a:t>
            </a:r>
          </a:p>
          <a:p>
            <a:r>
              <a:rPr lang="en-IE" dirty="0"/>
              <a:t>TCGA data, 11,315 samples for 32 Cancer cohorts </a:t>
            </a:r>
          </a:p>
        </p:txBody>
      </p:sp>
    </p:spTree>
    <p:extLst>
      <p:ext uri="{BB962C8B-B14F-4D97-AF65-F5344CB8AC3E}">
        <p14:creationId xmlns:p14="http://schemas.microsoft.com/office/powerpoint/2010/main" val="29083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E62F-A2BD-416B-8964-C09A09DC4FED}"/>
              </a:ext>
            </a:extLst>
          </p:cNvPr>
          <p:cNvSpPr>
            <a:spLocks noGrp="1"/>
          </p:cNvSpPr>
          <p:nvPr>
            <p:ph type="title"/>
          </p:nvPr>
        </p:nvSpPr>
        <p:spPr/>
        <p:txBody>
          <a:bodyPr/>
          <a:lstStyle/>
          <a:p>
            <a:r>
              <a:rPr lang="en-IE" dirty="0"/>
              <a:t>CA20 and CJ30</a:t>
            </a:r>
            <a:br>
              <a:rPr lang="en-IE" dirty="0"/>
            </a:br>
            <a:endParaRPr lang="en-IE" dirty="0"/>
          </a:p>
        </p:txBody>
      </p:sp>
      <p:sp>
        <p:nvSpPr>
          <p:cNvPr id="3" name="Content Placeholder 2">
            <a:extLst>
              <a:ext uri="{FF2B5EF4-FFF2-40B4-BE49-F238E27FC236}">
                <a16:creationId xmlns:a16="http://schemas.microsoft.com/office/drawing/2014/main" id="{147F4326-A5D6-47BD-BF2F-13C2D94C2E81}"/>
              </a:ext>
            </a:extLst>
          </p:cNvPr>
          <p:cNvSpPr>
            <a:spLocks noGrp="1"/>
          </p:cNvSpPr>
          <p:nvPr>
            <p:ph idx="1"/>
          </p:nvPr>
        </p:nvSpPr>
        <p:spPr/>
        <p:txBody>
          <a:bodyPr/>
          <a:lstStyle/>
          <a:p>
            <a:r>
              <a:rPr lang="en-IE" dirty="0"/>
              <a:t>CA20 </a:t>
            </a:r>
          </a:p>
          <a:p>
            <a:pPr lvl="1"/>
            <a:r>
              <a:rPr lang="en-IE" dirty="0"/>
              <a:t>AURKA, CCNA2,CCND1, CCNE2, CDK1,  CEP63, CEP152, E2F1, E2F2, LMO4, MDM2, MYCN, NDRG1, NEK2, PIN1, PLK1,PLK4,SASS6, STIL,TUBG1</a:t>
            </a:r>
          </a:p>
          <a:p>
            <a:r>
              <a:rPr lang="en-IE" dirty="0"/>
              <a:t>CJ30</a:t>
            </a:r>
          </a:p>
          <a:p>
            <a:pPr lvl="1"/>
            <a:r>
              <a:rPr lang="en-IE" dirty="0"/>
              <a:t>CLDN1, CLDN3, CLDN4, CLDN7, OCLN, TJP1, F11R, CGN, CXADR, MARVELD3, CRB3, PARD3, SCRIB, SFN, CDH1, CTNNB1, CTNNA1, JUP, DSG2, DSG3, GJA1, PECAM1, EPCAM, NCAM1, ICAM1, VCAM1, SELE, ITGB3, ITGB1, ITGAV </a:t>
            </a:r>
          </a:p>
          <a:p>
            <a:pPr lvl="1"/>
            <a:endParaRPr lang="en-IE" dirty="0"/>
          </a:p>
        </p:txBody>
      </p:sp>
    </p:spTree>
    <p:extLst>
      <p:ext uri="{BB962C8B-B14F-4D97-AF65-F5344CB8AC3E}">
        <p14:creationId xmlns:p14="http://schemas.microsoft.com/office/powerpoint/2010/main" val="12853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EE1C-DC00-4F54-A64F-5DFFD564146A}"/>
              </a:ext>
            </a:extLst>
          </p:cNvPr>
          <p:cNvSpPr>
            <a:spLocks noGrp="1"/>
          </p:cNvSpPr>
          <p:nvPr>
            <p:ph type="title"/>
          </p:nvPr>
        </p:nvSpPr>
        <p:spPr/>
        <p:txBody>
          <a:bodyPr/>
          <a:lstStyle/>
          <a:p>
            <a:r>
              <a:rPr lang="en-IE" dirty="0"/>
              <a:t>Initial Experiments Performed – NCI-60</a:t>
            </a:r>
          </a:p>
        </p:txBody>
      </p:sp>
      <p:sp>
        <p:nvSpPr>
          <p:cNvPr id="3" name="Content Placeholder 2">
            <a:extLst>
              <a:ext uri="{FF2B5EF4-FFF2-40B4-BE49-F238E27FC236}">
                <a16:creationId xmlns:a16="http://schemas.microsoft.com/office/drawing/2014/main" id="{70A48948-3C9E-4C79-A404-68E791780515}"/>
              </a:ext>
            </a:extLst>
          </p:cNvPr>
          <p:cNvSpPr>
            <a:spLocks noGrp="1"/>
          </p:cNvSpPr>
          <p:nvPr>
            <p:ph idx="1"/>
          </p:nvPr>
        </p:nvSpPr>
        <p:spPr/>
        <p:txBody>
          <a:bodyPr>
            <a:normAutofit/>
          </a:bodyPr>
          <a:lstStyle/>
          <a:p>
            <a:pPr marL="514350" indent="-514350">
              <a:buFont typeface="+mj-lt"/>
              <a:buAutoNum type="arabicPeriod"/>
            </a:pPr>
            <a:r>
              <a:rPr lang="en-IE" dirty="0"/>
              <a:t>Calculate cross correlation between expression of each gene in CA20 panel with each gene in CJ30 group</a:t>
            </a:r>
          </a:p>
          <a:p>
            <a:pPr marL="514350" indent="-514350">
              <a:buFont typeface="+mj-lt"/>
              <a:buAutoNum type="arabicPeriod"/>
            </a:pPr>
            <a:r>
              <a:rPr lang="en-IE" dirty="0"/>
              <a:t>Calculate cross correlation between the sum of expressions of all the genes in CA20 panel with each individual gene in CJ30 group</a:t>
            </a:r>
          </a:p>
          <a:p>
            <a:pPr marL="514350" indent="-514350">
              <a:buFont typeface="+mj-lt"/>
              <a:buAutoNum type="arabicPeriod"/>
            </a:pPr>
            <a:r>
              <a:rPr lang="en-IE" dirty="0"/>
              <a:t>Calculate the correlation between CA20 score and score for each gene in the CJ30 panel. </a:t>
            </a:r>
          </a:p>
          <a:p>
            <a:pPr marL="514350" indent="-514350">
              <a:buFont typeface="+mj-lt"/>
              <a:buAutoNum type="arabicPeriod"/>
            </a:pPr>
            <a:r>
              <a:rPr lang="en-IE" dirty="0"/>
              <a:t>Correlation between CA20 Score and biological readout of CA </a:t>
            </a:r>
          </a:p>
          <a:p>
            <a:pPr marL="0" indent="0">
              <a:buNone/>
            </a:pPr>
            <a:endParaRPr lang="en-IE" dirty="0"/>
          </a:p>
          <a:p>
            <a:endParaRPr lang="en-IE" dirty="0"/>
          </a:p>
          <a:p>
            <a:endParaRPr lang="en-IE" dirty="0"/>
          </a:p>
        </p:txBody>
      </p:sp>
    </p:spTree>
    <p:extLst>
      <p:ext uri="{BB962C8B-B14F-4D97-AF65-F5344CB8AC3E}">
        <p14:creationId xmlns:p14="http://schemas.microsoft.com/office/powerpoint/2010/main" val="119574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5362-2000-4264-8642-C5BCE8A2F85A}"/>
              </a:ext>
            </a:extLst>
          </p:cNvPr>
          <p:cNvSpPr>
            <a:spLocks noGrp="1"/>
          </p:cNvSpPr>
          <p:nvPr>
            <p:ph type="title"/>
          </p:nvPr>
        </p:nvSpPr>
        <p:spPr/>
        <p:txBody>
          <a:bodyPr/>
          <a:lstStyle/>
          <a:p>
            <a:r>
              <a:rPr lang="en-IE" dirty="0"/>
              <a:t>Motivation to use correlation and Differential expression analysis </a:t>
            </a:r>
          </a:p>
        </p:txBody>
      </p:sp>
      <p:sp>
        <p:nvSpPr>
          <p:cNvPr id="3" name="Content Placeholder 2">
            <a:extLst>
              <a:ext uri="{FF2B5EF4-FFF2-40B4-BE49-F238E27FC236}">
                <a16:creationId xmlns:a16="http://schemas.microsoft.com/office/drawing/2014/main" id="{6B383BB6-0586-428D-8DC3-1B3E7640E402}"/>
              </a:ext>
            </a:extLst>
          </p:cNvPr>
          <p:cNvSpPr>
            <a:spLocks noGrp="1"/>
          </p:cNvSpPr>
          <p:nvPr>
            <p:ph idx="1"/>
          </p:nvPr>
        </p:nvSpPr>
        <p:spPr/>
        <p:txBody>
          <a:bodyPr>
            <a:normAutofit/>
          </a:bodyPr>
          <a:lstStyle/>
          <a:p>
            <a:r>
              <a:rPr lang="en-IE" dirty="0"/>
              <a:t>Hypothesis: Centrosome amplification leads to changes in the expression pattern of cell genes.</a:t>
            </a:r>
          </a:p>
          <a:p>
            <a:r>
              <a:rPr lang="en-IE" dirty="0"/>
              <a:t>We want to find if the CJ30 genes are associated with the CA20 genes. Measuring the correlation between the expression of CA20 genes and C30 genes will give us an idea if the genes are related.</a:t>
            </a:r>
          </a:p>
          <a:p>
            <a:r>
              <a:rPr lang="en-IE" dirty="0"/>
              <a:t>Additionally, on TCGA data, we do DE analysis to see which genes in the CJ30 group are dysregulated in tumour samples, when compared against matched normal samples. </a:t>
            </a:r>
          </a:p>
          <a:p>
            <a:r>
              <a:rPr lang="en-IE" dirty="0"/>
              <a:t>DE analysis: statistical analysis to discover quantitative changes in expression levels between experimental groups</a:t>
            </a:r>
          </a:p>
        </p:txBody>
      </p:sp>
    </p:spTree>
    <p:extLst>
      <p:ext uri="{BB962C8B-B14F-4D97-AF65-F5344CB8AC3E}">
        <p14:creationId xmlns:p14="http://schemas.microsoft.com/office/powerpoint/2010/main" val="393097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595-9331-46BA-9398-BEED174247DF}"/>
              </a:ext>
            </a:extLst>
          </p:cNvPr>
          <p:cNvSpPr>
            <a:spLocks noGrp="1"/>
          </p:cNvSpPr>
          <p:nvPr>
            <p:ph type="title"/>
          </p:nvPr>
        </p:nvSpPr>
        <p:spPr/>
        <p:txBody>
          <a:bodyPr/>
          <a:lstStyle/>
          <a:p>
            <a:r>
              <a:rPr lang="en-IE" dirty="0"/>
              <a:t>Initial Experiments performed on TCGA Data</a:t>
            </a:r>
          </a:p>
        </p:txBody>
      </p:sp>
      <p:sp>
        <p:nvSpPr>
          <p:cNvPr id="3" name="Content Placeholder 2">
            <a:extLst>
              <a:ext uri="{FF2B5EF4-FFF2-40B4-BE49-F238E27FC236}">
                <a16:creationId xmlns:a16="http://schemas.microsoft.com/office/drawing/2014/main" id="{D57CDE12-236C-42FD-9592-991A65ADB337}"/>
              </a:ext>
            </a:extLst>
          </p:cNvPr>
          <p:cNvSpPr>
            <a:spLocks noGrp="1"/>
          </p:cNvSpPr>
          <p:nvPr>
            <p:ph idx="1"/>
          </p:nvPr>
        </p:nvSpPr>
        <p:spPr>
          <a:xfrm>
            <a:off x="838200" y="1532021"/>
            <a:ext cx="10515600" cy="4960853"/>
          </a:xfrm>
        </p:spPr>
        <p:txBody>
          <a:bodyPr>
            <a:normAutofit fontScale="92500" lnSpcReduction="10000"/>
          </a:bodyPr>
          <a:lstStyle/>
          <a:p>
            <a:r>
              <a:rPr lang="en-IE" dirty="0"/>
              <a:t>Pan Cancer</a:t>
            </a:r>
          </a:p>
          <a:p>
            <a:pPr lvl="1"/>
            <a:r>
              <a:rPr lang="en-IE" dirty="0"/>
              <a:t>Cross Correlation b/w CA20 and CJ30 Genes</a:t>
            </a:r>
          </a:p>
          <a:p>
            <a:pPr lvl="1"/>
            <a:r>
              <a:rPr lang="en-IE" dirty="0"/>
              <a:t>Cross Correlation b/w CA20Score and CJ30 genes</a:t>
            </a:r>
          </a:p>
          <a:p>
            <a:pPr lvl="1"/>
            <a:r>
              <a:rPr lang="en-IE" dirty="0"/>
              <a:t>Differential expression analysis of CJ30 genes b/w Cancer and Non-Cancer samples</a:t>
            </a:r>
          </a:p>
          <a:p>
            <a:r>
              <a:rPr lang="en-IE" dirty="0"/>
              <a:t>Breast Cancer</a:t>
            </a:r>
          </a:p>
          <a:p>
            <a:pPr lvl="1"/>
            <a:r>
              <a:rPr lang="en-IE" dirty="0"/>
              <a:t>Cross Correlation b/w CA20 and CJ30 Genes</a:t>
            </a:r>
          </a:p>
          <a:p>
            <a:pPr lvl="1"/>
            <a:r>
              <a:rPr lang="en-IE" dirty="0"/>
              <a:t>Cross Correlation b/w CA20Score and CJ30 genes</a:t>
            </a:r>
          </a:p>
          <a:p>
            <a:pPr lvl="1"/>
            <a:r>
              <a:rPr lang="en-IE" dirty="0"/>
              <a:t>Differential expression analysis of CJ30 genes b/w BRCA and Normal Samples</a:t>
            </a:r>
          </a:p>
          <a:p>
            <a:r>
              <a:rPr lang="en-IE" dirty="0"/>
              <a:t>Luminal A, Luminal B, Her2 and Basal Subgroup</a:t>
            </a:r>
          </a:p>
          <a:p>
            <a:pPr lvl="1"/>
            <a:r>
              <a:rPr lang="en-IE" dirty="0"/>
              <a:t>Cross Correlation b/w CA20 and CJ30 Genes</a:t>
            </a:r>
          </a:p>
          <a:p>
            <a:pPr lvl="1"/>
            <a:r>
              <a:rPr lang="en-IE" dirty="0"/>
              <a:t>Cross Correlation b/w CA20Score and CJ30 genes</a:t>
            </a:r>
          </a:p>
          <a:p>
            <a:pPr lvl="1"/>
            <a:r>
              <a:rPr lang="en-IE" dirty="0"/>
              <a:t>Differential expression analysis of CJ30 genes b/w BRCA-subgroup and Normal Samples</a:t>
            </a:r>
          </a:p>
          <a:p>
            <a:pPr lvl="1"/>
            <a:endParaRPr lang="en-IE" dirty="0"/>
          </a:p>
          <a:p>
            <a:pPr lvl="1"/>
            <a:endParaRPr lang="en-IE" dirty="0"/>
          </a:p>
        </p:txBody>
      </p:sp>
    </p:spTree>
    <p:extLst>
      <p:ext uri="{BB962C8B-B14F-4D97-AF65-F5344CB8AC3E}">
        <p14:creationId xmlns:p14="http://schemas.microsoft.com/office/powerpoint/2010/main" val="239253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274D-FD99-4F5B-8DA8-A9097DDE4E31}"/>
              </a:ext>
            </a:extLst>
          </p:cNvPr>
          <p:cNvSpPr>
            <a:spLocks noGrp="1"/>
          </p:cNvSpPr>
          <p:nvPr>
            <p:ph type="title"/>
          </p:nvPr>
        </p:nvSpPr>
        <p:spPr/>
        <p:txBody>
          <a:bodyPr/>
          <a:lstStyle/>
          <a:p>
            <a:r>
              <a:rPr lang="en-IE" dirty="0"/>
              <a:t>CA20 Score</a:t>
            </a:r>
          </a:p>
        </p:txBody>
      </p:sp>
      <p:sp>
        <p:nvSpPr>
          <p:cNvPr id="3" name="Content Placeholder 2">
            <a:extLst>
              <a:ext uri="{FF2B5EF4-FFF2-40B4-BE49-F238E27FC236}">
                <a16:creationId xmlns:a16="http://schemas.microsoft.com/office/drawing/2014/main" id="{FF6B88BE-A50D-4D16-90E6-355B2724641A}"/>
              </a:ext>
            </a:extLst>
          </p:cNvPr>
          <p:cNvSpPr>
            <a:spLocks noGrp="1"/>
          </p:cNvSpPr>
          <p:nvPr>
            <p:ph idx="1"/>
          </p:nvPr>
        </p:nvSpPr>
        <p:spPr>
          <a:xfrm>
            <a:off x="838200" y="1825624"/>
            <a:ext cx="10515600" cy="4803775"/>
          </a:xfrm>
        </p:spPr>
        <p:txBody>
          <a:bodyPr/>
          <a:lstStyle/>
          <a:p>
            <a:r>
              <a:rPr lang="da-DK" dirty="0"/>
              <a:t>Ogden et al., 2017 </a:t>
            </a:r>
          </a:p>
          <a:p>
            <a:pPr lvl="1"/>
            <a:r>
              <a:rPr lang="da-DK" dirty="0"/>
              <a:t>CA20 is a significant predictor of BCSS</a:t>
            </a:r>
          </a:p>
          <a:p>
            <a:pPr lvl="1"/>
            <a:r>
              <a:rPr lang="da-DK" dirty="0"/>
              <a:t>CA20 score is calculate by stratifying the log2 normalized CA20 expression values by optimal and </a:t>
            </a:r>
            <a:r>
              <a:rPr lang="da-DK" b="1" dirty="0"/>
              <a:t>average cut points</a:t>
            </a:r>
            <a:r>
              <a:rPr lang="da-DK" dirty="0"/>
              <a:t> </a:t>
            </a:r>
          </a:p>
          <a:p>
            <a:pPr lvl="1"/>
            <a:r>
              <a:rPr lang="da-DK" b="1" dirty="0"/>
              <a:t>average cut points: </a:t>
            </a:r>
            <a:r>
              <a:rPr lang="en-IE" dirty="0"/>
              <a:t>Any value below the average is put it the category “Low” and every value above it is labelled “High.” If we calculate the scores on NCI-60 cell lines, these will be divided into high and low CA20 scores</a:t>
            </a:r>
          </a:p>
          <a:p>
            <a:r>
              <a:rPr lang="en-IE" dirty="0"/>
              <a:t>NIC-60: 59 cell lines (complete data) , 27 with high CA20 score and 32 with low</a:t>
            </a:r>
          </a:p>
          <a:p>
            <a:endParaRPr lang="en-IE" dirty="0"/>
          </a:p>
          <a:p>
            <a:endParaRPr lang="en-IE" dirty="0"/>
          </a:p>
        </p:txBody>
      </p:sp>
    </p:spTree>
    <p:extLst>
      <p:ext uri="{BB962C8B-B14F-4D97-AF65-F5344CB8AC3E}">
        <p14:creationId xmlns:p14="http://schemas.microsoft.com/office/powerpoint/2010/main" val="194978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40DA8B-0964-41D7-B29B-365ACEF7D1B0}"/>
              </a:ext>
            </a:extLst>
          </p:cNvPr>
          <p:cNvPicPr>
            <a:picLocks noChangeAspect="1"/>
          </p:cNvPicPr>
          <p:nvPr/>
        </p:nvPicPr>
        <p:blipFill rotWithShape="1">
          <a:blip r:embed="rId2"/>
          <a:srcRect t="21642" b="21546"/>
          <a:stretch/>
        </p:blipFill>
        <p:spPr>
          <a:xfrm>
            <a:off x="635900" y="1568217"/>
            <a:ext cx="7760000" cy="4856002"/>
          </a:xfrm>
          <a:prstGeom prst="rect">
            <a:avLst/>
          </a:prstGeom>
        </p:spPr>
      </p:pic>
      <p:sp>
        <p:nvSpPr>
          <p:cNvPr id="2" name="Title 1">
            <a:extLst>
              <a:ext uri="{FF2B5EF4-FFF2-40B4-BE49-F238E27FC236}">
                <a16:creationId xmlns:a16="http://schemas.microsoft.com/office/drawing/2014/main" id="{AAAD72C7-B22E-4096-BE87-7E542ACCB357}"/>
              </a:ext>
            </a:extLst>
          </p:cNvPr>
          <p:cNvSpPr>
            <a:spLocks noGrp="1"/>
          </p:cNvSpPr>
          <p:nvPr>
            <p:ph type="title"/>
          </p:nvPr>
        </p:nvSpPr>
        <p:spPr>
          <a:xfrm>
            <a:off x="677779" y="134375"/>
            <a:ext cx="10515600" cy="1325563"/>
          </a:xfrm>
        </p:spPr>
        <p:txBody>
          <a:bodyPr/>
          <a:lstStyle/>
          <a:p>
            <a:pPr algn="ctr"/>
            <a:r>
              <a:rPr lang="en-IE" dirty="0"/>
              <a:t>Cross Correlation between CA20 and CJ30 – NCI-60</a:t>
            </a:r>
          </a:p>
        </p:txBody>
      </p:sp>
      <p:sp>
        <p:nvSpPr>
          <p:cNvPr id="5" name="TextBox 4">
            <a:extLst>
              <a:ext uri="{FF2B5EF4-FFF2-40B4-BE49-F238E27FC236}">
                <a16:creationId xmlns:a16="http://schemas.microsoft.com/office/drawing/2014/main" id="{2DA24899-E165-4D8D-BB17-3E069583F9FE}"/>
              </a:ext>
            </a:extLst>
          </p:cNvPr>
          <p:cNvSpPr txBox="1"/>
          <p:nvPr/>
        </p:nvSpPr>
        <p:spPr>
          <a:xfrm>
            <a:off x="3985079" y="6301665"/>
            <a:ext cx="1607556" cy="461665"/>
          </a:xfrm>
          <a:prstGeom prst="rect">
            <a:avLst/>
          </a:prstGeom>
          <a:noFill/>
        </p:spPr>
        <p:txBody>
          <a:bodyPr wrap="none" rtlCol="0">
            <a:spAutoFit/>
          </a:bodyPr>
          <a:lstStyle/>
          <a:p>
            <a:r>
              <a:rPr lang="en-IE" sz="2400" b="1" dirty="0"/>
              <a:t>CJ30 Panel </a:t>
            </a:r>
          </a:p>
        </p:txBody>
      </p:sp>
      <p:sp>
        <p:nvSpPr>
          <p:cNvPr id="6" name="TextBox 5">
            <a:extLst>
              <a:ext uri="{FF2B5EF4-FFF2-40B4-BE49-F238E27FC236}">
                <a16:creationId xmlns:a16="http://schemas.microsoft.com/office/drawing/2014/main" id="{59B6C4F7-B5DD-4F35-BE70-18E03507F661}"/>
              </a:ext>
            </a:extLst>
          </p:cNvPr>
          <p:cNvSpPr txBox="1"/>
          <p:nvPr/>
        </p:nvSpPr>
        <p:spPr>
          <a:xfrm rot="16200000">
            <a:off x="-268561" y="3765386"/>
            <a:ext cx="1808922" cy="461665"/>
          </a:xfrm>
          <a:prstGeom prst="rect">
            <a:avLst/>
          </a:prstGeom>
          <a:noFill/>
        </p:spPr>
        <p:txBody>
          <a:bodyPr wrap="square" rtlCol="0">
            <a:spAutoFit/>
          </a:bodyPr>
          <a:lstStyle/>
          <a:p>
            <a:r>
              <a:rPr lang="en-IE" sz="2400" b="1" dirty="0"/>
              <a:t>CA20 Panel</a:t>
            </a:r>
          </a:p>
        </p:txBody>
      </p:sp>
      <p:pic>
        <p:nvPicPr>
          <p:cNvPr id="7" name="Picture 6">
            <a:extLst>
              <a:ext uri="{FF2B5EF4-FFF2-40B4-BE49-F238E27FC236}">
                <a16:creationId xmlns:a16="http://schemas.microsoft.com/office/drawing/2014/main" id="{37C2CC6B-AC92-473D-B61D-E34699EE4AF7}"/>
              </a:ext>
            </a:extLst>
          </p:cNvPr>
          <p:cNvPicPr>
            <a:picLocks noChangeAspect="1"/>
          </p:cNvPicPr>
          <p:nvPr/>
        </p:nvPicPr>
        <p:blipFill rotWithShape="1">
          <a:blip r:embed="rId3"/>
          <a:srcRect l="5398" t="41818" r="6626" b="44822"/>
          <a:stretch/>
        </p:blipFill>
        <p:spPr>
          <a:xfrm>
            <a:off x="1556084" y="1256989"/>
            <a:ext cx="6360700" cy="1063953"/>
          </a:xfrm>
          <a:prstGeom prst="rect">
            <a:avLst/>
          </a:prstGeom>
        </p:spPr>
      </p:pic>
      <p:sp>
        <p:nvSpPr>
          <p:cNvPr id="8" name="TextBox 7">
            <a:extLst>
              <a:ext uri="{FF2B5EF4-FFF2-40B4-BE49-F238E27FC236}">
                <a16:creationId xmlns:a16="http://schemas.microsoft.com/office/drawing/2014/main" id="{2953BBA7-D346-4B4B-9B71-8CEDD50FC8AC}"/>
              </a:ext>
            </a:extLst>
          </p:cNvPr>
          <p:cNvSpPr txBox="1"/>
          <p:nvPr/>
        </p:nvSpPr>
        <p:spPr>
          <a:xfrm>
            <a:off x="620317" y="2013165"/>
            <a:ext cx="1272208" cy="307777"/>
          </a:xfrm>
          <a:prstGeom prst="rect">
            <a:avLst/>
          </a:prstGeom>
          <a:noFill/>
        </p:spPr>
        <p:txBody>
          <a:bodyPr wrap="square" rtlCol="0">
            <a:spAutoFit/>
          </a:bodyPr>
          <a:lstStyle/>
          <a:p>
            <a:r>
              <a:rPr lang="en-IE" sz="1400" b="1" dirty="0"/>
              <a:t>CA20 Score</a:t>
            </a:r>
          </a:p>
        </p:txBody>
      </p:sp>
      <p:sp>
        <p:nvSpPr>
          <p:cNvPr id="4" name="Rectangle 3">
            <a:extLst>
              <a:ext uri="{FF2B5EF4-FFF2-40B4-BE49-F238E27FC236}">
                <a16:creationId xmlns:a16="http://schemas.microsoft.com/office/drawing/2014/main" id="{7FFE0BC0-BC8F-4395-8B2F-E1899C64EC4A}"/>
              </a:ext>
            </a:extLst>
          </p:cNvPr>
          <p:cNvSpPr/>
          <p:nvPr/>
        </p:nvSpPr>
        <p:spPr>
          <a:xfrm>
            <a:off x="8466081" y="1568217"/>
            <a:ext cx="3136232" cy="2554545"/>
          </a:xfrm>
          <a:prstGeom prst="rect">
            <a:avLst/>
          </a:prstGeom>
        </p:spPr>
        <p:txBody>
          <a:bodyPr wrap="square">
            <a:spAutoFit/>
          </a:bodyPr>
          <a:lstStyle/>
          <a:p>
            <a:r>
              <a:rPr lang="en-IE" sz="1600" dirty="0"/>
              <a:t>The difference in the correlation results from previous graphs is because, some of the CA20 genes are negatively correlated with some of the CJ30 genes, and some positively. This also shows that CA20 taken as a group or taken as individual gene expressions shows different association with each gene in CJ30 panel</a:t>
            </a:r>
          </a:p>
        </p:txBody>
      </p:sp>
      <p:cxnSp>
        <p:nvCxnSpPr>
          <p:cNvPr id="10" name="Straight Arrow Connector 9">
            <a:extLst>
              <a:ext uri="{FF2B5EF4-FFF2-40B4-BE49-F238E27FC236}">
                <a16:creationId xmlns:a16="http://schemas.microsoft.com/office/drawing/2014/main" id="{36D04048-BC03-4EC1-98F3-59C859149782}"/>
              </a:ext>
            </a:extLst>
          </p:cNvPr>
          <p:cNvCxnSpPr>
            <a:cxnSpLocks/>
          </p:cNvCxnSpPr>
          <p:nvPr/>
        </p:nvCxnSpPr>
        <p:spPr>
          <a:xfrm flipH="1">
            <a:off x="6882063" y="1459938"/>
            <a:ext cx="664726" cy="665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194A56-3040-4738-A12B-593744DA802B}"/>
              </a:ext>
            </a:extLst>
          </p:cNvPr>
          <p:cNvSpPr txBox="1"/>
          <p:nvPr/>
        </p:nvSpPr>
        <p:spPr>
          <a:xfrm>
            <a:off x="8520271" y="4547339"/>
            <a:ext cx="3035829" cy="1754326"/>
          </a:xfrm>
          <a:prstGeom prst="rect">
            <a:avLst/>
          </a:prstGeom>
          <a:noFill/>
        </p:spPr>
        <p:txBody>
          <a:bodyPr wrap="square" rtlCol="0">
            <a:spAutoFit/>
          </a:bodyPr>
          <a:lstStyle/>
          <a:p>
            <a:r>
              <a:rPr lang="en-IE" b="1" dirty="0">
                <a:solidFill>
                  <a:srgbClr val="00B050"/>
                </a:solidFill>
              </a:rPr>
              <a:t>Observations:</a:t>
            </a:r>
          </a:p>
          <a:p>
            <a:r>
              <a:rPr lang="en-IE" i="1" dirty="0"/>
              <a:t>SELE gene is only gene in CJ30 panel that is significantly (negatively) correlated with the overall CA20 score on NCI-60 data.</a:t>
            </a:r>
          </a:p>
        </p:txBody>
      </p:sp>
    </p:spTree>
    <p:extLst>
      <p:ext uri="{BB962C8B-B14F-4D97-AF65-F5344CB8AC3E}">
        <p14:creationId xmlns:p14="http://schemas.microsoft.com/office/powerpoint/2010/main" val="219856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24468</TotalTime>
  <Words>2021</Words>
  <Application>Microsoft Office PowerPoint</Application>
  <PresentationFormat>Widescreen</PresentationFormat>
  <Paragraphs>166</Paragraphs>
  <Slides>29</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Lucida Console</vt:lpstr>
      <vt:lpstr>Office Theme</vt:lpstr>
      <vt:lpstr>Preliminary Data Analysis on NCI-60 and TCGA dataset</vt:lpstr>
      <vt:lpstr>Previously discussed..</vt:lpstr>
      <vt:lpstr>Datasets </vt:lpstr>
      <vt:lpstr>CA20 and CJ30 </vt:lpstr>
      <vt:lpstr>Initial Experiments Performed – NCI-60</vt:lpstr>
      <vt:lpstr>Motivation to use correlation and Differential expression analysis </vt:lpstr>
      <vt:lpstr>Initial Experiments performed on TCGA Data</vt:lpstr>
      <vt:lpstr>CA20 Score</vt:lpstr>
      <vt:lpstr>Cross Correlation between CA20 and CJ30 – NCI-60</vt:lpstr>
      <vt:lpstr>Positive Cross Correlation between CA20 and CJ30</vt:lpstr>
      <vt:lpstr>Negative Cross Correlation between CA20 and CJ30</vt:lpstr>
      <vt:lpstr>Correlation b/w Sum of CA20 expression and individual CJ Genes  </vt:lpstr>
      <vt:lpstr>Correlation between stratified CA20 score and individual expression values of each of CJ30 genes stratified on basis of average value</vt:lpstr>
      <vt:lpstr>Correlation between CA20 score and CJ30  Score </vt:lpstr>
      <vt:lpstr>Notes for Self </vt:lpstr>
      <vt:lpstr>Measuring Association of CA20 score with biological readout of CA</vt:lpstr>
      <vt:lpstr>Measuring Association of CA20 score with biological readout of CA</vt:lpstr>
      <vt:lpstr>Next steps?</vt:lpstr>
      <vt:lpstr>Pan Cancer Cross Correlation b/w CA and CJ genes</vt:lpstr>
      <vt:lpstr>Breast Cancer Cohort - Cross Correlation b/w CA-CJ genes</vt:lpstr>
      <vt:lpstr>Differential Expression analysis</vt:lpstr>
      <vt:lpstr> Subtypes Lum A</vt:lpstr>
      <vt:lpstr>Differential Expression analysis</vt:lpstr>
      <vt:lpstr> Subtypes Lum B</vt:lpstr>
      <vt:lpstr>DE analysis</vt:lpstr>
      <vt:lpstr> Subtypes Basal</vt:lpstr>
      <vt:lpstr>DE Analysis</vt:lpstr>
      <vt:lpstr> Subtypes Her2</vt:lpstr>
      <vt:lpstr>DE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liminary Data Analysis on NCI-60 dataset</dc:title>
  <dc:creator>AJMAL, HAMDA</dc:creator>
  <cp:lastModifiedBy>AJMAL, HAMDA</cp:lastModifiedBy>
  <cp:revision>22</cp:revision>
  <dcterms:created xsi:type="dcterms:W3CDTF">2019-03-12T10:20:05Z</dcterms:created>
  <dcterms:modified xsi:type="dcterms:W3CDTF">2019-05-27T09:50:25Z</dcterms:modified>
</cp:coreProperties>
</file>