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1" r:id="rId4"/>
  </p:sldMasterIdLst>
  <p:notesMasterIdLst>
    <p:notesMasterId r:id="rId34"/>
  </p:notesMasterIdLst>
  <p:handoutMasterIdLst>
    <p:handoutMasterId r:id="rId35"/>
  </p:handoutMasterIdLst>
  <p:sldIdLst>
    <p:sldId id="266" r:id="rId5"/>
    <p:sldId id="271" r:id="rId6"/>
    <p:sldId id="268" r:id="rId7"/>
    <p:sldId id="276" r:id="rId8"/>
    <p:sldId id="267" r:id="rId9"/>
    <p:sldId id="277" r:id="rId10"/>
    <p:sldId id="278" r:id="rId11"/>
    <p:sldId id="282" r:id="rId12"/>
    <p:sldId id="281" r:id="rId13"/>
    <p:sldId id="280" r:id="rId14"/>
    <p:sldId id="272" r:id="rId15"/>
    <p:sldId id="269" r:id="rId16"/>
    <p:sldId id="274" r:id="rId17"/>
    <p:sldId id="283" r:id="rId18"/>
    <p:sldId id="284" r:id="rId19"/>
    <p:sldId id="285" r:id="rId20"/>
    <p:sldId id="270" r:id="rId21"/>
    <p:sldId id="273" r:id="rId22"/>
    <p:sldId id="288" r:id="rId23"/>
    <p:sldId id="290" r:id="rId24"/>
    <p:sldId id="289" r:id="rId25"/>
    <p:sldId id="286" r:id="rId26"/>
    <p:sldId id="292" r:id="rId27"/>
    <p:sldId id="291" r:id="rId28"/>
    <p:sldId id="293" r:id="rId29"/>
    <p:sldId id="275" r:id="rId30"/>
    <p:sldId id="294" r:id="rId31"/>
    <p:sldId id="295" r:id="rId32"/>
    <p:sldId id="29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der" id="{858AF8B2-A711-456C-91D4-6311AE2E693C}">
          <p14:sldIdLst>
            <p14:sldId id="266"/>
            <p14:sldId id="271"/>
          </p14:sldIdLst>
        </p14:section>
        <p14:section name="Introduction" id="{C3293A64-B726-4F1A-BED8-C7EE6F50090E}">
          <p14:sldIdLst>
            <p14:sldId id="268"/>
            <p14:sldId id="276"/>
          </p14:sldIdLst>
        </p14:section>
        <p14:section name="Analytical Problem Framing" id="{49963C1B-4C52-4ADB-AA96-8BB7EF50528F}">
          <p14:sldIdLst>
            <p14:sldId id="267"/>
            <p14:sldId id="277"/>
            <p14:sldId id="278"/>
            <p14:sldId id="282"/>
            <p14:sldId id="281"/>
            <p14:sldId id="280"/>
            <p14:sldId id="272"/>
          </p14:sldIdLst>
        </p14:section>
        <p14:section name="EDA" id="{5005982C-DBF0-4114-A227-4F62AE4DB098}">
          <p14:sldIdLst>
            <p14:sldId id="269"/>
            <p14:sldId id="274"/>
            <p14:sldId id="283"/>
            <p14:sldId id="284"/>
            <p14:sldId id="285"/>
          </p14:sldIdLst>
        </p14:section>
        <p14:section name="Insights and Model building" id="{108AD613-42F8-48A5-9829-7EF9A45E4180}">
          <p14:sldIdLst>
            <p14:sldId id="270"/>
            <p14:sldId id="273"/>
            <p14:sldId id="288"/>
            <p14:sldId id="290"/>
            <p14:sldId id="289"/>
            <p14:sldId id="286"/>
            <p14:sldId id="292"/>
            <p14:sldId id="291"/>
            <p14:sldId id="293"/>
          </p14:sldIdLst>
        </p14:section>
        <p14:section name="Conclusion" id="{470B552F-C06B-4BA5-BCD4-047F90A319A3}">
          <p14:sldIdLst>
            <p14:sldId id="275"/>
            <p14:sldId id="294"/>
            <p14:sldId id="295"/>
            <p14:sldId id="2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Kumar" initials="DK" lastIdx="3" clrIdx="0">
    <p:extLst>
      <p:ext uri="{19B8F6BF-5375-455C-9EA6-DF929625EA0E}">
        <p15:presenceInfo xmlns:p15="http://schemas.microsoft.com/office/powerpoint/2012/main" userId="71104c8626c124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57" autoAdjust="0"/>
  </p:normalViewPr>
  <p:slideViewPr>
    <p:cSldViewPr snapToGrid="0">
      <p:cViewPr varScale="1">
        <p:scale>
          <a:sx n="72" d="100"/>
          <a:sy n="72" d="100"/>
        </p:scale>
        <p:origin x="618" y="54"/>
      </p:cViewPr>
      <p:guideLst/>
    </p:cSldViewPr>
  </p:slideViewPr>
  <p:outlineViewPr>
    <p:cViewPr>
      <p:scale>
        <a:sx n="33" d="100"/>
        <a:sy n="33" d="100"/>
      </p:scale>
      <p:origin x="0" y="-3138"/>
    </p:cViewPr>
  </p:outlineViewPr>
  <p:notesTextViewPr>
    <p:cViewPr>
      <p:scale>
        <a:sx n="1" d="1"/>
        <a:sy n="1" d="1"/>
      </p:scale>
      <p:origin x="0" y="0"/>
    </p:cViewPr>
  </p:notesText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fc52b086741a9cd0" providerId="LiveId" clId="{D60FC6D9-1346-4F70-A49D-0AECD3A3B20A}"/>
    <pc:docChg chg="modSld">
      <pc:chgData name="" userId="fc52b086741a9cd0" providerId="LiveId" clId="{D60FC6D9-1346-4F70-A49D-0AECD3A3B20A}" dt="2021-10-16T03:43:18.093" v="39" actId="403"/>
      <pc:docMkLst>
        <pc:docMk/>
      </pc:docMkLst>
      <pc:sldChg chg="modSp">
        <pc:chgData name="" userId="fc52b086741a9cd0" providerId="LiveId" clId="{D60FC6D9-1346-4F70-A49D-0AECD3A3B20A}" dt="2021-10-16T03:42:20.502" v="18" actId="403"/>
        <pc:sldMkLst>
          <pc:docMk/>
          <pc:sldMk cId="2008703090" sldId="266"/>
        </pc:sldMkLst>
        <pc:spChg chg="mod">
          <ac:chgData name="" userId="fc52b086741a9cd0" providerId="LiveId" clId="{D60FC6D9-1346-4F70-A49D-0AECD3A3B20A}" dt="2021-10-16T03:42:20.502" v="18" actId="403"/>
          <ac:spMkLst>
            <pc:docMk/>
            <pc:sldMk cId="2008703090" sldId="266"/>
            <ac:spMk id="3" creationId="{2E4C4DA4-CC0D-4C70-991F-5958C0096DCE}"/>
          </ac:spMkLst>
        </pc:spChg>
      </pc:sldChg>
      <pc:sldChg chg="modSp">
        <pc:chgData name="" userId="fc52b086741a9cd0" providerId="LiveId" clId="{D60FC6D9-1346-4F70-A49D-0AECD3A3B20A}" dt="2021-10-16T03:43:18.093" v="39" actId="403"/>
        <pc:sldMkLst>
          <pc:docMk/>
          <pc:sldMk cId="1815815699" sldId="296"/>
        </pc:sldMkLst>
        <pc:spChg chg="mod">
          <ac:chgData name="" userId="fc52b086741a9cd0" providerId="LiveId" clId="{D60FC6D9-1346-4F70-A49D-0AECD3A3B20A}" dt="2021-10-16T03:43:18.093" v="39" actId="403"/>
          <ac:spMkLst>
            <pc:docMk/>
            <pc:sldMk cId="1815815699" sldId="296"/>
            <ac:spMk id="3" creationId="{246B5B68-06B9-41D6-AE54-D6E01787729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915FB8-7AFE-46C2-9A62-DAAE699E5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D249BB8-C1D6-4F34-BEAE-1AEC06B97C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E8B87-35CF-4BD9-9B75-A6B7F1AB1E2C}" type="datetimeFigureOut">
              <a:rPr lang="en-US" smtClean="0"/>
              <a:t>10/16/2021</a:t>
            </a:fld>
            <a:endParaRPr lang="en-US"/>
          </a:p>
        </p:txBody>
      </p:sp>
      <p:sp>
        <p:nvSpPr>
          <p:cNvPr id="4" name="Footer Placeholder 3">
            <a:extLst>
              <a:ext uri="{FF2B5EF4-FFF2-40B4-BE49-F238E27FC236}">
                <a16:creationId xmlns:a16="http://schemas.microsoft.com/office/drawing/2014/main" id="{1CD80203-719F-4FF2-A8D0-B7E86918DC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96E161B-7C42-47AF-B17B-4DCD2C8A31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6322E-94BA-4E32-972C-92C7640D82DD}" type="slidenum">
              <a:rPr lang="en-US" smtClean="0"/>
              <a:t>‹#›</a:t>
            </a:fld>
            <a:endParaRPr lang="en-US"/>
          </a:p>
        </p:txBody>
      </p:sp>
    </p:spTree>
    <p:extLst>
      <p:ext uri="{BB962C8B-B14F-4D97-AF65-F5344CB8AC3E}">
        <p14:creationId xmlns:p14="http://schemas.microsoft.com/office/powerpoint/2010/main" val="3139606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2326D-A2F0-4093-98BE-D0ABF0B7E9EF}" type="datetimeFigureOut">
              <a:rPr lang="en-US" noProof="0" smtClean="0"/>
              <a:t>10/16/2021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D131-499C-46F9-A30E-AFCC6C068DAF}" type="slidenum">
              <a:rPr lang="en-US" noProof="0" smtClean="0"/>
              <a:t>‹#›</a:t>
            </a:fld>
            <a:endParaRPr lang="en-US" noProof="0"/>
          </a:p>
        </p:txBody>
      </p:sp>
    </p:spTree>
    <p:extLst>
      <p:ext uri="{BB962C8B-B14F-4D97-AF65-F5344CB8AC3E}">
        <p14:creationId xmlns:p14="http://schemas.microsoft.com/office/powerpoint/2010/main" val="120085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listing all project collaborators, either use commas or bullets</a:t>
            </a:r>
          </a:p>
        </p:txBody>
      </p:sp>
      <p:sp>
        <p:nvSpPr>
          <p:cNvPr id="4" name="Slide Number Placeholder 3"/>
          <p:cNvSpPr>
            <a:spLocks noGrp="1"/>
          </p:cNvSpPr>
          <p:nvPr>
            <p:ph type="sldNum" sz="quarter" idx="10"/>
          </p:nvPr>
        </p:nvSpPr>
        <p:spPr/>
        <p:txBody>
          <a:bodyPr/>
          <a:lstStyle/>
          <a:p>
            <a:fld id="{213BD131-499C-46F9-A30E-AFCC6C068DAF}" type="slidenum">
              <a:rPr lang="en-US" smtClean="0"/>
              <a:t>1</a:t>
            </a:fld>
            <a:endParaRPr lang="en-US"/>
          </a:p>
        </p:txBody>
      </p:sp>
    </p:spTree>
    <p:extLst>
      <p:ext uri="{BB962C8B-B14F-4D97-AF65-F5344CB8AC3E}">
        <p14:creationId xmlns:p14="http://schemas.microsoft.com/office/powerpoint/2010/main" val="625478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10</a:t>
            </a:fld>
            <a:endParaRPr lang="en-US" noProof="0"/>
          </a:p>
        </p:txBody>
      </p:sp>
    </p:spTree>
    <p:extLst>
      <p:ext uri="{BB962C8B-B14F-4D97-AF65-F5344CB8AC3E}">
        <p14:creationId xmlns:p14="http://schemas.microsoft.com/office/powerpoint/2010/main" val="1539220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*OPTIONAL SLIDE* </a:t>
            </a:r>
            <a:r>
              <a:rPr lang="en-US"/>
              <a:t>If you are interested in learning more about social groups, look up the caste or class system.</a:t>
            </a:r>
          </a:p>
        </p:txBody>
      </p:sp>
      <p:sp>
        <p:nvSpPr>
          <p:cNvPr id="4" name="Slide Number Placeholder 3"/>
          <p:cNvSpPr>
            <a:spLocks noGrp="1"/>
          </p:cNvSpPr>
          <p:nvPr>
            <p:ph type="sldNum" sz="quarter" idx="10"/>
          </p:nvPr>
        </p:nvSpPr>
        <p:spPr/>
        <p:txBody>
          <a:bodyPr/>
          <a:lstStyle/>
          <a:p>
            <a:fld id="{213BD131-499C-46F9-A30E-AFCC6C068DAF}" type="slidenum">
              <a:rPr lang="en-US" smtClean="0"/>
              <a:t>11</a:t>
            </a:fld>
            <a:endParaRPr lang="en-US"/>
          </a:p>
        </p:txBody>
      </p:sp>
    </p:spTree>
    <p:extLst>
      <p:ext uri="{BB962C8B-B14F-4D97-AF65-F5344CB8AC3E}">
        <p14:creationId xmlns:p14="http://schemas.microsoft.com/office/powerpoint/2010/main" val="516946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 listed above and answer them.</a:t>
            </a:r>
          </a:p>
          <a:p>
            <a:endParaRPr lang="en-US"/>
          </a:p>
          <a:p>
            <a:r>
              <a:rPr lang="en-US"/>
              <a:t>Can you think of anything else in regards to economy and trade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12</a:t>
            </a:fld>
            <a:endParaRPr lang="en-US"/>
          </a:p>
        </p:txBody>
      </p:sp>
    </p:spTree>
    <p:extLst>
      <p:ext uri="{BB962C8B-B14F-4D97-AF65-F5344CB8AC3E}">
        <p14:creationId xmlns:p14="http://schemas.microsoft.com/office/powerpoint/2010/main" val="1878986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13</a:t>
            </a:fld>
            <a:endParaRPr lang="en-US"/>
          </a:p>
        </p:txBody>
      </p:sp>
    </p:spTree>
    <p:extLst>
      <p:ext uri="{BB962C8B-B14F-4D97-AF65-F5344CB8AC3E}">
        <p14:creationId xmlns:p14="http://schemas.microsoft.com/office/powerpoint/2010/main" val="3687325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14</a:t>
            </a:fld>
            <a:endParaRPr lang="en-US"/>
          </a:p>
        </p:txBody>
      </p:sp>
    </p:spTree>
    <p:extLst>
      <p:ext uri="{BB962C8B-B14F-4D97-AF65-F5344CB8AC3E}">
        <p14:creationId xmlns:p14="http://schemas.microsoft.com/office/powerpoint/2010/main" val="397556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15</a:t>
            </a:fld>
            <a:endParaRPr lang="en-US"/>
          </a:p>
        </p:txBody>
      </p:sp>
    </p:spTree>
    <p:extLst>
      <p:ext uri="{BB962C8B-B14F-4D97-AF65-F5344CB8AC3E}">
        <p14:creationId xmlns:p14="http://schemas.microsoft.com/office/powerpoint/2010/main" val="3041154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16</a:t>
            </a:fld>
            <a:endParaRPr lang="en-US"/>
          </a:p>
        </p:txBody>
      </p:sp>
    </p:spTree>
    <p:extLst>
      <p:ext uri="{BB962C8B-B14F-4D97-AF65-F5344CB8AC3E}">
        <p14:creationId xmlns:p14="http://schemas.microsoft.com/office/powerpoint/2010/main" val="502115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the SmartArt to determine the flow of government/leadership:</a:t>
            </a:r>
          </a:p>
          <a:p>
            <a:pPr marL="171450" indent="-171450">
              <a:buFont typeface="Arial" panose="020B0604020202020204" pitchFamily="34" charset="0"/>
              <a:buChar char="•"/>
            </a:pPr>
            <a:r>
              <a:rPr lang="en-US"/>
              <a:t>Who leads the colony (executive)? What is that person/are those people’s duties?</a:t>
            </a:r>
          </a:p>
          <a:p>
            <a:pPr marL="171450" indent="-171450">
              <a:buFont typeface="Arial" panose="020B0604020202020204" pitchFamily="34" charset="0"/>
              <a:buChar char="•"/>
            </a:pPr>
            <a:r>
              <a:rPr lang="en-US"/>
              <a:t>Who makes the rules (legislature)?</a:t>
            </a:r>
          </a:p>
          <a:p>
            <a:pPr marL="171450" indent="-171450">
              <a:buFont typeface="Arial" panose="020B0604020202020204" pitchFamily="34" charset="0"/>
              <a:buChar char="•"/>
            </a:pPr>
            <a:r>
              <a:rPr lang="en-US"/>
              <a:t>Who ensures the rules are followed (judicial)?</a:t>
            </a:r>
          </a:p>
          <a:p>
            <a:pPr marL="171450" indent="-171450">
              <a:buFont typeface="Arial" panose="020B0604020202020204" pitchFamily="34" charset="0"/>
              <a:buChar char="•"/>
            </a:pPr>
            <a:r>
              <a:rPr lang="en-US"/>
              <a:t>Are there any other branches of government? If so, who are they and what is their job?</a:t>
            </a:r>
          </a:p>
          <a:p>
            <a:pPr marL="628650" lvl="1" indent="-171450">
              <a:buFont typeface="Arial" panose="020B0604020202020204" pitchFamily="34" charset="0"/>
              <a:buChar char="•"/>
            </a:pPr>
            <a:r>
              <a:rPr lang="en-US"/>
              <a:t>To add more shapes, click on the left shape first, then on SmartArt Tools -&gt; Design -&gt; Add Shape After</a:t>
            </a:r>
          </a:p>
          <a:p>
            <a:pPr marL="628650" lvl="1" indent="-171450">
              <a:buFont typeface="Arial" panose="020B0604020202020204" pitchFamily="34" charset="0"/>
              <a:buChar char="•"/>
            </a:pPr>
            <a:r>
              <a:rPr lang="en-US"/>
              <a:t>Do the same for the shape to the right</a:t>
            </a:r>
          </a:p>
          <a:p>
            <a:pPr marL="628650" lvl="1" indent="-171450">
              <a:buFont typeface="Arial" panose="020B0604020202020204" pitchFamily="34" charset="0"/>
              <a:buChar char="•"/>
            </a:pPr>
            <a:endParaRPr lang="en-US"/>
          </a:p>
          <a:p>
            <a:pPr marL="0" lvl="0" indent="0">
              <a:buFont typeface="Arial" panose="020B0604020202020204" pitchFamily="34" charset="0"/>
              <a:buNone/>
            </a:pPr>
            <a:r>
              <a:rPr lang="en-US"/>
              <a:t>Feel free to rename the branches!</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17</a:t>
            </a:fld>
            <a:endParaRPr lang="en-US"/>
          </a:p>
        </p:txBody>
      </p:sp>
    </p:spTree>
    <p:extLst>
      <p:ext uri="{BB962C8B-B14F-4D97-AF65-F5344CB8AC3E}">
        <p14:creationId xmlns:p14="http://schemas.microsoft.com/office/powerpoint/2010/main" val="2666234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18</a:t>
            </a:fld>
            <a:endParaRPr lang="en-US"/>
          </a:p>
        </p:txBody>
      </p:sp>
    </p:spTree>
    <p:extLst>
      <p:ext uri="{BB962C8B-B14F-4D97-AF65-F5344CB8AC3E}">
        <p14:creationId xmlns:p14="http://schemas.microsoft.com/office/powerpoint/2010/main" val="2511635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19</a:t>
            </a:fld>
            <a:endParaRPr lang="en-US"/>
          </a:p>
        </p:txBody>
      </p:sp>
    </p:spTree>
    <p:extLst>
      <p:ext uri="{BB962C8B-B14F-4D97-AF65-F5344CB8AC3E}">
        <p14:creationId xmlns:p14="http://schemas.microsoft.com/office/powerpoint/2010/main" val="1682489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are the rules and laws of your colony? Think about what helps the colonists stay safe and maintain a healthy, happy colony.</a:t>
            </a:r>
          </a:p>
          <a:p>
            <a:endParaRPr lang="en-US"/>
          </a:p>
          <a:p>
            <a:r>
              <a:rPr lang="en-US"/>
              <a:t>In each shape…</a:t>
            </a:r>
          </a:p>
          <a:p>
            <a:pPr marL="171450" indent="-171450">
              <a:buFont typeface="Arial" panose="020B0604020202020204" pitchFamily="34" charset="0"/>
              <a:buChar char="•"/>
            </a:pPr>
            <a:r>
              <a:rPr lang="en-US"/>
              <a:t>Name the rule/law</a:t>
            </a:r>
          </a:p>
          <a:p>
            <a:pPr marL="171450" indent="-171450">
              <a:buFont typeface="Arial" panose="020B0604020202020204" pitchFamily="34" charset="0"/>
              <a:buChar char="•"/>
            </a:pPr>
            <a:r>
              <a:rPr lang="en-US"/>
              <a:t>Describe why it’s important for the colony/colonists</a:t>
            </a:r>
          </a:p>
          <a:p>
            <a:pPr marL="171450" indent="-171450">
              <a:buFont typeface="Arial" panose="020B0604020202020204" pitchFamily="34" charset="0"/>
              <a:buChar char="•"/>
            </a:pPr>
            <a:r>
              <a:rPr lang="en-US"/>
              <a:t>Explain the consequences for not following this rule/law</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To add more shapes, click on the last shape, then on SmartArt Tools -&gt; Design -&gt; Add Shape After</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a:t>
            </a:fld>
            <a:endParaRPr lang="en-US"/>
          </a:p>
        </p:txBody>
      </p:sp>
    </p:spTree>
    <p:extLst>
      <p:ext uri="{BB962C8B-B14F-4D97-AF65-F5344CB8AC3E}">
        <p14:creationId xmlns:p14="http://schemas.microsoft.com/office/powerpoint/2010/main" val="3469543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20</a:t>
            </a:fld>
            <a:endParaRPr lang="en-US"/>
          </a:p>
        </p:txBody>
      </p:sp>
    </p:spTree>
    <p:extLst>
      <p:ext uri="{BB962C8B-B14F-4D97-AF65-F5344CB8AC3E}">
        <p14:creationId xmlns:p14="http://schemas.microsoft.com/office/powerpoint/2010/main" val="3656978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21</a:t>
            </a:fld>
            <a:endParaRPr lang="en-US"/>
          </a:p>
        </p:txBody>
      </p:sp>
    </p:spTree>
    <p:extLst>
      <p:ext uri="{BB962C8B-B14F-4D97-AF65-F5344CB8AC3E}">
        <p14:creationId xmlns:p14="http://schemas.microsoft.com/office/powerpoint/2010/main" val="2078352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22</a:t>
            </a:fld>
            <a:endParaRPr lang="en-US"/>
          </a:p>
        </p:txBody>
      </p:sp>
    </p:spTree>
    <p:extLst>
      <p:ext uri="{BB962C8B-B14F-4D97-AF65-F5344CB8AC3E}">
        <p14:creationId xmlns:p14="http://schemas.microsoft.com/office/powerpoint/2010/main" val="4215582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23</a:t>
            </a:fld>
            <a:endParaRPr lang="en-US"/>
          </a:p>
        </p:txBody>
      </p:sp>
    </p:spTree>
    <p:extLst>
      <p:ext uri="{BB962C8B-B14F-4D97-AF65-F5344CB8AC3E}">
        <p14:creationId xmlns:p14="http://schemas.microsoft.com/office/powerpoint/2010/main" val="1846353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24</a:t>
            </a:fld>
            <a:endParaRPr lang="en-US"/>
          </a:p>
        </p:txBody>
      </p:sp>
    </p:spTree>
    <p:extLst>
      <p:ext uri="{BB962C8B-B14F-4D97-AF65-F5344CB8AC3E}">
        <p14:creationId xmlns:p14="http://schemas.microsoft.com/office/powerpoint/2010/main" val="1290670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25</a:t>
            </a:fld>
            <a:endParaRPr lang="en-US"/>
          </a:p>
        </p:txBody>
      </p:sp>
    </p:spTree>
    <p:extLst>
      <p:ext uri="{BB962C8B-B14F-4D97-AF65-F5344CB8AC3E}">
        <p14:creationId xmlns:p14="http://schemas.microsoft.com/office/powerpoint/2010/main" val="935479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26</a:t>
            </a:fld>
            <a:endParaRPr lang="en-US"/>
          </a:p>
        </p:txBody>
      </p:sp>
    </p:spTree>
    <p:extLst>
      <p:ext uri="{BB962C8B-B14F-4D97-AF65-F5344CB8AC3E}">
        <p14:creationId xmlns:p14="http://schemas.microsoft.com/office/powerpoint/2010/main" val="4016167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27</a:t>
            </a:fld>
            <a:endParaRPr lang="en-US"/>
          </a:p>
        </p:txBody>
      </p:sp>
    </p:spTree>
    <p:extLst>
      <p:ext uri="{BB962C8B-B14F-4D97-AF65-F5344CB8AC3E}">
        <p14:creationId xmlns:p14="http://schemas.microsoft.com/office/powerpoint/2010/main" val="1303498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28</a:t>
            </a:fld>
            <a:endParaRPr lang="en-US"/>
          </a:p>
        </p:txBody>
      </p:sp>
    </p:spTree>
    <p:extLst>
      <p:ext uri="{BB962C8B-B14F-4D97-AF65-F5344CB8AC3E}">
        <p14:creationId xmlns:p14="http://schemas.microsoft.com/office/powerpoint/2010/main" val="3361736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3</a:t>
            </a:fld>
            <a:endParaRPr lang="en-US"/>
          </a:p>
        </p:txBody>
      </p:sp>
    </p:spTree>
    <p:extLst>
      <p:ext uri="{BB962C8B-B14F-4D97-AF65-F5344CB8AC3E}">
        <p14:creationId xmlns:p14="http://schemas.microsoft.com/office/powerpoint/2010/main" val="2383329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4</a:t>
            </a:fld>
            <a:endParaRPr lang="en-US"/>
          </a:p>
        </p:txBody>
      </p:sp>
    </p:spTree>
    <p:extLst>
      <p:ext uri="{BB962C8B-B14F-4D97-AF65-F5344CB8AC3E}">
        <p14:creationId xmlns:p14="http://schemas.microsoft.com/office/powerpoint/2010/main" val="3366918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5</a:t>
            </a:fld>
            <a:endParaRPr lang="en-US" noProof="0"/>
          </a:p>
        </p:txBody>
      </p:sp>
    </p:spTree>
    <p:extLst>
      <p:ext uri="{BB962C8B-B14F-4D97-AF65-F5344CB8AC3E}">
        <p14:creationId xmlns:p14="http://schemas.microsoft.com/office/powerpoint/2010/main" val="801287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6</a:t>
            </a:fld>
            <a:endParaRPr lang="en-US" noProof="0"/>
          </a:p>
        </p:txBody>
      </p:sp>
    </p:spTree>
    <p:extLst>
      <p:ext uri="{BB962C8B-B14F-4D97-AF65-F5344CB8AC3E}">
        <p14:creationId xmlns:p14="http://schemas.microsoft.com/office/powerpoint/2010/main" val="1013329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7</a:t>
            </a:fld>
            <a:endParaRPr lang="en-US" noProof="0"/>
          </a:p>
        </p:txBody>
      </p:sp>
    </p:spTree>
    <p:extLst>
      <p:ext uri="{BB962C8B-B14F-4D97-AF65-F5344CB8AC3E}">
        <p14:creationId xmlns:p14="http://schemas.microsoft.com/office/powerpoint/2010/main" val="3121959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8</a:t>
            </a:fld>
            <a:endParaRPr lang="en-US" noProof="0"/>
          </a:p>
        </p:txBody>
      </p:sp>
    </p:spTree>
    <p:extLst>
      <p:ext uri="{BB962C8B-B14F-4D97-AF65-F5344CB8AC3E}">
        <p14:creationId xmlns:p14="http://schemas.microsoft.com/office/powerpoint/2010/main" val="2880592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9</a:t>
            </a:fld>
            <a:endParaRPr lang="en-US" noProof="0"/>
          </a:p>
        </p:txBody>
      </p:sp>
    </p:spTree>
    <p:extLst>
      <p:ext uri="{BB962C8B-B14F-4D97-AF65-F5344CB8AC3E}">
        <p14:creationId xmlns:p14="http://schemas.microsoft.com/office/powerpoint/2010/main" val="3907272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10/16/2021</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190021265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10/16/2021</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267057967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5460530"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3338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3" y="2621849"/>
            <a:ext cx="9195593" cy="340430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09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3" name="Text Placeholder 2">
            <a:extLst>
              <a:ext uri="{FF2B5EF4-FFF2-40B4-BE49-F238E27FC236}">
                <a16:creationId xmlns:a16="http://schemas.microsoft.com/office/drawing/2014/main" id="{B3CED86B-1675-4502-81E2-29470C91DF88}"/>
              </a:ext>
            </a:extLst>
          </p:cNvPr>
          <p:cNvSpPr>
            <a:spLocks noGrp="1"/>
          </p:cNvSpPr>
          <p:nvPr>
            <p:ph type="body" idx="1"/>
          </p:nvPr>
        </p:nvSpPr>
        <p:spPr>
          <a:xfrm>
            <a:off x="839788" y="2218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6B321C66-0786-4114-8D84-352D88D945D2}"/>
              </a:ext>
            </a:extLst>
          </p:cNvPr>
          <p:cNvSpPr>
            <a:spLocks noGrp="1"/>
          </p:cNvSpPr>
          <p:nvPr>
            <p:ph sz="half" idx="2"/>
          </p:nvPr>
        </p:nvSpPr>
        <p:spPr>
          <a:xfrm>
            <a:off x="839788" y="3047301"/>
            <a:ext cx="5157787"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8B189B09-DC60-4BD7-ACA7-13DDE9E0FF89}"/>
              </a:ext>
            </a:extLst>
          </p:cNvPr>
          <p:cNvSpPr>
            <a:spLocks noGrp="1"/>
          </p:cNvSpPr>
          <p:nvPr>
            <p:ph type="body" sz="quarter" idx="3"/>
          </p:nvPr>
        </p:nvSpPr>
        <p:spPr>
          <a:xfrm>
            <a:off x="6172200" y="2218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719BE1EB-4126-4D9C-9A27-D8AA795B0E95}"/>
              </a:ext>
            </a:extLst>
          </p:cNvPr>
          <p:cNvSpPr>
            <a:spLocks noGrp="1"/>
          </p:cNvSpPr>
          <p:nvPr>
            <p:ph sz="quarter" idx="4"/>
          </p:nvPr>
        </p:nvSpPr>
        <p:spPr>
          <a:xfrm>
            <a:off x="6172200" y="3047301"/>
            <a:ext cx="5183188"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8798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324721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10/16/2021</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Picture Placeholder 2">
            <a:extLst>
              <a:ext uri="{FF2B5EF4-FFF2-40B4-BE49-F238E27FC236}">
                <a16:creationId xmlns:a16="http://schemas.microsoft.com/office/drawing/2014/main" id="{D4EB48B4-8AD9-4F11-89AF-BD12EA589997}"/>
              </a:ext>
            </a:extLst>
          </p:cNvPr>
          <p:cNvSpPr>
            <a:spLocks noGrp="1"/>
          </p:cNvSpPr>
          <p:nvPr>
            <p:ph type="pic" idx="1"/>
          </p:nvPr>
        </p:nvSpPr>
        <p:spPr>
          <a:xfrm>
            <a:off x="804672" y="813816"/>
            <a:ext cx="749808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4" name="Text Placeholder 3">
            <a:extLst>
              <a:ext uri="{FF2B5EF4-FFF2-40B4-BE49-F238E27FC236}">
                <a16:creationId xmlns:a16="http://schemas.microsoft.com/office/drawing/2014/main" id="{D31FDF18-13E5-4AD8-9512-81D8CF8715AC}"/>
              </a:ext>
            </a:extLst>
          </p:cNvPr>
          <p:cNvSpPr>
            <a:spLocks noGrp="1"/>
          </p:cNvSpPr>
          <p:nvPr>
            <p:ph type="body" sz="half" idx="2"/>
          </p:nvPr>
        </p:nvSpPr>
        <p:spPr>
          <a:xfrm>
            <a:off x="804671" y="5385816"/>
            <a:ext cx="7498080" cy="4846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83281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10/16/2021</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FEE379EE-5441-4454-9D47-873DDEB948B8}"/>
              </a:ext>
            </a:extLst>
          </p:cNvPr>
          <p:cNvSpPr>
            <a:spLocks noGrp="1"/>
          </p:cNvSpPr>
          <p:nvPr>
            <p:ph idx="1"/>
          </p:nvPr>
        </p:nvSpPr>
        <p:spPr>
          <a:xfrm>
            <a:off x="804672" y="811782"/>
            <a:ext cx="7493278" cy="45736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3">
            <a:extLst>
              <a:ext uri="{FF2B5EF4-FFF2-40B4-BE49-F238E27FC236}">
                <a16:creationId xmlns:a16="http://schemas.microsoft.com/office/drawing/2014/main" id="{85A7519E-9093-47E3-8322-B4A5761E7D52}"/>
              </a:ext>
            </a:extLst>
          </p:cNvPr>
          <p:cNvSpPr>
            <a:spLocks noGrp="1"/>
          </p:cNvSpPr>
          <p:nvPr>
            <p:ph type="body" sz="half" idx="2"/>
          </p:nvPr>
        </p:nvSpPr>
        <p:spPr>
          <a:xfrm>
            <a:off x="802089" y="5385464"/>
            <a:ext cx="7493279" cy="4831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98802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21509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lack">
    <p:spTree>
      <p:nvGrpSpPr>
        <p:cNvPr id="1" name=""/>
        <p:cNvGrpSpPr/>
        <p:nvPr/>
      </p:nvGrpSpPr>
      <p:grpSpPr>
        <a:xfrm>
          <a:off x="0" y="0"/>
          <a:ext cx="0" cy="0"/>
          <a:chOff x="0" y="0"/>
          <a:chExt cx="0" cy="0"/>
        </a:xfrm>
      </p:grpSpPr>
      <p:grpSp>
        <p:nvGrpSpPr>
          <p:cNvPr id="80" name="Group 79"/>
          <p:cNvGrpSpPr/>
          <p:nvPr/>
        </p:nvGrpSpPr>
        <p:grpSpPr>
          <a:xfrm>
            <a:off x="261938" y="0"/>
            <a:ext cx="4360863" cy="6843713"/>
            <a:chOff x="261938" y="0"/>
            <a:chExt cx="4360863" cy="6843713"/>
          </a:xfrm>
        </p:grpSpPr>
        <p:sp>
          <p:nvSpPr>
            <p:cNvPr id="87" name="Freeform 11"/>
            <p:cNvSpPr/>
            <p:nvPr userDrawn="1"/>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10/16/2021</a:t>
            </a:fld>
            <a:endParaRPr lang="en-US" noProof="0"/>
          </a:p>
        </p:txBody>
      </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369605" y="1879719"/>
            <a:ext cx="4937664" cy="3297318"/>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1957388" y="4621333"/>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Freeform: Shape 42">
            <a:extLst>
              <a:ext uri="{FF2B5EF4-FFF2-40B4-BE49-F238E27FC236}">
                <a16:creationId xmlns:a16="http://schemas.microsoft.com/office/drawing/2014/main" id="{4463ED2E-F436-4C78-9D09-ECC568CAECBB}"/>
              </a:ext>
            </a:extLst>
          </p:cNvPr>
          <p:cNvSpPr>
            <a:spLocks/>
          </p:cNvSpPr>
          <p:nvPr userDrawn="1"/>
        </p:nvSpPr>
        <p:spPr bwMode="auto">
          <a:xfrm flipH="1">
            <a:off x="3407031" y="0"/>
            <a:ext cx="8784969" cy="6858000"/>
          </a:xfrm>
          <a:custGeom>
            <a:avLst/>
            <a:gdLst>
              <a:gd name="connsiteX0" fmla="*/ 5588301 w 8784969"/>
              <a:gd name="connsiteY0" fmla="*/ 0 h 6858000"/>
              <a:gd name="connsiteX1" fmla="*/ 1468988 w 8784969"/>
              <a:gd name="connsiteY1" fmla="*/ 0 h 6858000"/>
              <a:gd name="connsiteX2" fmla="*/ 1156162 w 8784969"/>
              <a:gd name="connsiteY2" fmla="*/ 199232 h 6858000"/>
              <a:gd name="connsiteX3" fmla="*/ 847304 w 8784969"/>
              <a:gd name="connsiteY3" fmla="*/ 429068 h 6858000"/>
              <a:gd name="connsiteX4" fmla="*/ 578156 w 8784969"/>
              <a:gd name="connsiteY4" fmla="*/ 691737 h 6858000"/>
              <a:gd name="connsiteX5" fmla="*/ 331069 w 8784969"/>
              <a:gd name="connsiteY5" fmla="*/ 987239 h 6858000"/>
              <a:gd name="connsiteX6" fmla="*/ 119280 w 8784969"/>
              <a:gd name="connsiteY6" fmla="*/ 1321048 h 6858000"/>
              <a:gd name="connsiteX7" fmla="*/ 0 w 8784969"/>
              <a:gd name="connsiteY7" fmla="*/ 1557746 h 6858000"/>
              <a:gd name="connsiteX8" fmla="*/ 0 w 8784969"/>
              <a:gd name="connsiteY8" fmla="*/ 4538060 h 6858000"/>
              <a:gd name="connsiteX9" fmla="*/ 57509 w 8784969"/>
              <a:gd name="connsiteY9" fmla="*/ 4686493 h 6858000"/>
              <a:gd name="connsiteX10" fmla="*/ 247236 w 8784969"/>
              <a:gd name="connsiteY10" fmla="*/ 5069552 h 6858000"/>
              <a:gd name="connsiteX11" fmla="*/ 481086 w 8784969"/>
              <a:gd name="connsiteY11" fmla="*/ 5419777 h 6858000"/>
              <a:gd name="connsiteX12" fmla="*/ 741410 w 8784969"/>
              <a:gd name="connsiteY12" fmla="*/ 5726224 h 6858000"/>
              <a:gd name="connsiteX13" fmla="*/ 1023795 w 8784969"/>
              <a:gd name="connsiteY13" fmla="*/ 5999838 h 6858000"/>
              <a:gd name="connsiteX14" fmla="*/ 1332653 w 8784969"/>
              <a:gd name="connsiteY14" fmla="*/ 6251562 h 6858000"/>
              <a:gd name="connsiteX15" fmla="*/ 1650336 w 8784969"/>
              <a:gd name="connsiteY15" fmla="*/ 6470453 h 6858000"/>
              <a:gd name="connsiteX16" fmla="*/ 1976844 w 8784969"/>
              <a:gd name="connsiteY16" fmla="*/ 6645566 h 6858000"/>
              <a:gd name="connsiteX17" fmla="*/ 2321000 w 8784969"/>
              <a:gd name="connsiteY17" fmla="*/ 6804261 h 6858000"/>
              <a:gd name="connsiteX18" fmla="*/ 2460016 w 8784969"/>
              <a:gd name="connsiteY18" fmla="*/ 6858000 h 6858000"/>
              <a:gd name="connsiteX19" fmla="*/ 6444063 w 8784969"/>
              <a:gd name="connsiteY19" fmla="*/ 6858000 h 6858000"/>
              <a:gd name="connsiteX20" fmla="*/ 6733266 w 8784969"/>
              <a:gd name="connsiteY20" fmla="*/ 6744066 h 6858000"/>
              <a:gd name="connsiteX21" fmla="*/ 7099484 w 8784969"/>
              <a:gd name="connsiteY21" fmla="*/ 6585371 h 6858000"/>
              <a:gd name="connsiteX22" fmla="*/ 7439228 w 8784969"/>
              <a:gd name="connsiteY22" fmla="*/ 6382897 h 6858000"/>
              <a:gd name="connsiteX23" fmla="*/ 7756911 w 8784969"/>
              <a:gd name="connsiteY23" fmla="*/ 6147589 h 6858000"/>
              <a:gd name="connsiteX24" fmla="*/ 8052533 w 8784969"/>
              <a:gd name="connsiteY24" fmla="*/ 5868503 h 6858000"/>
              <a:gd name="connsiteX25" fmla="*/ 8299620 w 8784969"/>
              <a:gd name="connsiteY25" fmla="*/ 5562056 h 6858000"/>
              <a:gd name="connsiteX26" fmla="*/ 8405514 w 8784969"/>
              <a:gd name="connsiteY26" fmla="*/ 5386944 h 6858000"/>
              <a:gd name="connsiteX27" fmla="*/ 8502584 w 8784969"/>
              <a:gd name="connsiteY27" fmla="*/ 5200886 h 6858000"/>
              <a:gd name="connsiteX28" fmla="*/ 8582005 w 8784969"/>
              <a:gd name="connsiteY28" fmla="*/ 5009357 h 6858000"/>
              <a:gd name="connsiteX29" fmla="*/ 8652601 w 8784969"/>
              <a:gd name="connsiteY29" fmla="*/ 4806883 h 6858000"/>
              <a:gd name="connsiteX30" fmla="*/ 8714373 w 8784969"/>
              <a:gd name="connsiteY30" fmla="*/ 4571576 h 6858000"/>
              <a:gd name="connsiteX31" fmla="*/ 8749671 w 8784969"/>
              <a:gd name="connsiteY31" fmla="*/ 4352685 h 6858000"/>
              <a:gd name="connsiteX32" fmla="*/ 8771732 w 8784969"/>
              <a:gd name="connsiteY32" fmla="*/ 4106433 h 6858000"/>
              <a:gd name="connsiteX33" fmla="*/ 8784969 w 8784969"/>
              <a:gd name="connsiteY33" fmla="*/ 3843764 h 6858000"/>
              <a:gd name="connsiteX34" fmla="*/ 8758495 w 8784969"/>
              <a:gd name="connsiteY34" fmla="*/ 3597512 h 6858000"/>
              <a:gd name="connsiteX35" fmla="*/ 8714373 w 8784969"/>
              <a:gd name="connsiteY35" fmla="*/ 3345787 h 6858000"/>
              <a:gd name="connsiteX36" fmla="*/ 8652601 w 8784969"/>
              <a:gd name="connsiteY36" fmla="*/ 3115952 h 6858000"/>
              <a:gd name="connsiteX37" fmla="*/ 8582005 w 8784969"/>
              <a:gd name="connsiteY37" fmla="*/ 2880644 h 6858000"/>
              <a:gd name="connsiteX38" fmla="*/ 8502584 w 8784969"/>
              <a:gd name="connsiteY38" fmla="*/ 2645337 h 6858000"/>
              <a:gd name="connsiteX39" fmla="*/ 8405514 w 8784969"/>
              <a:gd name="connsiteY39" fmla="*/ 2426446 h 6858000"/>
              <a:gd name="connsiteX40" fmla="*/ 8290795 w 8784969"/>
              <a:gd name="connsiteY40" fmla="*/ 2223972 h 6858000"/>
              <a:gd name="connsiteX41" fmla="*/ 8171664 w 8784969"/>
              <a:gd name="connsiteY41" fmla="*/ 2021498 h 6858000"/>
              <a:gd name="connsiteX42" fmla="*/ 7889279 w 8784969"/>
              <a:gd name="connsiteY42" fmla="*/ 1643911 h 6858000"/>
              <a:gd name="connsiteX43" fmla="*/ 7571596 w 8784969"/>
              <a:gd name="connsiteY43" fmla="*/ 1277269 h 6858000"/>
              <a:gd name="connsiteX44" fmla="*/ 7218615 w 8784969"/>
              <a:gd name="connsiteY44" fmla="*/ 954406 h 6858000"/>
              <a:gd name="connsiteX45" fmla="*/ 6839160 w 8784969"/>
              <a:gd name="connsiteY45" fmla="*/ 664375 h 6858000"/>
              <a:gd name="connsiteX46" fmla="*/ 6428820 w 8784969"/>
              <a:gd name="connsiteY46" fmla="*/ 418123 h 6858000"/>
              <a:gd name="connsiteX47" fmla="*/ 6005242 w 8784969"/>
              <a:gd name="connsiteY47" fmla="*/ 18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84969" h="6858000">
                <a:moveTo>
                  <a:pt x="5588301" y="0"/>
                </a:moveTo>
                <a:lnTo>
                  <a:pt x="1468988" y="0"/>
                </a:lnTo>
                <a:lnTo>
                  <a:pt x="1156162" y="199232"/>
                </a:lnTo>
                <a:lnTo>
                  <a:pt x="847304" y="429068"/>
                </a:lnTo>
                <a:lnTo>
                  <a:pt x="578156" y="691737"/>
                </a:lnTo>
                <a:lnTo>
                  <a:pt x="331069" y="987239"/>
                </a:lnTo>
                <a:lnTo>
                  <a:pt x="119280" y="1321048"/>
                </a:lnTo>
                <a:lnTo>
                  <a:pt x="0" y="1557746"/>
                </a:lnTo>
                <a:lnTo>
                  <a:pt x="0" y="4538060"/>
                </a:lnTo>
                <a:lnTo>
                  <a:pt x="57509" y="4686493"/>
                </a:lnTo>
                <a:lnTo>
                  <a:pt x="247236" y="5069552"/>
                </a:lnTo>
                <a:lnTo>
                  <a:pt x="481086" y="5419777"/>
                </a:lnTo>
                <a:lnTo>
                  <a:pt x="741410" y="5726224"/>
                </a:lnTo>
                <a:lnTo>
                  <a:pt x="1023795" y="5999838"/>
                </a:lnTo>
                <a:lnTo>
                  <a:pt x="1332653" y="6251562"/>
                </a:lnTo>
                <a:lnTo>
                  <a:pt x="1650336" y="6470453"/>
                </a:lnTo>
                <a:lnTo>
                  <a:pt x="1976844" y="6645566"/>
                </a:lnTo>
                <a:lnTo>
                  <a:pt x="2321000" y="6804261"/>
                </a:lnTo>
                <a:lnTo>
                  <a:pt x="2460016" y="6858000"/>
                </a:lnTo>
                <a:lnTo>
                  <a:pt x="6444063" y="6858000"/>
                </a:lnTo>
                <a:lnTo>
                  <a:pt x="6733266" y="6744066"/>
                </a:lnTo>
                <a:lnTo>
                  <a:pt x="7099484" y="6585371"/>
                </a:lnTo>
                <a:lnTo>
                  <a:pt x="7439228" y="6382897"/>
                </a:lnTo>
                <a:lnTo>
                  <a:pt x="7756911" y="6147589"/>
                </a:lnTo>
                <a:lnTo>
                  <a:pt x="8052533" y="5868503"/>
                </a:lnTo>
                <a:lnTo>
                  <a:pt x="8299620" y="5562056"/>
                </a:lnTo>
                <a:lnTo>
                  <a:pt x="8405514" y="5386944"/>
                </a:lnTo>
                <a:lnTo>
                  <a:pt x="8502584" y="5200886"/>
                </a:lnTo>
                <a:lnTo>
                  <a:pt x="8582005" y="5009357"/>
                </a:lnTo>
                <a:lnTo>
                  <a:pt x="8652601" y="4806883"/>
                </a:lnTo>
                <a:lnTo>
                  <a:pt x="8714373" y="4571576"/>
                </a:lnTo>
                <a:lnTo>
                  <a:pt x="8749671" y="4352685"/>
                </a:lnTo>
                <a:lnTo>
                  <a:pt x="8771732" y="4106433"/>
                </a:lnTo>
                <a:lnTo>
                  <a:pt x="8784969" y="3843764"/>
                </a:lnTo>
                <a:lnTo>
                  <a:pt x="8758495" y="3597512"/>
                </a:lnTo>
                <a:lnTo>
                  <a:pt x="8714373" y="3345787"/>
                </a:lnTo>
                <a:lnTo>
                  <a:pt x="8652601" y="3115952"/>
                </a:lnTo>
                <a:lnTo>
                  <a:pt x="8582005" y="2880644"/>
                </a:lnTo>
                <a:lnTo>
                  <a:pt x="8502584" y="2645337"/>
                </a:lnTo>
                <a:lnTo>
                  <a:pt x="8405514" y="2426446"/>
                </a:lnTo>
                <a:lnTo>
                  <a:pt x="8290795" y="2223972"/>
                </a:lnTo>
                <a:lnTo>
                  <a:pt x="8171664" y="2021498"/>
                </a:lnTo>
                <a:lnTo>
                  <a:pt x="7889279" y="1643911"/>
                </a:lnTo>
                <a:lnTo>
                  <a:pt x="7571596" y="1277269"/>
                </a:lnTo>
                <a:lnTo>
                  <a:pt x="7218615" y="954406"/>
                </a:lnTo>
                <a:lnTo>
                  <a:pt x="6839160" y="664375"/>
                </a:lnTo>
                <a:lnTo>
                  <a:pt x="6428820" y="418123"/>
                </a:lnTo>
                <a:lnTo>
                  <a:pt x="6005242" y="18281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7" name="Title 6">
            <a:extLst>
              <a:ext uri="{FF2B5EF4-FFF2-40B4-BE49-F238E27FC236}">
                <a16:creationId xmlns:a16="http://schemas.microsoft.com/office/drawing/2014/main" id="{89245B68-D7BE-4D62-BC2B-4D5729E566E9}"/>
              </a:ext>
            </a:extLst>
          </p:cNvPr>
          <p:cNvSpPr>
            <a:spLocks noGrp="1"/>
          </p:cNvSpPr>
          <p:nvPr>
            <p:ph type="title"/>
          </p:nvPr>
        </p:nvSpPr>
        <p:spPr>
          <a:xfrm>
            <a:off x="398682" y="2325648"/>
            <a:ext cx="3498667" cy="2456485"/>
          </a:xfrm>
        </p:spPr>
        <p:txBody>
          <a:bodyPr/>
          <a:lstStyle/>
          <a:p>
            <a:r>
              <a:rPr lang="en-US" noProof="0"/>
              <a:t>Click to edit Master title style</a:t>
            </a:r>
          </a:p>
        </p:txBody>
      </p:sp>
      <p:sp>
        <p:nvSpPr>
          <p:cNvPr id="9" name="Content Placeholder 8">
            <a:extLst>
              <a:ext uri="{FF2B5EF4-FFF2-40B4-BE49-F238E27FC236}">
                <a16:creationId xmlns:a16="http://schemas.microsoft.com/office/drawing/2014/main" id="{AD30D061-37A7-4261-B0A0-8ADD86394B36}"/>
              </a:ext>
            </a:extLst>
          </p:cNvPr>
          <p:cNvSpPr>
            <a:spLocks noGrp="1"/>
          </p:cNvSpPr>
          <p:nvPr>
            <p:ph sz="quarter" idx="14"/>
          </p:nvPr>
        </p:nvSpPr>
        <p:spPr>
          <a:xfrm>
            <a:off x="5100638" y="838986"/>
            <a:ext cx="6292850" cy="52413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641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9B7E1CAD-48B4-45E8-AC71-7B4CEEB5AE94}"/>
              </a:ext>
            </a:extLst>
          </p:cNvPr>
          <p:cNvSpPr>
            <a:spLocks noGrp="1"/>
          </p:cNvSpPr>
          <p:nvPr>
            <p:ph type="pic" sz="quarter" idx="13"/>
          </p:nvPr>
        </p:nvSpPr>
        <p:spPr>
          <a:xfrm>
            <a:off x="2825492" y="0"/>
            <a:ext cx="9366509" cy="6843713"/>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lumMod val="95000"/>
            </a:schemeClr>
          </a:solidFill>
        </p:spPr>
        <p:txBody>
          <a:bodyPr wrap="square" anchor="ctr">
            <a:noAutofit/>
          </a:bodyPr>
          <a:lstStyle>
            <a:lvl1pPr marL="0" indent="0" algn="ctr">
              <a:buNone/>
              <a:defRPr i="1"/>
            </a:lvl1pPr>
          </a:lstStyle>
          <a:p>
            <a:r>
              <a:rPr lang="en-US" noProof="0"/>
              <a:t>Click icon to add picture</a:t>
            </a:r>
          </a:p>
        </p:txBody>
      </p:sp>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10/16/2021</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Tree>
    <p:extLst>
      <p:ext uri="{BB962C8B-B14F-4D97-AF65-F5344CB8AC3E}">
        <p14:creationId xmlns:p14="http://schemas.microsoft.com/office/powerpoint/2010/main" val="26979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l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3021643"/>
            <a:ext cx="3420000" cy="460945"/>
          </a:xfrm>
        </p:spPr>
        <p:txBody>
          <a:bodyPr/>
          <a:lstStyle>
            <a:lvl1pPr marL="0" indent="0">
              <a:lnSpc>
                <a:spcPct val="100000"/>
              </a:lnSpc>
              <a:buNone/>
              <a:defRPr sz="1800">
                <a:latin typeface="+mj-lt"/>
              </a:defRPr>
            </a:lvl1pPr>
          </a:lstStyle>
          <a:p>
            <a:pPr lvl="0"/>
            <a:r>
              <a:rPr lang="en-US" noProof="0"/>
              <a:t>Header</a:t>
            </a:r>
          </a:p>
        </p:txBody>
      </p:sp>
      <p:cxnSp>
        <p:nvCxnSpPr>
          <p:cNvPr id="38" name="Straight Connector 37">
            <a:extLst>
              <a:ext uri="{FF2B5EF4-FFF2-40B4-BE49-F238E27FC236}">
                <a16:creationId xmlns:a16="http://schemas.microsoft.com/office/drawing/2014/main" id="{B7A8DADA-A3F9-464A-B9BA-25A365C1AC1D}"/>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216F6A-AB47-4B4B-9DD2-361F771E616B}"/>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3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 Content w Images">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4" name="Picture Placeholder 3">
            <a:extLst>
              <a:ext uri="{FF2B5EF4-FFF2-40B4-BE49-F238E27FC236}">
                <a16:creationId xmlns:a16="http://schemas.microsoft.com/office/drawing/2014/main" id="{0D4343E1-2980-4553-8C60-26A8B5828B97}"/>
              </a:ext>
            </a:extLst>
          </p:cNvPr>
          <p:cNvSpPr>
            <a:spLocks noGrp="1"/>
          </p:cNvSpPr>
          <p:nvPr>
            <p:ph type="pic" sz="quarter" idx="18" hasCustomPrompt="1"/>
          </p:nvPr>
        </p:nvSpPr>
        <p:spPr>
          <a:xfrm>
            <a:off x="800856" y="3125086"/>
            <a:ext cx="844171" cy="844171"/>
          </a:xfrm>
        </p:spPr>
        <p:txBody>
          <a:bodyPr anchor="ctr"/>
          <a:lstStyle>
            <a:lvl1pPr marL="0" indent="0" algn="ctr">
              <a:buNone/>
              <a:defRPr i="1"/>
            </a:lvl1pPr>
          </a:lstStyle>
          <a:p>
            <a:r>
              <a:rPr lang="en-US" noProof="0"/>
              <a:t>Insert Icon or Photo</a:t>
            </a:r>
          </a:p>
        </p:txBody>
      </p:sp>
      <p:sp>
        <p:nvSpPr>
          <p:cNvPr id="38" name="Picture Placeholder 3">
            <a:extLst>
              <a:ext uri="{FF2B5EF4-FFF2-40B4-BE49-F238E27FC236}">
                <a16:creationId xmlns:a16="http://schemas.microsoft.com/office/drawing/2014/main" id="{846F92BA-F8BE-4831-B110-5971C889D4CC}"/>
              </a:ext>
            </a:extLst>
          </p:cNvPr>
          <p:cNvSpPr>
            <a:spLocks noGrp="1"/>
          </p:cNvSpPr>
          <p:nvPr>
            <p:ph type="pic" sz="quarter" idx="19" hasCustomPrompt="1"/>
          </p:nvPr>
        </p:nvSpPr>
        <p:spPr>
          <a:xfrm>
            <a:off x="4386327" y="3125086"/>
            <a:ext cx="844171" cy="844171"/>
          </a:xfrm>
        </p:spPr>
        <p:txBody>
          <a:bodyPr anchor="ctr"/>
          <a:lstStyle>
            <a:lvl1pPr marL="0" indent="0" algn="ctr">
              <a:buNone/>
              <a:defRPr i="1"/>
            </a:lvl1pPr>
          </a:lstStyle>
          <a:p>
            <a:r>
              <a:rPr lang="en-US" noProof="0"/>
              <a:t>Insert Icon or Photo</a:t>
            </a:r>
          </a:p>
        </p:txBody>
      </p:sp>
      <p:sp>
        <p:nvSpPr>
          <p:cNvPr id="39" name="Picture Placeholder 3">
            <a:extLst>
              <a:ext uri="{FF2B5EF4-FFF2-40B4-BE49-F238E27FC236}">
                <a16:creationId xmlns:a16="http://schemas.microsoft.com/office/drawing/2014/main" id="{AE359D84-4C76-4CD0-B624-6DF850A10C49}"/>
              </a:ext>
            </a:extLst>
          </p:cNvPr>
          <p:cNvSpPr>
            <a:spLocks noGrp="1"/>
          </p:cNvSpPr>
          <p:nvPr>
            <p:ph type="pic" sz="quarter" idx="20" hasCustomPrompt="1"/>
          </p:nvPr>
        </p:nvSpPr>
        <p:spPr>
          <a:xfrm>
            <a:off x="7955931" y="3125086"/>
            <a:ext cx="844171" cy="844171"/>
          </a:xfrm>
        </p:spPr>
        <p:txBody>
          <a:bodyPr anchor="ctr"/>
          <a:lstStyle>
            <a:lvl1pPr marL="0" indent="0" algn="ctr">
              <a:buNone/>
              <a:defRPr i="1"/>
            </a:lvl1pPr>
          </a:lstStyle>
          <a:p>
            <a:r>
              <a:rPr lang="en-US" noProof="0"/>
              <a:t>Insert Icon or Photo</a:t>
            </a:r>
          </a:p>
        </p:txBody>
      </p:sp>
      <p:cxnSp>
        <p:nvCxnSpPr>
          <p:cNvPr id="40" name="Straight Connector 39">
            <a:extLst>
              <a:ext uri="{FF2B5EF4-FFF2-40B4-BE49-F238E27FC236}">
                <a16:creationId xmlns:a16="http://schemas.microsoft.com/office/drawing/2014/main" id="{4E4E82A4-1189-4AC3-95D5-D2435A63BE1A}"/>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5703E44-581C-4B41-9496-94E20343DF6A}"/>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55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3 Col Content w Numbers">
    <p:spTree>
      <p:nvGrpSpPr>
        <p:cNvPr id="1" name=""/>
        <p:cNvGrpSpPr/>
        <p:nvPr/>
      </p:nvGrpSpPr>
      <p:grpSpPr>
        <a:xfrm>
          <a:off x="0" y="0"/>
          <a:ext cx="0" cy="0"/>
          <a:chOff x="0" y="0"/>
          <a:chExt cx="0" cy="0"/>
        </a:xfrm>
      </p:grpSpPr>
      <p:grpSp>
        <p:nvGrpSpPr>
          <p:cNvPr id="80" name="Group 79"/>
          <p:cNvGrpSpPr/>
          <p:nvPr/>
        </p:nvGrpSpPr>
        <p:grpSpPr>
          <a:xfrm flipH="1">
            <a:off x="0" y="0"/>
            <a:ext cx="12584114" cy="6853238"/>
            <a:chOff x="-417513" y="0"/>
            <a:chExt cx="12584114" cy="6853238"/>
          </a:xfrm>
        </p:grpSpPr>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10/16/2021</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0" y="4134156"/>
            <a:ext cx="3869619" cy="2723844"/>
            <a:chOff x="1" y="3649663"/>
            <a:chExt cx="4537613" cy="3194050"/>
          </a:xfrm>
          <a:solidFill>
            <a:schemeClr val="tx1">
              <a:lumMod val="85000"/>
              <a:lumOff val="15000"/>
            </a:schemeClr>
          </a:solidFill>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8" cy="9260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bg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31" name="Content Placeholder 2">
            <a:extLst>
              <a:ext uri="{FF2B5EF4-FFF2-40B4-BE49-F238E27FC236}">
                <a16:creationId xmlns:a16="http://schemas.microsoft.com/office/drawing/2014/main" id="{E18859FD-02A1-4EBD-B3D6-0FB3AF9D7B60}"/>
              </a:ext>
            </a:extLst>
          </p:cNvPr>
          <p:cNvSpPr>
            <a:spLocks noGrp="1"/>
          </p:cNvSpPr>
          <p:nvPr>
            <p:ph sz="half" idx="1"/>
          </p:nvPr>
        </p:nvSpPr>
        <p:spPr>
          <a:xfrm>
            <a:off x="80089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90642181-CFD1-4C77-B057-A56CE72F014C}"/>
              </a:ext>
            </a:extLst>
          </p:cNvPr>
          <p:cNvSpPr>
            <a:spLocks noGrp="1"/>
          </p:cNvSpPr>
          <p:nvPr>
            <p:ph sz="half" idx="13"/>
          </p:nvPr>
        </p:nvSpPr>
        <p:spPr>
          <a:xfrm>
            <a:off x="4387159"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FF0BDBD4-7825-4C67-99E9-C735E1FBB9EE}"/>
              </a:ext>
            </a:extLst>
          </p:cNvPr>
          <p:cNvSpPr>
            <a:spLocks noGrp="1"/>
          </p:cNvSpPr>
          <p:nvPr>
            <p:ph sz="half" idx="14"/>
          </p:nvPr>
        </p:nvSpPr>
        <p:spPr>
          <a:xfrm>
            <a:off x="797342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94417C6D-B291-4A61-9921-775DA1D6D0D9}"/>
              </a:ext>
            </a:extLst>
          </p:cNvPr>
          <p:cNvSpPr>
            <a:spLocks noGrp="1"/>
          </p:cNvSpPr>
          <p:nvPr>
            <p:ph sz="half" idx="15" hasCustomPrompt="1"/>
          </p:nvPr>
        </p:nvSpPr>
        <p:spPr>
          <a:xfrm>
            <a:off x="80089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6" name="Content Header 3">
            <a:extLst>
              <a:ext uri="{FF2B5EF4-FFF2-40B4-BE49-F238E27FC236}">
                <a16:creationId xmlns:a16="http://schemas.microsoft.com/office/drawing/2014/main" id="{35980708-2905-4ABB-BDDC-DC6D33D7C6BC}"/>
              </a:ext>
            </a:extLst>
          </p:cNvPr>
          <p:cNvSpPr>
            <a:spLocks noGrp="1"/>
          </p:cNvSpPr>
          <p:nvPr>
            <p:ph sz="half" idx="16" hasCustomPrompt="1"/>
          </p:nvPr>
        </p:nvSpPr>
        <p:spPr>
          <a:xfrm>
            <a:off x="4387159"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7" name="Content Header 4">
            <a:extLst>
              <a:ext uri="{FF2B5EF4-FFF2-40B4-BE49-F238E27FC236}">
                <a16:creationId xmlns:a16="http://schemas.microsoft.com/office/drawing/2014/main" id="{C7F8108B-8CD4-48BF-94C0-01363B1E4F02}"/>
              </a:ext>
            </a:extLst>
          </p:cNvPr>
          <p:cNvSpPr>
            <a:spLocks noGrp="1"/>
          </p:cNvSpPr>
          <p:nvPr>
            <p:ph sz="half" idx="17" hasCustomPrompt="1"/>
          </p:nvPr>
        </p:nvSpPr>
        <p:spPr>
          <a:xfrm>
            <a:off x="797342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7" name="Text Placeholder 6">
            <a:extLst>
              <a:ext uri="{FF2B5EF4-FFF2-40B4-BE49-F238E27FC236}">
                <a16:creationId xmlns:a16="http://schemas.microsoft.com/office/drawing/2014/main" id="{090A5D5B-F644-47FC-BA95-B93F1855AD25}"/>
              </a:ext>
            </a:extLst>
          </p:cNvPr>
          <p:cNvSpPr>
            <a:spLocks noGrp="1"/>
          </p:cNvSpPr>
          <p:nvPr>
            <p:ph type="body" sz="quarter" idx="18" hasCustomPrompt="1"/>
          </p:nvPr>
        </p:nvSpPr>
        <p:spPr>
          <a:xfrm>
            <a:off x="788553" y="1408627"/>
            <a:ext cx="837285" cy="837285"/>
          </a:xfrm>
          <a:solidFill>
            <a:schemeClr val="accent1"/>
          </a:solidFill>
        </p:spPr>
        <p:txBody>
          <a:bodyPr anchor="ctr"/>
          <a:lstStyle>
            <a:lvl1pPr marL="0" indent="0" algn="ctr">
              <a:buNone/>
              <a:defRPr sz="3200" b="1">
                <a:solidFill>
                  <a:schemeClr val="tx1"/>
                </a:solidFill>
                <a:latin typeface="+mj-lt"/>
              </a:defRPr>
            </a:lvl1pPr>
          </a:lstStyle>
          <a:p>
            <a:pPr lvl="0"/>
            <a:r>
              <a:rPr lang="en-US" noProof="0"/>
              <a:t>1</a:t>
            </a:r>
          </a:p>
        </p:txBody>
      </p:sp>
      <p:sp>
        <p:nvSpPr>
          <p:cNvPr id="39" name="Text Placeholder 6">
            <a:extLst>
              <a:ext uri="{FF2B5EF4-FFF2-40B4-BE49-F238E27FC236}">
                <a16:creationId xmlns:a16="http://schemas.microsoft.com/office/drawing/2014/main" id="{96BA3150-050E-4A44-BE40-3BD47F041282}"/>
              </a:ext>
            </a:extLst>
          </p:cNvPr>
          <p:cNvSpPr>
            <a:spLocks noGrp="1"/>
          </p:cNvSpPr>
          <p:nvPr>
            <p:ph type="body" sz="quarter" idx="19" hasCustomPrompt="1"/>
          </p:nvPr>
        </p:nvSpPr>
        <p:spPr>
          <a:xfrm>
            <a:off x="4392897" y="1408627"/>
            <a:ext cx="837285" cy="837285"/>
          </a:xfrm>
          <a:solidFill>
            <a:schemeClr val="tx1">
              <a:lumMod val="85000"/>
              <a:lumOff val="15000"/>
            </a:schemeClr>
          </a:solidFill>
        </p:spPr>
        <p:txBody>
          <a:bodyPr anchor="ctr"/>
          <a:lstStyle>
            <a:lvl1pPr marL="0" indent="0" algn="ctr">
              <a:buNone/>
              <a:defRPr sz="3200" b="1">
                <a:solidFill>
                  <a:schemeClr val="bg1"/>
                </a:solidFill>
                <a:latin typeface="+mj-lt"/>
              </a:defRPr>
            </a:lvl1pPr>
          </a:lstStyle>
          <a:p>
            <a:pPr lvl="0"/>
            <a:r>
              <a:rPr lang="en-US" noProof="0"/>
              <a:t>2</a:t>
            </a:r>
          </a:p>
        </p:txBody>
      </p:sp>
      <p:sp>
        <p:nvSpPr>
          <p:cNvPr id="40" name="Text Placeholder 6">
            <a:extLst>
              <a:ext uri="{FF2B5EF4-FFF2-40B4-BE49-F238E27FC236}">
                <a16:creationId xmlns:a16="http://schemas.microsoft.com/office/drawing/2014/main" id="{A3379A5C-5A4C-4054-89CF-DBCEC320E265}"/>
              </a:ext>
            </a:extLst>
          </p:cNvPr>
          <p:cNvSpPr>
            <a:spLocks noGrp="1"/>
          </p:cNvSpPr>
          <p:nvPr>
            <p:ph type="body" sz="quarter" idx="20" hasCustomPrompt="1"/>
          </p:nvPr>
        </p:nvSpPr>
        <p:spPr>
          <a:xfrm>
            <a:off x="7973424" y="1408627"/>
            <a:ext cx="837285" cy="837285"/>
          </a:xfrm>
          <a:solidFill>
            <a:schemeClr val="bg1">
              <a:lumMod val="95000"/>
            </a:schemeClr>
          </a:solidFill>
        </p:spPr>
        <p:txBody>
          <a:bodyPr anchor="ctr"/>
          <a:lstStyle>
            <a:lvl1pPr marL="0" indent="0" algn="ctr">
              <a:buNone/>
              <a:defRPr sz="3200" b="1">
                <a:solidFill>
                  <a:schemeClr val="tx1"/>
                </a:solidFill>
                <a:latin typeface="+mj-lt"/>
              </a:defRPr>
            </a:lvl1pPr>
          </a:lstStyle>
          <a:p>
            <a:pPr lvl="0"/>
            <a:r>
              <a:rPr lang="en-US" noProof="0"/>
              <a:t>3</a:t>
            </a:r>
          </a:p>
        </p:txBody>
      </p:sp>
      <p:cxnSp>
        <p:nvCxnSpPr>
          <p:cNvPr id="38" name="Straight Connector 37">
            <a:extLst>
              <a:ext uri="{FF2B5EF4-FFF2-40B4-BE49-F238E27FC236}">
                <a16:creationId xmlns:a16="http://schemas.microsoft.com/office/drawing/2014/main" id="{11563148-967F-403B-A638-B0C3C2AC9967}"/>
              </a:ext>
              <a:ext uri="{C183D7F6-B498-43B3-948B-1728B52AA6E4}">
                <adec:decorative xmlns:adec="http://schemas.microsoft.com/office/drawing/2017/decorative" val="1"/>
              </a:ext>
            </a:extLst>
          </p:cNvPr>
          <p:cNvCxnSpPr/>
          <p:nvPr userDrawn="1"/>
        </p:nvCxnSpPr>
        <p:spPr>
          <a:xfrm>
            <a:off x="4304026"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557735-9BED-41DD-95DD-163D1C9E395A}"/>
              </a:ext>
              <a:ext uri="{C183D7F6-B498-43B3-948B-1728B52AA6E4}">
                <adec:decorative xmlns:adec="http://schemas.microsoft.com/office/drawing/2017/decorative" val="1"/>
              </a:ext>
            </a:extLst>
          </p:cNvPr>
          <p:cNvCxnSpPr/>
          <p:nvPr userDrawn="1"/>
        </p:nvCxnSpPr>
        <p:spPr>
          <a:xfrm>
            <a:off x="7890290"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7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Righ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10/16/2021</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p14="http://schemas.microsoft.com/office/powerpoint/2010/main" val="426287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flipH="1">
            <a:off x="-685800"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 name="Rectangle 11">
            <a:extLst>
              <a:ext uri="{FF2B5EF4-FFF2-40B4-BE49-F238E27FC236}">
                <a16:creationId xmlns:a16="http://schemas.microsoft.com/office/drawing/2014/main" id="{6AEF0598-4986-4C3D-A0BD-127B9AD43830}"/>
              </a:ext>
            </a:extLst>
          </p:cNvPr>
          <p:cNvSpPr/>
          <p:nvPr userDrawn="1"/>
        </p:nvSpPr>
        <p:spPr>
          <a:xfrm>
            <a:off x="3599214"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10/16/2021</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3599214"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61986"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800000">
            <a:off x="1818524" y="2197117"/>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279443" y="2349925"/>
            <a:ext cx="2937576" cy="2456442"/>
          </a:xfrm>
        </p:spPr>
        <p:txBody>
          <a:bodyPr/>
          <a:lstStyle>
            <a:lvl1pPr>
              <a:defRPr>
                <a:solidFill>
                  <a:schemeClr val="tx1"/>
                </a:solidFill>
              </a:defRPr>
            </a:lvl1pPr>
          </a:lstStyle>
          <a:p>
            <a:r>
              <a:rPr lang="en-US" noProof="0"/>
              <a:t>Click to edit Master title style</a:t>
            </a:r>
          </a:p>
        </p:txBody>
      </p: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68275" y="44521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93AB100B-7366-469B-AD1B-F4E4142B4CC4}"/>
              </a:ext>
            </a:extLst>
          </p:cNvPr>
          <p:cNvSpPr>
            <a:spLocks noGrp="1"/>
          </p:cNvSpPr>
          <p:nvPr>
            <p:ph idx="1"/>
          </p:nvPr>
        </p:nvSpPr>
        <p:spPr>
          <a:xfrm>
            <a:off x="3821971" y="1397000"/>
            <a:ext cx="7578350" cy="4654808"/>
          </a:xfrm>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Header 2">
            <a:extLst>
              <a:ext uri="{FF2B5EF4-FFF2-40B4-BE49-F238E27FC236}">
                <a16:creationId xmlns:a16="http://schemas.microsoft.com/office/drawing/2014/main" id="{65CAF933-13F7-426D-A298-8754850904CE}"/>
              </a:ext>
            </a:extLst>
          </p:cNvPr>
          <p:cNvSpPr>
            <a:spLocks noGrp="1"/>
          </p:cNvSpPr>
          <p:nvPr>
            <p:ph sz="half" idx="15" hasCustomPrompt="1"/>
          </p:nvPr>
        </p:nvSpPr>
        <p:spPr>
          <a:xfrm>
            <a:off x="3811188" y="812703"/>
            <a:ext cx="7621707" cy="460945"/>
          </a:xfrm>
        </p:spPr>
        <p:txBody>
          <a:bodyPr/>
          <a:lstStyle>
            <a:lvl1pPr marL="0" indent="0">
              <a:lnSpc>
                <a:spcPct val="100000"/>
              </a:lnSpc>
              <a:buNone/>
              <a:defRPr sz="1800">
                <a:latin typeface="+mj-lt"/>
              </a:defRPr>
            </a:lvl1pPr>
          </a:lstStyle>
          <a:p>
            <a:pPr lvl="0"/>
            <a:r>
              <a:rPr lang="en-US" noProof="0"/>
              <a:t>Header</a:t>
            </a:r>
          </a:p>
        </p:txBody>
      </p:sp>
    </p:spTree>
    <p:extLst>
      <p:ext uri="{BB962C8B-B14F-4D97-AF65-F5344CB8AC3E}">
        <p14:creationId xmlns:p14="http://schemas.microsoft.com/office/powerpoint/2010/main" val="407244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10/16/2021</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47" name="Picture Placeholder 46">
            <a:extLst>
              <a:ext uri="{FF2B5EF4-FFF2-40B4-BE49-F238E27FC236}">
                <a16:creationId xmlns:a16="http://schemas.microsoft.com/office/drawing/2014/main" id="{76C467B5-F894-4C8E-85EA-68892E97CE1C}"/>
              </a:ext>
            </a:extLst>
          </p:cNvPr>
          <p:cNvSpPr>
            <a:spLocks noGrp="1"/>
          </p:cNvSpPr>
          <p:nvPr>
            <p:ph type="pic" sz="quarter" idx="13" hasCustomPrompt="1"/>
          </p:nvPr>
        </p:nvSpPr>
        <p:spPr>
          <a:xfrm>
            <a:off x="2414060" y="578617"/>
            <a:ext cx="2546068" cy="2118396"/>
          </a:xfrm>
          <a:custGeom>
            <a:avLst/>
            <a:gdLst>
              <a:gd name="connsiteX0" fmla="*/ 1223494 w 2546068"/>
              <a:gd name="connsiteY0" fmla="*/ 0 h 2118396"/>
              <a:gd name="connsiteX1" fmla="*/ 1301645 w 2546068"/>
              <a:gd name="connsiteY1" fmla="*/ 1481 h 2118396"/>
              <a:gd name="connsiteX2" fmla="*/ 1456993 w 2546068"/>
              <a:gd name="connsiteY2" fmla="*/ 11902 h 2118396"/>
              <a:gd name="connsiteX3" fmla="*/ 1599220 w 2546068"/>
              <a:gd name="connsiteY3" fmla="*/ 34335 h 2118396"/>
              <a:gd name="connsiteX4" fmla="*/ 1729636 w 2546068"/>
              <a:gd name="connsiteY4" fmla="*/ 64429 h 2118396"/>
              <a:gd name="connsiteX5" fmla="*/ 1850510 w 2546068"/>
              <a:gd name="connsiteY5" fmla="*/ 106121 h 2118396"/>
              <a:gd name="connsiteX6" fmla="*/ 1957783 w 2546068"/>
              <a:gd name="connsiteY6" fmla="*/ 155682 h 2118396"/>
              <a:gd name="connsiteX7" fmla="*/ 2054916 w 2546068"/>
              <a:gd name="connsiteY7" fmla="*/ 211661 h 2118396"/>
              <a:gd name="connsiteX8" fmla="*/ 2145607 w 2546068"/>
              <a:gd name="connsiteY8" fmla="*/ 274682 h 2118396"/>
              <a:gd name="connsiteX9" fmla="*/ 2225800 w 2546068"/>
              <a:gd name="connsiteY9" fmla="*/ 341014 h 2118396"/>
              <a:gd name="connsiteX10" fmla="*/ 2291914 w 2546068"/>
              <a:gd name="connsiteY10" fmla="*/ 411070 h 2118396"/>
              <a:gd name="connsiteX11" fmla="*/ 2353137 w 2546068"/>
              <a:gd name="connsiteY11" fmla="*/ 485890 h 2118396"/>
              <a:gd name="connsiteX12" fmla="*/ 2405292 w 2546068"/>
              <a:gd name="connsiteY12" fmla="*/ 560705 h 2118396"/>
              <a:gd name="connsiteX13" fmla="*/ 2448261 w 2546068"/>
              <a:gd name="connsiteY13" fmla="*/ 634482 h 2118396"/>
              <a:gd name="connsiteX14" fmla="*/ 2480729 w 2546068"/>
              <a:gd name="connsiteY14" fmla="*/ 711569 h 2118396"/>
              <a:gd name="connsiteX15" fmla="*/ 2507232 w 2546068"/>
              <a:gd name="connsiteY15" fmla="*/ 784095 h 2118396"/>
              <a:gd name="connsiteX16" fmla="*/ 2526576 w 2546068"/>
              <a:gd name="connsiteY16" fmla="*/ 857447 h 2118396"/>
              <a:gd name="connsiteX17" fmla="*/ 2537805 w 2546068"/>
              <a:gd name="connsiteY17" fmla="*/ 923338 h 2118396"/>
              <a:gd name="connsiteX18" fmla="*/ 2542592 w 2546068"/>
              <a:gd name="connsiteY18" fmla="*/ 996270 h 2118396"/>
              <a:gd name="connsiteX19" fmla="*/ 2546068 w 2546068"/>
              <a:gd name="connsiteY19" fmla="*/ 1073553 h 2118396"/>
              <a:gd name="connsiteX20" fmla="*/ 2541074 w 2546068"/>
              <a:gd name="connsiteY20" fmla="*/ 1156012 h 2118396"/>
              <a:gd name="connsiteX21" fmla="*/ 2531548 w 2546068"/>
              <a:gd name="connsiteY21" fmla="*/ 1246342 h 2118396"/>
              <a:gd name="connsiteX22" fmla="*/ 2514982 w 2546068"/>
              <a:gd name="connsiteY22" fmla="*/ 1338535 h 2118396"/>
              <a:gd name="connsiteX23" fmla="*/ 2491138 w 2546068"/>
              <a:gd name="connsiteY23" fmla="*/ 1430517 h 2118396"/>
              <a:gd name="connsiteX24" fmla="*/ 2452977 w 2546068"/>
              <a:gd name="connsiteY24" fmla="*/ 1524151 h 2118396"/>
              <a:gd name="connsiteX25" fmla="*/ 2410997 w 2546068"/>
              <a:gd name="connsiteY25" fmla="*/ 1616126 h 2118396"/>
              <a:gd name="connsiteX26" fmla="*/ 2353983 w 2546068"/>
              <a:gd name="connsiteY26" fmla="*/ 1703537 h 2118396"/>
              <a:gd name="connsiteX27" fmla="*/ 2285633 w 2546068"/>
              <a:gd name="connsiteY27" fmla="*/ 1787007 h 2118396"/>
              <a:gd name="connsiteX28" fmla="*/ 2202368 w 2546068"/>
              <a:gd name="connsiteY28" fmla="*/ 1866949 h 2118396"/>
              <a:gd name="connsiteX29" fmla="*/ 2108841 w 2546068"/>
              <a:gd name="connsiteY29" fmla="*/ 1936527 h 2118396"/>
              <a:gd name="connsiteX30" fmla="*/ 2054440 w 2546068"/>
              <a:gd name="connsiteY30" fmla="*/ 1967998 h 2118396"/>
              <a:gd name="connsiteX31" fmla="*/ 1996221 w 2546068"/>
              <a:gd name="connsiteY31" fmla="*/ 1997810 h 2118396"/>
              <a:gd name="connsiteX32" fmla="*/ 1935734 w 2546068"/>
              <a:gd name="connsiteY32" fmla="*/ 2023685 h 2118396"/>
              <a:gd name="connsiteX33" fmla="*/ 1871429 w 2546068"/>
              <a:gd name="connsiteY33" fmla="*/ 2047901 h 2118396"/>
              <a:gd name="connsiteX34" fmla="*/ 1796147 w 2546068"/>
              <a:gd name="connsiteY34" fmla="*/ 2071283 h 2118396"/>
              <a:gd name="connsiteX35" fmla="*/ 1725516 w 2546068"/>
              <a:gd name="connsiteY35" fmla="*/ 2087830 h 2118396"/>
              <a:gd name="connsiteX36" fmla="*/ 1645579 w 2546068"/>
              <a:gd name="connsiteY36" fmla="*/ 2102302 h 2118396"/>
              <a:gd name="connsiteX37" fmla="*/ 1560034 w 2546068"/>
              <a:gd name="connsiteY37" fmla="*/ 2115321 h 2118396"/>
              <a:gd name="connsiteX38" fmla="*/ 1478782 w 2546068"/>
              <a:gd name="connsiteY38" fmla="*/ 2118396 h 2118396"/>
              <a:gd name="connsiteX39" fmla="*/ 1395262 w 2546068"/>
              <a:gd name="connsiteY39" fmla="*/ 2117535 h 2118396"/>
              <a:gd name="connsiteX40" fmla="*/ 1318423 w 2546068"/>
              <a:gd name="connsiteY40" fmla="*/ 2111703 h 2118396"/>
              <a:gd name="connsiteX41" fmla="*/ 1239555 w 2546068"/>
              <a:gd name="connsiteY41" fmla="*/ 2104006 h 2118396"/>
              <a:gd name="connsiteX42" fmla="*/ 1160448 w 2546068"/>
              <a:gd name="connsiteY42" fmla="*/ 2094237 h 2118396"/>
              <a:gd name="connsiteX43" fmla="*/ 1086232 w 2546068"/>
              <a:gd name="connsiteY43" fmla="*/ 2079704 h 2118396"/>
              <a:gd name="connsiteX44" fmla="*/ 1016906 w 2546068"/>
              <a:gd name="connsiteY44" fmla="*/ 2060408 h 2118396"/>
              <a:gd name="connsiteX45" fmla="*/ 947461 w 2546068"/>
              <a:gd name="connsiteY45" fmla="*/ 2040076 h 2118396"/>
              <a:gd name="connsiteX46" fmla="*/ 816325 w 2546068"/>
              <a:gd name="connsiteY46" fmla="*/ 1988020 h 2118396"/>
              <a:gd name="connsiteX47" fmla="*/ 687812 w 2546068"/>
              <a:gd name="connsiteY47" fmla="*/ 1927263 h 2118396"/>
              <a:gd name="connsiteX48" fmla="*/ 572659 w 2546068"/>
              <a:gd name="connsiteY48" fmla="*/ 1856566 h 2118396"/>
              <a:gd name="connsiteX49" fmla="*/ 467528 w 2546068"/>
              <a:gd name="connsiteY49" fmla="*/ 1778414 h 2118396"/>
              <a:gd name="connsiteX50" fmla="*/ 375877 w 2546068"/>
              <a:gd name="connsiteY50" fmla="*/ 1691359 h 2118396"/>
              <a:gd name="connsiteX51" fmla="*/ 287447 w 2546068"/>
              <a:gd name="connsiteY51" fmla="*/ 1600782 h 2118396"/>
              <a:gd name="connsiteX52" fmla="*/ 212976 w 2546068"/>
              <a:gd name="connsiteY52" fmla="*/ 1505446 h 2118396"/>
              <a:gd name="connsiteX53" fmla="*/ 149003 w 2546068"/>
              <a:gd name="connsiteY53" fmla="*/ 1406799 h 2118396"/>
              <a:gd name="connsiteX54" fmla="*/ 94218 w 2546068"/>
              <a:gd name="connsiteY54" fmla="*/ 1309191 h 2118396"/>
              <a:gd name="connsiteX55" fmla="*/ 53512 w 2546068"/>
              <a:gd name="connsiteY55" fmla="*/ 1207860 h 2118396"/>
              <a:gd name="connsiteX56" fmla="*/ 22351 w 2546068"/>
              <a:gd name="connsiteY56" fmla="*/ 1110676 h 2118396"/>
              <a:gd name="connsiteX57" fmla="*/ 7297 w 2546068"/>
              <a:gd name="connsiteY57" fmla="*/ 1011634 h 2118396"/>
              <a:gd name="connsiteX58" fmla="*/ 0 w 2546068"/>
              <a:gd name="connsiteY58" fmla="*/ 916946 h 2118396"/>
              <a:gd name="connsiteX59" fmla="*/ 3440 w 2546068"/>
              <a:gd name="connsiteY59" fmla="*/ 821019 h 2118396"/>
              <a:gd name="connsiteX60" fmla="*/ 27284 w 2546068"/>
              <a:gd name="connsiteY60" fmla="*/ 729037 h 2118396"/>
              <a:gd name="connsiteX61" fmla="*/ 59957 w 2546068"/>
              <a:gd name="connsiteY61" fmla="*/ 634986 h 2118396"/>
              <a:gd name="connsiteX62" fmla="*/ 102295 w 2546068"/>
              <a:gd name="connsiteY62" fmla="*/ 546119 h 2118396"/>
              <a:gd name="connsiteX63" fmla="*/ 161457 w 2546068"/>
              <a:gd name="connsiteY63" fmla="*/ 461610 h 2118396"/>
              <a:gd name="connsiteX64" fmla="*/ 228256 w 2546068"/>
              <a:gd name="connsiteY64" fmla="*/ 380418 h 2118396"/>
              <a:gd name="connsiteX65" fmla="*/ 306869 w 2546068"/>
              <a:gd name="connsiteY65" fmla="*/ 307312 h 2118396"/>
              <a:gd name="connsiteX66" fmla="*/ 396818 w 2546068"/>
              <a:gd name="connsiteY66" fmla="*/ 238146 h 2118396"/>
              <a:gd name="connsiteX67" fmla="*/ 500250 w 2546068"/>
              <a:gd name="connsiteY67" fmla="*/ 175824 h 2118396"/>
              <a:gd name="connsiteX68" fmla="*/ 610007 w 2546068"/>
              <a:gd name="connsiteY68" fmla="*/ 121169 h 2118396"/>
              <a:gd name="connsiteX69" fmla="*/ 729908 w 2546068"/>
              <a:gd name="connsiteY69" fmla="*/ 75842 h 2118396"/>
              <a:gd name="connsiteX70" fmla="*/ 791351 w 2546068"/>
              <a:gd name="connsiteY70" fmla="*/ 58256 h 2118396"/>
              <a:gd name="connsiteX71" fmla="*/ 856613 w 2546068"/>
              <a:gd name="connsiteY71" fmla="*/ 42328 h 2118396"/>
              <a:gd name="connsiteX72" fmla="*/ 927243 w 2546068"/>
              <a:gd name="connsiteY72" fmla="*/ 25781 h 2118396"/>
              <a:gd name="connsiteX73" fmla="*/ 998471 w 2546068"/>
              <a:gd name="connsiteY73" fmla="*/ 14414 h 2118396"/>
              <a:gd name="connsiteX74" fmla="*/ 1070058 w 2546068"/>
              <a:gd name="connsiteY74" fmla="*/ 6155 h 2118396"/>
              <a:gd name="connsiteX75" fmla="*/ 1147611 w 2546068"/>
              <a:gd name="connsiteY75" fmla="*/ 2456 h 21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46068" h="2118396">
                <a:moveTo>
                  <a:pt x="1223494" y="0"/>
                </a:moveTo>
                <a:lnTo>
                  <a:pt x="1301645" y="1481"/>
                </a:lnTo>
                <a:lnTo>
                  <a:pt x="1456993" y="11902"/>
                </a:lnTo>
                <a:lnTo>
                  <a:pt x="1599220" y="34335"/>
                </a:lnTo>
                <a:lnTo>
                  <a:pt x="1729636" y="64429"/>
                </a:lnTo>
                <a:lnTo>
                  <a:pt x="1850510" y="106121"/>
                </a:lnTo>
                <a:lnTo>
                  <a:pt x="1957783" y="155682"/>
                </a:lnTo>
                <a:lnTo>
                  <a:pt x="2054916" y="211661"/>
                </a:lnTo>
                <a:lnTo>
                  <a:pt x="2145607" y="274682"/>
                </a:lnTo>
                <a:lnTo>
                  <a:pt x="2225800" y="341014"/>
                </a:lnTo>
                <a:lnTo>
                  <a:pt x="2291914" y="411070"/>
                </a:lnTo>
                <a:lnTo>
                  <a:pt x="2353137" y="485890"/>
                </a:lnTo>
                <a:lnTo>
                  <a:pt x="2405292" y="560705"/>
                </a:lnTo>
                <a:lnTo>
                  <a:pt x="2448261" y="634482"/>
                </a:lnTo>
                <a:lnTo>
                  <a:pt x="2480729" y="711569"/>
                </a:lnTo>
                <a:lnTo>
                  <a:pt x="2507232" y="784095"/>
                </a:lnTo>
                <a:lnTo>
                  <a:pt x="2526576" y="857447"/>
                </a:lnTo>
                <a:lnTo>
                  <a:pt x="2537805" y="923338"/>
                </a:lnTo>
                <a:lnTo>
                  <a:pt x="2542592" y="996270"/>
                </a:lnTo>
                <a:lnTo>
                  <a:pt x="2546068" y="1073553"/>
                </a:lnTo>
                <a:lnTo>
                  <a:pt x="2541074" y="1156012"/>
                </a:lnTo>
                <a:lnTo>
                  <a:pt x="2531548" y="1246342"/>
                </a:lnTo>
                <a:lnTo>
                  <a:pt x="2514982" y="1338535"/>
                </a:lnTo>
                <a:lnTo>
                  <a:pt x="2491138" y="1430517"/>
                </a:lnTo>
                <a:lnTo>
                  <a:pt x="2452977" y="1524151"/>
                </a:lnTo>
                <a:lnTo>
                  <a:pt x="2410997" y="1616126"/>
                </a:lnTo>
                <a:lnTo>
                  <a:pt x="2353983" y="1703537"/>
                </a:lnTo>
                <a:lnTo>
                  <a:pt x="2285633" y="1787007"/>
                </a:lnTo>
                <a:lnTo>
                  <a:pt x="2202368" y="1866949"/>
                </a:lnTo>
                <a:lnTo>
                  <a:pt x="2108841" y="1936527"/>
                </a:lnTo>
                <a:lnTo>
                  <a:pt x="2054440" y="1967998"/>
                </a:lnTo>
                <a:lnTo>
                  <a:pt x="1996221" y="1997810"/>
                </a:lnTo>
                <a:lnTo>
                  <a:pt x="1935734" y="2023685"/>
                </a:lnTo>
                <a:lnTo>
                  <a:pt x="1871429" y="2047901"/>
                </a:lnTo>
                <a:lnTo>
                  <a:pt x="1796147" y="2071283"/>
                </a:lnTo>
                <a:lnTo>
                  <a:pt x="1725516" y="2087830"/>
                </a:lnTo>
                <a:lnTo>
                  <a:pt x="1645579" y="2102302"/>
                </a:lnTo>
                <a:lnTo>
                  <a:pt x="1560034" y="2115321"/>
                </a:lnTo>
                <a:lnTo>
                  <a:pt x="1478782" y="2118396"/>
                </a:lnTo>
                <a:lnTo>
                  <a:pt x="1395262" y="2117535"/>
                </a:lnTo>
                <a:lnTo>
                  <a:pt x="1318423" y="2111703"/>
                </a:lnTo>
                <a:lnTo>
                  <a:pt x="1239555" y="2104006"/>
                </a:lnTo>
                <a:lnTo>
                  <a:pt x="1160448" y="2094237"/>
                </a:lnTo>
                <a:lnTo>
                  <a:pt x="1086232" y="2079704"/>
                </a:lnTo>
                <a:lnTo>
                  <a:pt x="1016906" y="2060408"/>
                </a:lnTo>
                <a:lnTo>
                  <a:pt x="947461" y="2040076"/>
                </a:lnTo>
                <a:lnTo>
                  <a:pt x="816325" y="1988020"/>
                </a:lnTo>
                <a:lnTo>
                  <a:pt x="687812" y="1927263"/>
                </a:lnTo>
                <a:lnTo>
                  <a:pt x="572659" y="1856566"/>
                </a:lnTo>
                <a:lnTo>
                  <a:pt x="467528" y="1778414"/>
                </a:lnTo>
                <a:lnTo>
                  <a:pt x="375877" y="1691359"/>
                </a:lnTo>
                <a:lnTo>
                  <a:pt x="287447" y="1600782"/>
                </a:lnTo>
                <a:lnTo>
                  <a:pt x="212976" y="1505446"/>
                </a:lnTo>
                <a:lnTo>
                  <a:pt x="149003" y="1406799"/>
                </a:lnTo>
                <a:lnTo>
                  <a:pt x="94218" y="1309191"/>
                </a:lnTo>
                <a:lnTo>
                  <a:pt x="53512" y="1207860"/>
                </a:lnTo>
                <a:lnTo>
                  <a:pt x="22351" y="1110676"/>
                </a:lnTo>
                <a:lnTo>
                  <a:pt x="7297" y="1011634"/>
                </a:lnTo>
                <a:lnTo>
                  <a:pt x="0" y="916946"/>
                </a:lnTo>
                <a:lnTo>
                  <a:pt x="3440" y="821019"/>
                </a:lnTo>
                <a:lnTo>
                  <a:pt x="27284" y="729037"/>
                </a:lnTo>
                <a:lnTo>
                  <a:pt x="59957" y="634986"/>
                </a:lnTo>
                <a:lnTo>
                  <a:pt x="102295" y="546119"/>
                </a:lnTo>
                <a:lnTo>
                  <a:pt x="161457" y="461610"/>
                </a:lnTo>
                <a:lnTo>
                  <a:pt x="228256" y="380418"/>
                </a:lnTo>
                <a:lnTo>
                  <a:pt x="306869" y="307312"/>
                </a:lnTo>
                <a:lnTo>
                  <a:pt x="396818" y="238146"/>
                </a:lnTo>
                <a:lnTo>
                  <a:pt x="500250" y="175824"/>
                </a:lnTo>
                <a:lnTo>
                  <a:pt x="610007" y="121169"/>
                </a:lnTo>
                <a:lnTo>
                  <a:pt x="729908" y="75842"/>
                </a:lnTo>
                <a:lnTo>
                  <a:pt x="791351" y="58256"/>
                </a:lnTo>
                <a:lnTo>
                  <a:pt x="856613" y="42328"/>
                </a:lnTo>
                <a:lnTo>
                  <a:pt x="927243" y="25781"/>
                </a:lnTo>
                <a:lnTo>
                  <a:pt x="998471" y="14414"/>
                </a:lnTo>
                <a:lnTo>
                  <a:pt x="1070058" y="6155"/>
                </a:lnTo>
                <a:lnTo>
                  <a:pt x="1147611" y="2456"/>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flower</a:t>
            </a:r>
          </a:p>
        </p:txBody>
      </p:sp>
      <p:sp>
        <p:nvSpPr>
          <p:cNvPr id="48" name="Picture Placeholder 47">
            <a:extLst>
              <a:ext uri="{FF2B5EF4-FFF2-40B4-BE49-F238E27FC236}">
                <a16:creationId xmlns:a16="http://schemas.microsoft.com/office/drawing/2014/main" id="{D89EE316-A7DC-462C-A6F2-E287C96A5CCC}"/>
              </a:ext>
            </a:extLst>
          </p:cNvPr>
          <p:cNvSpPr>
            <a:spLocks noGrp="1"/>
          </p:cNvSpPr>
          <p:nvPr>
            <p:ph type="pic" sz="quarter" idx="14" hasCustomPrompt="1"/>
          </p:nvPr>
        </p:nvSpPr>
        <p:spPr>
          <a:xfrm>
            <a:off x="4678740" y="1733723"/>
            <a:ext cx="2787183" cy="2477324"/>
          </a:xfrm>
          <a:custGeom>
            <a:avLst/>
            <a:gdLst>
              <a:gd name="connsiteX0" fmla="*/ 1136220 w 2787183"/>
              <a:gd name="connsiteY0" fmla="*/ 0 h 2477324"/>
              <a:gd name="connsiteX1" fmla="*/ 1265919 w 2787183"/>
              <a:gd name="connsiteY1" fmla="*/ 3537 h 2477324"/>
              <a:gd name="connsiteX2" fmla="*/ 1395618 w 2787183"/>
              <a:gd name="connsiteY2" fmla="*/ 22987 h 2477324"/>
              <a:gd name="connsiteX3" fmla="*/ 1532073 w 2787183"/>
              <a:gd name="connsiteY3" fmla="*/ 51279 h 2477324"/>
              <a:gd name="connsiteX4" fmla="*/ 1665825 w 2787183"/>
              <a:gd name="connsiteY4" fmla="*/ 93718 h 2477324"/>
              <a:gd name="connsiteX5" fmla="*/ 1802279 w 2787183"/>
              <a:gd name="connsiteY5" fmla="*/ 144997 h 2477324"/>
              <a:gd name="connsiteX6" fmla="*/ 1936032 w 2787183"/>
              <a:gd name="connsiteY6" fmla="*/ 206886 h 2477324"/>
              <a:gd name="connsiteX7" fmla="*/ 2065731 w 2787183"/>
              <a:gd name="connsiteY7" fmla="*/ 282921 h 2477324"/>
              <a:gd name="connsiteX8" fmla="*/ 2191377 w 2787183"/>
              <a:gd name="connsiteY8" fmla="*/ 362492 h 2477324"/>
              <a:gd name="connsiteX9" fmla="*/ 2307566 w 2787183"/>
              <a:gd name="connsiteY9" fmla="*/ 456210 h 2477324"/>
              <a:gd name="connsiteX10" fmla="*/ 2415649 w 2787183"/>
              <a:gd name="connsiteY10" fmla="*/ 560537 h 2477324"/>
              <a:gd name="connsiteX11" fmla="*/ 2512923 w 2787183"/>
              <a:gd name="connsiteY11" fmla="*/ 679010 h 2477324"/>
              <a:gd name="connsiteX12" fmla="*/ 2599389 w 2787183"/>
              <a:gd name="connsiteY12" fmla="*/ 801019 h 2477324"/>
              <a:gd name="connsiteX13" fmla="*/ 2635867 w 2787183"/>
              <a:gd name="connsiteY13" fmla="*/ 866445 h 2477324"/>
              <a:gd name="connsiteX14" fmla="*/ 2670994 w 2787183"/>
              <a:gd name="connsiteY14" fmla="*/ 931870 h 2477324"/>
              <a:gd name="connsiteX15" fmla="*/ 2700717 w 2787183"/>
              <a:gd name="connsiteY15" fmla="*/ 1002600 h 2477324"/>
              <a:gd name="connsiteX16" fmla="*/ 2725036 w 2787183"/>
              <a:gd name="connsiteY16" fmla="*/ 1078635 h 2477324"/>
              <a:gd name="connsiteX17" fmla="*/ 2746652 w 2787183"/>
              <a:gd name="connsiteY17" fmla="*/ 1154670 h 2477324"/>
              <a:gd name="connsiteX18" fmla="*/ 2765567 w 2787183"/>
              <a:gd name="connsiteY18" fmla="*/ 1228937 h 2477324"/>
              <a:gd name="connsiteX19" fmla="*/ 2779077 w 2787183"/>
              <a:gd name="connsiteY19" fmla="*/ 1310276 h 2477324"/>
              <a:gd name="connsiteX20" fmla="*/ 2787183 w 2787183"/>
              <a:gd name="connsiteY20" fmla="*/ 1389848 h 2477324"/>
              <a:gd name="connsiteX21" fmla="*/ 2783130 w 2787183"/>
              <a:gd name="connsiteY21" fmla="*/ 1474724 h 2477324"/>
              <a:gd name="connsiteX22" fmla="*/ 2776375 w 2787183"/>
              <a:gd name="connsiteY22" fmla="*/ 1554296 h 2477324"/>
              <a:gd name="connsiteX23" fmla="*/ 2765567 w 2787183"/>
              <a:gd name="connsiteY23" fmla="*/ 1625026 h 2477324"/>
              <a:gd name="connsiteX24" fmla="*/ 2746652 w 2787183"/>
              <a:gd name="connsiteY24" fmla="*/ 1701061 h 2477324"/>
              <a:gd name="connsiteX25" fmla="*/ 2725036 w 2787183"/>
              <a:gd name="connsiteY25" fmla="*/ 1766486 h 2477324"/>
              <a:gd name="connsiteX26" fmla="*/ 2700717 w 2787183"/>
              <a:gd name="connsiteY26" fmla="*/ 1828375 h 2477324"/>
              <a:gd name="connsiteX27" fmla="*/ 2670994 w 2787183"/>
              <a:gd name="connsiteY27" fmla="*/ 1888496 h 2477324"/>
              <a:gd name="connsiteX28" fmla="*/ 2638569 w 2787183"/>
              <a:gd name="connsiteY28" fmla="*/ 1945080 h 2477324"/>
              <a:gd name="connsiteX29" fmla="*/ 2562911 w 2787183"/>
              <a:gd name="connsiteY29" fmla="*/ 2044102 h 2477324"/>
              <a:gd name="connsiteX30" fmla="*/ 2472392 w 2787183"/>
              <a:gd name="connsiteY30" fmla="*/ 2134283 h 2477324"/>
              <a:gd name="connsiteX31" fmla="*/ 2375118 w 2787183"/>
              <a:gd name="connsiteY31" fmla="*/ 2210318 h 2477324"/>
              <a:gd name="connsiteX32" fmla="*/ 2271088 w 2787183"/>
              <a:gd name="connsiteY32" fmla="*/ 2275743 h 2477324"/>
              <a:gd name="connsiteX33" fmla="*/ 2158952 w 2787183"/>
              <a:gd name="connsiteY33" fmla="*/ 2327023 h 2477324"/>
              <a:gd name="connsiteX34" fmla="*/ 2044115 w 2787183"/>
              <a:gd name="connsiteY34" fmla="*/ 2374765 h 2477324"/>
              <a:gd name="connsiteX35" fmla="*/ 1929277 w 2787183"/>
              <a:gd name="connsiteY35" fmla="*/ 2408362 h 2477324"/>
              <a:gd name="connsiteX36" fmla="*/ 1813088 w 2787183"/>
              <a:gd name="connsiteY36" fmla="*/ 2434886 h 2477324"/>
              <a:gd name="connsiteX37" fmla="*/ 1698250 w 2787183"/>
              <a:gd name="connsiteY37" fmla="*/ 2454337 h 2477324"/>
              <a:gd name="connsiteX38" fmla="*/ 1592869 w 2787183"/>
              <a:gd name="connsiteY38" fmla="*/ 2468483 h 2477324"/>
              <a:gd name="connsiteX39" fmla="*/ 1492893 w 2787183"/>
              <a:gd name="connsiteY39" fmla="*/ 2473788 h 2477324"/>
              <a:gd name="connsiteX40" fmla="*/ 1398320 w 2787183"/>
              <a:gd name="connsiteY40" fmla="*/ 2477324 h 2477324"/>
              <a:gd name="connsiteX41" fmla="*/ 1311854 w 2787183"/>
              <a:gd name="connsiteY41" fmla="*/ 2473788 h 2477324"/>
              <a:gd name="connsiteX42" fmla="*/ 1214580 w 2787183"/>
              <a:gd name="connsiteY42" fmla="*/ 2463178 h 2477324"/>
              <a:gd name="connsiteX43" fmla="*/ 1117305 w 2787183"/>
              <a:gd name="connsiteY43" fmla="*/ 2445496 h 2477324"/>
              <a:gd name="connsiteX44" fmla="*/ 1013276 w 2787183"/>
              <a:gd name="connsiteY44" fmla="*/ 2422508 h 2477324"/>
              <a:gd name="connsiteX45" fmla="*/ 911948 w 2787183"/>
              <a:gd name="connsiteY45" fmla="*/ 2388911 h 2477324"/>
              <a:gd name="connsiteX46" fmla="*/ 807919 w 2787183"/>
              <a:gd name="connsiteY46" fmla="*/ 2346473 h 2477324"/>
              <a:gd name="connsiteX47" fmla="*/ 702538 w 2787183"/>
              <a:gd name="connsiteY47" fmla="*/ 2295194 h 2477324"/>
              <a:gd name="connsiteX48" fmla="*/ 602561 w 2787183"/>
              <a:gd name="connsiteY48" fmla="*/ 2238610 h 2477324"/>
              <a:gd name="connsiteX49" fmla="*/ 505287 w 2787183"/>
              <a:gd name="connsiteY49" fmla="*/ 2167880 h 2477324"/>
              <a:gd name="connsiteX50" fmla="*/ 410715 w 2787183"/>
              <a:gd name="connsiteY50" fmla="*/ 2086540 h 2477324"/>
              <a:gd name="connsiteX51" fmla="*/ 324248 w 2787183"/>
              <a:gd name="connsiteY51" fmla="*/ 1998127 h 2477324"/>
              <a:gd name="connsiteX52" fmla="*/ 244537 w 2787183"/>
              <a:gd name="connsiteY52" fmla="*/ 1899105 h 2477324"/>
              <a:gd name="connsiteX53" fmla="*/ 172933 w 2787183"/>
              <a:gd name="connsiteY53" fmla="*/ 1785937 h 2477324"/>
              <a:gd name="connsiteX54" fmla="*/ 114838 w 2787183"/>
              <a:gd name="connsiteY54" fmla="*/ 1662159 h 2477324"/>
              <a:gd name="connsiteX55" fmla="*/ 64850 w 2787183"/>
              <a:gd name="connsiteY55" fmla="*/ 1526003 h 2477324"/>
              <a:gd name="connsiteX56" fmla="*/ 28372 w 2787183"/>
              <a:gd name="connsiteY56" fmla="*/ 1375702 h 2477324"/>
              <a:gd name="connsiteX57" fmla="*/ 14862 w 2787183"/>
              <a:gd name="connsiteY57" fmla="*/ 1299667 h 2477324"/>
              <a:gd name="connsiteX58" fmla="*/ 6755 w 2787183"/>
              <a:gd name="connsiteY58" fmla="*/ 1225400 h 2477324"/>
              <a:gd name="connsiteX59" fmla="*/ 0 w 2787183"/>
              <a:gd name="connsiteY59" fmla="*/ 1149365 h 2477324"/>
              <a:gd name="connsiteX60" fmla="*/ 0 w 2787183"/>
              <a:gd name="connsiteY60" fmla="*/ 1078635 h 2477324"/>
              <a:gd name="connsiteX61" fmla="*/ 4053 w 2787183"/>
              <a:gd name="connsiteY61" fmla="*/ 1007905 h 2477324"/>
              <a:gd name="connsiteX62" fmla="*/ 14862 w 2787183"/>
              <a:gd name="connsiteY62" fmla="*/ 937175 h 2477324"/>
              <a:gd name="connsiteX63" fmla="*/ 25670 w 2787183"/>
              <a:gd name="connsiteY63" fmla="*/ 871749 h 2477324"/>
              <a:gd name="connsiteX64" fmla="*/ 39180 w 2787183"/>
              <a:gd name="connsiteY64" fmla="*/ 809861 h 2477324"/>
              <a:gd name="connsiteX65" fmla="*/ 79711 w 2787183"/>
              <a:gd name="connsiteY65" fmla="*/ 687851 h 2477324"/>
              <a:gd name="connsiteX66" fmla="*/ 133753 w 2787183"/>
              <a:gd name="connsiteY66" fmla="*/ 574683 h 2477324"/>
              <a:gd name="connsiteX67" fmla="*/ 198602 w 2787183"/>
              <a:gd name="connsiteY67" fmla="*/ 466819 h 2477324"/>
              <a:gd name="connsiteX68" fmla="*/ 274260 w 2787183"/>
              <a:gd name="connsiteY68" fmla="*/ 371334 h 2477324"/>
              <a:gd name="connsiteX69" fmla="*/ 356673 w 2787183"/>
              <a:gd name="connsiteY69" fmla="*/ 286457 h 2477324"/>
              <a:gd name="connsiteX70" fmla="*/ 451246 w 2787183"/>
              <a:gd name="connsiteY70" fmla="*/ 212191 h 2477324"/>
              <a:gd name="connsiteX71" fmla="*/ 551222 w 2787183"/>
              <a:gd name="connsiteY71" fmla="*/ 144997 h 2477324"/>
              <a:gd name="connsiteX72" fmla="*/ 659305 w 2787183"/>
              <a:gd name="connsiteY72" fmla="*/ 93718 h 2477324"/>
              <a:gd name="connsiteX73" fmla="*/ 775494 w 2787183"/>
              <a:gd name="connsiteY73" fmla="*/ 51279 h 2477324"/>
              <a:gd name="connsiteX74" fmla="*/ 890332 w 2787183"/>
              <a:gd name="connsiteY74" fmla="*/ 17683 h 2477324"/>
              <a:gd name="connsiteX75" fmla="*/ 1013276 w 2787183"/>
              <a:gd name="connsiteY75" fmla="*/ 3537 h 247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87183" h="2477324">
                <a:moveTo>
                  <a:pt x="1136220" y="0"/>
                </a:moveTo>
                <a:lnTo>
                  <a:pt x="1265919" y="3537"/>
                </a:lnTo>
                <a:lnTo>
                  <a:pt x="1395618" y="22987"/>
                </a:lnTo>
                <a:lnTo>
                  <a:pt x="1532073" y="51279"/>
                </a:lnTo>
                <a:lnTo>
                  <a:pt x="1665825" y="93718"/>
                </a:lnTo>
                <a:lnTo>
                  <a:pt x="1802279" y="144997"/>
                </a:lnTo>
                <a:lnTo>
                  <a:pt x="1936032" y="206886"/>
                </a:lnTo>
                <a:lnTo>
                  <a:pt x="2065731" y="282921"/>
                </a:lnTo>
                <a:lnTo>
                  <a:pt x="2191377" y="362492"/>
                </a:lnTo>
                <a:lnTo>
                  <a:pt x="2307566" y="456210"/>
                </a:lnTo>
                <a:lnTo>
                  <a:pt x="2415649" y="560537"/>
                </a:lnTo>
                <a:lnTo>
                  <a:pt x="2512923" y="679010"/>
                </a:lnTo>
                <a:lnTo>
                  <a:pt x="2599389" y="801019"/>
                </a:lnTo>
                <a:lnTo>
                  <a:pt x="2635867" y="866445"/>
                </a:lnTo>
                <a:lnTo>
                  <a:pt x="2670994" y="931870"/>
                </a:lnTo>
                <a:lnTo>
                  <a:pt x="2700717" y="1002600"/>
                </a:lnTo>
                <a:lnTo>
                  <a:pt x="2725036" y="1078635"/>
                </a:lnTo>
                <a:lnTo>
                  <a:pt x="2746652" y="1154670"/>
                </a:lnTo>
                <a:lnTo>
                  <a:pt x="2765567" y="1228937"/>
                </a:lnTo>
                <a:lnTo>
                  <a:pt x="2779077" y="1310276"/>
                </a:lnTo>
                <a:lnTo>
                  <a:pt x="2787183" y="1389848"/>
                </a:lnTo>
                <a:lnTo>
                  <a:pt x="2783130" y="1474724"/>
                </a:lnTo>
                <a:lnTo>
                  <a:pt x="2776375" y="1554296"/>
                </a:lnTo>
                <a:lnTo>
                  <a:pt x="2765567" y="1625026"/>
                </a:lnTo>
                <a:lnTo>
                  <a:pt x="2746652" y="1701061"/>
                </a:lnTo>
                <a:lnTo>
                  <a:pt x="2725036" y="1766486"/>
                </a:lnTo>
                <a:lnTo>
                  <a:pt x="2700717" y="1828375"/>
                </a:lnTo>
                <a:lnTo>
                  <a:pt x="2670994" y="1888496"/>
                </a:lnTo>
                <a:lnTo>
                  <a:pt x="2638569" y="1945080"/>
                </a:lnTo>
                <a:lnTo>
                  <a:pt x="2562911" y="2044102"/>
                </a:lnTo>
                <a:lnTo>
                  <a:pt x="2472392" y="2134283"/>
                </a:lnTo>
                <a:lnTo>
                  <a:pt x="2375118" y="2210318"/>
                </a:lnTo>
                <a:lnTo>
                  <a:pt x="2271088" y="2275743"/>
                </a:lnTo>
                <a:lnTo>
                  <a:pt x="2158952" y="2327023"/>
                </a:lnTo>
                <a:lnTo>
                  <a:pt x="2044115" y="2374765"/>
                </a:lnTo>
                <a:lnTo>
                  <a:pt x="1929277" y="2408362"/>
                </a:lnTo>
                <a:lnTo>
                  <a:pt x="1813088" y="2434886"/>
                </a:lnTo>
                <a:lnTo>
                  <a:pt x="1698250" y="2454337"/>
                </a:lnTo>
                <a:lnTo>
                  <a:pt x="1592869" y="2468483"/>
                </a:lnTo>
                <a:lnTo>
                  <a:pt x="1492893" y="2473788"/>
                </a:lnTo>
                <a:lnTo>
                  <a:pt x="1398320" y="2477324"/>
                </a:lnTo>
                <a:lnTo>
                  <a:pt x="1311854" y="2473788"/>
                </a:lnTo>
                <a:lnTo>
                  <a:pt x="1214580" y="2463178"/>
                </a:lnTo>
                <a:lnTo>
                  <a:pt x="1117305" y="2445496"/>
                </a:lnTo>
                <a:lnTo>
                  <a:pt x="1013276" y="2422508"/>
                </a:lnTo>
                <a:lnTo>
                  <a:pt x="911948" y="2388911"/>
                </a:lnTo>
                <a:lnTo>
                  <a:pt x="807919" y="2346473"/>
                </a:lnTo>
                <a:lnTo>
                  <a:pt x="702538" y="2295194"/>
                </a:lnTo>
                <a:lnTo>
                  <a:pt x="602561" y="2238610"/>
                </a:lnTo>
                <a:lnTo>
                  <a:pt x="505287" y="2167880"/>
                </a:lnTo>
                <a:lnTo>
                  <a:pt x="410715" y="2086540"/>
                </a:lnTo>
                <a:lnTo>
                  <a:pt x="324248" y="1998127"/>
                </a:lnTo>
                <a:lnTo>
                  <a:pt x="244537" y="1899105"/>
                </a:lnTo>
                <a:lnTo>
                  <a:pt x="172933" y="1785937"/>
                </a:lnTo>
                <a:lnTo>
                  <a:pt x="114838" y="1662159"/>
                </a:lnTo>
                <a:lnTo>
                  <a:pt x="64850" y="1526003"/>
                </a:lnTo>
                <a:lnTo>
                  <a:pt x="28372" y="1375702"/>
                </a:lnTo>
                <a:lnTo>
                  <a:pt x="14862" y="1299667"/>
                </a:lnTo>
                <a:lnTo>
                  <a:pt x="6755" y="1225400"/>
                </a:lnTo>
                <a:lnTo>
                  <a:pt x="0" y="1149365"/>
                </a:lnTo>
                <a:lnTo>
                  <a:pt x="0" y="1078635"/>
                </a:lnTo>
                <a:lnTo>
                  <a:pt x="4053" y="1007905"/>
                </a:lnTo>
                <a:lnTo>
                  <a:pt x="14862" y="937175"/>
                </a:lnTo>
                <a:lnTo>
                  <a:pt x="25670" y="871749"/>
                </a:lnTo>
                <a:lnTo>
                  <a:pt x="39180" y="809861"/>
                </a:lnTo>
                <a:lnTo>
                  <a:pt x="79711" y="687851"/>
                </a:lnTo>
                <a:lnTo>
                  <a:pt x="133753" y="574683"/>
                </a:lnTo>
                <a:lnTo>
                  <a:pt x="198602" y="466819"/>
                </a:lnTo>
                <a:lnTo>
                  <a:pt x="274260" y="371334"/>
                </a:lnTo>
                <a:lnTo>
                  <a:pt x="356673" y="286457"/>
                </a:lnTo>
                <a:lnTo>
                  <a:pt x="451246" y="212191"/>
                </a:lnTo>
                <a:lnTo>
                  <a:pt x="551222" y="144997"/>
                </a:lnTo>
                <a:lnTo>
                  <a:pt x="659305" y="93718"/>
                </a:lnTo>
                <a:lnTo>
                  <a:pt x="775494" y="51279"/>
                </a:lnTo>
                <a:lnTo>
                  <a:pt x="890332" y="17683"/>
                </a:lnTo>
                <a:lnTo>
                  <a:pt x="1013276" y="3537"/>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bird</a:t>
            </a:r>
          </a:p>
        </p:txBody>
      </p:sp>
      <p:sp>
        <p:nvSpPr>
          <p:cNvPr id="50" name="Picture Placeholder 49">
            <a:extLst>
              <a:ext uri="{FF2B5EF4-FFF2-40B4-BE49-F238E27FC236}">
                <a16:creationId xmlns:a16="http://schemas.microsoft.com/office/drawing/2014/main" id="{F8C97492-F95E-4311-8ED2-BB505061940C}"/>
              </a:ext>
            </a:extLst>
          </p:cNvPr>
          <p:cNvSpPr>
            <a:spLocks noGrp="1"/>
          </p:cNvSpPr>
          <p:nvPr>
            <p:ph type="pic" sz="quarter" idx="15" hasCustomPrompt="1"/>
          </p:nvPr>
        </p:nvSpPr>
        <p:spPr>
          <a:xfrm>
            <a:off x="6251330" y="4753273"/>
            <a:ext cx="2651445" cy="1668624"/>
          </a:xfrm>
          <a:custGeom>
            <a:avLst/>
            <a:gdLst>
              <a:gd name="connsiteX0" fmla="*/ 1480791 w 2834809"/>
              <a:gd name="connsiteY0" fmla="*/ 0 h 1784020"/>
              <a:gd name="connsiteX1" fmla="*/ 1653730 w 2834809"/>
              <a:gd name="connsiteY1" fmla="*/ 3880 h 1784020"/>
              <a:gd name="connsiteX2" fmla="*/ 1811652 w 2834809"/>
              <a:gd name="connsiteY2" fmla="*/ 18320 h 1784020"/>
              <a:gd name="connsiteX3" fmla="*/ 1956159 w 2834809"/>
              <a:gd name="connsiteY3" fmla="*/ 39603 h 1784020"/>
              <a:gd name="connsiteX4" fmla="*/ 2089655 w 2834809"/>
              <a:gd name="connsiteY4" fmla="*/ 70984 h 1784020"/>
              <a:gd name="connsiteX5" fmla="*/ 2207733 w 2834809"/>
              <a:gd name="connsiteY5" fmla="*/ 109440 h 1784020"/>
              <a:gd name="connsiteX6" fmla="*/ 2314298 w 2834809"/>
              <a:gd name="connsiteY6" fmla="*/ 153637 h 1784020"/>
              <a:gd name="connsiteX7" fmla="*/ 2413455 w 2834809"/>
              <a:gd name="connsiteY7" fmla="*/ 203986 h 1784020"/>
              <a:gd name="connsiteX8" fmla="*/ 2500797 w 2834809"/>
              <a:gd name="connsiteY8" fmla="*/ 257463 h 1784020"/>
              <a:gd name="connsiteX9" fmla="*/ 2572319 w 2834809"/>
              <a:gd name="connsiteY9" fmla="*/ 314530 h 1784020"/>
              <a:gd name="connsiteX10" fmla="*/ 2638235 w 2834809"/>
              <a:gd name="connsiteY10" fmla="*/ 375775 h 1784020"/>
              <a:gd name="connsiteX11" fmla="*/ 2694037 w 2834809"/>
              <a:gd name="connsiteY11" fmla="*/ 437304 h 1784020"/>
              <a:gd name="connsiteX12" fmla="*/ 2739625 w 2834809"/>
              <a:gd name="connsiteY12" fmla="*/ 498247 h 1784020"/>
              <a:gd name="connsiteX13" fmla="*/ 2773398 w 2834809"/>
              <a:gd name="connsiteY13" fmla="*/ 562317 h 1784020"/>
              <a:gd name="connsiteX14" fmla="*/ 2800660 w 2834809"/>
              <a:gd name="connsiteY14" fmla="*/ 622726 h 1784020"/>
              <a:gd name="connsiteX15" fmla="*/ 2819913 w 2834809"/>
              <a:gd name="connsiteY15" fmla="*/ 684059 h 1784020"/>
              <a:gd name="connsiteX16" fmla="*/ 2830350 w 2834809"/>
              <a:gd name="connsiteY16" fmla="*/ 739347 h 1784020"/>
              <a:gd name="connsiteX17" fmla="*/ 2833380 w 2834809"/>
              <a:gd name="connsiteY17" fmla="*/ 800786 h 1784020"/>
              <a:gd name="connsiteX18" fmla="*/ 2834809 w 2834809"/>
              <a:gd name="connsiteY18" fmla="*/ 865940 h 1784020"/>
              <a:gd name="connsiteX19" fmla="*/ 2826627 w 2834809"/>
              <a:gd name="connsiteY19" fmla="*/ 935734 h 1784020"/>
              <a:gd name="connsiteX20" fmla="*/ 2813140 w 2834809"/>
              <a:gd name="connsiteY20" fmla="*/ 1012319 h 1784020"/>
              <a:gd name="connsiteX21" fmla="*/ 2791744 w 2834809"/>
              <a:gd name="connsiteY21" fmla="*/ 1090699 h 1784020"/>
              <a:gd name="connsiteX22" fmla="*/ 2762236 w 2834809"/>
              <a:gd name="connsiteY22" fmla="*/ 1169132 h 1784020"/>
              <a:gd name="connsiteX23" fmla="*/ 2716707 w 2834809"/>
              <a:gd name="connsiteY23" fmla="*/ 1249414 h 1784020"/>
              <a:gd name="connsiteX24" fmla="*/ 2666972 w 2834809"/>
              <a:gd name="connsiteY24" fmla="*/ 1328415 h 1784020"/>
              <a:gd name="connsiteX25" fmla="*/ 2600612 w 2834809"/>
              <a:gd name="connsiteY25" fmla="*/ 1404039 h 1784020"/>
              <a:gd name="connsiteX26" fmla="*/ 2521735 w 2834809"/>
              <a:gd name="connsiteY26" fmla="*/ 1476693 h 1784020"/>
              <a:gd name="connsiteX27" fmla="*/ 2426333 w 2834809"/>
              <a:gd name="connsiteY27" fmla="*/ 1546840 h 1784020"/>
              <a:gd name="connsiteX28" fmla="*/ 2319813 w 2834809"/>
              <a:gd name="connsiteY28" fmla="*/ 1608561 h 1784020"/>
              <a:gd name="connsiteX29" fmla="*/ 2258140 w 2834809"/>
              <a:gd name="connsiteY29" fmla="*/ 1636861 h 1784020"/>
              <a:gd name="connsiteX30" fmla="*/ 2192261 w 2834809"/>
              <a:gd name="connsiteY30" fmla="*/ 1663881 h 1784020"/>
              <a:gd name="connsiteX31" fmla="*/ 2123977 w 2834809"/>
              <a:gd name="connsiteY31" fmla="*/ 1687647 h 1784020"/>
              <a:gd name="connsiteX32" fmla="*/ 2051487 w 2834809"/>
              <a:gd name="connsiteY32" fmla="*/ 1710134 h 1784020"/>
              <a:gd name="connsiteX33" fmla="*/ 1966780 w 2834809"/>
              <a:gd name="connsiteY33" fmla="*/ 1732264 h 1784020"/>
              <a:gd name="connsiteX34" fmla="*/ 1887478 w 2834809"/>
              <a:gd name="connsiteY34" fmla="*/ 1748475 h 1784020"/>
              <a:gd name="connsiteX35" fmla="*/ 1797862 w 2834809"/>
              <a:gd name="connsiteY35" fmla="*/ 1763228 h 1784020"/>
              <a:gd name="connsiteX36" fmla="*/ 1702036 w 2834809"/>
              <a:gd name="connsiteY36" fmla="*/ 1776932 h 1784020"/>
              <a:gd name="connsiteX37" fmla="*/ 1611314 w 2834809"/>
              <a:gd name="connsiteY37" fmla="*/ 1782103 h 1784020"/>
              <a:gd name="connsiteX38" fmla="*/ 1518187 w 2834809"/>
              <a:gd name="connsiteY38" fmla="*/ 1784020 h 1784020"/>
              <a:gd name="connsiteX39" fmla="*/ 1432669 w 2834809"/>
              <a:gd name="connsiteY39" fmla="*/ 1781529 h 1784020"/>
              <a:gd name="connsiteX40" fmla="*/ 1344947 w 2834809"/>
              <a:gd name="connsiteY40" fmla="*/ 1777527 h 1784020"/>
              <a:gd name="connsiteX41" fmla="*/ 1257024 w 2834809"/>
              <a:gd name="connsiteY41" fmla="*/ 1771782 h 1784020"/>
              <a:gd name="connsiteX42" fmla="*/ 1174707 w 2834809"/>
              <a:gd name="connsiteY42" fmla="*/ 1761860 h 1784020"/>
              <a:gd name="connsiteX43" fmla="*/ 1097996 w 2834809"/>
              <a:gd name="connsiteY43" fmla="*/ 1747761 h 1784020"/>
              <a:gd name="connsiteX44" fmla="*/ 1021184 w 2834809"/>
              <a:gd name="connsiteY44" fmla="*/ 1732790 h 1784020"/>
              <a:gd name="connsiteX45" fmla="*/ 876569 w 2834809"/>
              <a:gd name="connsiteY45" fmla="*/ 1692982 h 1784020"/>
              <a:gd name="connsiteX46" fmla="*/ 735155 w 2834809"/>
              <a:gd name="connsiteY46" fmla="*/ 1645744 h 1784020"/>
              <a:gd name="connsiteX47" fmla="*/ 608959 w 2834809"/>
              <a:gd name="connsiteY47" fmla="*/ 1589688 h 1784020"/>
              <a:gd name="connsiteX48" fmla="*/ 494175 w 2834809"/>
              <a:gd name="connsiteY48" fmla="*/ 1527020 h 1784020"/>
              <a:gd name="connsiteX49" fmla="*/ 394710 w 2834809"/>
              <a:gd name="connsiteY49" fmla="*/ 1456405 h 1784020"/>
              <a:gd name="connsiteX50" fmla="*/ 298947 w 2834809"/>
              <a:gd name="connsiteY50" fmla="*/ 1382715 h 1784020"/>
              <a:gd name="connsiteX51" fmla="*/ 218905 w 2834809"/>
              <a:gd name="connsiteY51" fmla="*/ 1304563 h 1784020"/>
              <a:gd name="connsiteX52" fmla="*/ 150678 w 2834809"/>
              <a:gd name="connsiteY52" fmla="*/ 1223283 h 1784020"/>
              <a:gd name="connsiteX53" fmla="*/ 92664 w 2834809"/>
              <a:gd name="connsiteY53" fmla="*/ 1142590 h 1784020"/>
              <a:gd name="connsiteX54" fmla="*/ 50471 w 2834809"/>
              <a:gd name="connsiteY54" fmla="*/ 1058306 h 1784020"/>
              <a:gd name="connsiteX55" fmla="*/ 18794 w 2834809"/>
              <a:gd name="connsiteY55" fmla="*/ 977222 h 1784020"/>
              <a:gd name="connsiteX56" fmla="*/ 5141 w 2834809"/>
              <a:gd name="connsiteY56" fmla="*/ 894059 h 1784020"/>
              <a:gd name="connsiteX57" fmla="*/ 0 w 2834809"/>
              <a:gd name="connsiteY57" fmla="*/ 814327 h 1784020"/>
              <a:gd name="connsiteX58" fmla="*/ 6876 w 2834809"/>
              <a:gd name="connsiteY58" fmla="*/ 733209 h 1784020"/>
              <a:gd name="connsiteX59" fmla="*/ 36384 w 2834809"/>
              <a:gd name="connsiteY59" fmla="*/ 654775 h 1784020"/>
              <a:gd name="connsiteX60" fmla="*/ 75804 w 2834809"/>
              <a:gd name="connsiteY60" fmla="*/ 574316 h 1784020"/>
              <a:gd name="connsiteX61" fmla="*/ 125841 w 2834809"/>
              <a:gd name="connsiteY61" fmla="*/ 497927 h 1784020"/>
              <a:gd name="connsiteX62" fmla="*/ 194504 w 2834809"/>
              <a:gd name="connsiteY62" fmla="*/ 424686 h 1784020"/>
              <a:gd name="connsiteX63" fmla="*/ 271580 w 2834809"/>
              <a:gd name="connsiteY63" fmla="*/ 354005 h 1784020"/>
              <a:gd name="connsiteX64" fmla="*/ 361577 w 2834809"/>
              <a:gd name="connsiteY64" fmla="*/ 289778 h 1784020"/>
              <a:gd name="connsiteX65" fmla="*/ 464092 w 2834809"/>
              <a:gd name="connsiteY65" fmla="*/ 228519 h 1784020"/>
              <a:gd name="connsiteX66" fmla="*/ 581430 w 2834809"/>
              <a:gd name="connsiteY66" fmla="*/ 172613 h 1784020"/>
              <a:gd name="connsiteX67" fmla="*/ 705579 w 2834809"/>
              <a:gd name="connsiteY67" fmla="*/ 122981 h 1784020"/>
              <a:gd name="connsiteX68" fmla="*/ 840747 w 2834809"/>
              <a:gd name="connsiteY68" fmla="*/ 80906 h 1784020"/>
              <a:gd name="connsiteX69" fmla="*/ 909835 w 2834809"/>
              <a:gd name="connsiteY69" fmla="*/ 64108 h 1784020"/>
              <a:gd name="connsiteX70" fmla="*/ 983129 w 2834809"/>
              <a:gd name="connsiteY70" fmla="*/ 48590 h 1784020"/>
              <a:gd name="connsiteX71" fmla="*/ 1062431 w 2834809"/>
              <a:gd name="connsiteY71" fmla="*/ 32379 h 1784020"/>
              <a:gd name="connsiteX72" fmla="*/ 1142235 w 2834809"/>
              <a:gd name="connsiteY72" fmla="*/ 20524 h 1784020"/>
              <a:gd name="connsiteX73" fmla="*/ 1222341 w 2834809"/>
              <a:gd name="connsiteY73" fmla="*/ 11282 h 1784020"/>
              <a:gd name="connsiteX74" fmla="*/ 1308958 w 2834809"/>
              <a:gd name="connsiteY74" fmla="*/ 5702 h 1784020"/>
              <a:gd name="connsiteX75" fmla="*/ 1393672 w 2834809"/>
              <a:gd name="connsiteY75" fmla="*/ 1224 h 17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4809" h="1784020">
                <a:moveTo>
                  <a:pt x="1480791" y="0"/>
                </a:moveTo>
                <a:lnTo>
                  <a:pt x="1653730" y="3880"/>
                </a:lnTo>
                <a:lnTo>
                  <a:pt x="1811652" y="18320"/>
                </a:lnTo>
                <a:lnTo>
                  <a:pt x="1956159" y="39603"/>
                </a:lnTo>
                <a:lnTo>
                  <a:pt x="2089655" y="70984"/>
                </a:lnTo>
                <a:lnTo>
                  <a:pt x="2207733" y="109440"/>
                </a:lnTo>
                <a:lnTo>
                  <a:pt x="2314298" y="153637"/>
                </a:lnTo>
                <a:lnTo>
                  <a:pt x="2413455" y="203986"/>
                </a:lnTo>
                <a:lnTo>
                  <a:pt x="2500797" y="257463"/>
                </a:lnTo>
                <a:lnTo>
                  <a:pt x="2572319" y="314530"/>
                </a:lnTo>
                <a:lnTo>
                  <a:pt x="2638235" y="375775"/>
                </a:lnTo>
                <a:lnTo>
                  <a:pt x="2694037" y="437304"/>
                </a:lnTo>
                <a:lnTo>
                  <a:pt x="2739625" y="498247"/>
                </a:lnTo>
                <a:lnTo>
                  <a:pt x="2773398" y="562317"/>
                </a:lnTo>
                <a:lnTo>
                  <a:pt x="2800660" y="622726"/>
                </a:lnTo>
                <a:lnTo>
                  <a:pt x="2819913" y="684059"/>
                </a:lnTo>
                <a:lnTo>
                  <a:pt x="2830350" y="739347"/>
                </a:lnTo>
                <a:lnTo>
                  <a:pt x="2833380" y="800786"/>
                </a:lnTo>
                <a:lnTo>
                  <a:pt x="2834809" y="865940"/>
                </a:lnTo>
                <a:lnTo>
                  <a:pt x="2826627" y="935734"/>
                </a:lnTo>
                <a:lnTo>
                  <a:pt x="2813140" y="1012319"/>
                </a:lnTo>
                <a:lnTo>
                  <a:pt x="2791744" y="1090699"/>
                </a:lnTo>
                <a:lnTo>
                  <a:pt x="2762236" y="1169132"/>
                </a:lnTo>
                <a:lnTo>
                  <a:pt x="2716707" y="1249414"/>
                </a:lnTo>
                <a:lnTo>
                  <a:pt x="2666972" y="1328415"/>
                </a:lnTo>
                <a:lnTo>
                  <a:pt x="2600612" y="1404039"/>
                </a:lnTo>
                <a:lnTo>
                  <a:pt x="2521735" y="1476693"/>
                </a:lnTo>
                <a:lnTo>
                  <a:pt x="2426333" y="1546840"/>
                </a:lnTo>
                <a:lnTo>
                  <a:pt x="2319813" y="1608561"/>
                </a:lnTo>
                <a:lnTo>
                  <a:pt x="2258140" y="1636861"/>
                </a:lnTo>
                <a:lnTo>
                  <a:pt x="2192261" y="1663881"/>
                </a:lnTo>
                <a:lnTo>
                  <a:pt x="2123977" y="1687647"/>
                </a:lnTo>
                <a:lnTo>
                  <a:pt x="2051487" y="1710134"/>
                </a:lnTo>
                <a:lnTo>
                  <a:pt x="1966780" y="1732264"/>
                </a:lnTo>
                <a:lnTo>
                  <a:pt x="1887478" y="1748475"/>
                </a:lnTo>
                <a:lnTo>
                  <a:pt x="1797862" y="1763228"/>
                </a:lnTo>
                <a:lnTo>
                  <a:pt x="1702036" y="1776932"/>
                </a:lnTo>
                <a:lnTo>
                  <a:pt x="1611314" y="1782103"/>
                </a:lnTo>
                <a:lnTo>
                  <a:pt x="1518187" y="1784020"/>
                </a:lnTo>
                <a:lnTo>
                  <a:pt x="1432669" y="1781529"/>
                </a:lnTo>
                <a:lnTo>
                  <a:pt x="1344947" y="1777527"/>
                </a:lnTo>
                <a:lnTo>
                  <a:pt x="1257024" y="1771782"/>
                </a:lnTo>
                <a:lnTo>
                  <a:pt x="1174707" y="1761860"/>
                </a:lnTo>
                <a:lnTo>
                  <a:pt x="1097996" y="1747761"/>
                </a:lnTo>
                <a:lnTo>
                  <a:pt x="1021184" y="1732790"/>
                </a:lnTo>
                <a:lnTo>
                  <a:pt x="876569" y="1692982"/>
                </a:lnTo>
                <a:lnTo>
                  <a:pt x="735155" y="1645744"/>
                </a:lnTo>
                <a:lnTo>
                  <a:pt x="608959" y="1589688"/>
                </a:lnTo>
                <a:lnTo>
                  <a:pt x="494175" y="1527020"/>
                </a:lnTo>
                <a:lnTo>
                  <a:pt x="394710" y="1456405"/>
                </a:lnTo>
                <a:lnTo>
                  <a:pt x="298947" y="1382715"/>
                </a:lnTo>
                <a:lnTo>
                  <a:pt x="218905" y="1304563"/>
                </a:lnTo>
                <a:lnTo>
                  <a:pt x="150678" y="1223283"/>
                </a:lnTo>
                <a:lnTo>
                  <a:pt x="92664" y="1142590"/>
                </a:lnTo>
                <a:lnTo>
                  <a:pt x="50471" y="1058306"/>
                </a:lnTo>
                <a:lnTo>
                  <a:pt x="18794" y="977222"/>
                </a:lnTo>
                <a:lnTo>
                  <a:pt x="5141" y="894059"/>
                </a:lnTo>
                <a:lnTo>
                  <a:pt x="0" y="814327"/>
                </a:lnTo>
                <a:lnTo>
                  <a:pt x="6876" y="733209"/>
                </a:lnTo>
                <a:lnTo>
                  <a:pt x="36384" y="654775"/>
                </a:lnTo>
                <a:lnTo>
                  <a:pt x="75804" y="574316"/>
                </a:lnTo>
                <a:lnTo>
                  <a:pt x="125841" y="497927"/>
                </a:lnTo>
                <a:lnTo>
                  <a:pt x="194504" y="424686"/>
                </a:lnTo>
                <a:lnTo>
                  <a:pt x="271580" y="354005"/>
                </a:lnTo>
                <a:lnTo>
                  <a:pt x="361577" y="289778"/>
                </a:lnTo>
                <a:lnTo>
                  <a:pt x="464092" y="228519"/>
                </a:lnTo>
                <a:lnTo>
                  <a:pt x="581430" y="172613"/>
                </a:lnTo>
                <a:lnTo>
                  <a:pt x="705579" y="122981"/>
                </a:lnTo>
                <a:lnTo>
                  <a:pt x="840747" y="80906"/>
                </a:lnTo>
                <a:lnTo>
                  <a:pt x="909835" y="64108"/>
                </a:lnTo>
                <a:lnTo>
                  <a:pt x="983129" y="48590"/>
                </a:lnTo>
                <a:lnTo>
                  <a:pt x="1062431" y="32379"/>
                </a:lnTo>
                <a:lnTo>
                  <a:pt x="1142235" y="20524"/>
                </a:lnTo>
                <a:lnTo>
                  <a:pt x="1222341" y="11282"/>
                </a:lnTo>
                <a:lnTo>
                  <a:pt x="1308958" y="5702"/>
                </a:lnTo>
                <a:lnTo>
                  <a:pt x="1393672" y="1224"/>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flag</a:t>
            </a:r>
          </a:p>
        </p:txBody>
      </p:sp>
      <p:sp>
        <p:nvSpPr>
          <p:cNvPr id="51" name="Picture Placeholder 50">
            <a:extLst>
              <a:ext uri="{FF2B5EF4-FFF2-40B4-BE49-F238E27FC236}">
                <a16:creationId xmlns:a16="http://schemas.microsoft.com/office/drawing/2014/main" id="{D169D0C1-928A-42BF-9947-5C106345046C}"/>
              </a:ext>
            </a:extLst>
          </p:cNvPr>
          <p:cNvSpPr>
            <a:spLocks noGrp="1"/>
          </p:cNvSpPr>
          <p:nvPr>
            <p:ph type="pic" sz="quarter" idx="16" hasCustomPrompt="1"/>
          </p:nvPr>
        </p:nvSpPr>
        <p:spPr>
          <a:xfrm>
            <a:off x="8736513" y="3632138"/>
            <a:ext cx="2726350" cy="2002690"/>
          </a:xfrm>
          <a:custGeom>
            <a:avLst/>
            <a:gdLst>
              <a:gd name="connsiteX0" fmla="*/ 1367800 w 2726350"/>
              <a:gd name="connsiteY0" fmla="*/ 0 h 2002690"/>
              <a:gd name="connsiteX1" fmla="*/ 1460309 w 2726350"/>
              <a:gd name="connsiteY1" fmla="*/ 2859 h 2002690"/>
              <a:gd name="connsiteX2" fmla="*/ 1558103 w 2726350"/>
              <a:gd name="connsiteY2" fmla="*/ 7148 h 2002690"/>
              <a:gd name="connsiteX3" fmla="*/ 1661184 w 2726350"/>
              <a:gd name="connsiteY3" fmla="*/ 18583 h 2002690"/>
              <a:gd name="connsiteX4" fmla="*/ 1773515 w 2726350"/>
              <a:gd name="connsiteY4" fmla="*/ 34308 h 2002690"/>
              <a:gd name="connsiteX5" fmla="*/ 1887168 w 2726350"/>
              <a:gd name="connsiteY5" fmla="*/ 55750 h 2002690"/>
              <a:gd name="connsiteX6" fmla="*/ 1999499 w 2726350"/>
              <a:gd name="connsiteY6" fmla="*/ 82910 h 2002690"/>
              <a:gd name="connsiteX7" fmla="*/ 2111831 w 2726350"/>
              <a:gd name="connsiteY7" fmla="*/ 121505 h 2002690"/>
              <a:gd name="connsiteX8" fmla="*/ 2221519 w 2726350"/>
              <a:gd name="connsiteY8" fmla="*/ 162960 h 2002690"/>
              <a:gd name="connsiteX9" fmla="*/ 2323279 w 2726350"/>
              <a:gd name="connsiteY9" fmla="*/ 215850 h 2002690"/>
              <a:gd name="connsiteX10" fmla="*/ 2418430 w 2726350"/>
              <a:gd name="connsiteY10" fmla="*/ 277318 h 2002690"/>
              <a:gd name="connsiteX11" fmla="*/ 2506973 w 2726350"/>
              <a:gd name="connsiteY11" fmla="*/ 350221 h 2002690"/>
              <a:gd name="connsiteX12" fmla="*/ 2580980 w 2726350"/>
              <a:gd name="connsiteY12" fmla="*/ 430271 h 2002690"/>
              <a:gd name="connsiteX13" fmla="*/ 2612697 w 2726350"/>
              <a:gd name="connsiteY13" fmla="*/ 476014 h 2002690"/>
              <a:gd name="connsiteX14" fmla="*/ 2641771 w 2726350"/>
              <a:gd name="connsiteY14" fmla="*/ 524616 h 2002690"/>
              <a:gd name="connsiteX15" fmla="*/ 2665559 w 2726350"/>
              <a:gd name="connsiteY15" fmla="*/ 574648 h 2002690"/>
              <a:gd name="connsiteX16" fmla="*/ 2686703 w 2726350"/>
              <a:gd name="connsiteY16" fmla="*/ 627538 h 2002690"/>
              <a:gd name="connsiteX17" fmla="*/ 2705205 w 2726350"/>
              <a:gd name="connsiteY17" fmla="*/ 689006 h 2002690"/>
              <a:gd name="connsiteX18" fmla="*/ 2715778 w 2726350"/>
              <a:gd name="connsiteY18" fmla="*/ 746184 h 2002690"/>
              <a:gd name="connsiteX19" fmla="*/ 2722385 w 2726350"/>
              <a:gd name="connsiteY19" fmla="*/ 810511 h 2002690"/>
              <a:gd name="connsiteX20" fmla="*/ 2726350 w 2726350"/>
              <a:gd name="connsiteY20" fmla="*/ 879125 h 2002690"/>
              <a:gd name="connsiteX21" fmla="*/ 2718421 w 2726350"/>
              <a:gd name="connsiteY21" fmla="*/ 943452 h 2002690"/>
              <a:gd name="connsiteX22" fmla="*/ 2705205 w 2726350"/>
              <a:gd name="connsiteY22" fmla="*/ 1009207 h 2002690"/>
              <a:gd name="connsiteX23" fmla="*/ 2686703 w 2726350"/>
              <a:gd name="connsiteY23" fmla="*/ 1069245 h 2002690"/>
              <a:gd name="connsiteX24" fmla="*/ 2665559 w 2726350"/>
              <a:gd name="connsiteY24" fmla="*/ 1130712 h 2002690"/>
              <a:gd name="connsiteX25" fmla="*/ 2641771 w 2726350"/>
              <a:gd name="connsiteY25" fmla="*/ 1192180 h 2002690"/>
              <a:gd name="connsiteX26" fmla="*/ 2612697 w 2726350"/>
              <a:gd name="connsiteY26" fmla="*/ 1249359 h 2002690"/>
              <a:gd name="connsiteX27" fmla="*/ 2578337 w 2726350"/>
              <a:gd name="connsiteY27" fmla="*/ 1302249 h 2002690"/>
              <a:gd name="connsiteX28" fmla="*/ 2542655 w 2726350"/>
              <a:gd name="connsiteY28" fmla="*/ 1355139 h 2002690"/>
              <a:gd name="connsiteX29" fmla="*/ 2458076 w 2726350"/>
              <a:gd name="connsiteY29" fmla="*/ 1453773 h 2002690"/>
              <a:gd name="connsiteX30" fmla="*/ 2362925 w 2726350"/>
              <a:gd name="connsiteY30" fmla="*/ 1549548 h 2002690"/>
              <a:gd name="connsiteX31" fmla="*/ 2257201 w 2726350"/>
              <a:gd name="connsiteY31" fmla="*/ 1633887 h 2002690"/>
              <a:gd name="connsiteX32" fmla="*/ 2143548 w 2726350"/>
              <a:gd name="connsiteY32" fmla="*/ 1709649 h 2002690"/>
              <a:gd name="connsiteX33" fmla="*/ 2020644 w 2726350"/>
              <a:gd name="connsiteY33" fmla="*/ 1773975 h 2002690"/>
              <a:gd name="connsiteX34" fmla="*/ 1893776 w 2726350"/>
              <a:gd name="connsiteY34" fmla="*/ 1835442 h 2002690"/>
              <a:gd name="connsiteX35" fmla="*/ 1762943 w 2726350"/>
              <a:gd name="connsiteY35" fmla="*/ 1885474 h 2002690"/>
              <a:gd name="connsiteX36" fmla="*/ 1629467 w 2726350"/>
              <a:gd name="connsiteY36" fmla="*/ 1926928 h 2002690"/>
              <a:gd name="connsiteX37" fmla="*/ 1498633 w 2726350"/>
              <a:gd name="connsiteY37" fmla="*/ 1961236 h 2002690"/>
              <a:gd name="connsiteX38" fmla="*/ 1365157 w 2726350"/>
              <a:gd name="connsiteY38" fmla="*/ 1984107 h 2002690"/>
              <a:gd name="connsiteX39" fmla="*/ 1238289 w 2726350"/>
              <a:gd name="connsiteY39" fmla="*/ 1999831 h 2002690"/>
              <a:gd name="connsiteX40" fmla="*/ 1111420 w 2726350"/>
              <a:gd name="connsiteY40" fmla="*/ 2002690 h 2002690"/>
              <a:gd name="connsiteX41" fmla="*/ 991160 w 2726350"/>
              <a:gd name="connsiteY41" fmla="*/ 1999831 h 2002690"/>
              <a:gd name="connsiteX42" fmla="*/ 870899 w 2726350"/>
              <a:gd name="connsiteY42" fmla="*/ 1988396 h 2002690"/>
              <a:gd name="connsiteX43" fmla="*/ 758568 w 2726350"/>
              <a:gd name="connsiteY43" fmla="*/ 1961236 h 2002690"/>
              <a:gd name="connsiteX44" fmla="*/ 644915 w 2726350"/>
              <a:gd name="connsiteY44" fmla="*/ 1926928 h 2002690"/>
              <a:gd name="connsiteX45" fmla="*/ 539191 w 2726350"/>
              <a:gd name="connsiteY45" fmla="*/ 1885474 h 2002690"/>
              <a:gd name="connsiteX46" fmla="*/ 441396 w 2726350"/>
              <a:gd name="connsiteY46" fmla="*/ 1831154 h 2002690"/>
              <a:gd name="connsiteX47" fmla="*/ 348888 w 2726350"/>
              <a:gd name="connsiteY47" fmla="*/ 1771116 h 2002690"/>
              <a:gd name="connsiteX48" fmla="*/ 268274 w 2726350"/>
              <a:gd name="connsiteY48" fmla="*/ 1702501 h 2002690"/>
              <a:gd name="connsiteX49" fmla="*/ 194267 w 2726350"/>
              <a:gd name="connsiteY49" fmla="*/ 1625310 h 2002690"/>
              <a:gd name="connsiteX50" fmla="*/ 130833 w 2726350"/>
              <a:gd name="connsiteY50" fmla="*/ 1538112 h 2002690"/>
              <a:gd name="connsiteX51" fmla="*/ 77971 w 2726350"/>
              <a:gd name="connsiteY51" fmla="*/ 1446626 h 2002690"/>
              <a:gd name="connsiteX52" fmla="*/ 38325 w 2726350"/>
              <a:gd name="connsiteY52" fmla="*/ 1347992 h 2002690"/>
              <a:gd name="connsiteX53" fmla="*/ 25109 w 2726350"/>
              <a:gd name="connsiteY53" fmla="*/ 1297961 h 2002690"/>
              <a:gd name="connsiteX54" fmla="*/ 14537 w 2726350"/>
              <a:gd name="connsiteY54" fmla="*/ 1245070 h 2002690"/>
              <a:gd name="connsiteX55" fmla="*/ 3965 w 2726350"/>
              <a:gd name="connsiteY55" fmla="*/ 1187891 h 2002690"/>
              <a:gd name="connsiteX56" fmla="*/ 0 w 2726350"/>
              <a:gd name="connsiteY56" fmla="*/ 1130712 h 2002690"/>
              <a:gd name="connsiteX57" fmla="*/ 0 w 2726350"/>
              <a:gd name="connsiteY57" fmla="*/ 1073534 h 2002690"/>
              <a:gd name="connsiteX58" fmla="*/ 6608 w 2726350"/>
              <a:gd name="connsiteY58" fmla="*/ 1012066 h 2002690"/>
              <a:gd name="connsiteX59" fmla="*/ 14537 w 2726350"/>
              <a:gd name="connsiteY59" fmla="*/ 952028 h 2002690"/>
              <a:gd name="connsiteX60" fmla="*/ 27752 w 2726350"/>
              <a:gd name="connsiteY60" fmla="*/ 890561 h 2002690"/>
              <a:gd name="connsiteX61" fmla="*/ 63434 w 2726350"/>
              <a:gd name="connsiteY61" fmla="*/ 769056 h 2002690"/>
              <a:gd name="connsiteX62" fmla="*/ 112331 w 2726350"/>
              <a:gd name="connsiteY62" fmla="*/ 658987 h 2002690"/>
              <a:gd name="connsiteX63" fmla="*/ 169158 w 2726350"/>
              <a:gd name="connsiteY63" fmla="*/ 558924 h 2002690"/>
              <a:gd name="connsiteX64" fmla="*/ 239200 w 2726350"/>
              <a:gd name="connsiteY64" fmla="*/ 467437 h 2002690"/>
              <a:gd name="connsiteX65" fmla="*/ 317171 w 2726350"/>
              <a:gd name="connsiteY65" fmla="*/ 387387 h 2002690"/>
              <a:gd name="connsiteX66" fmla="*/ 401750 w 2726350"/>
              <a:gd name="connsiteY66" fmla="*/ 315913 h 2002690"/>
              <a:gd name="connsiteX67" fmla="*/ 494258 w 2726350"/>
              <a:gd name="connsiteY67" fmla="*/ 250158 h 2002690"/>
              <a:gd name="connsiteX68" fmla="*/ 589410 w 2726350"/>
              <a:gd name="connsiteY68" fmla="*/ 192979 h 2002690"/>
              <a:gd name="connsiteX69" fmla="*/ 687204 w 2726350"/>
              <a:gd name="connsiteY69" fmla="*/ 147236 h 2002690"/>
              <a:gd name="connsiteX70" fmla="*/ 790285 w 2726350"/>
              <a:gd name="connsiteY70" fmla="*/ 105781 h 2002690"/>
              <a:gd name="connsiteX71" fmla="*/ 892044 w 2726350"/>
              <a:gd name="connsiteY71" fmla="*/ 71474 h 2002690"/>
              <a:gd name="connsiteX72" fmla="*/ 991160 w 2726350"/>
              <a:gd name="connsiteY72" fmla="*/ 44314 h 2002690"/>
              <a:gd name="connsiteX73" fmla="*/ 1092919 w 2726350"/>
              <a:gd name="connsiteY73" fmla="*/ 25731 h 2002690"/>
              <a:gd name="connsiteX74" fmla="*/ 1188070 w 2726350"/>
              <a:gd name="connsiteY74" fmla="*/ 11436 h 2002690"/>
              <a:gd name="connsiteX75" fmla="*/ 1283221 w 2726350"/>
              <a:gd name="connsiteY75" fmla="*/ 2859 h 200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26350" h="2002690">
                <a:moveTo>
                  <a:pt x="1367800" y="0"/>
                </a:moveTo>
                <a:lnTo>
                  <a:pt x="1460309" y="2859"/>
                </a:lnTo>
                <a:lnTo>
                  <a:pt x="1558103" y="7148"/>
                </a:lnTo>
                <a:lnTo>
                  <a:pt x="1661184" y="18583"/>
                </a:lnTo>
                <a:lnTo>
                  <a:pt x="1773515" y="34308"/>
                </a:lnTo>
                <a:lnTo>
                  <a:pt x="1887168" y="55750"/>
                </a:lnTo>
                <a:lnTo>
                  <a:pt x="1999499" y="82910"/>
                </a:lnTo>
                <a:lnTo>
                  <a:pt x="2111831" y="121505"/>
                </a:lnTo>
                <a:lnTo>
                  <a:pt x="2221519" y="162960"/>
                </a:lnTo>
                <a:lnTo>
                  <a:pt x="2323279" y="215850"/>
                </a:lnTo>
                <a:lnTo>
                  <a:pt x="2418430" y="277318"/>
                </a:lnTo>
                <a:lnTo>
                  <a:pt x="2506973" y="350221"/>
                </a:lnTo>
                <a:lnTo>
                  <a:pt x="2580980" y="430271"/>
                </a:lnTo>
                <a:lnTo>
                  <a:pt x="2612697" y="476014"/>
                </a:lnTo>
                <a:lnTo>
                  <a:pt x="2641771" y="524616"/>
                </a:lnTo>
                <a:lnTo>
                  <a:pt x="2665559" y="574648"/>
                </a:lnTo>
                <a:lnTo>
                  <a:pt x="2686703" y="627538"/>
                </a:lnTo>
                <a:lnTo>
                  <a:pt x="2705205" y="689006"/>
                </a:lnTo>
                <a:lnTo>
                  <a:pt x="2715778" y="746184"/>
                </a:lnTo>
                <a:lnTo>
                  <a:pt x="2722385" y="810511"/>
                </a:lnTo>
                <a:lnTo>
                  <a:pt x="2726350" y="879125"/>
                </a:lnTo>
                <a:lnTo>
                  <a:pt x="2718421" y="943452"/>
                </a:lnTo>
                <a:lnTo>
                  <a:pt x="2705205" y="1009207"/>
                </a:lnTo>
                <a:lnTo>
                  <a:pt x="2686703" y="1069245"/>
                </a:lnTo>
                <a:lnTo>
                  <a:pt x="2665559" y="1130712"/>
                </a:lnTo>
                <a:lnTo>
                  <a:pt x="2641771" y="1192180"/>
                </a:lnTo>
                <a:lnTo>
                  <a:pt x="2612697" y="1249359"/>
                </a:lnTo>
                <a:lnTo>
                  <a:pt x="2578337" y="1302249"/>
                </a:lnTo>
                <a:lnTo>
                  <a:pt x="2542655" y="1355139"/>
                </a:lnTo>
                <a:lnTo>
                  <a:pt x="2458076" y="1453773"/>
                </a:lnTo>
                <a:lnTo>
                  <a:pt x="2362925" y="1549548"/>
                </a:lnTo>
                <a:lnTo>
                  <a:pt x="2257201" y="1633887"/>
                </a:lnTo>
                <a:lnTo>
                  <a:pt x="2143548" y="1709649"/>
                </a:lnTo>
                <a:lnTo>
                  <a:pt x="2020644" y="1773975"/>
                </a:lnTo>
                <a:lnTo>
                  <a:pt x="1893776" y="1835442"/>
                </a:lnTo>
                <a:lnTo>
                  <a:pt x="1762943" y="1885474"/>
                </a:lnTo>
                <a:lnTo>
                  <a:pt x="1629467" y="1926928"/>
                </a:lnTo>
                <a:lnTo>
                  <a:pt x="1498633" y="1961236"/>
                </a:lnTo>
                <a:lnTo>
                  <a:pt x="1365157" y="1984107"/>
                </a:lnTo>
                <a:lnTo>
                  <a:pt x="1238289" y="1999831"/>
                </a:lnTo>
                <a:lnTo>
                  <a:pt x="1111420" y="2002690"/>
                </a:lnTo>
                <a:lnTo>
                  <a:pt x="991160" y="1999831"/>
                </a:lnTo>
                <a:lnTo>
                  <a:pt x="870899" y="1988396"/>
                </a:lnTo>
                <a:lnTo>
                  <a:pt x="758568" y="1961236"/>
                </a:lnTo>
                <a:lnTo>
                  <a:pt x="644915" y="1926928"/>
                </a:lnTo>
                <a:lnTo>
                  <a:pt x="539191" y="1885474"/>
                </a:lnTo>
                <a:lnTo>
                  <a:pt x="441396" y="1831154"/>
                </a:lnTo>
                <a:lnTo>
                  <a:pt x="348888" y="1771116"/>
                </a:lnTo>
                <a:lnTo>
                  <a:pt x="268274" y="1702501"/>
                </a:lnTo>
                <a:lnTo>
                  <a:pt x="194267" y="1625310"/>
                </a:lnTo>
                <a:lnTo>
                  <a:pt x="130833" y="1538112"/>
                </a:lnTo>
                <a:lnTo>
                  <a:pt x="77971" y="1446626"/>
                </a:lnTo>
                <a:lnTo>
                  <a:pt x="38325" y="1347992"/>
                </a:lnTo>
                <a:lnTo>
                  <a:pt x="25109" y="1297961"/>
                </a:lnTo>
                <a:lnTo>
                  <a:pt x="14537" y="1245070"/>
                </a:lnTo>
                <a:lnTo>
                  <a:pt x="3965" y="1187891"/>
                </a:lnTo>
                <a:lnTo>
                  <a:pt x="0" y="1130712"/>
                </a:lnTo>
                <a:lnTo>
                  <a:pt x="0" y="1073534"/>
                </a:lnTo>
                <a:lnTo>
                  <a:pt x="6608" y="1012066"/>
                </a:lnTo>
                <a:lnTo>
                  <a:pt x="14537" y="952028"/>
                </a:lnTo>
                <a:lnTo>
                  <a:pt x="27752" y="890561"/>
                </a:lnTo>
                <a:lnTo>
                  <a:pt x="63434" y="769056"/>
                </a:lnTo>
                <a:lnTo>
                  <a:pt x="112331" y="658987"/>
                </a:lnTo>
                <a:lnTo>
                  <a:pt x="169158" y="558924"/>
                </a:lnTo>
                <a:lnTo>
                  <a:pt x="239200" y="467437"/>
                </a:lnTo>
                <a:lnTo>
                  <a:pt x="317171" y="387387"/>
                </a:lnTo>
                <a:lnTo>
                  <a:pt x="401750" y="315913"/>
                </a:lnTo>
                <a:lnTo>
                  <a:pt x="494258" y="250158"/>
                </a:lnTo>
                <a:lnTo>
                  <a:pt x="589410" y="192979"/>
                </a:lnTo>
                <a:lnTo>
                  <a:pt x="687204" y="147236"/>
                </a:lnTo>
                <a:lnTo>
                  <a:pt x="790285" y="105781"/>
                </a:lnTo>
                <a:lnTo>
                  <a:pt x="892044" y="71474"/>
                </a:lnTo>
                <a:lnTo>
                  <a:pt x="991160" y="44314"/>
                </a:lnTo>
                <a:lnTo>
                  <a:pt x="1092919" y="25731"/>
                </a:lnTo>
                <a:lnTo>
                  <a:pt x="1188070" y="11436"/>
                </a:lnTo>
                <a:lnTo>
                  <a:pt x="1283221" y="2859"/>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famous person</a:t>
            </a:r>
          </a:p>
        </p:txBody>
      </p:sp>
      <p:sp>
        <p:nvSpPr>
          <p:cNvPr id="49" name="Picture Placeholder 48">
            <a:extLst>
              <a:ext uri="{FF2B5EF4-FFF2-40B4-BE49-F238E27FC236}">
                <a16:creationId xmlns:a16="http://schemas.microsoft.com/office/drawing/2014/main" id="{C75822EB-D396-4CEF-ABDF-76D6FA179833}"/>
              </a:ext>
            </a:extLst>
          </p:cNvPr>
          <p:cNvSpPr>
            <a:spLocks noGrp="1"/>
          </p:cNvSpPr>
          <p:nvPr>
            <p:ph type="pic" sz="quarter" idx="17" hasCustomPrompt="1"/>
          </p:nvPr>
        </p:nvSpPr>
        <p:spPr>
          <a:xfrm>
            <a:off x="7378537" y="908939"/>
            <a:ext cx="3881839" cy="2851475"/>
          </a:xfrm>
          <a:custGeom>
            <a:avLst/>
            <a:gdLst>
              <a:gd name="connsiteX0" fmla="*/ 1947505 w 3881839"/>
              <a:gd name="connsiteY0" fmla="*/ 0 h 2851475"/>
              <a:gd name="connsiteX1" fmla="*/ 2079221 w 3881839"/>
              <a:gd name="connsiteY1" fmla="*/ 4071 h 2851475"/>
              <a:gd name="connsiteX2" fmla="*/ 2218462 w 3881839"/>
              <a:gd name="connsiteY2" fmla="*/ 10177 h 2851475"/>
              <a:gd name="connsiteX3" fmla="*/ 2365231 w 3881839"/>
              <a:gd name="connsiteY3" fmla="*/ 26459 h 2851475"/>
              <a:gd name="connsiteX4" fmla="*/ 2525171 w 3881839"/>
              <a:gd name="connsiteY4" fmla="*/ 48848 h 2851475"/>
              <a:gd name="connsiteX5" fmla="*/ 2686993 w 3881839"/>
              <a:gd name="connsiteY5" fmla="*/ 79377 h 2851475"/>
              <a:gd name="connsiteX6" fmla="*/ 2846933 w 3881839"/>
              <a:gd name="connsiteY6" fmla="*/ 118048 h 2851475"/>
              <a:gd name="connsiteX7" fmla="*/ 3006873 w 3881839"/>
              <a:gd name="connsiteY7" fmla="*/ 173002 h 2851475"/>
              <a:gd name="connsiteX8" fmla="*/ 3163050 w 3881839"/>
              <a:gd name="connsiteY8" fmla="*/ 232026 h 2851475"/>
              <a:gd name="connsiteX9" fmla="*/ 3307936 w 3881839"/>
              <a:gd name="connsiteY9" fmla="*/ 307333 h 2851475"/>
              <a:gd name="connsiteX10" fmla="*/ 3443415 w 3881839"/>
              <a:gd name="connsiteY10" fmla="*/ 394851 h 2851475"/>
              <a:gd name="connsiteX11" fmla="*/ 3569486 w 3881839"/>
              <a:gd name="connsiteY11" fmla="*/ 498652 h 2851475"/>
              <a:gd name="connsiteX12" fmla="*/ 3674858 w 3881839"/>
              <a:gd name="connsiteY12" fmla="*/ 612630 h 2851475"/>
              <a:gd name="connsiteX13" fmla="*/ 3720017 w 3881839"/>
              <a:gd name="connsiteY13" fmla="*/ 677760 h 2851475"/>
              <a:gd name="connsiteX14" fmla="*/ 3761414 w 3881839"/>
              <a:gd name="connsiteY14" fmla="*/ 746960 h 2851475"/>
              <a:gd name="connsiteX15" fmla="*/ 3795283 w 3881839"/>
              <a:gd name="connsiteY15" fmla="*/ 818196 h 2851475"/>
              <a:gd name="connsiteX16" fmla="*/ 3825390 w 3881839"/>
              <a:gd name="connsiteY16" fmla="*/ 893503 h 2851475"/>
              <a:gd name="connsiteX17" fmla="*/ 3851733 w 3881839"/>
              <a:gd name="connsiteY17" fmla="*/ 981021 h 2851475"/>
              <a:gd name="connsiteX18" fmla="*/ 3866786 w 3881839"/>
              <a:gd name="connsiteY18" fmla="*/ 1062434 h 2851475"/>
              <a:gd name="connsiteX19" fmla="*/ 3876194 w 3881839"/>
              <a:gd name="connsiteY19" fmla="*/ 1154023 h 2851475"/>
              <a:gd name="connsiteX20" fmla="*/ 3881839 w 3881839"/>
              <a:gd name="connsiteY20" fmla="*/ 1251718 h 2851475"/>
              <a:gd name="connsiteX21" fmla="*/ 3870549 w 3881839"/>
              <a:gd name="connsiteY21" fmla="*/ 1343307 h 2851475"/>
              <a:gd name="connsiteX22" fmla="*/ 3851733 w 3881839"/>
              <a:gd name="connsiteY22" fmla="*/ 1436932 h 2851475"/>
              <a:gd name="connsiteX23" fmla="*/ 3825390 w 3881839"/>
              <a:gd name="connsiteY23" fmla="*/ 1522415 h 2851475"/>
              <a:gd name="connsiteX24" fmla="*/ 3795283 w 3881839"/>
              <a:gd name="connsiteY24" fmla="*/ 1609934 h 2851475"/>
              <a:gd name="connsiteX25" fmla="*/ 3761414 w 3881839"/>
              <a:gd name="connsiteY25" fmla="*/ 1697452 h 2851475"/>
              <a:gd name="connsiteX26" fmla="*/ 3720017 w 3881839"/>
              <a:gd name="connsiteY26" fmla="*/ 1778865 h 2851475"/>
              <a:gd name="connsiteX27" fmla="*/ 3671094 w 3881839"/>
              <a:gd name="connsiteY27" fmla="*/ 1854171 h 2851475"/>
              <a:gd name="connsiteX28" fmla="*/ 3620290 w 3881839"/>
              <a:gd name="connsiteY28" fmla="*/ 1929478 h 2851475"/>
              <a:gd name="connsiteX29" fmla="*/ 3499864 w 3881839"/>
              <a:gd name="connsiteY29" fmla="*/ 2069915 h 2851475"/>
              <a:gd name="connsiteX30" fmla="*/ 3364386 w 3881839"/>
              <a:gd name="connsiteY30" fmla="*/ 2206281 h 2851475"/>
              <a:gd name="connsiteX31" fmla="*/ 3213854 w 3881839"/>
              <a:gd name="connsiteY31" fmla="*/ 2326364 h 2851475"/>
              <a:gd name="connsiteX32" fmla="*/ 3052032 w 3881839"/>
              <a:gd name="connsiteY32" fmla="*/ 2434236 h 2851475"/>
              <a:gd name="connsiteX33" fmla="*/ 2877039 w 3881839"/>
              <a:gd name="connsiteY33" fmla="*/ 2525825 h 2851475"/>
              <a:gd name="connsiteX34" fmla="*/ 2696401 w 3881839"/>
              <a:gd name="connsiteY34" fmla="*/ 2613343 h 2851475"/>
              <a:gd name="connsiteX35" fmla="*/ 2510118 w 3881839"/>
              <a:gd name="connsiteY35" fmla="*/ 2684579 h 2851475"/>
              <a:gd name="connsiteX36" fmla="*/ 2320072 w 3881839"/>
              <a:gd name="connsiteY36" fmla="*/ 2743603 h 2851475"/>
              <a:gd name="connsiteX37" fmla="*/ 2133788 w 3881839"/>
              <a:gd name="connsiteY37" fmla="*/ 2792451 h 2851475"/>
              <a:gd name="connsiteX38" fmla="*/ 1943742 w 3881839"/>
              <a:gd name="connsiteY38" fmla="*/ 2825016 h 2851475"/>
              <a:gd name="connsiteX39" fmla="*/ 1763104 w 3881839"/>
              <a:gd name="connsiteY39" fmla="*/ 2847404 h 2851475"/>
              <a:gd name="connsiteX40" fmla="*/ 1582466 w 3881839"/>
              <a:gd name="connsiteY40" fmla="*/ 2851475 h 2851475"/>
              <a:gd name="connsiteX41" fmla="*/ 1411236 w 3881839"/>
              <a:gd name="connsiteY41" fmla="*/ 2847404 h 2851475"/>
              <a:gd name="connsiteX42" fmla="*/ 1240006 w 3881839"/>
              <a:gd name="connsiteY42" fmla="*/ 2831122 h 2851475"/>
              <a:gd name="connsiteX43" fmla="*/ 1080066 w 3881839"/>
              <a:gd name="connsiteY43" fmla="*/ 2792451 h 2851475"/>
              <a:gd name="connsiteX44" fmla="*/ 918244 w 3881839"/>
              <a:gd name="connsiteY44" fmla="*/ 2743603 h 2851475"/>
              <a:gd name="connsiteX45" fmla="*/ 767712 w 3881839"/>
              <a:gd name="connsiteY45" fmla="*/ 2684579 h 2851475"/>
              <a:gd name="connsiteX46" fmla="*/ 628471 w 3881839"/>
              <a:gd name="connsiteY46" fmla="*/ 2607237 h 2851475"/>
              <a:gd name="connsiteX47" fmla="*/ 496755 w 3881839"/>
              <a:gd name="connsiteY47" fmla="*/ 2521754 h 2851475"/>
              <a:gd name="connsiteX48" fmla="*/ 381975 w 3881839"/>
              <a:gd name="connsiteY48" fmla="*/ 2424059 h 2851475"/>
              <a:gd name="connsiteX49" fmla="*/ 276602 w 3881839"/>
              <a:gd name="connsiteY49" fmla="*/ 2314152 h 2851475"/>
              <a:gd name="connsiteX50" fmla="*/ 186283 w 3881839"/>
              <a:gd name="connsiteY50" fmla="*/ 2189998 h 2851475"/>
              <a:gd name="connsiteX51" fmla="*/ 111017 w 3881839"/>
              <a:gd name="connsiteY51" fmla="*/ 2059738 h 2851475"/>
              <a:gd name="connsiteX52" fmla="*/ 54568 w 3881839"/>
              <a:gd name="connsiteY52" fmla="*/ 1919301 h 2851475"/>
              <a:gd name="connsiteX53" fmla="*/ 35752 w 3881839"/>
              <a:gd name="connsiteY53" fmla="*/ 1848065 h 2851475"/>
              <a:gd name="connsiteX54" fmla="*/ 20698 w 3881839"/>
              <a:gd name="connsiteY54" fmla="*/ 1772759 h 2851475"/>
              <a:gd name="connsiteX55" fmla="*/ 5645 w 3881839"/>
              <a:gd name="connsiteY55" fmla="*/ 1691346 h 2851475"/>
              <a:gd name="connsiteX56" fmla="*/ 0 w 3881839"/>
              <a:gd name="connsiteY56" fmla="*/ 1609934 h 2851475"/>
              <a:gd name="connsiteX57" fmla="*/ 0 w 3881839"/>
              <a:gd name="connsiteY57" fmla="*/ 1528521 h 2851475"/>
              <a:gd name="connsiteX58" fmla="*/ 9408 w 3881839"/>
              <a:gd name="connsiteY58" fmla="*/ 1441003 h 2851475"/>
              <a:gd name="connsiteX59" fmla="*/ 20698 w 3881839"/>
              <a:gd name="connsiteY59" fmla="*/ 1355519 h 2851475"/>
              <a:gd name="connsiteX60" fmla="*/ 39515 w 3881839"/>
              <a:gd name="connsiteY60" fmla="*/ 1268001 h 2851475"/>
              <a:gd name="connsiteX61" fmla="*/ 90319 w 3881839"/>
              <a:gd name="connsiteY61" fmla="*/ 1094999 h 2851475"/>
              <a:gd name="connsiteX62" fmla="*/ 159940 w 3881839"/>
              <a:gd name="connsiteY62" fmla="*/ 938280 h 2851475"/>
              <a:gd name="connsiteX63" fmla="*/ 240851 w 3881839"/>
              <a:gd name="connsiteY63" fmla="*/ 795808 h 2851475"/>
              <a:gd name="connsiteX64" fmla="*/ 340578 w 3881839"/>
              <a:gd name="connsiteY64" fmla="*/ 665548 h 2851475"/>
              <a:gd name="connsiteX65" fmla="*/ 451596 w 3881839"/>
              <a:gd name="connsiteY65" fmla="*/ 551570 h 2851475"/>
              <a:gd name="connsiteX66" fmla="*/ 572021 w 3881839"/>
              <a:gd name="connsiteY66" fmla="*/ 449805 h 2851475"/>
              <a:gd name="connsiteX67" fmla="*/ 703736 w 3881839"/>
              <a:gd name="connsiteY67" fmla="*/ 356180 h 2851475"/>
              <a:gd name="connsiteX68" fmla="*/ 839215 w 3881839"/>
              <a:gd name="connsiteY68" fmla="*/ 274768 h 2851475"/>
              <a:gd name="connsiteX69" fmla="*/ 978457 w 3881839"/>
              <a:gd name="connsiteY69" fmla="*/ 209637 h 2851475"/>
              <a:gd name="connsiteX70" fmla="*/ 1125225 w 3881839"/>
              <a:gd name="connsiteY70" fmla="*/ 150613 h 2851475"/>
              <a:gd name="connsiteX71" fmla="*/ 1270112 w 3881839"/>
              <a:gd name="connsiteY71" fmla="*/ 101766 h 2851475"/>
              <a:gd name="connsiteX72" fmla="*/ 1411236 w 3881839"/>
              <a:gd name="connsiteY72" fmla="*/ 63095 h 2851475"/>
              <a:gd name="connsiteX73" fmla="*/ 1556123 w 3881839"/>
              <a:gd name="connsiteY73" fmla="*/ 36636 h 2851475"/>
              <a:gd name="connsiteX74" fmla="*/ 1691601 w 3881839"/>
              <a:gd name="connsiteY74" fmla="*/ 16283 h 2851475"/>
              <a:gd name="connsiteX75" fmla="*/ 1827080 w 3881839"/>
              <a:gd name="connsiteY75" fmla="*/ 4071 h 28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81839" h="2851475">
                <a:moveTo>
                  <a:pt x="1947505" y="0"/>
                </a:moveTo>
                <a:lnTo>
                  <a:pt x="2079221" y="4071"/>
                </a:lnTo>
                <a:lnTo>
                  <a:pt x="2218462" y="10177"/>
                </a:lnTo>
                <a:lnTo>
                  <a:pt x="2365231" y="26459"/>
                </a:lnTo>
                <a:lnTo>
                  <a:pt x="2525171" y="48848"/>
                </a:lnTo>
                <a:lnTo>
                  <a:pt x="2686993" y="79377"/>
                </a:lnTo>
                <a:lnTo>
                  <a:pt x="2846933" y="118048"/>
                </a:lnTo>
                <a:lnTo>
                  <a:pt x="3006873" y="173002"/>
                </a:lnTo>
                <a:lnTo>
                  <a:pt x="3163050" y="232026"/>
                </a:lnTo>
                <a:lnTo>
                  <a:pt x="3307936" y="307333"/>
                </a:lnTo>
                <a:lnTo>
                  <a:pt x="3443415" y="394851"/>
                </a:lnTo>
                <a:lnTo>
                  <a:pt x="3569486" y="498652"/>
                </a:lnTo>
                <a:lnTo>
                  <a:pt x="3674858" y="612630"/>
                </a:lnTo>
                <a:lnTo>
                  <a:pt x="3720017" y="677760"/>
                </a:lnTo>
                <a:lnTo>
                  <a:pt x="3761414" y="746960"/>
                </a:lnTo>
                <a:lnTo>
                  <a:pt x="3795283" y="818196"/>
                </a:lnTo>
                <a:lnTo>
                  <a:pt x="3825390" y="893503"/>
                </a:lnTo>
                <a:lnTo>
                  <a:pt x="3851733" y="981021"/>
                </a:lnTo>
                <a:lnTo>
                  <a:pt x="3866786" y="1062434"/>
                </a:lnTo>
                <a:lnTo>
                  <a:pt x="3876194" y="1154023"/>
                </a:lnTo>
                <a:lnTo>
                  <a:pt x="3881839" y="1251718"/>
                </a:lnTo>
                <a:lnTo>
                  <a:pt x="3870549" y="1343307"/>
                </a:lnTo>
                <a:lnTo>
                  <a:pt x="3851733" y="1436932"/>
                </a:lnTo>
                <a:lnTo>
                  <a:pt x="3825390" y="1522415"/>
                </a:lnTo>
                <a:lnTo>
                  <a:pt x="3795283" y="1609934"/>
                </a:lnTo>
                <a:lnTo>
                  <a:pt x="3761414" y="1697452"/>
                </a:lnTo>
                <a:lnTo>
                  <a:pt x="3720017" y="1778865"/>
                </a:lnTo>
                <a:lnTo>
                  <a:pt x="3671094" y="1854171"/>
                </a:lnTo>
                <a:lnTo>
                  <a:pt x="3620290" y="1929478"/>
                </a:lnTo>
                <a:lnTo>
                  <a:pt x="3499864" y="2069915"/>
                </a:lnTo>
                <a:lnTo>
                  <a:pt x="3364386" y="2206281"/>
                </a:lnTo>
                <a:lnTo>
                  <a:pt x="3213854" y="2326364"/>
                </a:lnTo>
                <a:lnTo>
                  <a:pt x="3052032" y="2434236"/>
                </a:lnTo>
                <a:lnTo>
                  <a:pt x="2877039" y="2525825"/>
                </a:lnTo>
                <a:lnTo>
                  <a:pt x="2696401" y="2613343"/>
                </a:lnTo>
                <a:lnTo>
                  <a:pt x="2510118" y="2684579"/>
                </a:lnTo>
                <a:lnTo>
                  <a:pt x="2320072" y="2743603"/>
                </a:lnTo>
                <a:lnTo>
                  <a:pt x="2133788" y="2792451"/>
                </a:lnTo>
                <a:lnTo>
                  <a:pt x="1943742" y="2825016"/>
                </a:lnTo>
                <a:lnTo>
                  <a:pt x="1763104" y="2847404"/>
                </a:lnTo>
                <a:lnTo>
                  <a:pt x="1582466" y="2851475"/>
                </a:lnTo>
                <a:lnTo>
                  <a:pt x="1411236" y="2847404"/>
                </a:lnTo>
                <a:lnTo>
                  <a:pt x="1240006" y="2831122"/>
                </a:lnTo>
                <a:lnTo>
                  <a:pt x="1080066" y="2792451"/>
                </a:lnTo>
                <a:lnTo>
                  <a:pt x="918244" y="2743603"/>
                </a:lnTo>
                <a:lnTo>
                  <a:pt x="767712" y="2684579"/>
                </a:lnTo>
                <a:lnTo>
                  <a:pt x="628471" y="2607237"/>
                </a:lnTo>
                <a:lnTo>
                  <a:pt x="496755" y="2521754"/>
                </a:lnTo>
                <a:lnTo>
                  <a:pt x="381975" y="2424059"/>
                </a:lnTo>
                <a:lnTo>
                  <a:pt x="276602" y="2314152"/>
                </a:lnTo>
                <a:lnTo>
                  <a:pt x="186283" y="2189998"/>
                </a:lnTo>
                <a:lnTo>
                  <a:pt x="111017" y="2059738"/>
                </a:lnTo>
                <a:lnTo>
                  <a:pt x="54568" y="1919301"/>
                </a:lnTo>
                <a:lnTo>
                  <a:pt x="35752" y="1848065"/>
                </a:lnTo>
                <a:lnTo>
                  <a:pt x="20698" y="1772759"/>
                </a:lnTo>
                <a:lnTo>
                  <a:pt x="5645" y="1691346"/>
                </a:lnTo>
                <a:lnTo>
                  <a:pt x="0" y="1609934"/>
                </a:lnTo>
                <a:lnTo>
                  <a:pt x="0" y="1528521"/>
                </a:lnTo>
                <a:lnTo>
                  <a:pt x="9408" y="1441003"/>
                </a:lnTo>
                <a:lnTo>
                  <a:pt x="20698" y="1355519"/>
                </a:lnTo>
                <a:lnTo>
                  <a:pt x="39515" y="1268001"/>
                </a:lnTo>
                <a:lnTo>
                  <a:pt x="90319" y="1094999"/>
                </a:lnTo>
                <a:lnTo>
                  <a:pt x="159940" y="938280"/>
                </a:lnTo>
                <a:lnTo>
                  <a:pt x="240851" y="795808"/>
                </a:lnTo>
                <a:lnTo>
                  <a:pt x="340578" y="665548"/>
                </a:lnTo>
                <a:lnTo>
                  <a:pt x="451596" y="551570"/>
                </a:lnTo>
                <a:lnTo>
                  <a:pt x="572021" y="449805"/>
                </a:lnTo>
                <a:lnTo>
                  <a:pt x="703736" y="356180"/>
                </a:lnTo>
                <a:lnTo>
                  <a:pt x="839215" y="274768"/>
                </a:lnTo>
                <a:lnTo>
                  <a:pt x="978457" y="209637"/>
                </a:lnTo>
                <a:lnTo>
                  <a:pt x="1125225" y="150613"/>
                </a:lnTo>
                <a:lnTo>
                  <a:pt x="1270112" y="101766"/>
                </a:lnTo>
                <a:lnTo>
                  <a:pt x="1411236" y="63095"/>
                </a:lnTo>
                <a:lnTo>
                  <a:pt x="1556123" y="36636"/>
                </a:lnTo>
                <a:lnTo>
                  <a:pt x="1691601" y="16283"/>
                </a:lnTo>
                <a:lnTo>
                  <a:pt x="1827080" y="4071"/>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tree</a:t>
            </a:r>
          </a:p>
        </p:txBody>
      </p:sp>
      <p:sp>
        <p:nvSpPr>
          <p:cNvPr id="7" name="Text Placeholder 6">
            <a:extLst>
              <a:ext uri="{FF2B5EF4-FFF2-40B4-BE49-F238E27FC236}">
                <a16:creationId xmlns:a16="http://schemas.microsoft.com/office/drawing/2014/main" id="{0CD626C9-ABA8-4D44-A611-C2D8E0BB87A2}"/>
              </a:ext>
            </a:extLst>
          </p:cNvPr>
          <p:cNvSpPr>
            <a:spLocks noGrp="1"/>
          </p:cNvSpPr>
          <p:nvPr>
            <p:ph type="body" sz="quarter" idx="18" hasCustomPrompt="1"/>
          </p:nvPr>
        </p:nvSpPr>
        <p:spPr>
          <a:xfrm>
            <a:off x="2947892" y="2697163"/>
            <a:ext cx="1482916" cy="320675"/>
          </a:xfrm>
        </p:spPr>
        <p:txBody>
          <a:bodyPr/>
          <a:lstStyle>
            <a:lvl1pPr marL="0" indent="0" algn="ctr">
              <a:buNone/>
              <a:defRPr sz="1600"/>
            </a:lvl1pPr>
          </a:lstStyle>
          <a:p>
            <a:pPr lvl="0"/>
            <a:r>
              <a:rPr lang="en-US" noProof="0"/>
              <a:t>Caption</a:t>
            </a:r>
          </a:p>
        </p:txBody>
      </p:sp>
      <p:sp>
        <p:nvSpPr>
          <p:cNvPr id="38" name="Text Placeholder 6">
            <a:extLst>
              <a:ext uri="{FF2B5EF4-FFF2-40B4-BE49-F238E27FC236}">
                <a16:creationId xmlns:a16="http://schemas.microsoft.com/office/drawing/2014/main" id="{53570E39-001F-4786-9E8E-0BD4D32189FE}"/>
              </a:ext>
            </a:extLst>
          </p:cNvPr>
          <p:cNvSpPr>
            <a:spLocks noGrp="1"/>
          </p:cNvSpPr>
          <p:nvPr>
            <p:ph type="body" sz="quarter" idx="19" hasCustomPrompt="1"/>
          </p:nvPr>
        </p:nvSpPr>
        <p:spPr>
          <a:xfrm>
            <a:off x="5389641" y="4227810"/>
            <a:ext cx="1482916" cy="320675"/>
          </a:xfrm>
        </p:spPr>
        <p:txBody>
          <a:bodyPr/>
          <a:lstStyle>
            <a:lvl1pPr marL="0" indent="0" algn="ctr">
              <a:buNone/>
              <a:defRPr sz="1600"/>
            </a:lvl1pPr>
          </a:lstStyle>
          <a:p>
            <a:pPr lvl="0"/>
            <a:r>
              <a:rPr lang="en-US" noProof="0"/>
              <a:t>Caption</a:t>
            </a:r>
          </a:p>
        </p:txBody>
      </p:sp>
      <p:sp>
        <p:nvSpPr>
          <p:cNvPr id="39" name="Text Placeholder 6">
            <a:extLst>
              <a:ext uri="{FF2B5EF4-FFF2-40B4-BE49-F238E27FC236}">
                <a16:creationId xmlns:a16="http://schemas.microsoft.com/office/drawing/2014/main" id="{A65B1D66-0C8D-478A-92E1-090A20AB1B9B}"/>
              </a:ext>
            </a:extLst>
          </p:cNvPr>
          <p:cNvSpPr>
            <a:spLocks noGrp="1"/>
          </p:cNvSpPr>
          <p:nvPr>
            <p:ph type="body" sz="quarter" idx="20" hasCustomPrompt="1"/>
          </p:nvPr>
        </p:nvSpPr>
        <p:spPr>
          <a:xfrm>
            <a:off x="7521862" y="3760414"/>
            <a:ext cx="1482916" cy="320675"/>
          </a:xfrm>
        </p:spPr>
        <p:txBody>
          <a:bodyPr/>
          <a:lstStyle>
            <a:lvl1pPr marL="0" indent="0" algn="r">
              <a:buNone/>
              <a:defRPr sz="1600"/>
            </a:lvl1pPr>
          </a:lstStyle>
          <a:p>
            <a:pPr lvl="0"/>
            <a:r>
              <a:rPr lang="en-US" noProof="0"/>
              <a:t>Caption</a:t>
            </a:r>
          </a:p>
        </p:txBody>
      </p:sp>
      <p:sp>
        <p:nvSpPr>
          <p:cNvPr id="40" name="Text Placeholder 6">
            <a:extLst>
              <a:ext uri="{FF2B5EF4-FFF2-40B4-BE49-F238E27FC236}">
                <a16:creationId xmlns:a16="http://schemas.microsoft.com/office/drawing/2014/main" id="{36887A15-7708-487E-8970-C03AC543C97B}"/>
              </a:ext>
            </a:extLst>
          </p:cNvPr>
          <p:cNvSpPr>
            <a:spLocks noGrp="1"/>
          </p:cNvSpPr>
          <p:nvPr>
            <p:ph type="body" sz="quarter" idx="21" hasCustomPrompt="1"/>
          </p:nvPr>
        </p:nvSpPr>
        <p:spPr>
          <a:xfrm>
            <a:off x="9304941" y="5672658"/>
            <a:ext cx="1482916" cy="320675"/>
          </a:xfrm>
        </p:spPr>
        <p:txBody>
          <a:bodyPr/>
          <a:lstStyle>
            <a:lvl1pPr marL="0" indent="0" algn="ctr">
              <a:buNone/>
              <a:defRPr sz="1600"/>
            </a:lvl1pPr>
          </a:lstStyle>
          <a:p>
            <a:pPr lvl="0"/>
            <a:r>
              <a:rPr lang="en-US" noProof="0"/>
              <a:t>Caption</a:t>
            </a:r>
          </a:p>
        </p:txBody>
      </p:sp>
      <p:sp>
        <p:nvSpPr>
          <p:cNvPr id="41" name="Text Placeholder 6">
            <a:extLst>
              <a:ext uri="{FF2B5EF4-FFF2-40B4-BE49-F238E27FC236}">
                <a16:creationId xmlns:a16="http://schemas.microsoft.com/office/drawing/2014/main" id="{7FFE2697-2CBC-40EB-901A-E5DDFECDE410}"/>
              </a:ext>
            </a:extLst>
          </p:cNvPr>
          <p:cNvSpPr>
            <a:spLocks noGrp="1"/>
          </p:cNvSpPr>
          <p:nvPr>
            <p:ph type="body" sz="quarter" idx="22" hasCustomPrompt="1"/>
          </p:nvPr>
        </p:nvSpPr>
        <p:spPr>
          <a:xfrm>
            <a:off x="6911784" y="6438660"/>
            <a:ext cx="1482916" cy="320675"/>
          </a:xfrm>
        </p:spPr>
        <p:txBody>
          <a:bodyPr/>
          <a:lstStyle>
            <a:lvl1pPr marL="0" indent="0" algn="ctr">
              <a:buNone/>
              <a:defRPr sz="1600"/>
            </a:lvl1pPr>
          </a:lstStyle>
          <a:p>
            <a:pPr lvl="0"/>
            <a:r>
              <a:rPr lang="en-US" noProof="0"/>
              <a:t>Caption</a:t>
            </a:r>
          </a:p>
        </p:txBody>
      </p:sp>
    </p:spTree>
    <p:extLst>
      <p:ext uri="{BB962C8B-B14F-4D97-AF65-F5344CB8AC3E}">
        <p14:creationId xmlns:p14="http://schemas.microsoft.com/office/powerpoint/2010/main" val="29287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Autofit/>
          </a:bodyPr>
          <a:lstStyle/>
          <a:p>
            <a:r>
              <a:rPr lang="en-US" noProof="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90A2B57-AC62-4574-AC7D-7953A169D2FB}" type="datetimeFigureOut">
              <a:rPr lang="en-US" noProof="0" smtClean="0"/>
              <a:t>10/16/2021</a:t>
            </a:fld>
            <a:endParaRPr lang="en-US" noProof="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467586356"/>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9" r:id="rId12"/>
    <p:sldLayoutId id="2147484144" r:id="rId13"/>
    <p:sldLayoutId id="2147484145" r:id="rId14"/>
    <p:sldLayoutId id="2147484147" r:id="rId15"/>
    <p:sldLayoutId id="2147484148" r:id="rId16"/>
    <p:sldLayoutId id="2147484146" r:id="rId17"/>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70B9-915D-490C-8F1C-D0FFE057C474}"/>
              </a:ext>
            </a:extLst>
          </p:cNvPr>
          <p:cNvSpPr>
            <a:spLocks noGrp="1"/>
          </p:cNvSpPr>
          <p:nvPr>
            <p:ph type="ctrTitle"/>
          </p:nvPr>
        </p:nvSpPr>
        <p:spPr/>
        <p:txBody>
          <a:bodyPr/>
          <a:lstStyle/>
          <a:p>
            <a:r>
              <a:rPr lang="en-US" noProof="0" dirty="0"/>
              <a:t>&lt;</a:t>
            </a:r>
            <a:r>
              <a:rPr lang="en-IN" dirty="0"/>
              <a:t>MACHINE LEARNING APPLIED: MALAIGNANT COMMENTS CLASSIFICATION</a:t>
            </a:r>
            <a:r>
              <a:rPr lang="en-US" noProof="0" dirty="0"/>
              <a:t>&gt;</a:t>
            </a:r>
          </a:p>
        </p:txBody>
      </p:sp>
      <p:sp>
        <p:nvSpPr>
          <p:cNvPr id="3" name="Subtitle 2">
            <a:extLst>
              <a:ext uri="{FF2B5EF4-FFF2-40B4-BE49-F238E27FC236}">
                <a16:creationId xmlns:a16="http://schemas.microsoft.com/office/drawing/2014/main" id="{2E4C4DA4-CC0D-4C70-991F-5958C0096DCE}"/>
              </a:ext>
            </a:extLst>
          </p:cNvPr>
          <p:cNvSpPr>
            <a:spLocks noGrp="1"/>
          </p:cNvSpPr>
          <p:nvPr>
            <p:ph type="subTitle" idx="1"/>
          </p:nvPr>
        </p:nvSpPr>
        <p:spPr>
          <a:xfrm>
            <a:off x="8063328" y="1898428"/>
            <a:ext cx="3198812" cy="1322587"/>
          </a:xfrm>
        </p:spPr>
        <p:txBody>
          <a:bodyPr/>
          <a:lstStyle/>
          <a:p>
            <a:r>
              <a:rPr lang="en-GB" sz="3600" b="1" i="1" noProof="0" dirty="0"/>
              <a:t>MD Hamdan H </a:t>
            </a:r>
            <a:endParaRPr lang="en-US" b="1" noProof="0" dirty="0"/>
          </a:p>
        </p:txBody>
      </p:sp>
    </p:spTree>
    <p:extLst>
      <p:ext uri="{BB962C8B-B14F-4D97-AF65-F5344CB8AC3E}">
        <p14:creationId xmlns:p14="http://schemas.microsoft.com/office/powerpoint/2010/main" val="200870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9850" y="5418849"/>
            <a:ext cx="6096000" cy="1200329"/>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more corelations in the variables, Abuse have more corelation with malignant and rude.</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Rude has more positive corelation with malignant</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don’t have any negative corelations in the data.</a:t>
            </a:r>
          </a:p>
        </p:txBody>
      </p:sp>
      <p:pic>
        <p:nvPicPr>
          <p:cNvPr id="6" name="Picture 5">
            <a:extLst>
              <a:ext uri="{FF2B5EF4-FFF2-40B4-BE49-F238E27FC236}">
                <a16:creationId xmlns:a16="http://schemas.microsoft.com/office/drawing/2014/main" id="{F73DD57F-2032-46C2-BB43-602523E8F2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15000" y="645794"/>
            <a:ext cx="5678488" cy="4678681"/>
          </a:xfrm>
          <a:prstGeom prst="rect">
            <a:avLst/>
          </a:prstGeom>
          <a:noFill/>
          <a:ln>
            <a:noFill/>
          </a:ln>
        </p:spPr>
      </p:pic>
    </p:spTree>
    <p:extLst>
      <p:ext uri="{BB962C8B-B14F-4D97-AF65-F5344CB8AC3E}">
        <p14:creationId xmlns:p14="http://schemas.microsoft.com/office/powerpoint/2010/main" val="98915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3620-1F60-40D2-9E2C-7617C1F0A451}"/>
              </a:ext>
            </a:extLst>
          </p:cNvPr>
          <p:cNvSpPr>
            <a:spLocks noGrp="1"/>
          </p:cNvSpPr>
          <p:nvPr>
            <p:ph type="title"/>
          </p:nvPr>
        </p:nvSpPr>
        <p:spPr>
          <a:xfrm>
            <a:off x="8932212" y="2200778"/>
            <a:ext cx="2937576" cy="2456442"/>
          </a:xfrm>
        </p:spPr>
        <p:txBody>
          <a:bodyPr/>
          <a:lstStyle/>
          <a:p>
            <a:pPr algn="just">
              <a:lnSpc>
                <a:spcPct val="150000"/>
              </a:lnSpc>
              <a:spcBef>
                <a:spcPts val="200"/>
              </a:spcBef>
            </a:pPr>
            <a:r>
              <a:rPr lang="en-IN" sz="32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Data Sources and their formats</a:t>
            </a:r>
          </a:p>
        </p:txBody>
      </p:sp>
      <p:sp>
        <p:nvSpPr>
          <p:cNvPr id="5" name="TextBox 4">
            <a:extLst>
              <a:ext uri="{FF2B5EF4-FFF2-40B4-BE49-F238E27FC236}">
                <a16:creationId xmlns:a16="http://schemas.microsoft.com/office/drawing/2014/main" id="{27602799-C868-4B78-A435-3DAFC89D3531}"/>
              </a:ext>
            </a:extLst>
          </p:cNvPr>
          <p:cNvSpPr txBox="1"/>
          <p:nvPr/>
        </p:nvSpPr>
        <p:spPr>
          <a:xfrm>
            <a:off x="322212" y="426307"/>
            <a:ext cx="7758112" cy="6159250"/>
          </a:xfrm>
          <a:prstGeom prst="rect">
            <a:avLst/>
          </a:prstGeom>
          <a:noFill/>
        </p:spPr>
        <p:txBody>
          <a:bodyPr wrap="square">
            <a:spAutoFit/>
          </a:bodyPr>
          <a:lstStyle/>
          <a:p>
            <a:pPr algn="just">
              <a:lnSpc>
                <a:spcPct val="107000"/>
              </a:lnSpc>
              <a:spcBef>
                <a:spcPts val="200"/>
              </a:spcBef>
            </a:pPr>
            <a:r>
              <a:rPr lang="en-IN" sz="32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The data set includes:</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Malignant: It is the Label column, which includes values 0 and 1, denoting if the comment is malignant or not.</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Highly Malignant: It denotes comments that are highly malignant and hurtful.</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Rude: It denotes comments that are very rude and offensive.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Threat: It contains indication of the comments that are giving any threat to someone.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Abuse: It is for comments that are abusive in nature.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Loathe: It describes the comments which are hateful and loathing in nature.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ID: It includes unique Ids associated with each comment text given.</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Comment text: This column contains the comments extracted from various social media platforms.</a:t>
            </a:r>
          </a:p>
        </p:txBody>
      </p:sp>
    </p:spTree>
    <p:extLst>
      <p:ext uri="{BB962C8B-B14F-4D97-AF65-F5344CB8AC3E}">
        <p14:creationId xmlns:p14="http://schemas.microsoft.com/office/powerpoint/2010/main" val="90632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D7BD-5C62-4764-9E1D-D185EBAA6C0F}"/>
              </a:ext>
            </a:extLst>
          </p:cNvPr>
          <p:cNvSpPr>
            <a:spLocks noGrp="1"/>
          </p:cNvSpPr>
          <p:nvPr>
            <p:ph type="title"/>
          </p:nvPr>
        </p:nvSpPr>
        <p:spPr/>
        <p:txBody>
          <a:bodyPr/>
          <a:lstStyle/>
          <a:p>
            <a:r>
              <a:rPr lang="en-US" noProof="0" dirty="0"/>
              <a:t>EDA</a:t>
            </a:r>
          </a:p>
        </p:txBody>
      </p:sp>
      <p:sp>
        <p:nvSpPr>
          <p:cNvPr id="6" name="Content Placeholder 5">
            <a:extLst>
              <a:ext uri="{FF2B5EF4-FFF2-40B4-BE49-F238E27FC236}">
                <a16:creationId xmlns:a16="http://schemas.microsoft.com/office/drawing/2014/main" id="{C39C480C-C4D4-46AD-BCE6-04E0141475BC}"/>
              </a:ext>
            </a:extLst>
          </p:cNvPr>
          <p:cNvSpPr>
            <a:spLocks noGrp="1"/>
          </p:cNvSpPr>
          <p:nvPr>
            <p:ph sz="half" idx="15"/>
          </p:nvPr>
        </p:nvSpPr>
        <p:spPr>
          <a:xfrm>
            <a:off x="800894" y="2632550"/>
            <a:ext cx="3420000" cy="999650"/>
          </a:xfrm>
        </p:spPr>
        <p:txBody>
          <a:bodyPr/>
          <a:lstStyle/>
          <a:p>
            <a:pPr>
              <a:lnSpc>
                <a:spcPct val="100000"/>
              </a:lnSpc>
            </a:pPr>
            <a:r>
              <a:rPr lang="en-US" sz="1800" noProof="0" dirty="0"/>
              <a:t>Exploratory Data Analysis</a:t>
            </a:r>
          </a:p>
        </p:txBody>
      </p:sp>
      <p:sp>
        <p:nvSpPr>
          <p:cNvPr id="3" name="Content Placeholder 2">
            <a:extLst>
              <a:ext uri="{FF2B5EF4-FFF2-40B4-BE49-F238E27FC236}">
                <a16:creationId xmlns:a16="http://schemas.microsoft.com/office/drawing/2014/main" id="{95724E52-08A2-4D30-AA1E-AC7615D226F5}"/>
              </a:ext>
            </a:extLst>
          </p:cNvPr>
          <p:cNvSpPr>
            <a:spLocks noGrp="1"/>
          </p:cNvSpPr>
          <p:nvPr>
            <p:ph sz="half" idx="1"/>
          </p:nvPr>
        </p:nvSpPr>
        <p:spPr>
          <a:xfrm>
            <a:off x="800894" y="3632200"/>
            <a:ext cx="3420000" cy="2382651"/>
          </a:xfrm>
        </p:spPr>
        <p:txBody>
          <a:bodyPr/>
          <a:lstStyle/>
          <a:p>
            <a:pPr>
              <a:lnSpc>
                <a:spcPct val="100000"/>
              </a:lnSpc>
            </a:pPr>
            <a:r>
              <a:rPr lang="en-US" noProof="0" dirty="0"/>
              <a:t>I have started in clearing the unwanted column. Id have all unique values </a:t>
            </a:r>
            <a:r>
              <a:rPr lang="en-US" dirty="0"/>
              <a:t>so I dropped id</a:t>
            </a:r>
            <a:endParaRPr lang="en-US" noProof="0" dirty="0"/>
          </a:p>
          <a:p>
            <a:pPr>
              <a:lnSpc>
                <a:spcPct val="100000"/>
              </a:lnSpc>
            </a:pPr>
            <a:r>
              <a:rPr lang="en-US" dirty="0"/>
              <a:t>Importing required libraries.</a:t>
            </a:r>
            <a:endParaRPr lang="en-US" noProof="0" dirty="0"/>
          </a:p>
          <a:p>
            <a:pPr>
              <a:lnSpc>
                <a:spcPct val="100000"/>
              </a:lnSpc>
            </a:pPr>
            <a:r>
              <a:rPr lang="en-US" dirty="0"/>
              <a:t>Cleansing and preprocessing the data.</a:t>
            </a:r>
            <a:endParaRPr lang="en-US" noProof="0" dirty="0"/>
          </a:p>
        </p:txBody>
      </p:sp>
      <p:sp>
        <p:nvSpPr>
          <p:cNvPr id="7" name="Content Placeholder 6">
            <a:extLst>
              <a:ext uri="{FF2B5EF4-FFF2-40B4-BE49-F238E27FC236}">
                <a16:creationId xmlns:a16="http://schemas.microsoft.com/office/drawing/2014/main" id="{2AC642DB-12B2-406A-9349-B6C98765561F}"/>
              </a:ext>
            </a:extLst>
          </p:cNvPr>
          <p:cNvSpPr>
            <a:spLocks noGrp="1"/>
          </p:cNvSpPr>
          <p:nvPr>
            <p:ph sz="half" idx="16"/>
          </p:nvPr>
        </p:nvSpPr>
        <p:spPr>
          <a:xfrm>
            <a:off x="4387159" y="2632550"/>
            <a:ext cx="3420000" cy="999650"/>
          </a:xfrm>
        </p:spPr>
        <p:txBody>
          <a:bodyPr/>
          <a:lstStyle/>
          <a:p>
            <a:pPr>
              <a:lnSpc>
                <a:spcPct val="100000"/>
              </a:lnSpc>
            </a:pPr>
            <a:r>
              <a:rPr lang="en-US" sz="1800" noProof="0" dirty="0"/>
              <a:t>Word to Vectors (preprocessing)</a:t>
            </a:r>
          </a:p>
        </p:txBody>
      </p:sp>
      <p:sp>
        <p:nvSpPr>
          <p:cNvPr id="4" name="Content Placeholder 3">
            <a:extLst>
              <a:ext uri="{FF2B5EF4-FFF2-40B4-BE49-F238E27FC236}">
                <a16:creationId xmlns:a16="http://schemas.microsoft.com/office/drawing/2014/main" id="{0AE9033E-9FBE-4024-9E69-97553421B80A}"/>
              </a:ext>
            </a:extLst>
          </p:cNvPr>
          <p:cNvSpPr>
            <a:spLocks noGrp="1"/>
          </p:cNvSpPr>
          <p:nvPr>
            <p:ph sz="half" idx="13"/>
          </p:nvPr>
        </p:nvSpPr>
        <p:spPr>
          <a:xfrm>
            <a:off x="4387160" y="3632200"/>
            <a:ext cx="3420000" cy="2382651"/>
          </a:xfrm>
        </p:spPr>
        <p:txBody>
          <a:bodyPr/>
          <a:lstStyle/>
          <a:p>
            <a:pPr>
              <a:lnSpc>
                <a:spcPct val="100000"/>
              </a:lnSpc>
            </a:pPr>
            <a:r>
              <a:rPr lang="en-US" noProof="0" dirty="0"/>
              <a:t>As a part of preprocessing I imported TFIDF vectorizer to convert words to vectors.</a:t>
            </a:r>
          </a:p>
          <a:p>
            <a:pPr>
              <a:lnSpc>
                <a:spcPct val="100000"/>
              </a:lnSpc>
            </a:pPr>
            <a:r>
              <a:rPr lang="en-US" dirty="0"/>
              <a:t>Imputing these vectors I have trained the model</a:t>
            </a:r>
            <a:endParaRPr lang="en-US" noProof="0" dirty="0"/>
          </a:p>
        </p:txBody>
      </p:sp>
      <p:sp>
        <p:nvSpPr>
          <p:cNvPr id="8" name="Content Placeholder 7">
            <a:extLst>
              <a:ext uri="{FF2B5EF4-FFF2-40B4-BE49-F238E27FC236}">
                <a16:creationId xmlns:a16="http://schemas.microsoft.com/office/drawing/2014/main" id="{64FDBFEE-D460-4EEA-8480-B58B8C156092}"/>
              </a:ext>
            </a:extLst>
          </p:cNvPr>
          <p:cNvSpPr>
            <a:spLocks noGrp="1"/>
          </p:cNvSpPr>
          <p:nvPr>
            <p:ph sz="half" idx="17"/>
          </p:nvPr>
        </p:nvSpPr>
        <p:spPr>
          <a:xfrm>
            <a:off x="7973424" y="2632550"/>
            <a:ext cx="2646951" cy="796450"/>
          </a:xfrm>
        </p:spPr>
        <p:txBody>
          <a:bodyPr/>
          <a:lstStyle/>
          <a:p>
            <a:pPr algn="just">
              <a:lnSpc>
                <a:spcPct val="150000"/>
              </a:lnSpc>
              <a:spcBef>
                <a:spcPts val="200"/>
              </a:spcBef>
            </a:pPr>
            <a:r>
              <a:rPr lang="en-IN" sz="1800" u="sng" dirty="0">
                <a:effectLst/>
                <a:latin typeface="Rockwell" panose="02060603020205020403" pitchFamily="18" charset="0"/>
                <a:ea typeface="Times New Roman" panose="02020603050405020304" pitchFamily="18" charset="0"/>
                <a:cs typeface="Times New Roman" panose="02020603050405020304" pitchFamily="18" charset="0"/>
              </a:rPr>
              <a:t>Hardware and Software Requirements</a:t>
            </a:r>
          </a:p>
        </p:txBody>
      </p:sp>
      <p:sp>
        <p:nvSpPr>
          <p:cNvPr id="5" name="Content Placeholder 4">
            <a:extLst>
              <a:ext uri="{FF2B5EF4-FFF2-40B4-BE49-F238E27FC236}">
                <a16:creationId xmlns:a16="http://schemas.microsoft.com/office/drawing/2014/main" id="{6EDDEC1B-157C-4700-9E00-04350D289676}"/>
              </a:ext>
            </a:extLst>
          </p:cNvPr>
          <p:cNvSpPr>
            <a:spLocks noGrp="1"/>
          </p:cNvSpPr>
          <p:nvPr>
            <p:ph sz="half" idx="14"/>
          </p:nvPr>
        </p:nvSpPr>
        <p:spPr>
          <a:xfrm>
            <a:off x="7973424" y="3632200"/>
            <a:ext cx="3420000" cy="2382651"/>
          </a:xfrm>
        </p:spPr>
        <p:txBody>
          <a:bodyPr/>
          <a:lstStyle/>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Python 3.8.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NumPy.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Pandas.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Matplotlib.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Seaborn.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SciPy  </a:t>
            </a:r>
          </a:p>
        </p:txBody>
      </p:sp>
    </p:spTree>
    <p:extLst>
      <p:ext uri="{BB962C8B-B14F-4D97-AF65-F5344CB8AC3E}">
        <p14:creationId xmlns:p14="http://schemas.microsoft.com/office/powerpoint/2010/main" val="2576467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&lt;Importing the Required Libraries&gt;</a:t>
            </a:r>
          </a:p>
        </p:txBody>
      </p:sp>
      <p:pic>
        <p:nvPicPr>
          <p:cNvPr id="5" name="Content Placeholder 4">
            <a:extLst>
              <a:ext uri="{FF2B5EF4-FFF2-40B4-BE49-F238E27FC236}">
                <a16:creationId xmlns:a16="http://schemas.microsoft.com/office/drawing/2014/main" id="{422795AD-6544-43D5-9B65-C68932EA364B}"/>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833471" y="1552185"/>
            <a:ext cx="8196603" cy="1876815"/>
          </a:xfrm>
          <a:prstGeom prst="rect">
            <a:avLst/>
          </a:prstGeom>
        </p:spPr>
      </p:pic>
      <p:sp>
        <p:nvSpPr>
          <p:cNvPr id="10" name="TextBox 9">
            <a:extLst>
              <a:ext uri="{FF2B5EF4-FFF2-40B4-BE49-F238E27FC236}">
                <a16:creationId xmlns:a16="http://schemas.microsoft.com/office/drawing/2014/main" id="{3015E703-CDA6-42B1-86E9-E8A4570EEA33}"/>
              </a:ext>
            </a:extLst>
          </p:cNvPr>
          <p:cNvSpPr txBox="1"/>
          <p:nvPr/>
        </p:nvSpPr>
        <p:spPr>
          <a:xfrm>
            <a:off x="3933825" y="3371579"/>
            <a:ext cx="7978732" cy="1070871"/>
          </a:xfrm>
          <a:prstGeom prst="rect">
            <a:avLst/>
          </a:prstGeom>
          <a:noFill/>
        </p:spPr>
        <p:txBody>
          <a:bodyPr wrap="square">
            <a:spAutoFit/>
          </a:bodyPr>
          <a:lstStyle/>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&lt;After importing all the required libraries, I have defined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lemmatize to a variable&gt;</a:t>
            </a:r>
          </a:p>
        </p:txBody>
      </p:sp>
      <p:pic>
        <p:nvPicPr>
          <p:cNvPr id="11" name="Picture 10">
            <a:extLst>
              <a:ext uri="{FF2B5EF4-FFF2-40B4-BE49-F238E27FC236}">
                <a16:creationId xmlns:a16="http://schemas.microsoft.com/office/drawing/2014/main" id="{C2F2EFBD-858A-4F92-9A14-69284DF252F9}"/>
              </a:ext>
            </a:extLst>
          </p:cNvPr>
          <p:cNvPicPr/>
          <p:nvPr/>
        </p:nvPicPr>
        <p:blipFill>
          <a:blip r:embed="rId4">
            <a:extLst>
              <a:ext uri="{28A0092B-C50C-407E-A947-70E740481C1C}">
                <a14:useLocalDpi xmlns:a14="http://schemas.microsoft.com/office/drawing/2010/main" val="0"/>
              </a:ext>
            </a:extLst>
          </a:blip>
          <a:stretch>
            <a:fillRect/>
          </a:stretch>
        </p:blipFill>
        <p:spPr>
          <a:xfrm>
            <a:off x="3833471" y="4474210"/>
            <a:ext cx="7978732" cy="1164980"/>
          </a:xfrm>
          <a:prstGeom prst="rect">
            <a:avLst/>
          </a:prstGeom>
        </p:spPr>
      </p:pic>
    </p:spTree>
    <p:extLst>
      <p:ext uri="{BB962C8B-B14F-4D97-AF65-F5344CB8AC3E}">
        <p14:creationId xmlns:p14="http://schemas.microsoft.com/office/powerpoint/2010/main" val="15434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Post which I have defined a function for cleaning the data</a:t>
            </a:r>
            <a:r>
              <a:rPr lang="en-US" noProof="0" dirty="0"/>
              <a:t>&gt;</a:t>
            </a:r>
          </a:p>
        </p:txBody>
      </p:sp>
      <p:pic>
        <p:nvPicPr>
          <p:cNvPr id="9" name="Picture 8">
            <a:extLst>
              <a:ext uri="{FF2B5EF4-FFF2-40B4-BE49-F238E27FC236}">
                <a16:creationId xmlns:a16="http://schemas.microsoft.com/office/drawing/2014/main" id="{2144D0B6-65C5-4A91-B9B9-25C67BDA5C26}"/>
              </a:ext>
            </a:extLst>
          </p:cNvPr>
          <p:cNvPicPr/>
          <p:nvPr/>
        </p:nvPicPr>
        <p:blipFill rotWithShape="1">
          <a:blip r:embed="rId3">
            <a:extLst>
              <a:ext uri="{28A0092B-C50C-407E-A947-70E740481C1C}">
                <a14:useLocalDpi xmlns:a14="http://schemas.microsoft.com/office/drawing/2010/main" val="0"/>
              </a:ext>
            </a:extLst>
          </a:blip>
          <a:srcRect b="27572"/>
          <a:stretch/>
        </p:blipFill>
        <p:spPr bwMode="auto">
          <a:xfrm>
            <a:off x="3811188" y="1273648"/>
            <a:ext cx="7980762" cy="3532719"/>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799F1324-AA3F-46EF-8840-6A08FED9E9B0}"/>
              </a:ext>
            </a:extLst>
          </p:cNvPr>
          <p:cNvPicPr/>
          <p:nvPr/>
        </p:nvPicPr>
        <p:blipFill rotWithShape="1">
          <a:blip r:embed="rId3">
            <a:extLst>
              <a:ext uri="{28A0092B-C50C-407E-A947-70E740481C1C}">
                <a14:useLocalDpi xmlns:a14="http://schemas.microsoft.com/office/drawing/2010/main" val="0"/>
              </a:ext>
            </a:extLst>
          </a:blip>
          <a:srcRect t="71753"/>
          <a:stretch/>
        </p:blipFill>
        <p:spPr bwMode="auto">
          <a:xfrm>
            <a:off x="3811188" y="4819112"/>
            <a:ext cx="7980762" cy="13149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6554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Post on creating a function I have passed my data into the same to clean it</a:t>
            </a:r>
            <a:r>
              <a:rPr lang="en-US" noProof="0" dirty="0"/>
              <a:t>&gt;</a:t>
            </a:r>
          </a:p>
        </p:txBody>
      </p:sp>
      <p:pic>
        <p:nvPicPr>
          <p:cNvPr id="6" name="Picture 5">
            <a:extLst>
              <a:ext uri="{FF2B5EF4-FFF2-40B4-BE49-F238E27FC236}">
                <a16:creationId xmlns:a16="http://schemas.microsoft.com/office/drawing/2014/main" id="{FC6AC0FF-DC56-49EA-9B66-966CED0E8355}"/>
              </a:ext>
            </a:extLst>
          </p:cNvPr>
          <p:cNvPicPr/>
          <p:nvPr/>
        </p:nvPicPr>
        <p:blipFill rotWithShape="1">
          <a:blip r:embed="rId3">
            <a:extLst>
              <a:ext uri="{28A0092B-C50C-407E-A947-70E740481C1C}">
                <a14:useLocalDpi xmlns:a14="http://schemas.microsoft.com/office/drawing/2010/main" val="0"/>
              </a:ext>
            </a:extLst>
          </a:blip>
          <a:srcRect b="3819"/>
          <a:stretch/>
        </p:blipFill>
        <p:spPr bwMode="auto">
          <a:xfrm>
            <a:off x="3912745" y="1300719"/>
            <a:ext cx="7999812" cy="2566431"/>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D2C63879-8AFE-4375-95FB-64F35FB5A83C}"/>
              </a:ext>
            </a:extLst>
          </p:cNvPr>
          <p:cNvPicPr/>
          <p:nvPr/>
        </p:nvPicPr>
        <p:blipFill>
          <a:blip r:embed="rId4">
            <a:extLst>
              <a:ext uri="{28A0092B-C50C-407E-A947-70E740481C1C}">
                <a14:useLocalDpi xmlns:a14="http://schemas.microsoft.com/office/drawing/2010/main" val="0"/>
              </a:ext>
            </a:extLst>
          </a:blip>
          <a:stretch>
            <a:fillRect/>
          </a:stretch>
        </p:blipFill>
        <p:spPr>
          <a:xfrm>
            <a:off x="3912745" y="3867150"/>
            <a:ext cx="7999812" cy="1462083"/>
          </a:xfrm>
          <a:prstGeom prst="rect">
            <a:avLst/>
          </a:prstGeom>
        </p:spPr>
      </p:pic>
    </p:spTree>
    <p:extLst>
      <p:ext uri="{BB962C8B-B14F-4D97-AF65-F5344CB8AC3E}">
        <p14:creationId xmlns:p14="http://schemas.microsoft.com/office/powerpoint/2010/main" val="1549730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Word to </a:t>
            </a:r>
            <a:r>
              <a:rPr lang="en-US" noProof="0" dirty="0" err="1"/>
              <a:t>Vec</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Word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Vec</a:t>
            </a:r>
            <a:r>
              <a:rPr lang="en-US" noProof="0" dirty="0"/>
              <a:t>&gt;</a:t>
            </a:r>
          </a:p>
        </p:txBody>
      </p:sp>
      <p:pic>
        <p:nvPicPr>
          <p:cNvPr id="8" name="Picture 7">
            <a:extLst>
              <a:ext uri="{FF2B5EF4-FFF2-40B4-BE49-F238E27FC236}">
                <a16:creationId xmlns:a16="http://schemas.microsoft.com/office/drawing/2014/main" id="{74BDDE68-6C81-4563-8C44-5F189628303B}"/>
              </a:ext>
            </a:extLst>
          </p:cNvPr>
          <p:cNvPicPr/>
          <p:nvPr/>
        </p:nvPicPr>
        <p:blipFill rotWithShape="1">
          <a:blip r:embed="rId3">
            <a:extLst>
              <a:ext uri="{28A0092B-C50C-407E-A947-70E740481C1C}">
                <a14:useLocalDpi xmlns:a14="http://schemas.microsoft.com/office/drawing/2010/main" val="0"/>
              </a:ext>
            </a:extLst>
          </a:blip>
          <a:srcRect l="476"/>
          <a:stretch/>
        </p:blipFill>
        <p:spPr bwMode="auto">
          <a:xfrm>
            <a:off x="3811188" y="1190943"/>
            <a:ext cx="7923612" cy="1818957"/>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11C83E01-D77C-42E4-94FA-5E6AA673E9A1}"/>
              </a:ext>
            </a:extLst>
          </p:cNvPr>
          <p:cNvSpPr txBox="1"/>
          <p:nvPr/>
        </p:nvSpPr>
        <p:spPr>
          <a:xfrm>
            <a:off x="3854050" y="3578146"/>
            <a:ext cx="7837887" cy="1200329"/>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And I have split the data into two parts X and y and made them ready for training. I have created a new feature name label and summed all the other numerical column and changed the output as binary i.e., if the sentence is categorised as malignant it will be 1 or else it will be 0</a:t>
            </a:r>
            <a:endParaRPr lang="en-IN" dirty="0"/>
          </a:p>
        </p:txBody>
      </p:sp>
    </p:spTree>
    <p:extLst>
      <p:ext uri="{BB962C8B-B14F-4D97-AF65-F5344CB8AC3E}">
        <p14:creationId xmlns:p14="http://schemas.microsoft.com/office/powerpoint/2010/main" val="3435796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2459-E318-41EB-B7C0-CE1E3227EBAB}"/>
              </a:ext>
            </a:extLst>
          </p:cNvPr>
          <p:cNvSpPr>
            <a:spLocks noGrp="1"/>
          </p:cNvSpPr>
          <p:nvPr>
            <p:ph type="title"/>
          </p:nvPr>
        </p:nvSpPr>
        <p:spPr>
          <a:xfrm>
            <a:off x="30662" y="-10806"/>
            <a:ext cx="3220538" cy="2456442"/>
          </a:xfrm>
        </p:spPr>
        <p:txBody>
          <a:bodyPr/>
          <a:lstStyle/>
          <a:p>
            <a:r>
              <a:rPr lang="en-US" dirty="0"/>
              <a:t>insights and model building</a:t>
            </a:r>
            <a:endParaRPr lang="en-US" noProof="0" dirty="0"/>
          </a:p>
        </p:txBody>
      </p:sp>
      <p:sp>
        <p:nvSpPr>
          <p:cNvPr id="6" name="Content Placeholder 5">
            <a:extLst>
              <a:ext uri="{FF2B5EF4-FFF2-40B4-BE49-F238E27FC236}">
                <a16:creationId xmlns:a16="http://schemas.microsoft.com/office/drawing/2014/main" id="{43C67E1C-74FC-481B-A3E5-4D3FFB4B264C}"/>
              </a:ext>
            </a:extLst>
          </p:cNvPr>
          <p:cNvSpPr>
            <a:spLocks noGrp="1"/>
          </p:cNvSpPr>
          <p:nvPr>
            <p:ph sz="half" idx="15"/>
          </p:nvPr>
        </p:nvSpPr>
        <p:spPr/>
        <p:txBody>
          <a:bodyPr/>
          <a:lstStyle/>
          <a:p>
            <a:r>
              <a:rPr lang="en-US" noProof="0" dirty="0"/>
              <a:t>Insights</a:t>
            </a:r>
          </a:p>
        </p:txBody>
      </p:sp>
      <p:sp>
        <p:nvSpPr>
          <p:cNvPr id="3" name="Content Placeholder 2">
            <a:extLst>
              <a:ext uri="{FF2B5EF4-FFF2-40B4-BE49-F238E27FC236}">
                <a16:creationId xmlns:a16="http://schemas.microsoft.com/office/drawing/2014/main" id="{4448B1D6-0CC5-4E5E-A8E1-A1D6F9B9D02B}"/>
              </a:ext>
            </a:extLst>
          </p:cNvPr>
          <p:cNvSpPr>
            <a:spLocks noGrp="1"/>
          </p:cNvSpPr>
          <p:nvPr>
            <p:ph sz="half" idx="1"/>
          </p:nvPr>
        </p:nvSpPr>
        <p:spPr/>
        <p:txBody>
          <a:bodyPr/>
          <a:lstStyle/>
          <a:p>
            <a:r>
              <a:rPr lang="en-US" noProof="0" dirty="0"/>
              <a:t>Using </a:t>
            </a:r>
            <a:r>
              <a:rPr lang="en-US" noProof="0" dirty="0" err="1"/>
              <a:t>wordcloud</a:t>
            </a:r>
            <a:r>
              <a:rPr lang="en-US" noProof="0" dirty="0"/>
              <a:t> I have build multiple insights</a:t>
            </a:r>
            <a:r>
              <a:rPr lang="en-US" dirty="0"/>
              <a:t>.</a:t>
            </a:r>
            <a:endParaRPr lang="en-US" noProof="0" dirty="0"/>
          </a:p>
        </p:txBody>
      </p:sp>
      <p:sp>
        <p:nvSpPr>
          <p:cNvPr id="7" name="Content Placeholder 6">
            <a:extLst>
              <a:ext uri="{FF2B5EF4-FFF2-40B4-BE49-F238E27FC236}">
                <a16:creationId xmlns:a16="http://schemas.microsoft.com/office/drawing/2014/main" id="{BAAB2448-9B92-43EA-98D2-900886CF9DAE}"/>
              </a:ext>
            </a:extLst>
          </p:cNvPr>
          <p:cNvSpPr>
            <a:spLocks noGrp="1"/>
          </p:cNvSpPr>
          <p:nvPr>
            <p:ph sz="half" idx="16"/>
          </p:nvPr>
        </p:nvSpPr>
        <p:spPr/>
        <p:txBody>
          <a:bodyPr/>
          <a:lstStyle/>
          <a:p>
            <a:r>
              <a:rPr lang="en-US" noProof="0" dirty="0"/>
              <a:t>Model building</a:t>
            </a:r>
          </a:p>
        </p:txBody>
      </p:sp>
      <p:sp>
        <p:nvSpPr>
          <p:cNvPr id="4" name="Content Placeholder 3">
            <a:extLst>
              <a:ext uri="{FF2B5EF4-FFF2-40B4-BE49-F238E27FC236}">
                <a16:creationId xmlns:a16="http://schemas.microsoft.com/office/drawing/2014/main" id="{CA621940-22B8-4129-8405-6BAFDE9093BF}"/>
              </a:ext>
            </a:extLst>
          </p:cNvPr>
          <p:cNvSpPr>
            <a:spLocks noGrp="1"/>
          </p:cNvSpPr>
          <p:nvPr>
            <p:ph sz="half" idx="13"/>
          </p:nvPr>
        </p:nvSpPr>
        <p:spPr/>
        <p:txBody>
          <a:bodyPr/>
          <a:lstStyle/>
          <a:p>
            <a:r>
              <a:rPr lang="en-US" noProof="0" dirty="0"/>
              <a:t>I have trained the data with eight different model and have sorted one on basis of the performance.</a:t>
            </a:r>
          </a:p>
        </p:txBody>
      </p:sp>
      <p:sp>
        <p:nvSpPr>
          <p:cNvPr id="8" name="Content Placeholder 7">
            <a:extLst>
              <a:ext uri="{FF2B5EF4-FFF2-40B4-BE49-F238E27FC236}">
                <a16:creationId xmlns:a16="http://schemas.microsoft.com/office/drawing/2014/main" id="{1C83ABBB-2ED2-4525-8DDE-F3EFDCD42195}"/>
              </a:ext>
            </a:extLst>
          </p:cNvPr>
          <p:cNvSpPr>
            <a:spLocks noGrp="1"/>
          </p:cNvSpPr>
          <p:nvPr>
            <p:ph sz="half" idx="17"/>
          </p:nvPr>
        </p:nvSpPr>
        <p:spPr/>
        <p:txBody>
          <a:bodyPr/>
          <a:lstStyle/>
          <a:p>
            <a:r>
              <a:rPr lang="en-US" noProof="0" dirty="0"/>
              <a:t>Hyper Parameter tuning</a:t>
            </a:r>
          </a:p>
        </p:txBody>
      </p:sp>
      <p:sp>
        <p:nvSpPr>
          <p:cNvPr id="5" name="Content Placeholder 4">
            <a:extLst>
              <a:ext uri="{FF2B5EF4-FFF2-40B4-BE49-F238E27FC236}">
                <a16:creationId xmlns:a16="http://schemas.microsoft.com/office/drawing/2014/main" id="{49E43943-F8CC-4765-8333-156F7371276B}"/>
              </a:ext>
            </a:extLst>
          </p:cNvPr>
          <p:cNvSpPr>
            <a:spLocks noGrp="1"/>
          </p:cNvSpPr>
          <p:nvPr>
            <p:ph sz="half" idx="14"/>
          </p:nvPr>
        </p:nvSpPr>
        <p:spPr/>
        <p:txBody>
          <a:bodyPr/>
          <a:lstStyle/>
          <a:p>
            <a:r>
              <a:rPr lang="en-US" noProof="0" dirty="0"/>
              <a:t>Using </a:t>
            </a:r>
            <a:r>
              <a:rPr lang="en-US" noProof="0" dirty="0" err="1"/>
              <a:t>GridSearch</a:t>
            </a:r>
            <a:r>
              <a:rPr lang="en-US" noProof="0" dirty="0"/>
              <a:t> CV I have tuned the model for increase in performance.</a:t>
            </a:r>
          </a:p>
        </p:txBody>
      </p:sp>
    </p:spTree>
    <p:extLst>
      <p:ext uri="{BB962C8B-B14F-4D97-AF65-F5344CB8AC3E}">
        <p14:creationId xmlns:p14="http://schemas.microsoft.com/office/powerpoint/2010/main" val="280568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pic>
        <p:nvPicPr>
          <p:cNvPr id="10" name="Picture 9">
            <a:extLst>
              <a:ext uri="{FF2B5EF4-FFF2-40B4-BE49-F238E27FC236}">
                <a16:creationId xmlns:a16="http://schemas.microsoft.com/office/drawing/2014/main" id="{41373723-DA76-42BC-A11E-768D71ED2D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41975" y="171768"/>
            <a:ext cx="6375400" cy="6114415"/>
          </a:xfrm>
          <a:prstGeom prst="rect">
            <a:avLst/>
          </a:prstGeom>
          <a:noFill/>
          <a:ln>
            <a:noFill/>
          </a:ln>
        </p:spPr>
      </p:pic>
      <p:sp>
        <p:nvSpPr>
          <p:cNvPr id="11" name="TextBox 10">
            <a:extLst>
              <a:ext uri="{FF2B5EF4-FFF2-40B4-BE49-F238E27FC236}">
                <a16:creationId xmlns:a16="http://schemas.microsoft.com/office/drawing/2014/main" id="{18EC384C-117E-41EA-9400-7646FF0B21E5}"/>
              </a:ext>
            </a:extLst>
          </p:cNvPr>
          <p:cNvSpPr txBox="1"/>
          <p:nvPr/>
        </p:nvSpPr>
        <p:spPr>
          <a:xfrm>
            <a:off x="404813" y="313372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malignant classified sentences we are seeing top 400 words the words which are bigger in size are mostly used.</a:t>
            </a:r>
          </a:p>
        </p:txBody>
      </p:sp>
    </p:spTree>
    <p:extLst>
      <p:ext uri="{BB962C8B-B14F-4D97-AF65-F5344CB8AC3E}">
        <p14:creationId xmlns:p14="http://schemas.microsoft.com/office/powerpoint/2010/main" val="35504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297621" y="3114675"/>
            <a:ext cx="5684080" cy="1252651"/>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highly malignant classified sentences we are seeing top 400 words the words which are bigger in size are mostly used</a:t>
            </a:r>
          </a:p>
        </p:txBody>
      </p:sp>
      <p:pic>
        <p:nvPicPr>
          <p:cNvPr id="5" name="Picture 4">
            <a:extLst>
              <a:ext uri="{FF2B5EF4-FFF2-40B4-BE49-F238E27FC236}">
                <a16:creationId xmlns:a16="http://schemas.microsoft.com/office/drawing/2014/main" id="{60C6292C-BBCA-4028-A673-9EAC5698ABF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76924" y="98425"/>
            <a:ext cx="6191251" cy="6683375"/>
          </a:xfrm>
          <a:prstGeom prst="rect">
            <a:avLst/>
          </a:prstGeom>
          <a:noFill/>
          <a:ln>
            <a:noFill/>
          </a:ln>
        </p:spPr>
      </p:pic>
    </p:spTree>
    <p:extLst>
      <p:ext uri="{BB962C8B-B14F-4D97-AF65-F5344CB8AC3E}">
        <p14:creationId xmlns:p14="http://schemas.microsoft.com/office/powerpoint/2010/main" val="126194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E1A7-382A-49F0-ADB4-BF190BB8E7A1}"/>
              </a:ext>
            </a:extLst>
          </p:cNvPr>
          <p:cNvSpPr>
            <a:spLocks noGrp="1"/>
          </p:cNvSpPr>
          <p:nvPr>
            <p:ph type="title"/>
          </p:nvPr>
        </p:nvSpPr>
        <p:spPr>
          <a:xfrm>
            <a:off x="98181" y="4401558"/>
            <a:ext cx="3112552" cy="2456442"/>
          </a:xfrm>
        </p:spPr>
        <p:txBody>
          <a:bodyPr/>
          <a:lstStyle/>
          <a:p>
            <a:r>
              <a:rPr lang="en-IN" sz="2800" u="sng" dirty="0"/>
              <a:t>MALAIGNANT COMMENTS CLASSIFICATION</a:t>
            </a:r>
            <a:endParaRPr lang="en-US" sz="2800" u="sng" dirty="0"/>
          </a:p>
        </p:txBody>
      </p:sp>
      <p:sp>
        <p:nvSpPr>
          <p:cNvPr id="9" name="Text Placeholder 8">
            <a:extLst>
              <a:ext uri="{FF2B5EF4-FFF2-40B4-BE49-F238E27FC236}">
                <a16:creationId xmlns:a16="http://schemas.microsoft.com/office/drawing/2014/main" id="{9E9B34AE-511E-4AFC-87B5-E52A25A4727C}"/>
              </a:ext>
            </a:extLst>
          </p:cNvPr>
          <p:cNvSpPr>
            <a:spLocks noGrp="1" noChangeAspect="1"/>
          </p:cNvSpPr>
          <p:nvPr>
            <p:ph type="body" sz="quarter" idx="18"/>
          </p:nvPr>
        </p:nvSpPr>
        <p:spPr>
          <a:xfrm>
            <a:off x="870768" y="469900"/>
            <a:ext cx="691971" cy="691971"/>
          </a:xfrm>
        </p:spPr>
        <p:txBody>
          <a:bodyPr/>
          <a:lstStyle/>
          <a:p>
            <a:r>
              <a:rPr lang="en-US" sz="2400"/>
              <a:t>1</a:t>
            </a:r>
          </a:p>
        </p:txBody>
      </p:sp>
      <p:sp>
        <p:nvSpPr>
          <p:cNvPr id="6" name="Content Placeholder 5">
            <a:extLst>
              <a:ext uri="{FF2B5EF4-FFF2-40B4-BE49-F238E27FC236}">
                <a16:creationId xmlns:a16="http://schemas.microsoft.com/office/drawing/2014/main" id="{35AE7952-3B10-47E2-8E7C-F1652C0E0D9F}"/>
              </a:ext>
            </a:extLst>
          </p:cNvPr>
          <p:cNvSpPr>
            <a:spLocks noGrp="1"/>
          </p:cNvSpPr>
          <p:nvPr>
            <p:ph sz="half" idx="15"/>
          </p:nvPr>
        </p:nvSpPr>
        <p:spPr>
          <a:xfrm>
            <a:off x="800894" y="1191436"/>
            <a:ext cx="3420000" cy="460945"/>
          </a:xfrm>
        </p:spPr>
        <p:txBody>
          <a:bodyPr/>
          <a:lstStyle/>
          <a:p>
            <a:r>
              <a:rPr lang="en-US" dirty="0"/>
              <a:t>[introduction]</a:t>
            </a:r>
          </a:p>
          <a:p>
            <a:r>
              <a:rPr lang="en-US" dirty="0"/>
              <a:t>	</a:t>
            </a:r>
          </a:p>
        </p:txBody>
      </p:sp>
      <p:sp>
        <p:nvSpPr>
          <p:cNvPr id="3" name="Content Placeholder 2">
            <a:extLst>
              <a:ext uri="{FF2B5EF4-FFF2-40B4-BE49-F238E27FC236}">
                <a16:creationId xmlns:a16="http://schemas.microsoft.com/office/drawing/2014/main" id="{57597827-04F8-4181-935E-18C5990985D8}"/>
              </a:ext>
            </a:extLst>
          </p:cNvPr>
          <p:cNvSpPr>
            <a:spLocks noGrp="1"/>
          </p:cNvSpPr>
          <p:nvPr>
            <p:ph sz="half" idx="1"/>
          </p:nvPr>
        </p:nvSpPr>
        <p:spPr>
          <a:xfrm>
            <a:off x="800894" y="1813293"/>
            <a:ext cx="3227971" cy="1615707"/>
          </a:xfrm>
        </p:spPr>
        <p:txBody>
          <a:bodyPr/>
          <a:lstStyle/>
          <a:p>
            <a:r>
              <a:rPr lang="en-IN" dirty="0"/>
              <a:t>Business Problem Framing</a:t>
            </a:r>
          </a:p>
          <a:p>
            <a:r>
              <a:rPr lang="en-US" dirty="0"/>
              <a:t>Review of literature.</a:t>
            </a:r>
          </a:p>
        </p:txBody>
      </p:sp>
      <p:sp>
        <p:nvSpPr>
          <p:cNvPr id="10" name="Text Placeholder 9">
            <a:extLst>
              <a:ext uri="{FF2B5EF4-FFF2-40B4-BE49-F238E27FC236}">
                <a16:creationId xmlns:a16="http://schemas.microsoft.com/office/drawing/2014/main" id="{0D0E55E6-7F4E-4D34-A101-AED886857C79}"/>
              </a:ext>
            </a:extLst>
          </p:cNvPr>
          <p:cNvSpPr>
            <a:spLocks noGrp="1" noChangeAspect="1"/>
          </p:cNvSpPr>
          <p:nvPr>
            <p:ph type="body" sz="quarter" idx="19"/>
          </p:nvPr>
        </p:nvSpPr>
        <p:spPr>
          <a:xfrm>
            <a:off x="4475112" y="469900"/>
            <a:ext cx="691971" cy="691971"/>
          </a:xfrm>
          <a:solidFill>
            <a:schemeClr val="tx1">
              <a:lumMod val="85000"/>
              <a:lumOff val="15000"/>
            </a:schemeClr>
          </a:solidFill>
        </p:spPr>
        <p:txBody>
          <a:bodyPr/>
          <a:lstStyle/>
          <a:p>
            <a:r>
              <a:rPr lang="en-US" sz="2400" dirty="0">
                <a:solidFill>
                  <a:schemeClr val="bg1"/>
                </a:solidFill>
              </a:rPr>
              <a:t>2</a:t>
            </a:r>
          </a:p>
        </p:txBody>
      </p:sp>
      <p:sp>
        <p:nvSpPr>
          <p:cNvPr id="7" name="Content Placeholder 6">
            <a:extLst>
              <a:ext uri="{FF2B5EF4-FFF2-40B4-BE49-F238E27FC236}">
                <a16:creationId xmlns:a16="http://schemas.microsoft.com/office/drawing/2014/main" id="{661C1FD6-AE9B-4DC9-8418-8E649F1468C8}"/>
              </a:ext>
            </a:extLst>
          </p:cNvPr>
          <p:cNvSpPr>
            <a:spLocks noGrp="1"/>
          </p:cNvSpPr>
          <p:nvPr>
            <p:ph sz="half" idx="16"/>
          </p:nvPr>
        </p:nvSpPr>
        <p:spPr>
          <a:xfrm>
            <a:off x="4387159" y="1191436"/>
            <a:ext cx="3420000" cy="460945"/>
          </a:xfrm>
        </p:spPr>
        <p:txBody>
          <a:bodyPr/>
          <a:lstStyle/>
          <a:p>
            <a:r>
              <a:rPr lang="en-US" dirty="0"/>
              <a:t>[</a:t>
            </a:r>
            <a:r>
              <a:rPr lang="en-IN" dirty="0"/>
              <a:t>Analytical Problem Framing</a:t>
            </a:r>
            <a:r>
              <a:rPr lang="en-US" dirty="0"/>
              <a:t>]</a:t>
            </a:r>
          </a:p>
        </p:txBody>
      </p:sp>
      <p:sp>
        <p:nvSpPr>
          <p:cNvPr id="4" name="Content Placeholder 3">
            <a:extLst>
              <a:ext uri="{FF2B5EF4-FFF2-40B4-BE49-F238E27FC236}">
                <a16:creationId xmlns:a16="http://schemas.microsoft.com/office/drawing/2014/main" id="{5D68EBD9-6460-4BD4-A725-E0003EEB6819}"/>
              </a:ext>
            </a:extLst>
          </p:cNvPr>
          <p:cNvSpPr>
            <a:spLocks noGrp="1"/>
          </p:cNvSpPr>
          <p:nvPr>
            <p:ph sz="half" idx="13"/>
          </p:nvPr>
        </p:nvSpPr>
        <p:spPr>
          <a:xfrm>
            <a:off x="4387158" y="1813293"/>
            <a:ext cx="3227971" cy="1615707"/>
          </a:xfrm>
        </p:spPr>
        <p:txBody>
          <a:bodyPr/>
          <a:lstStyle/>
          <a:p>
            <a:r>
              <a:rPr lang="en-US" dirty="0"/>
              <a:t>Mathematical/ Analytical Modeling of the Problem</a:t>
            </a:r>
          </a:p>
          <a:p>
            <a:r>
              <a:rPr lang="en-US" dirty="0"/>
              <a:t>Data Sources and their formats.</a:t>
            </a:r>
          </a:p>
        </p:txBody>
      </p:sp>
      <p:sp>
        <p:nvSpPr>
          <p:cNvPr id="11" name="Text Placeholder 10">
            <a:extLst>
              <a:ext uri="{FF2B5EF4-FFF2-40B4-BE49-F238E27FC236}">
                <a16:creationId xmlns:a16="http://schemas.microsoft.com/office/drawing/2014/main" id="{0255BBC3-2645-4B68-A025-3CCB03ACA930}"/>
              </a:ext>
            </a:extLst>
          </p:cNvPr>
          <p:cNvSpPr>
            <a:spLocks noGrp="1" noChangeAspect="1"/>
          </p:cNvSpPr>
          <p:nvPr>
            <p:ph type="body" sz="quarter" idx="20"/>
          </p:nvPr>
        </p:nvSpPr>
        <p:spPr>
          <a:xfrm>
            <a:off x="8055639" y="469900"/>
            <a:ext cx="691971" cy="691971"/>
          </a:xfrm>
          <a:solidFill>
            <a:schemeClr val="accent5">
              <a:lumMod val="75000"/>
            </a:schemeClr>
          </a:solidFill>
        </p:spPr>
        <p:txBody>
          <a:bodyPr/>
          <a:lstStyle/>
          <a:p>
            <a:r>
              <a:rPr lang="en-US" sz="2400" dirty="0">
                <a:solidFill>
                  <a:schemeClr val="bg1"/>
                </a:solidFill>
              </a:rPr>
              <a:t>3</a:t>
            </a:r>
          </a:p>
        </p:txBody>
      </p:sp>
      <p:sp>
        <p:nvSpPr>
          <p:cNvPr id="8" name="Content Placeholder 7">
            <a:extLst>
              <a:ext uri="{FF2B5EF4-FFF2-40B4-BE49-F238E27FC236}">
                <a16:creationId xmlns:a16="http://schemas.microsoft.com/office/drawing/2014/main" id="{4CF3F135-97CF-4F51-9AA5-BFE76E2D0B9B}"/>
              </a:ext>
            </a:extLst>
          </p:cNvPr>
          <p:cNvSpPr>
            <a:spLocks noGrp="1"/>
          </p:cNvSpPr>
          <p:nvPr>
            <p:ph sz="half" idx="17"/>
          </p:nvPr>
        </p:nvSpPr>
        <p:spPr>
          <a:xfrm>
            <a:off x="7973424" y="1191436"/>
            <a:ext cx="3420000" cy="460945"/>
          </a:xfrm>
        </p:spPr>
        <p:txBody>
          <a:bodyPr/>
          <a:lstStyle/>
          <a:p>
            <a:r>
              <a:rPr lang="en-US" dirty="0"/>
              <a:t>[EDA]</a:t>
            </a:r>
          </a:p>
        </p:txBody>
      </p:sp>
      <p:sp>
        <p:nvSpPr>
          <p:cNvPr id="5" name="Content Placeholder 4">
            <a:extLst>
              <a:ext uri="{FF2B5EF4-FFF2-40B4-BE49-F238E27FC236}">
                <a16:creationId xmlns:a16="http://schemas.microsoft.com/office/drawing/2014/main" id="{BA33AD6D-4BB3-459F-B884-43A15E94A729}"/>
              </a:ext>
            </a:extLst>
          </p:cNvPr>
          <p:cNvSpPr>
            <a:spLocks noGrp="1"/>
          </p:cNvSpPr>
          <p:nvPr>
            <p:ph sz="half" idx="14"/>
          </p:nvPr>
        </p:nvSpPr>
        <p:spPr>
          <a:xfrm>
            <a:off x="7973424" y="1813292"/>
            <a:ext cx="3227971" cy="1615707"/>
          </a:xfrm>
        </p:spPr>
        <p:txBody>
          <a:bodyPr/>
          <a:lstStyle/>
          <a:p>
            <a:r>
              <a:rPr lang="en-US" dirty="0"/>
              <a:t>Data cleansing</a:t>
            </a:r>
          </a:p>
          <a:p>
            <a:r>
              <a:rPr lang="en-US" dirty="0"/>
              <a:t>Data Preprocessing.</a:t>
            </a:r>
          </a:p>
        </p:txBody>
      </p:sp>
      <p:sp>
        <p:nvSpPr>
          <p:cNvPr id="16" name="Text Placeholder 9">
            <a:extLst>
              <a:ext uri="{FF2B5EF4-FFF2-40B4-BE49-F238E27FC236}">
                <a16:creationId xmlns:a16="http://schemas.microsoft.com/office/drawing/2014/main" id="{1C0A153C-DAE9-4119-B6CB-F753E40958C5}"/>
              </a:ext>
            </a:extLst>
          </p:cNvPr>
          <p:cNvSpPr txBox="1">
            <a:spLocks noChangeAspect="1"/>
          </p:cNvSpPr>
          <p:nvPr/>
        </p:nvSpPr>
        <p:spPr>
          <a:xfrm>
            <a:off x="4475112" y="3618273"/>
            <a:ext cx="691971" cy="691971"/>
          </a:xfrm>
          <a:prstGeom prst="rect">
            <a:avLst/>
          </a:prstGeom>
          <a:solidFill>
            <a:schemeClr val="accent2">
              <a:lumMod val="50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bg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a:t>4</a:t>
            </a:r>
          </a:p>
        </p:txBody>
      </p:sp>
      <p:sp>
        <p:nvSpPr>
          <p:cNvPr id="14" name="Content Placeholder 6">
            <a:extLst>
              <a:ext uri="{FF2B5EF4-FFF2-40B4-BE49-F238E27FC236}">
                <a16:creationId xmlns:a16="http://schemas.microsoft.com/office/drawing/2014/main" id="{A22C6227-33AC-4B8E-9805-E4A5B3398ECE}"/>
              </a:ext>
            </a:extLst>
          </p:cNvPr>
          <p:cNvSpPr txBox="1">
            <a:spLocks/>
          </p:cNvSpPr>
          <p:nvPr/>
        </p:nvSpPr>
        <p:spPr>
          <a:xfrm>
            <a:off x="4387159" y="4339809"/>
            <a:ext cx="3420000" cy="46094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[Insights and Model building]</a:t>
            </a:r>
          </a:p>
        </p:txBody>
      </p:sp>
      <p:sp>
        <p:nvSpPr>
          <p:cNvPr id="12" name="Content Placeholder 3">
            <a:extLst>
              <a:ext uri="{FF2B5EF4-FFF2-40B4-BE49-F238E27FC236}">
                <a16:creationId xmlns:a16="http://schemas.microsoft.com/office/drawing/2014/main" id="{238CE8B3-176C-4DA0-B2DE-EC5F9E68C61E}"/>
              </a:ext>
            </a:extLst>
          </p:cNvPr>
          <p:cNvSpPr txBox="1">
            <a:spLocks/>
          </p:cNvSpPr>
          <p:nvPr/>
        </p:nvSpPr>
        <p:spPr>
          <a:xfrm>
            <a:off x="4387159" y="4961666"/>
            <a:ext cx="3227971" cy="16146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Word cloud.</a:t>
            </a:r>
          </a:p>
          <a:p>
            <a:r>
              <a:rPr lang="en-US" dirty="0"/>
              <a:t>Training the model.</a:t>
            </a:r>
          </a:p>
        </p:txBody>
      </p:sp>
      <p:sp>
        <p:nvSpPr>
          <p:cNvPr id="17" name="Text Placeholder 10">
            <a:extLst>
              <a:ext uri="{FF2B5EF4-FFF2-40B4-BE49-F238E27FC236}">
                <a16:creationId xmlns:a16="http://schemas.microsoft.com/office/drawing/2014/main" id="{9B48AFC4-8B42-4072-AAA2-4702519F0D8E}"/>
              </a:ext>
            </a:extLst>
          </p:cNvPr>
          <p:cNvSpPr txBox="1">
            <a:spLocks noChangeAspect="1"/>
          </p:cNvSpPr>
          <p:nvPr/>
        </p:nvSpPr>
        <p:spPr>
          <a:xfrm>
            <a:off x="8055639" y="3618273"/>
            <a:ext cx="691971" cy="691971"/>
          </a:xfrm>
          <a:prstGeom prst="rect">
            <a:avLst/>
          </a:prstGeom>
          <a:solidFill>
            <a:schemeClr val="bg1">
              <a:lumMod val="95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a:t>5</a:t>
            </a:r>
          </a:p>
        </p:txBody>
      </p:sp>
      <p:sp>
        <p:nvSpPr>
          <p:cNvPr id="15" name="Content Placeholder 7">
            <a:extLst>
              <a:ext uri="{FF2B5EF4-FFF2-40B4-BE49-F238E27FC236}">
                <a16:creationId xmlns:a16="http://schemas.microsoft.com/office/drawing/2014/main" id="{961517EE-A586-412B-85CB-6F57B715CE11}"/>
              </a:ext>
            </a:extLst>
          </p:cNvPr>
          <p:cNvSpPr txBox="1">
            <a:spLocks/>
          </p:cNvSpPr>
          <p:nvPr/>
        </p:nvSpPr>
        <p:spPr>
          <a:xfrm>
            <a:off x="7973424" y="4339809"/>
            <a:ext cx="3420000" cy="46094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[Conclusion]</a:t>
            </a:r>
          </a:p>
        </p:txBody>
      </p:sp>
      <p:sp>
        <p:nvSpPr>
          <p:cNvPr id="13" name="Content Placeholder 4">
            <a:extLst>
              <a:ext uri="{FF2B5EF4-FFF2-40B4-BE49-F238E27FC236}">
                <a16:creationId xmlns:a16="http://schemas.microsoft.com/office/drawing/2014/main" id="{E81D6B8E-F53C-4E35-A828-B1E51783F396}"/>
              </a:ext>
            </a:extLst>
          </p:cNvPr>
          <p:cNvSpPr txBox="1">
            <a:spLocks/>
          </p:cNvSpPr>
          <p:nvPr/>
        </p:nvSpPr>
        <p:spPr>
          <a:xfrm>
            <a:off x="7973424" y="4961666"/>
            <a:ext cx="3227971" cy="16146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Key Findings</a:t>
            </a:r>
          </a:p>
          <a:p>
            <a:r>
              <a:rPr lang="en-US" dirty="0"/>
              <a:t>Learning outcome.</a:t>
            </a:r>
          </a:p>
          <a:p>
            <a:r>
              <a:rPr lang="en-US" dirty="0"/>
              <a:t>Limitation of the work.</a:t>
            </a:r>
          </a:p>
        </p:txBody>
      </p:sp>
    </p:spTree>
    <p:extLst>
      <p:ext uri="{BB962C8B-B14F-4D97-AF65-F5344CB8AC3E}">
        <p14:creationId xmlns:p14="http://schemas.microsoft.com/office/powerpoint/2010/main" val="502231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404813" y="3133725"/>
            <a:ext cx="5100637"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rude classified sentences we are seeing top 400 words the words which are bigger in size are mostly used.</a:t>
            </a:r>
          </a:p>
        </p:txBody>
      </p:sp>
      <p:pic>
        <p:nvPicPr>
          <p:cNvPr id="5" name="Picture 4">
            <a:extLst>
              <a:ext uri="{FF2B5EF4-FFF2-40B4-BE49-F238E27FC236}">
                <a16:creationId xmlns:a16="http://schemas.microsoft.com/office/drawing/2014/main" id="{879FC73D-3C24-412A-B2B1-AEB4E6AC42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59450" y="35719"/>
            <a:ext cx="6432550" cy="6786562"/>
          </a:xfrm>
          <a:prstGeom prst="rect">
            <a:avLst/>
          </a:prstGeom>
          <a:noFill/>
          <a:ln>
            <a:noFill/>
          </a:ln>
        </p:spPr>
      </p:pic>
    </p:spTree>
    <p:extLst>
      <p:ext uri="{BB962C8B-B14F-4D97-AF65-F5344CB8AC3E}">
        <p14:creationId xmlns:p14="http://schemas.microsoft.com/office/powerpoint/2010/main" val="299849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174625" y="322897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abuse classified sentences we are seeing top 400 words the words which are bigger in size are mostly used.</a:t>
            </a:r>
          </a:p>
        </p:txBody>
      </p:sp>
      <p:pic>
        <p:nvPicPr>
          <p:cNvPr id="5" name="Picture 4">
            <a:extLst>
              <a:ext uri="{FF2B5EF4-FFF2-40B4-BE49-F238E27FC236}">
                <a16:creationId xmlns:a16="http://schemas.microsoft.com/office/drawing/2014/main" id="{58C1F203-025A-4205-B12E-AB28356D5C9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24524" y="0"/>
            <a:ext cx="6467475" cy="6858000"/>
          </a:xfrm>
          <a:prstGeom prst="rect">
            <a:avLst/>
          </a:prstGeom>
          <a:noFill/>
          <a:ln>
            <a:noFill/>
          </a:ln>
        </p:spPr>
      </p:pic>
    </p:spTree>
    <p:extLst>
      <p:ext uri="{BB962C8B-B14F-4D97-AF65-F5344CB8AC3E}">
        <p14:creationId xmlns:p14="http://schemas.microsoft.com/office/powerpoint/2010/main" val="2474410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404813" y="313372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malignant classified sentences we are seeing top 400 words the words which are bigger in size are mostly used.</a:t>
            </a:r>
          </a:p>
        </p:txBody>
      </p:sp>
      <p:pic>
        <p:nvPicPr>
          <p:cNvPr id="5" name="Picture 4">
            <a:extLst>
              <a:ext uri="{FF2B5EF4-FFF2-40B4-BE49-F238E27FC236}">
                <a16:creationId xmlns:a16="http://schemas.microsoft.com/office/drawing/2014/main" id="{F0F02BF6-F7C5-4CE1-BC99-CC2B5677836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35113" y="-10805"/>
            <a:ext cx="6656887" cy="6868806"/>
          </a:xfrm>
          <a:prstGeom prst="rect">
            <a:avLst/>
          </a:prstGeom>
          <a:noFill/>
          <a:ln>
            <a:noFill/>
          </a:ln>
        </p:spPr>
      </p:pic>
    </p:spTree>
    <p:extLst>
      <p:ext uri="{BB962C8B-B14F-4D97-AF65-F5344CB8AC3E}">
        <p14:creationId xmlns:p14="http://schemas.microsoft.com/office/powerpoint/2010/main" val="177599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Training the model</a:t>
            </a:r>
            <a:r>
              <a:rPr lang="en-US" noProof="0" dirty="0"/>
              <a:t>&gt;</a:t>
            </a:r>
          </a:p>
        </p:txBody>
      </p:sp>
      <p:pic>
        <p:nvPicPr>
          <p:cNvPr id="6" name="Picture 5">
            <a:extLst>
              <a:ext uri="{FF2B5EF4-FFF2-40B4-BE49-F238E27FC236}">
                <a16:creationId xmlns:a16="http://schemas.microsoft.com/office/drawing/2014/main" id="{76E15399-33B2-4744-8626-1CF251B22827}"/>
              </a:ext>
            </a:extLst>
          </p:cNvPr>
          <p:cNvPicPr/>
          <p:nvPr/>
        </p:nvPicPr>
        <p:blipFill>
          <a:blip r:embed="rId3">
            <a:extLst>
              <a:ext uri="{28A0092B-C50C-407E-A947-70E740481C1C}">
                <a14:useLocalDpi xmlns:a14="http://schemas.microsoft.com/office/drawing/2010/main" val="0"/>
              </a:ext>
            </a:extLst>
          </a:blip>
          <a:stretch>
            <a:fillRect/>
          </a:stretch>
        </p:blipFill>
        <p:spPr>
          <a:xfrm>
            <a:off x="4169410" y="1273648"/>
            <a:ext cx="7621706" cy="4355627"/>
          </a:xfrm>
          <a:prstGeom prst="rect">
            <a:avLst/>
          </a:prstGeom>
        </p:spPr>
      </p:pic>
    </p:spTree>
    <p:extLst>
      <p:ext uri="{BB962C8B-B14F-4D97-AF65-F5344CB8AC3E}">
        <p14:creationId xmlns:p14="http://schemas.microsoft.com/office/powerpoint/2010/main" val="2686189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Training the model</a:t>
            </a:r>
            <a:r>
              <a:rPr lang="en-US" noProof="0" dirty="0"/>
              <a:t>&gt;</a:t>
            </a:r>
          </a:p>
        </p:txBody>
      </p:sp>
      <p:pic>
        <p:nvPicPr>
          <p:cNvPr id="7" name="Picture 6">
            <a:extLst>
              <a:ext uri="{FF2B5EF4-FFF2-40B4-BE49-F238E27FC236}">
                <a16:creationId xmlns:a16="http://schemas.microsoft.com/office/drawing/2014/main" id="{8D8EA1AE-863E-4054-A281-F40977A553CA}"/>
              </a:ext>
            </a:extLst>
          </p:cNvPr>
          <p:cNvPicPr/>
          <p:nvPr/>
        </p:nvPicPr>
        <p:blipFill>
          <a:blip r:embed="rId3">
            <a:extLst>
              <a:ext uri="{28A0092B-C50C-407E-A947-70E740481C1C}">
                <a14:useLocalDpi xmlns:a14="http://schemas.microsoft.com/office/drawing/2010/main" val="0"/>
              </a:ext>
            </a:extLst>
          </a:blip>
          <a:stretch>
            <a:fillRect/>
          </a:stretch>
        </p:blipFill>
        <p:spPr>
          <a:xfrm>
            <a:off x="4103052" y="1178398"/>
            <a:ext cx="7621707" cy="5342890"/>
          </a:xfrm>
          <a:prstGeom prst="rect">
            <a:avLst/>
          </a:prstGeom>
        </p:spPr>
      </p:pic>
    </p:spTree>
    <p:extLst>
      <p:ext uri="{BB962C8B-B14F-4D97-AF65-F5344CB8AC3E}">
        <p14:creationId xmlns:p14="http://schemas.microsoft.com/office/powerpoint/2010/main" val="3535618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Shortlisting the trained model</a:t>
            </a:r>
            <a:r>
              <a:rPr lang="en-US" noProof="0" dirty="0"/>
              <a:t>&gt;</a:t>
            </a:r>
          </a:p>
        </p:txBody>
      </p:sp>
      <p:pic>
        <p:nvPicPr>
          <p:cNvPr id="5" name="Picture 4">
            <a:extLst>
              <a:ext uri="{FF2B5EF4-FFF2-40B4-BE49-F238E27FC236}">
                <a16:creationId xmlns:a16="http://schemas.microsoft.com/office/drawing/2014/main" id="{5997A71E-8252-4089-9A0D-8DF8A5D0E825}"/>
              </a:ext>
            </a:extLst>
          </p:cNvPr>
          <p:cNvPicPr/>
          <p:nvPr/>
        </p:nvPicPr>
        <p:blipFill>
          <a:blip r:embed="rId3">
            <a:extLst>
              <a:ext uri="{28A0092B-C50C-407E-A947-70E740481C1C}">
                <a14:useLocalDpi xmlns:a14="http://schemas.microsoft.com/office/drawing/2010/main" val="0"/>
              </a:ext>
            </a:extLst>
          </a:blip>
          <a:stretch>
            <a:fillRect/>
          </a:stretch>
        </p:blipFill>
        <p:spPr>
          <a:xfrm>
            <a:off x="7017190" y="1167975"/>
            <a:ext cx="4776467" cy="1753818"/>
          </a:xfrm>
          <a:prstGeom prst="rect">
            <a:avLst/>
          </a:prstGeom>
        </p:spPr>
      </p:pic>
      <p:sp>
        <p:nvSpPr>
          <p:cNvPr id="7" name="TextBox 6">
            <a:extLst>
              <a:ext uri="{FF2B5EF4-FFF2-40B4-BE49-F238E27FC236}">
                <a16:creationId xmlns:a16="http://schemas.microsoft.com/office/drawing/2014/main" id="{C8737B1A-964C-49B4-97EB-12B669128F56}"/>
              </a:ext>
            </a:extLst>
          </p:cNvPr>
          <p:cNvSpPr txBox="1"/>
          <p:nvPr/>
        </p:nvSpPr>
        <p:spPr>
          <a:xfrm>
            <a:off x="4181475" y="2945825"/>
            <a:ext cx="6096000" cy="1264642"/>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above Random Forest tops the chart, I have selected Random Forest model as my final model and I have saved the same for the further usage. Further I have imported the test data and have done prediction on the same.</a:t>
            </a:r>
          </a:p>
        </p:txBody>
      </p:sp>
      <p:pic>
        <p:nvPicPr>
          <p:cNvPr id="8" name="Picture 7">
            <a:extLst>
              <a:ext uri="{FF2B5EF4-FFF2-40B4-BE49-F238E27FC236}">
                <a16:creationId xmlns:a16="http://schemas.microsoft.com/office/drawing/2014/main" id="{2EB25DE0-4FC0-4249-9040-84CC62EE6EF5}"/>
              </a:ext>
            </a:extLst>
          </p:cNvPr>
          <p:cNvPicPr/>
          <p:nvPr/>
        </p:nvPicPr>
        <p:blipFill>
          <a:blip r:embed="rId4">
            <a:extLst>
              <a:ext uri="{28A0092B-C50C-407E-A947-70E740481C1C}">
                <a14:useLocalDpi xmlns:a14="http://schemas.microsoft.com/office/drawing/2010/main" val="0"/>
              </a:ext>
            </a:extLst>
          </a:blip>
          <a:stretch>
            <a:fillRect/>
          </a:stretch>
        </p:blipFill>
        <p:spPr>
          <a:xfrm>
            <a:off x="3948112" y="4324351"/>
            <a:ext cx="7621707" cy="2305050"/>
          </a:xfrm>
          <a:prstGeom prst="rect">
            <a:avLst/>
          </a:prstGeom>
        </p:spPr>
      </p:pic>
    </p:spTree>
    <p:extLst>
      <p:ext uri="{BB962C8B-B14F-4D97-AF65-F5344CB8AC3E}">
        <p14:creationId xmlns:p14="http://schemas.microsoft.com/office/powerpoint/2010/main" val="1511282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83B0ADC-9522-4FB7-ACD2-95EB9717BAA5}"/>
              </a:ext>
            </a:extLst>
          </p:cNvPr>
          <p:cNvSpPr txBox="1"/>
          <p:nvPr/>
        </p:nvSpPr>
        <p:spPr>
          <a:xfrm>
            <a:off x="5486399" y="248577"/>
            <a:ext cx="5257801" cy="589072"/>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Key Findings and Conclusions of the Study</a:t>
            </a:r>
          </a:p>
        </p:txBody>
      </p:sp>
      <p:sp>
        <p:nvSpPr>
          <p:cNvPr id="26" name="TextBox 25">
            <a:extLst>
              <a:ext uri="{FF2B5EF4-FFF2-40B4-BE49-F238E27FC236}">
                <a16:creationId xmlns:a16="http://schemas.microsoft.com/office/drawing/2014/main" id="{DA682CB5-1CE9-4208-9D35-87EF9F4380E0}"/>
              </a:ext>
            </a:extLst>
          </p:cNvPr>
          <p:cNvSpPr txBox="1"/>
          <p:nvPr/>
        </p:nvSpPr>
        <p:spPr>
          <a:xfrm>
            <a:off x="4667249" y="1850975"/>
            <a:ext cx="6896100" cy="378565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2400" dirty="0">
                <a:effectLst/>
                <a:latin typeface="Calibri" panose="020F0502020204030204" pitchFamily="34" charset="0"/>
                <a:ea typeface="Calibri" panose="020F0502020204030204" pitchFamily="34" charset="0"/>
                <a:cs typeface="Times New Roman" panose="02020603050405020304" pitchFamily="18" charset="0"/>
              </a:rPr>
              <a:t> The finding of the study is that only few users over online use unparliamentary language. And most of these sentences have more stop words, and are being long. As discussed before few motivated disrespectful crowds uses these foul languages in the online forum to bully the people around and to stop them from doing the things that they are suppose to do. Our Study helps the online forms and social media to induce a ban to profanity or usage of profanity over these forms.</a:t>
            </a:r>
            <a:endParaRPr lang="en-IN" sz="2400" dirty="0"/>
          </a:p>
        </p:txBody>
      </p:sp>
    </p:spTree>
    <p:extLst>
      <p:ext uri="{BB962C8B-B14F-4D97-AF65-F5344CB8AC3E}">
        <p14:creationId xmlns:p14="http://schemas.microsoft.com/office/powerpoint/2010/main" val="4146970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83B0ADC-9522-4FB7-ACD2-95EB9717BAA5}"/>
              </a:ext>
            </a:extLst>
          </p:cNvPr>
          <p:cNvSpPr txBox="1"/>
          <p:nvPr/>
        </p:nvSpPr>
        <p:spPr>
          <a:xfrm>
            <a:off x="4486275" y="248577"/>
            <a:ext cx="7077074" cy="1143070"/>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Learning Outcomes of the Study in respect of Data Science</a:t>
            </a:r>
          </a:p>
        </p:txBody>
      </p:sp>
      <p:sp>
        <p:nvSpPr>
          <p:cNvPr id="26" name="TextBox 25">
            <a:extLst>
              <a:ext uri="{FF2B5EF4-FFF2-40B4-BE49-F238E27FC236}">
                <a16:creationId xmlns:a16="http://schemas.microsoft.com/office/drawing/2014/main" id="{DA682CB5-1CE9-4208-9D35-87EF9F4380E0}"/>
              </a:ext>
            </a:extLst>
          </p:cNvPr>
          <p:cNvSpPr txBox="1"/>
          <p:nvPr/>
        </p:nvSpPr>
        <p:spPr>
          <a:xfrm>
            <a:off x="4667249" y="1850975"/>
            <a:ext cx="6896100" cy="3508653"/>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 have developed our system based on a foul language classification approach; it is based on an improved version of a Random Forest Classification Algorithm that detects offensive language usage in a conversation. As per our evaluation, we found that lesser number of users conversation is not decent all the time. We trained 159571 observations for eight context categories using a Random Forest algorithm for context detection. Then, the system classifies the use of foul language in one of the trained contexts in the text conversation. In our testbed, we observed 10% of participants used foul language during their text conversation. Hence, our proposed approach can identify the impact of foul language in text conversations using a classification technique and emotion detection to identify the foul language usage</a:t>
            </a:r>
            <a:endParaRPr lang="en-IN" sz="2400" dirty="0">
              <a:solidFill>
                <a:schemeClr val="bg1"/>
              </a:solidFill>
            </a:endParaRPr>
          </a:p>
        </p:txBody>
      </p:sp>
    </p:spTree>
    <p:extLst>
      <p:ext uri="{BB962C8B-B14F-4D97-AF65-F5344CB8AC3E}">
        <p14:creationId xmlns:p14="http://schemas.microsoft.com/office/powerpoint/2010/main" val="2425044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83B0ADC-9522-4FB7-ACD2-95EB9717BAA5}"/>
              </a:ext>
            </a:extLst>
          </p:cNvPr>
          <p:cNvSpPr txBox="1"/>
          <p:nvPr/>
        </p:nvSpPr>
        <p:spPr>
          <a:xfrm>
            <a:off x="5272086" y="591477"/>
            <a:ext cx="5686425" cy="506292"/>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0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Limitations of this work and Scope for Future Work</a:t>
            </a:r>
          </a:p>
        </p:txBody>
      </p:sp>
      <p:sp>
        <p:nvSpPr>
          <p:cNvPr id="26" name="TextBox 25">
            <a:extLst>
              <a:ext uri="{FF2B5EF4-FFF2-40B4-BE49-F238E27FC236}">
                <a16:creationId xmlns:a16="http://schemas.microsoft.com/office/drawing/2014/main" id="{DA682CB5-1CE9-4208-9D35-87EF9F4380E0}"/>
              </a:ext>
            </a:extLst>
          </p:cNvPr>
          <p:cNvSpPr txBox="1"/>
          <p:nvPr/>
        </p:nvSpPr>
        <p:spPr>
          <a:xfrm>
            <a:off x="4667249" y="1850975"/>
            <a:ext cx="6896100" cy="323165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36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dirty="0">
                <a:effectLst/>
                <a:latin typeface="Calibri" panose="020F0502020204030204" pitchFamily="34" charset="0"/>
                <a:ea typeface="Calibri" panose="020F0502020204030204" pitchFamily="34" charset="0"/>
                <a:cs typeface="Times New Roman" panose="02020603050405020304" pitchFamily="18" charset="0"/>
              </a:rPr>
              <a:t>The limitation of the study is that we have a imbalanced data so our model learnt more about the non-abusive sentence more than the abusive sentence. Which makes our model act like a overfit model when tested with live data. And also, model tend to not identify a foul or a sarcastically foul language.</a:t>
            </a:r>
            <a:endParaRPr lang="en-IN" sz="3600" dirty="0"/>
          </a:p>
        </p:txBody>
      </p:sp>
    </p:spTree>
    <p:extLst>
      <p:ext uri="{BB962C8B-B14F-4D97-AF65-F5344CB8AC3E}">
        <p14:creationId xmlns:p14="http://schemas.microsoft.com/office/powerpoint/2010/main" val="2193235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3A66-F3B7-46E6-BB80-CFA0B834C12E}"/>
              </a:ext>
            </a:extLst>
          </p:cNvPr>
          <p:cNvSpPr>
            <a:spLocks noGrp="1"/>
          </p:cNvSpPr>
          <p:nvPr>
            <p:ph type="ctrTitle"/>
          </p:nvPr>
        </p:nvSpPr>
        <p:spPr/>
        <p:txBody>
          <a:bodyPr/>
          <a:lstStyle/>
          <a:p>
            <a:r>
              <a:rPr lang="en-US" dirty="0"/>
              <a:t>&lt;</a:t>
            </a:r>
            <a:r>
              <a:rPr lang="en-IN" dirty="0"/>
              <a:t> MALAIGNANT COMMENTS CLASSIFICATION </a:t>
            </a:r>
            <a:r>
              <a:rPr lang="en-US" dirty="0"/>
              <a:t>&gt;</a:t>
            </a:r>
            <a:endParaRPr lang="en-IN" dirty="0"/>
          </a:p>
        </p:txBody>
      </p:sp>
      <p:sp>
        <p:nvSpPr>
          <p:cNvPr id="3" name="Subtitle 2">
            <a:extLst>
              <a:ext uri="{FF2B5EF4-FFF2-40B4-BE49-F238E27FC236}">
                <a16:creationId xmlns:a16="http://schemas.microsoft.com/office/drawing/2014/main" id="{246B5B68-06B9-41D6-AE54-D6E017877299}"/>
              </a:ext>
            </a:extLst>
          </p:cNvPr>
          <p:cNvSpPr>
            <a:spLocks noGrp="1"/>
          </p:cNvSpPr>
          <p:nvPr>
            <p:ph type="subTitle" idx="1"/>
          </p:nvPr>
        </p:nvSpPr>
        <p:spPr/>
        <p:txBody>
          <a:bodyPr/>
          <a:lstStyle/>
          <a:p>
            <a:r>
              <a:rPr lang="en-GB" sz="3600" i="1" noProof="0" dirty="0"/>
              <a:t>MD Hamdan H</a:t>
            </a:r>
            <a:endParaRPr lang="en-US" sz="4000" noProof="0" dirty="0"/>
          </a:p>
          <a:p>
            <a:endParaRPr lang="en-IN" dirty="0"/>
          </a:p>
        </p:txBody>
      </p:sp>
      <p:sp>
        <p:nvSpPr>
          <p:cNvPr id="4" name="TextBox 3">
            <a:extLst>
              <a:ext uri="{FF2B5EF4-FFF2-40B4-BE49-F238E27FC236}">
                <a16:creationId xmlns:a16="http://schemas.microsoft.com/office/drawing/2014/main" id="{EC14AB65-E979-4CEF-9AAC-C964E9978359}"/>
              </a:ext>
            </a:extLst>
          </p:cNvPr>
          <p:cNvSpPr txBox="1"/>
          <p:nvPr/>
        </p:nvSpPr>
        <p:spPr>
          <a:xfrm>
            <a:off x="3476624" y="571500"/>
            <a:ext cx="3467101" cy="923330"/>
          </a:xfrm>
          <a:prstGeom prst="rect">
            <a:avLst/>
          </a:prstGeom>
          <a:noFill/>
        </p:spPr>
        <p:txBody>
          <a:bodyPr wrap="square" rtlCol="0">
            <a:spAutoFit/>
          </a:bodyPr>
          <a:lstStyle/>
          <a:p>
            <a:r>
              <a:rPr lang="en-US" sz="5400" dirty="0"/>
              <a:t>The end </a:t>
            </a:r>
            <a:endParaRPr lang="en-IN" sz="5400" dirty="0"/>
          </a:p>
        </p:txBody>
      </p:sp>
    </p:spTree>
    <p:extLst>
      <p:ext uri="{BB962C8B-B14F-4D97-AF65-F5344CB8AC3E}">
        <p14:creationId xmlns:p14="http://schemas.microsoft.com/office/powerpoint/2010/main" val="181581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3C465E-99C1-43E9-8FAC-86113F58E098}"/>
              </a:ext>
              <a:ext uri="{C183D7F6-B498-43B3-948B-1728B52AA6E4}">
                <adec:decorative xmlns:adec="http://schemas.microsoft.com/office/drawing/2017/decorative" val="1"/>
              </a:ext>
            </a:extLst>
          </p:cNvPr>
          <p:cNvGrpSpPr/>
          <p:nvPr/>
        </p:nvGrpSpPr>
        <p:grpSpPr>
          <a:xfrm>
            <a:off x="1" y="3663950"/>
            <a:ext cx="4537613" cy="3194050"/>
            <a:chOff x="1" y="3649663"/>
            <a:chExt cx="4537613" cy="3194050"/>
          </a:xfrm>
        </p:grpSpPr>
        <p:sp>
          <p:nvSpPr>
            <p:cNvPr id="6" name="Isosceles Triangle 5">
              <a:extLst>
                <a:ext uri="{FF2B5EF4-FFF2-40B4-BE49-F238E27FC236}">
                  <a16:creationId xmlns:a16="http://schemas.microsoft.com/office/drawing/2014/main" id="{B7099EE8-B27A-4298-A114-D9FE2F94F437}"/>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F8E6868B-6755-488B-BEA3-7DFC4EFAA6F5}"/>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FB20523-8EC7-4848-89B7-052D5B00D604}"/>
              </a:ext>
            </a:extLst>
          </p:cNvPr>
          <p:cNvSpPr>
            <a:spLocks noGrp="1"/>
          </p:cNvSpPr>
          <p:nvPr>
            <p:ph type="title"/>
          </p:nvPr>
        </p:nvSpPr>
        <p:spPr>
          <a:xfrm>
            <a:off x="298206" y="4119869"/>
            <a:ext cx="4089236" cy="2456442"/>
          </a:xfrm>
        </p:spPr>
        <p:txBody>
          <a:bodyPr/>
          <a:lstStyle/>
          <a:p>
            <a:r>
              <a:rPr lang="en-IN" sz="3600" u="sng" dirty="0"/>
              <a:t>INTRODUCTION</a:t>
            </a:r>
            <a:br>
              <a:rPr lang="en-IN" dirty="0"/>
            </a:br>
            <a:r>
              <a:rPr lang="en-US" dirty="0"/>
              <a:t>&lt;</a:t>
            </a:r>
            <a:r>
              <a:rPr lang="en-IN" sz="3200" dirty="0"/>
              <a:t>Business Problem Framing</a:t>
            </a:r>
            <a:r>
              <a:rPr lang="en-US" dirty="0"/>
              <a:t>&gt;</a:t>
            </a:r>
          </a:p>
        </p:txBody>
      </p:sp>
      <p:sp>
        <p:nvSpPr>
          <p:cNvPr id="8" name="TextBox 7">
            <a:extLst>
              <a:ext uri="{FF2B5EF4-FFF2-40B4-BE49-F238E27FC236}">
                <a16:creationId xmlns:a16="http://schemas.microsoft.com/office/drawing/2014/main" id="{9E17737C-2E81-45C5-9C2B-8DA4039536BD}"/>
              </a:ext>
            </a:extLst>
          </p:cNvPr>
          <p:cNvSpPr txBox="1"/>
          <p:nvPr/>
        </p:nvSpPr>
        <p:spPr>
          <a:xfrm>
            <a:off x="5715001" y="250831"/>
            <a:ext cx="6094602"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dirty="0"/>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behavior.</a:t>
            </a:r>
            <a:endParaRPr lang="en-IN" dirty="0"/>
          </a:p>
        </p:txBody>
      </p:sp>
      <p:sp>
        <p:nvSpPr>
          <p:cNvPr id="10" name="TextBox 9">
            <a:extLst>
              <a:ext uri="{FF2B5EF4-FFF2-40B4-BE49-F238E27FC236}">
                <a16:creationId xmlns:a16="http://schemas.microsoft.com/office/drawing/2014/main" id="{B3FAD417-DD40-4BAA-AB49-168F3B137852}"/>
              </a:ext>
            </a:extLst>
          </p:cNvPr>
          <p:cNvSpPr txBox="1"/>
          <p:nvPr/>
        </p:nvSpPr>
        <p:spPr>
          <a:xfrm>
            <a:off x="5715001" y="3429000"/>
            <a:ext cx="6094602" cy="224676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sz="2000" dirty="0"/>
              <a:t>    There has been a remarkable increase in the cases of cyberbullying and trolls on </a:t>
            </a:r>
            <a:r>
              <a:rPr lang="en-US" dirty="0"/>
              <a:t>various</a:t>
            </a:r>
            <a:r>
              <a:rPr lang="en-US" sz="2000" dirty="0"/>
              <a:t>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lang="en-IN" sz="2000" dirty="0"/>
          </a:p>
        </p:txBody>
      </p:sp>
      <p:sp>
        <p:nvSpPr>
          <p:cNvPr id="17" name="TextBox 16">
            <a:extLst>
              <a:ext uri="{FF2B5EF4-FFF2-40B4-BE49-F238E27FC236}">
                <a16:creationId xmlns:a16="http://schemas.microsoft.com/office/drawing/2014/main" id="{24A8F604-FA51-4B30-B93A-0415B34BCB1A}"/>
              </a:ext>
            </a:extLst>
          </p:cNvPr>
          <p:cNvSpPr txBox="1"/>
          <p:nvPr/>
        </p:nvSpPr>
        <p:spPr>
          <a:xfrm>
            <a:off x="114300" y="582066"/>
            <a:ext cx="5010150" cy="1938992"/>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l">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u="sng" dirty="0"/>
              <a:t>Business Goal: </a:t>
            </a:r>
          </a:p>
          <a:p>
            <a:r>
              <a:rPr lang="en-US" sz="2000" dirty="0"/>
              <a:t>Our goal is to build a prototype of online hate and abuse comment classifier which can used to classify hate and offensive comments so that it can be controlled and restricted from spreading hatred and cyberbullying.</a:t>
            </a:r>
            <a:endParaRPr lang="en-IN" sz="2000" dirty="0"/>
          </a:p>
        </p:txBody>
      </p:sp>
    </p:spTree>
    <p:extLst>
      <p:ext uri="{BB962C8B-B14F-4D97-AF65-F5344CB8AC3E}">
        <p14:creationId xmlns:p14="http://schemas.microsoft.com/office/powerpoint/2010/main" val="2343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3C465E-99C1-43E9-8FAC-86113F58E098}"/>
              </a:ext>
              <a:ext uri="{C183D7F6-B498-43B3-948B-1728B52AA6E4}">
                <adec:decorative xmlns:adec="http://schemas.microsoft.com/office/drawing/2017/decorative" val="1"/>
              </a:ext>
            </a:extLst>
          </p:cNvPr>
          <p:cNvGrpSpPr/>
          <p:nvPr/>
        </p:nvGrpSpPr>
        <p:grpSpPr>
          <a:xfrm>
            <a:off x="0" y="3751065"/>
            <a:ext cx="4537613" cy="3194050"/>
            <a:chOff x="1" y="3649663"/>
            <a:chExt cx="4537613" cy="3194050"/>
          </a:xfrm>
        </p:grpSpPr>
        <p:sp>
          <p:nvSpPr>
            <p:cNvPr id="6" name="Isosceles Triangle 5">
              <a:extLst>
                <a:ext uri="{FF2B5EF4-FFF2-40B4-BE49-F238E27FC236}">
                  <a16:creationId xmlns:a16="http://schemas.microsoft.com/office/drawing/2014/main" id="{B7099EE8-B27A-4298-A114-D9FE2F94F437}"/>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F8E6868B-6755-488B-BEA3-7DFC4EFAA6F5}"/>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FB20523-8EC7-4848-89B7-052D5B00D604}"/>
              </a:ext>
            </a:extLst>
          </p:cNvPr>
          <p:cNvSpPr>
            <a:spLocks noGrp="1"/>
          </p:cNvSpPr>
          <p:nvPr>
            <p:ph type="title"/>
          </p:nvPr>
        </p:nvSpPr>
        <p:spPr>
          <a:xfrm>
            <a:off x="-236269" y="4119869"/>
            <a:ext cx="5010150" cy="2456442"/>
          </a:xfrm>
        </p:spPr>
        <p:txBody>
          <a:bodyPr/>
          <a:lstStyle/>
          <a:p>
            <a:r>
              <a:rPr lang="en-IN" sz="3600" u="sng" dirty="0"/>
              <a:t>INTRODUCTION</a:t>
            </a:r>
            <a:br>
              <a:rPr lang="en-IN" dirty="0"/>
            </a:br>
            <a:r>
              <a:rPr lang="en-US" dirty="0"/>
              <a:t>&lt;</a:t>
            </a:r>
            <a:r>
              <a:rPr lang="en-IN" sz="3600" dirty="0"/>
              <a:t>Review of Literature </a:t>
            </a:r>
            <a:r>
              <a:rPr lang="en-US" dirty="0"/>
              <a:t>&gt;</a:t>
            </a:r>
          </a:p>
        </p:txBody>
      </p:sp>
      <p:sp>
        <p:nvSpPr>
          <p:cNvPr id="8" name="TextBox 7">
            <a:extLst>
              <a:ext uri="{FF2B5EF4-FFF2-40B4-BE49-F238E27FC236}">
                <a16:creationId xmlns:a16="http://schemas.microsoft.com/office/drawing/2014/main" id="{9E17737C-2E81-45C5-9C2B-8DA4039536BD}"/>
              </a:ext>
            </a:extLst>
          </p:cNvPr>
          <p:cNvSpPr txBox="1"/>
          <p:nvPr/>
        </p:nvSpPr>
        <p:spPr>
          <a:xfrm>
            <a:off x="5124450" y="1859339"/>
            <a:ext cx="6408928"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b="1" i="1" u="sng" dirty="0"/>
              <a:t>    The purpose of the literature review is to: </a:t>
            </a:r>
          </a:p>
          <a:p>
            <a:pPr marL="342900" indent="-342900" algn="just">
              <a:buAutoNum type="arabicPeriod"/>
            </a:pPr>
            <a:r>
              <a:rPr lang="en-US" dirty="0"/>
              <a:t>Identify the foul words or foul statements that are being used. </a:t>
            </a:r>
          </a:p>
          <a:p>
            <a:pPr marL="342900" indent="-342900" algn="just">
              <a:buAutoNum type="arabicPeriod"/>
            </a:pPr>
            <a:r>
              <a:rPr lang="en-US" dirty="0"/>
              <a:t>Stop the people from using these foul languages in online public forum. To solve this problem, </a:t>
            </a:r>
          </a:p>
          <a:p>
            <a:pPr marL="342900" indent="-342900" algn="just">
              <a:buAutoNum type="arabicPeriod"/>
            </a:pPr>
            <a:endParaRPr lang="en-US" dirty="0"/>
          </a:p>
          <a:p>
            <a:pPr algn="just"/>
            <a:r>
              <a:rPr lang="en-US" b="1" dirty="0"/>
              <a:t>we are now building a model using our machine language technique that identifies all the foul language and foul words, using which the online platforms like social media principally stops these mob using the foul language in an online community or even block them or block them from using this foul language. I have used 5 different Classification algorithms and shortlisted the best on basis on the metrics of performance and I have chosen one algorithm and build a model in that algorithm.</a:t>
            </a:r>
            <a:endParaRPr lang="en-IN" b="1" dirty="0"/>
          </a:p>
        </p:txBody>
      </p:sp>
      <p:sp>
        <p:nvSpPr>
          <p:cNvPr id="17" name="TextBox 16">
            <a:extLst>
              <a:ext uri="{FF2B5EF4-FFF2-40B4-BE49-F238E27FC236}">
                <a16:creationId xmlns:a16="http://schemas.microsoft.com/office/drawing/2014/main" id="{24A8F604-FA51-4B30-B93A-0415B34BCB1A}"/>
              </a:ext>
            </a:extLst>
          </p:cNvPr>
          <p:cNvSpPr txBox="1"/>
          <p:nvPr/>
        </p:nvSpPr>
        <p:spPr>
          <a:xfrm>
            <a:off x="114300" y="582066"/>
            <a:ext cx="5010150" cy="1938992"/>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l">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u="sng" dirty="0"/>
              <a:t>Business Goal: </a:t>
            </a:r>
          </a:p>
          <a:p>
            <a:r>
              <a:rPr lang="en-US" sz="2000" dirty="0"/>
              <a:t>Our goal is to build a prototype of online hate and abuse comment classifier which can used to classify hate and offensive comments so that it can be controlled and restricted from spreading hatred and cyberbullying.</a:t>
            </a:r>
            <a:endParaRPr lang="en-IN" sz="2000" dirty="0"/>
          </a:p>
        </p:txBody>
      </p:sp>
    </p:spTree>
    <p:extLst>
      <p:ext uri="{BB962C8B-B14F-4D97-AF65-F5344CB8AC3E}">
        <p14:creationId xmlns:p14="http://schemas.microsoft.com/office/powerpoint/2010/main" val="410353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pic>
        <p:nvPicPr>
          <p:cNvPr id="5" name="Picture 4">
            <a:extLst>
              <a:ext uri="{FF2B5EF4-FFF2-40B4-BE49-F238E27FC236}">
                <a16:creationId xmlns:a16="http://schemas.microsoft.com/office/drawing/2014/main" id="{453A9FB9-13E3-4AAB-9B57-765D992413C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49569" y="209091"/>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DF19CBF-B715-45D9-B3B6-1BC996C5EBC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205922" y="544240"/>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60D26708-44B6-4408-A40C-A6BB4F0D655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332753" y="2200757"/>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6DB04AE8-6A2A-4B3D-9576-1958D10C7001}"/>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581316" y="2524370"/>
            <a:ext cx="3105284" cy="180925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3ECDF816-B027-4463-8DD8-49FF624D39A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5704283" y="4192423"/>
            <a:ext cx="3105283"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A1182641-1BBD-4D33-AD37-F3FCE93FA63A}"/>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8961301" y="4504501"/>
            <a:ext cx="2801499" cy="176636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5E13700A-FF7C-4C65-A8C6-B743EC1C795B}"/>
              </a:ext>
            </a:extLst>
          </p:cNvPr>
          <p:cNvSpPr txBox="1"/>
          <p:nvPr/>
        </p:nvSpPr>
        <p:spPr>
          <a:xfrm>
            <a:off x="182700" y="586363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there only minimum number of columns in 'malignant', 'highly malignant', 'rude', 'threat', 'abuse', 'loathe' and remaining all in 0.</a:t>
            </a:r>
            <a:endParaRPr lang="en-IN" dirty="0"/>
          </a:p>
        </p:txBody>
      </p:sp>
    </p:spTree>
    <p:extLst>
      <p:ext uri="{BB962C8B-B14F-4D97-AF65-F5344CB8AC3E}">
        <p14:creationId xmlns:p14="http://schemas.microsoft.com/office/powerpoint/2010/main" val="278035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182700" y="586363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So, only 10% of the data is getting classified as malignant comments data is unbalanced.</a:t>
            </a:r>
          </a:p>
          <a:p>
            <a:endParaRPr lang="en-IN" dirty="0"/>
          </a:p>
        </p:txBody>
      </p:sp>
      <p:pic>
        <p:nvPicPr>
          <p:cNvPr id="11" name="Picture 10">
            <a:extLst>
              <a:ext uri="{FF2B5EF4-FFF2-40B4-BE49-F238E27FC236}">
                <a16:creationId xmlns:a16="http://schemas.microsoft.com/office/drawing/2014/main" id="{6BFC53C2-0C51-4172-8E67-FB5168E22CA3}"/>
              </a:ext>
            </a:extLst>
          </p:cNvPr>
          <p:cNvPicPr/>
          <p:nvPr/>
        </p:nvPicPr>
        <p:blipFill>
          <a:blip r:embed="rId3">
            <a:extLst>
              <a:ext uri="{28A0092B-C50C-407E-A947-70E740481C1C}">
                <a14:useLocalDpi xmlns:a14="http://schemas.microsoft.com/office/drawing/2010/main" val="0"/>
              </a:ext>
            </a:extLst>
          </a:blip>
          <a:stretch>
            <a:fillRect/>
          </a:stretch>
        </p:blipFill>
        <p:spPr>
          <a:xfrm>
            <a:off x="4943475" y="1598708"/>
            <a:ext cx="7145461" cy="2268442"/>
          </a:xfrm>
          <a:prstGeom prst="rect">
            <a:avLst/>
          </a:prstGeom>
        </p:spPr>
      </p:pic>
      <p:pic>
        <p:nvPicPr>
          <p:cNvPr id="13" name="Picture 12">
            <a:extLst>
              <a:ext uri="{FF2B5EF4-FFF2-40B4-BE49-F238E27FC236}">
                <a16:creationId xmlns:a16="http://schemas.microsoft.com/office/drawing/2014/main" id="{ED30E38D-8242-4A7D-8DC3-1B7D776B60BF}"/>
              </a:ext>
            </a:extLst>
          </p:cNvPr>
          <p:cNvPicPr/>
          <p:nvPr/>
        </p:nvPicPr>
        <p:blipFill>
          <a:blip r:embed="rId4">
            <a:extLst>
              <a:ext uri="{28A0092B-C50C-407E-A947-70E740481C1C}">
                <a14:useLocalDpi xmlns:a14="http://schemas.microsoft.com/office/drawing/2010/main" val="0"/>
              </a:ext>
            </a:extLst>
          </a:blip>
          <a:stretch>
            <a:fillRect/>
          </a:stretch>
        </p:blipFill>
        <p:spPr>
          <a:xfrm>
            <a:off x="4189095" y="4056144"/>
            <a:ext cx="6461760" cy="1835150"/>
          </a:xfrm>
          <a:prstGeom prst="rect">
            <a:avLst/>
          </a:prstGeom>
        </p:spPr>
      </p:pic>
    </p:spTree>
    <p:extLst>
      <p:ext uri="{BB962C8B-B14F-4D97-AF65-F5344CB8AC3E}">
        <p14:creationId xmlns:p14="http://schemas.microsoft.com/office/powerpoint/2010/main" val="359369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0325" y="5768380"/>
            <a:ext cx="6096000" cy="646331"/>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malignant and rude are high categorised sentences in the data.</a:t>
            </a:r>
            <a:endParaRPr lang="en-IN" dirty="0"/>
          </a:p>
        </p:txBody>
      </p:sp>
      <p:pic>
        <p:nvPicPr>
          <p:cNvPr id="7" name="Picture 6">
            <a:extLst>
              <a:ext uri="{FF2B5EF4-FFF2-40B4-BE49-F238E27FC236}">
                <a16:creationId xmlns:a16="http://schemas.microsoft.com/office/drawing/2014/main" id="{81C8F10D-4FF2-4DB7-ABBE-92C36AF35B5A}"/>
              </a:ext>
            </a:extLst>
          </p:cNvPr>
          <p:cNvPicPr/>
          <p:nvPr/>
        </p:nvPicPr>
        <p:blipFill rotWithShape="1">
          <a:blip r:embed="rId3">
            <a:extLst>
              <a:ext uri="{28A0092B-C50C-407E-A947-70E740481C1C}">
                <a14:useLocalDpi xmlns:a14="http://schemas.microsoft.com/office/drawing/2010/main" val="0"/>
              </a:ext>
            </a:extLst>
          </a:blip>
          <a:srcRect b="16992"/>
          <a:stretch/>
        </p:blipFill>
        <p:spPr bwMode="auto">
          <a:xfrm>
            <a:off x="5240219" y="1182369"/>
            <a:ext cx="6538595" cy="39745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2259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0325" y="576838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As we see above malignant, and rude sentence are high classified and threat, loathe are least classified.</a:t>
            </a:r>
          </a:p>
          <a:p>
            <a:endParaRPr lang="en-IN" dirty="0"/>
          </a:p>
        </p:txBody>
      </p:sp>
      <p:pic>
        <p:nvPicPr>
          <p:cNvPr id="6" name="Picture 5">
            <a:extLst>
              <a:ext uri="{FF2B5EF4-FFF2-40B4-BE49-F238E27FC236}">
                <a16:creationId xmlns:a16="http://schemas.microsoft.com/office/drawing/2014/main" id="{6A78E15C-F056-412D-ADA6-A3A8763A85D3}"/>
              </a:ext>
            </a:extLst>
          </p:cNvPr>
          <p:cNvPicPr/>
          <p:nvPr/>
        </p:nvPicPr>
        <p:blipFill>
          <a:blip r:embed="rId3">
            <a:extLst>
              <a:ext uri="{28A0092B-C50C-407E-A947-70E740481C1C}">
                <a14:useLocalDpi xmlns:a14="http://schemas.microsoft.com/office/drawing/2010/main" val="0"/>
              </a:ext>
            </a:extLst>
          </a:blip>
          <a:stretch>
            <a:fillRect/>
          </a:stretch>
        </p:blipFill>
        <p:spPr>
          <a:xfrm>
            <a:off x="5176839" y="777711"/>
            <a:ext cx="6386512" cy="4742664"/>
          </a:xfrm>
          <a:prstGeom prst="rect">
            <a:avLst/>
          </a:prstGeom>
        </p:spPr>
      </p:pic>
    </p:spTree>
    <p:extLst>
      <p:ext uri="{BB962C8B-B14F-4D97-AF65-F5344CB8AC3E}">
        <p14:creationId xmlns:p14="http://schemas.microsoft.com/office/powerpoint/2010/main" val="162338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0325" y="5768380"/>
            <a:ext cx="6096000" cy="646331"/>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lvl="0"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few sentences are really long but most of the sentence are small.</a:t>
            </a:r>
          </a:p>
        </p:txBody>
      </p:sp>
      <p:pic>
        <p:nvPicPr>
          <p:cNvPr id="6" name="Picture 5">
            <a:extLst>
              <a:ext uri="{FF2B5EF4-FFF2-40B4-BE49-F238E27FC236}">
                <a16:creationId xmlns:a16="http://schemas.microsoft.com/office/drawing/2014/main" id="{CF76C4B8-3B5B-40E5-896D-391A8B1297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31447" y="1092199"/>
            <a:ext cx="5838191" cy="4198883"/>
          </a:xfrm>
          <a:prstGeom prst="rect">
            <a:avLst/>
          </a:prstGeom>
          <a:noFill/>
          <a:ln>
            <a:noFill/>
          </a:ln>
        </p:spPr>
      </p:pic>
    </p:spTree>
    <p:extLst>
      <p:ext uri="{BB962C8B-B14F-4D97-AF65-F5344CB8AC3E}">
        <p14:creationId xmlns:p14="http://schemas.microsoft.com/office/powerpoint/2010/main" val="384741678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Custom 166">
      <a:majorFont>
        <a:latin typeface="Rockwell"/>
        <a:ea typeface=""/>
        <a:cs typeface=""/>
      </a:majorFont>
      <a:minorFont>
        <a:latin typeface="Calibri Light"/>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TF78283625_Create your own colony_RVA_v4" id="{93607F6B-BDE1-4476-ACE8-74700425F8D8}" vid="{4188D37A-CBA0-455A-8BE1-A937487D03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E0E54A-B6AE-42DB-94AE-11AE2920103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A601EF4-F70B-49A6-BC24-D5D4B7027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1B5746-CAD5-4443-BB83-67B4949E74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Create your own colony</Template>
  <TotalTime>145</TotalTime>
  <Words>2725</Words>
  <Application>Microsoft Office PowerPoint</Application>
  <PresentationFormat>Widescreen</PresentationFormat>
  <Paragraphs>254</Paragraphs>
  <Slides>29</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Rockwell</vt:lpstr>
      <vt:lpstr>Times New Roman</vt:lpstr>
      <vt:lpstr>Wingdings</vt:lpstr>
      <vt:lpstr>Atlas</vt:lpstr>
      <vt:lpstr>&lt;MACHINE LEARNING APPLIED: MALAIGNANT COMMENTS CLASSIFICATION&gt;</vt:lpstr>
      <vt:lpstr>MALAIGNANT COMMENTS CLASSIFICATION</vt:lpstr>
      <vt:lpstr>INTRODUCTION &lt;Business Problem Framing&gt;</vt:lpstr>
      <vt:lpstr>INTRODUCTION &lt;Review of Literature &gt;</vt:lpstr>
      <vt:lpstr>Analytical Problem Framing</vt:lpstr>
      <vt:lpstr>Analytical Problem Framing</vt:lpstr>
      <vt:lpstr>Analytical Problem Framing</vt:lpstr>
      <vt:lpstr>Analytical Problem Framing</vt:lpstr>
      <vt:lpstr>Analytical Problem Framing</vt:lpstr>
      <vt:lpstr>Analytical Problem Framing</vt:lpstr>
      <vt:lpstr>Data Sources and their formats</vt:lpstr>
      <vt:lpstr>EDA</vt:lpstr>
      <vt:lpstr>Data Cleansing</vt:lpstr>
      <vt:lpstr>Data Cleansing</vt:lpstr>
      <vt:lpstr>Data Cleansing</vt:lpstr>
      <vt:lpstr>Word to Vec</vt:lpstr>
      <vt:lpstr>insights and model building</vt:lpstr>
      <vt:lpstr>WordCloud</vt:lpstr>
      <vt:lpstr>WordCloud</vt:lpstr>
      <vt:lpstr>WordCloud</vt:lpstr>
      <vt:lpstr>WordCloud</vt:lpstr>
      <vt:lpstr>WordCloud</vt:lpstr>
      <vt:lpstr>Model/s Development and Evaluation </vt:lpstr>
      <vt:lpstr>Model/s Development and Evaluation </vt:lpstr>
      <vt:lpstr>Model/s Development and Evaluation </vt:lpstr>
      <vt:lpstr>Conclusion</vt:lpstr>
      <vt:lpstr>Conclusion</vt:lpstr>
      <vt:lpstr>Conclusion</vt:lpstr>
      <vt:lpstr>&lt; MALAIGNANT COMMENTS CLASSIFICATION &gt;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&lt;MACHINE LEARNING APPLIED: MALAIGNANT COMMENTS CLASSIFICATION&gt;</dc:title>
  <dc:creator>Dilip Kumar</dc:creator>
  <cp:lastModifiedBy>HP</cp:lastModifiedBy>
  <cp:revision>1</cp:revision>
  <dcterms:created xsi:type="dcterms:W3CDTF">2021-09-03T17:08:18Z</dcterms:created>
  <dcterms:modified xsi:type="dcterms:W3CDTF">2021-10-16T03:43:39Z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