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9/8/2021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9/8/2021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9/8/2021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72919-6B74-4C57-A34F-C630B536CF9A}" type="datetimeFigureOut">
              <a:rPr lang="en-US" smtClean="0"/>
              <a:pPr/>
              <a:t>9/8/2021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72919-6B74-4C57-A34F-C630B536CF9A}" type="datetimeFigureOut">
              <a:rPr lang="en-US" smtClean="0"/>
              <a:pPr/>
              <a:t>9/8/2021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75A93-9271-426E-932B-2758897C650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+mn-lt"/>
                <a:cs typeface="Times New Roman" pitchFamily="18" charset="0"/>
              </a:rPr>
              <a:t>PFA House Price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>
                <a:solidFill>
                  <a:schemeClr val="tx1"/>
                </a:solidFill>
                <a:cs typeface="Times New Roman" pitchFamily="18" charset="0"/>
              </a:rPr>
              <a:t>By MD Hamdan 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garage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500042"/>
            <a:ext cx="3638247" cy="271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garagefinis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40536" y="357166"/>
            <a:ext cx="4531992" cy="2947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42976" y="3571876"/>
            <a:ext cx="2957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 </a:t>
            </a:r>
            <a:r>
              <a:rPr lang="en-IN" dirty="0" err="1"/>
              <a:t>GarageCond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929190" y="3786190"/>
            <a:ext cx="3014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 </a:t>
            </a:r>
            <a:r>
              <a:rPr lang="en-IN" dirty="0" err="1"/>
              <a:t>GarageFinish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garage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357166"/>
            <a:ext cx="4500593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Garage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00093" y="428604"/>
            <a:ext cx="4158187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071538" y="4925809"/>
            <a:ext cx="2905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GarageCond</a:t>
            </a:r>
            <a:endParaRPr lang="en-IN" dirty="0"/>
          </a:p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00694" y="4854371"/>
            <a:ext cx="2961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GarageFinish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Garageyrbl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81589" y="142852"/>
            <a:ext cx="4490411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Frontag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7" y="357166"/>
            <a:ext cx="4214842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00100" y="4214818"/>
            <a:ext cx="28570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GarageQual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30654" y="4143380"/>
            <a:ext cx="3027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GarageYrBuilt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assvnr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357166"/>
            <a:ext cx="407322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assvnr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57166"/>
            <a:ext cx="4500594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5786" y="4925809"/>
            <a:ext cx="2922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MassVnArea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57448" y="4997247"/>
            <a:ext cx="292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MassVnType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miscfeatur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0"/>
            <a:ext cx="4209751" cy="4000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poolqc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85753"/>
            <a:ext cx="4393658" cy="32861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1538" y="4357694"/>
            <a:ext cx="2906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MiscFeature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72132" y="4286256"/>
            <a:ext cx="2440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PoolQC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Extracting the Numerical feature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/>
              <a:t>Extracting all the numerical values using python code:-</a:t>
            </a:r>
          </a:p>
          <a:p>
            <a:pPr>
              <a:buNone/>
            </a:pPr>
            <a:r>
              <a:rPr lang="en-IN" sz="2000" dirty="0" err="1"/>
              <a:t>numerical_features</a:t>
            </a:r>
            <a:r>
              <a:rPr lang="en-IN" sz="2000" dirty="0"/>
              <a:t>=[x for x in </a:t>
            </a:r>
            <a:r>
              <a:rPr lang="en-IN" sz="2000" dirty="0" err="1"/>
              <a:t>df.columns</a:t>
            </a:r>
            <a:r>
              <a:rPr lang="en-IN" sz="2000" dirty="0"/>
              <a:t> if </a:t>
            </a:r>
            <a:r>
              <a:rPr lang="en-IN" sz="2000" dirty="0" err="1"/>
              <a:t>df</a:t>
            </a:r>
            <a:r>
              <a:rPr lang="en-IN" sz="2000" dirty="0"/>
              <a:t>[x].</a:t>
            </a:r>
            <a:r>
              <a:rPr lang="en-IN" sz="2000" dirty="0" err="1"/>
              <a:t>dtypes</a:t>
            </a:r>
            <a:r>
              <a:rPr lang="en-IN" sz="2000" dirty="0"/>
              <a:t> != "O"]</a:t>
            </a:r>
          </a:p>
          <a:p>
            <a:pPr>
              <a:buNone/>
            </a:pPr>
            <a:r>
              <a:rPr lang="en-IN" sz="2000" dirty="0"/>
              <a:t>print("The number of the numerical columns in the dataset:", </a:t>
            </a:r>
            <a:r>
              <a:rPr lang="en-IN" sz="2000" dirty="0" err="1"/>
              <a:t>len</a:t>
            </a:r>
            <a:r>
              <a:rPr lang="en-IN" sz="2000" dirty="0"/>
              <a:t>(</a:t>
            </a:r>
            <a:r>
              <a:rPr lang="en-IN" sz="2000" dirty="0" err="1"/>
              <a:t>numerical_features</a:t>
            </a:r>
            <a:r>
              <a:rPr lang="en-IN" sz="2000" dirty="0"/>
              <a:t>))</a:t>
            </a:r>
          </a:p>
          <a:p>
            <a:pPr>
              <a:buNone/>
            </a:pPr>
            <a:r>
              <a:rPr lang="en-IN" sz="2000" dirty="0"/>
              <a:t>print("Numerical columns in the dataset:\n", </a:t>
            </a:r>
            <a:r>
              <a:rPr lang="en-IN" sz="2000" dirty="0" err="1"/>
              <a:t>numerical_features</a:t>
            </a:r>
            <a:r>
              <a:rPr lang="en-IN" sz="2000" dirty="0"/>
              <a:t>)</a:t>
            </a:r>
          </a:p>
          <a:p>
            <a:pPr>
              <a:buNone/>
            </a:pPr>
            <a:r>
              <a:rPr lang="en-IN" sz="2000" dirty="0"/>
              <a:t>print("-"*125)</a:t>
            </a:r>
          </a:p>
          <a:p>
            <a:pPr>
              <a:buNone/>
            </a:pPr>
            <a:r>
              <a:rPr lang="en-IN" sz="2000" dirty="0" err="1"/>
              <a:t>df</a:t>
            </a:r>
            <a:r>
              <a:rPr lang="en-IN" sz="2000" dirty="0"/>
              <a:t>[</a:t>
            </a:r>
            <a:r>
              <a:rPr lang="en-IN" sz="2000" dirty="0" err="1"/>
              <a:t>numerical_features</a:t>
            </a:r>
            <a:r>
              <a:rPr lang="en-IN" sz="2000" dirty="0"/>
              <a:t>].head()</a:t>
            </a:r>
          </a:p>
          <a:p>
            <a:pPr>
              <a:buNone/>
            </a:pPr>
            <a:r>
              <a:rPr lang="en-IN" sz="2000" dirty="0"/>
              <a:t>Observation:-</a:t>
            </a:r>
          </a:p>
          <a:p>
            <a:pPr>
              <a:buNone/>
            </a:pPr>
            <a:r>
              <a:rPr lang="en-IN" sz="2000" dirty="0"/>
              <a:t>1. '</a:t>
            </a:r>
            <a:r>
              <a:rPr lang="en-IN" sz="2000" dirty="0" err="1"/>
              <a:t>YearBuilt','YearRemodAdd','GarageYrBlt','YrSold</a:t>
            </a:r>
            <a:r>
              <a:rPr lang="en-IN" sz="2000" dirty="0"/>
              <a:t>' are date columns we have in this dataset.</a:t>
            </a:r>
          </a:p>
          <a:p>
            <a:pPr>
              <a:buNone/>
            </a:pPr>
            <a:r>
              <a:rPr lang="en-IN" sz="2000" dirty="0"/>
              <a:t>2. From the </a:t>
            </a:r>
            <a:r>
              <a:rPr lang="en-IN" sz="2000" dirty="0" err="1"/>
              <a:t>datatime</a:t>
            </a:r>
            <a:r>
              <a:rPr lang="en-IN" sz="2000" dirty="0"/>
              <a:t> column we usually extract the no of days, years, hours, minutes etc. hence this can be derived from the columns.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Extract the year column from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/>
              <a:t>Extract the year column from the dataset using the python code:-</a:t>
            </a:r>
          </a:p>
          <a:p>
            <a:pPr>
              <a:buNone/>
            </a:pPr>
            <a:r>
              <a:rPr lang="en-IN" sz="2000" dirty="0" err="1"/>
              <a:t>year_feature</a:t>
            </a:r>
            <a:r>
              <a:rPr lang="en-IN" sz="2000" dirty="0"/>
              <a:t>=[x for x in </a:t>
            </a:r>
            <a:r>
              <a:rPr lang="en-IN" sz="2000" dirty="0" err="1"/>
              <a:t>df.columns</a:t>
            </a:r>
            <a:r>
              <a:rPr lang="en-IN" sz="2000" dirty="0"/>
              <a:t> if 'Yr' in x or 'Year' in x]</a:t>
            </a:r>
          </a:p>
          <a:p>
            <a:pPr>
              <a:buNone/>
            </a:pPr>
            <a:r>
              <a:rPr lang="en-IN" sz="2000" dirty="0"/>
              <a:t>print("The number of Year column in the dataset :",</a:t>
            </a:r>
            <a:r>
              <a:rPr lang="en-IN" sz="2000" dirty="0" err="1"/>
              <a:t>len</a:t>
            </a:r>
            <a:r>
              <a:rPr lang="en-IN" sz="2000" dirty="0"/>
              <a:t>(</a:t>
            </a:r>
            <a:r>
              <a:rPr lang="en-IN" sz="2000" dirty="0" err="1"/>
              <a:t>year_feature</a:t>
            </a:r>
            <a:r>
              <a:rPr lang="en-IN" sz="2000" dirty="0"/>
              <a:t>))</a:t>
            </a:r>
          </a:p>
          <a:p>
            <a:pPr>
              <a:buNone/>
            </a:pPr>
            <a:r>
              <a:rPr lang="en-IN" sz="2000" dirty="0"/>
              <a:t>print("Year columns in the dataset :\</a:t>
            </a:r>
            <a:r>
              <a:rPr lang="en-IN" sz="2000" dirty="0" err="1"/>
              <a:t>n",year_feature</a:t>
            </a:r>
            <a:r>
              <a:rPr lang="en-IN" sz="2000" dirty="0"/>
              <a:t>)</a:t>
            </a:r>
          </a:p>
          <a:p>
            <a:pPr>
              <a:buNone/>
            </a:pPr>
            <a:r>
              <a:rPr lang="en-IN" sz="2000" dirty="0"/>
              <a:t>print("-"*125)</a:t>
            </a:r>
          </a:p>
          <a:p>
            <a:pPr>
              <a:buNone/>
            </a:pPr>
            <a:r>
              <a:rPr lang="en-IN" sz="2000" dirty="0" err="1"/>
              <a:t>df</a:t>
            </a:r>
            <a:r>
              <a:rPr lang="en-IN" sz="2000" dirty="0"/>
              <a:t>[</a:t>
            </a:r>
            <a:r>
              <a:rPr lang="en-IN" sz="2000" dirty="0" err="1"/>
              <a:t>year_feature</a:t>
            </a:r>
            <a:r>
              <a:rPr lang="en-IN" sz="2000" dirty="0"/>
              <a:t>].head()</a:t>
            </a:r>
          </a:p>
          <a:p>
            <a:pPr>
              <a:buNone/>
            </a:pPr>
            <a:r>
              <a:rPr lang="en-IN" sz="2000" dirty="0"/>
              <a:t>Observation:-</a:t>
            </a:r>
          </a:p>
          <a:p>
            <a:r>
              <a:rPr lang="en-IN" sz="2000" dirty="0"/>
              <a:t> 1. '</a:t>
            </a:r>
            <a:r>
              <a:rPr lang="en-IN" sz="2000" dirty="0" err="1"/>
              <a:t>YearBuilt','YearRemodAdd','GarageYrBlt','YrSold</a:t>
            </a:r>
            <a:r>
              <a:rPr lang="en-IN" sz="2000" dirty="0"/>
              <a:t>' are date columns we have in this dataset.</a:t>
            </a:r>
          </a:p>
          <a:p>
            <a:r>
              <a:rPr lang="en-IN" sz="2000" dirty="0"/>
              <a:t>2. From the </a:t>
            </a:r>
            <a:r>
              <a:rPr lang="en-IN" sz="2000" dirty="0" err="1"/>
              <a:t>datatime</a:t>
            </a:r>
            <a:r>
              <a:rPr lang="en-IN" sz="2000" dirty="0"/>
              <a:t> column we usually extract the no of days, years, hours, minutes etc. hence this can be derived from the columns.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Checking the unique items in date time columns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/>
              <a:t>Checking the unique items in </a:t>
            </a:r>
            <a:r>
              <a:rPr lang="en-IN" sz="2000" dirty="0" err="1"/>
              <a:t>datetime</a:t>
            </a:r>
            <a:r>
              <a:rPr lang="en-IN" sz="2000" dirty="0"/>
              <a:t> columns  using the python code:-</a:t>
            </a:r>
          </a:p>
          <a:p>
            <a:pPr>
              <a:buNone/>
            </a:pPr>
            <a:r>
              <a:rPr lang="en-IN" sz="2000" dirty="0"/>
              <a:t># checking the unique items in the </a:t>
            </a:r>
            <a:r>
              <a:rPr lang="en-IN" sz="2000" dirty="0" err="1"/>
              <a:t>datetime</a:t>
            </a:r>
            <a:r>
              <a:rPr lang="en-IN" sz="2000" dirty="0"/>
              <a:t> columns</a:t>
            </a:r>
          </a:p>
          <a:p>
            <a:pPr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year_feature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000" dirty="0"/>
              <a:t>    print("The unique items in the </a:t>
            </a:r>
            <a:r>
              <a:rPr lang="en-IN" sz="2000" dirty="0" err="1"/>
              <a:t>colunmn</a:t>
            </a:r>
            <a:r>
              <a:rPr lang="en-IN" sz="2000" dirty="0"/>
              <a:t>", feature, ":\n", </a:t>
            </a:r>
            <a:r>
              <a:rPr lang="en-IN" sz="2000" dirty="0" err="1"/>
              <a:t>df</a:t>
            </a:r>
            <a:r>
              <a:rPr lang="en-IN" sz="2000" dirty="0"/>
              <a:t>[feature].unique())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Relationship between feature and </a:t>
            </a:r>
            <a:r>
              <a:rPr lang="en-IN" sz="3200" dirty="0" err="1"/>
              <a:t>SalePrice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/>
              <a:t># relationship between year variables and </a:t>
            </a:r>
            <a:r>
              <a:rPr lang="en-IN" sz="2000" dirty="0" err="1"/>
              <a:t>SalePrice</a:t>
            </a:r>
            <a:r>
              <a:rPr lang="en-IN" sz="2000" dirty="0"/>
              <a:t> can be done using the python code</a:t>
            </a:r>
          </a:p>
          <a:p>
            <a:pPr algn="just"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year_feature</a:t>
            </a:r>
            <a:r>
              <a:rPr lang="en-IN" sz="2000" dirty="0"/>
              <a:t>:</a:t>
            </a:r>
          </a:p>
          <a:p>
            <a:pPr algn="just">
              <a:buNone/>
            </a:pPr>
            <a:r>
              <a:rPr lang="en-IN" sz="2000" dirty="0"/>
              <a:t>    </a:t>
            </a:r>
            <a:r>
              <a:rPr lang="en-IN" sz="2000" dirty="0" err="1"/>
              <a:t>plt.figure</a:t>
            </a:r>
            <a:r>
              <a:rPr lang="en-IN" sz="2000" dirty="0"/>
              <a:t>(</a:t>
            </a:r>
            <a:r>
              <a:rPr lang="en-IN" sz="2000" dirty="0" err="1"/>
              <a:t>figsize</a:t>
            </a:r>
            <a:r>
              <a:rPr lang="en-IN" sz="2000" dirty="0"/>
              <a:t>=(8,6))</a:t>
            </a:r>
          </a:p>
          <a:p>
            <a:pPr algn="just">
              <a:buNone/>
            </a:pPr>
            <a:r>
              <a:rPr lang="en-IN" sz="2000" dirty="0"/>
              <a:t>    </a:t>
            </a:r>
            <a:r>
              <a:rPr lang="en-IN" sz="2000" dirty="0" err="1"/>
              <a:t>df.groupby</a:t>
            </a:r>
            <a:r>
              <a:rPr lang="en-IN" sz="2000" dirty="0"/>
              <a:t>(feature)['</a:t>
            </a:r>
            <a:r>
              <a:rPr lang="en-IN" sz="2000" dirty="0" err="1"/>
              <a:t>SalePrice</a:t>
            </a:r>
            <a:r>
              <a:rPr lang="en-IN" sz="2000" dirty="0"/>
              <a:t>'].median().plot()</a:t>
            </a:r>
          </a:p>
          <a:p>
            <a:pPr algn="just">
              <a:buNone/>
            </a:pPr>
            <a:r>
              <a:rPr lang="en-IN" sz="2000" dirty="0"/>
              <a:t>    </a:t>
            </a:r>
            <a:r>
              <a:rPr lang="en-IN" sz="2000" dirty="0" err="1"/>
              <a:t>plt.xlabel</a:t>
            </a:r>
            <a:r>
              <a:rPr lang="en-IN" sz="2000" dirty="0"/>
              <a:t>(feature)</a:t>
            </a:r>
          </a:p>
          <a:p>
            <a:pPr algn="just">
              <a:buNone/>
            </a:pPr>
            <a:r>
              <a:rPr lang="en-IN" sz="2000" dirty="0"/>
              <a:t>    </a:t>
            </a:r>
            <a:r>
              <a:rPr lang="en-IN" sz="2000" dirty="0" err="1"/>
              <a:t>plt.ylabel</a:t>
            </a:r>
            <a:r>
              <a:rPr lang="en-IN" sz="2000" dirty="0"/>
              <a:t>('</a:t>
            </a:r>
            <a:r>
              <a:rPr lang="en-IN" sz="2000" dirty="0" err="1"/>
              <a:t>SalePrice</a:t>
            </a:r>
            <a:r>
              <a:rPr lang="en-IN" sz="2000" dirty="0"/>
              <a:t>')</a:t>
            </a:r>
          </a:p>
          <a:p>
            <a:pPr algn="just">
              <a:buNone/>
            </a:pPr>
            <a:r>
              <a:rPr lang="en-IN" sz="2000" dirty="0"/>
              <a:t>    </a:t>
            </a:r>
            <a:r>
              <a:rPr lang="en-IN" sz="2000" dirty="0" err="1"/>
              <a:t>plt.show</a:t>
            </a:r>
            <a:r>
              <a:rPr lang="en-IN" sz="2000" dirty="0"/>
              <a:t>()</a:t>
            </a:r>
          </a:p>
          <a:p>
            <a:pPr algn="just"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4" name="Content Placeholder 3" descr="C:\Users\Admin\Pictures\Saved Pictures\Garageyrbuil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1357298"/>
            <a:ext cx="4286279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Yearremodad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357298"/>
            <a:ext cx="4214842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32153" y="5854503"/>
            <a:ext cx="2368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GarageBelt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5008" y="5783065"/>
            <a:ext cx="27759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YearRemodAdd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SalePrice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/>
              <a:t>Houses are one of the necessary need of each and every person around the globe </a:t>
            </a:r>
          </a:p>
          <a:p>
            <a:pPr algn="just"/>
            <a:r>
              <a:rPr lang="en-IN" sz="2000" dirty="0"/>
              <a:t>Hence housing and real estate market is one of the markets which is one of the major contributors in the world’s economy. </a:t>
            </a:r>
          </a:p>
          <a:p>
            <a:pPr algn="just"/>
            <a:r>
              <a:rPr lang="en-IN" sz="2000" dirty="0"/>
              <a:t>Data science comes as a very important tool to solve problems in the domain to help the companies increase their overall revenue, profits, improving their marketing</a:t>
            </a:r>
          </a:p>
          <a:p>
            <a:pPr algn="just"/>
            <a:r>
              <a:rPr lang="en-IN" sz="2000" dirty="0"/>
              <a:t>Predictive modelling, Market mix modelling, recommendation systems are some of the machine learning techniques used for achieving the business goals for housing companies. </a:t>
            </a:r>
          </a:p>
          <a:p>
            <a:pPr algn="just"/>
            <a:r>
              <a:rPr lang="en-IN" sz="2000" dirty="0"/>
              <a:t>Our problem is related to one such housing company.</a:t>
            </a:r>
          </a:p>
          <a:p>
            <a:pPr algn="just"/>
            <a:endParaRPr lang="en-IN" sz="2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yearbuil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857232"/>
            <a:ext cx="4022991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yrsol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5368" y="928670"/>
            <a:ext cx="432435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57290" y="5357826"/>
            <a:ext cx="2164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YearBuilt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86446" y="5568751"/>
            <a:ext cx="1917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YrSold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SalePrice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dirty="0"/>
              <a:t>Extracting the discrete and </a:t>
            </a:r>
            <a:r>
              <a:rPr lang="en-IN" sz="3200" dirty="0" err="1"/>
              <a:t>continous</a:t>
            </a:r>
            <a:r>
              <a:rPr lang="en-IN" sz="3200" dirty="0"/>
              <a:t> variable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2000" dirty="0" err="1"/>
              <a:t>discrete_feature</a:t>
            </a:r>
            <a:r>
              <a:rPr lang="en-IN" sz="2000" dirty="0"/>
              <a:t>=[x for x in </a:t>
            </a:r>
            <a:r>
              <a:rPr lang="en-IN" sz="2000" dirty="0" err="1"/>
              <a:t>numerical_features</a:t>
            </a:r>
            <a:r>
              <a:rPr lang="en-IN" sz="2000" dirty="0"/>
              <a:t> if </a:t>
            </a:r>
            <a:r>
              <a:rPr lang="en-IN" sz="2000" dirty="0" err="1"/>
              <a:t>len</a:t>
            </a:r>
            <a:r>
              <a:rPr lang="en-IN" sz="2000" dirty="0"/>
              <a:t>(</a:t>
            </a:r>
            <a:r>
              <a:rPr lang="en-IN" sz="2000" dirty="0" err="1"/>
              <a:t>df</a:t>
            </a:r>
            <a:r>
              <a:rPr lang="en-IN" sz="2000" dirty="0"/>
              <a:t>[x].unique())&lt;25 and x not in </a:t>
            </a:r>
            <a:r>
              <a:rPr lang="en-IN" sz="2000" dirty="0" err="1"/>
              <a:t>year_feature</a:t>
            </a:r>
            <a:r>
              <a:rPr lang="en-IN" sz="2000" dirty="0"/>
              <a:t>+['Id']]</a:t>
            </a:r>
          </a:p>
          <a:p>
            <a:pPr algn="just">
              <a:buNone/>
            </a:pPr>
            <a:r>
              <a:rPr lang="en-IN" sz="2000" dirty="0"/>
              <a:t>print("The number of discrete column in the dataset:", </a:t>
            </a:r>
            <a:r>
              <a:rPr lang="en-IN" sz="2000" dirty="0" err="1"/>
              <a:t>len</a:t>
            </a:r>
            <a:r>
              <a:rPr lang="en-IN" sz="2000" dirty="0"/>
              <a:t>(</a:t>
            </a:r>
            <a:r>
              <a:rPr lang="en-IN" sz="2000" dirty="0" err="1"/>
              <a:t>discrete_feature</a:t>
            </a:r>
            <a:r>
              <a:rPr lang="en-IN" sz="2000" dirty="0"/>
              <a:t>))</a:t>
            </a:r>
          </a:p>
          <a:p>
            <a:pPr algn="just">
              <a:buNone/>
            </a:pPr>
            <a:r>
              <a:rPr lang="en-IN" sz="2000" dirty="0"/>
              <a:t>print("Discrete columns in the </a:t>
            </a:r>
            <a:r>
              <a:rPr lang="en-IN" sz="2000" dirty="0" err="1"/>
              <a:t>datset</a:t>
            </a:r>
            <a:r>
              <a:rPr lang="en-IN" sz="2000" dirty="0"/>
              <a:t>: \n", </a:t>
            </a:r>
            <a:r>
              <a:rPr lang="en-IN" sz="2000" dirty="0" err="1"/>
              <a:t>discrete_feature</a:t>
            </a:r>
            <a:r>
              <a:rPr lang="en-IN" sz="2000" dirty="0"/>
              <a:t>)</a:t>
            </a:r>
          </a:p>
          <a:p>
            <a:pPr algn="just">
              <a:buNone/>
            </a:pPr>
            <a:r>
              <a:rPr lang="en-IN" sz="2000" dirty="0"/>
              <a:t>print("-"*125)</a:t>
            </a:r>
          </a:p>
          <a:p>
            <a:pPr algn="just">
              <a:buNone/>
            </a:pPr>
            <a:r>
              <a:rPr lang="en-IN" sz="2000" dirty="0" err="1"/>
              <a:t>df</a:t>
            </a:r>
            <a:r>
              <a:rPr lang="en-IN" sz="2000" dirty="0"/>
              <a:t>[</a:t>
            </a:r>
            <a:r>
              <a:rPr lang="en-IN" sz="2000" dirty="0" err="1"/>
              <a:t>discrete_feature</a:t>
            </a:r>
            <a:r>
              <a:rPr lang="en-IN" sz="2000" dirty="0"/>
              <a:t>].head()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3snporc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4019237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edroomabvg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85728"/>
            <a:ext cx="4643470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2976" y="5568751"/>
            <a:ext cx="2209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3SnPorch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72132" y="5497313"/>
            <a:ext cx="2783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BedroomAbvGr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fullbatc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2" y="142852"/>
            <a:ext cx="442915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halfbat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428604"/>
            <a:ext cx="4357718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2976" y="5429264"/>
            <a:ext cx="25715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bsmtFullBath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330549" y="5500702"/>
            <a:ext cx="26704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BsmtHalf</a:t>
            </a:r>
            <a:r>
              <a:rPr lang="en-IN" dirty="0"/>
              <a:t> Bath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halfbatc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4"/>
            <a:ext cx="45005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fireplac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05374" y="71414"/>
            <a:ext cx="4324344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072074"/>
            <a:ext cx="2275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Fireplaces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72198" y="4929198"/>
            <a:ext cx="210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FullBath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ull bat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142852"/>
            <a:ext cx="457203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garagecars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357166"/>
            <a:ext cx="4572000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000636"/>
            <a:ext cx="2101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FullBath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67276" y="5143512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Salesprice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GarageCars</a:t>
            </a:r>
            <a:endParaRPr lang="en-I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halfbath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0"/>
            <a:ext cx="4233551" cy="492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kitchenabvg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1060" y="214290"/>
            <a:ext cx="4752972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428661" y="5143512"/>
            <a:ext cx="2214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/>
              <a:t>SalePrice</a:t>
            </a:r>
            <a:r>
              <a:rPr lang="en-IN" dirty="0"/>
              <a:t>  Vs </a:t>
            </a:r>
            <a:r>
              <a:rPr lang="en-IN" dirty="0" err="1"/>
              <a:t>HalfBath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642758" y="5059932"/>
            <a:ext cx="2429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KitchenvGR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qualfinsf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989" y="71414"/>
            <a:ext cx="4180821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iscval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214290"/>
            <a:ext cx="4500594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85786" y="5143512"/>
            <a:ext cx="25300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LowQualinSf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5143512"/>
            <a:ext cx="20559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MiscVal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Ssub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4"/>
            <a:ext cx="4429156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overallcon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29124" y="357166"/>
            <a:ext cx="461009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286388"/>
            <a:ext cx="2444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MSSubclass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72198" y="5357826"/>
            <a:ext cx="2262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Overcond</a:t>
            </a:r>
            <a:endParaRPr lang="en-IN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overall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71470" y="214290"/>
            <a:ext cx="4714908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poolarea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57166"/>
            <a:ext cx="4162436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142976" y="5072074"/>
            <a:ext cx="2438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OverallQual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929322" y="5143512"/>
            <a:ext cx="2197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PoolArea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IN" sz="1800" dirty="0"/>
              <a:t>1. Checking the Missing Values</a:t>
            </a:r>
          </a:p>
          <a:p>
            <a:pPr algn="just">
              <a:buNone/>
            </a:pPr>
            <a:r>
              <a:rPr lang="en-IN" sz="1800" dirty="0"/>
              <a:t>2.All the numerical Variables</a:t>
            </a:r>
          </a:p>
          <a:p>
            <a:pPr algn="just">
              <a:buNone/>
            </a:pPr>
            <a:r>
              <a:rPr lang="en-IN" sz="1800" dirty="0"/>
              <a:t>3.Distribution of the Numerical Variables</a:t>
            </a:r>
          </a:p>
          <a:p>
            <a:pPr algn="just">
              <a:buNone/>
            </a:pPr>
            <a:r>
              <a:rPr lang="en-IN" sz="1800" dirty="0"/>
              <a:t>4.categorical variables</a:t>
            </a:r>
          </a:p>
          <a:p>
            <a:pPr algn="just">
              <a:buNone/>
            </a:pPr>
            <a:r>
              <a:rPr lang="en-IN" sz="1800" dirty="0"/>
              <a:t>5. cardinality of the categorical variables</a:t>
            </a:r>
          </a:p>
          <a:p>
            <a:pPr algn="just">
              <a:buNone/>
            </a:pPr>
            <a:r>
              <a:rPr lang="en-IN" sz="1800" dirty="0"/>
              <a:t>6.Outliers</a:t>
            </a:r>
          </a:p>
          <a:p>
            <a:pPr algn="just">
              <a:buNone/>
            </a:pPr>
            <a:r>
              <a:rPr lang="en-IN" sz="1800" dirty="0"/>
              <a:t>7.Relationship between dependent and independent feature(</a:t>
            </a:r>
            <a:r>
              <a:rPr lang="en-IN" sz="1800" dirty="0" err="1"/>
              <a:t>SalePrice</a:t>
            </a:r>
            <a:r>
              <a:rPr lang="en-IN" sz="1800" dirty="0"/>
              <a:t>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totrms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142852"/>
            <a:ext cx="4500593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osol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812" y="428604"/>
            <a:ext cx="418146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42976" y="5286388"/>
            <a:ext cx="279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TotRmsAbv</a:t>
            </a:r>
            <a:r>
              <a:rPr lang="en-IN" dirty="0"/>
              <a:t> </a:t>
            </a:r>
            <a:r>
              <a:rPr lang="en-IN" dirty="0" err="1"/>
              <a:t>Grd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959503" y="5429264"/>
            <a:ext cx="20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Mosold</a:t>
            </a:r>
            <a:endParaRPr lang="en-I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Extracting the </a:t>
            </a:r>
            <a:r>
              <a:rPr lang="en-IN" sz="3200" dirty="0" err="1"/>
              <a:t>continous</a:t>
            </a:r>
            <a:r>
              <a:rPr lang="en-IN" sz="3200" dirty="0"/>
              <a:t> variable 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err="1"/>
              <a:t>continous_feature</a:t>
            </a:r>
            <a:r>
              <a:rPr lang="en-IN" sz="2000" dirty="0"/>
              <a:t>=[x for x in </a:t>
            </a:r>
            <a:r>
              <a:rPr lang="en-IN" sz="2000" dirty="0" err="1"/>
              <a:t>numerical_features</a:t>
            </a:r>
            <a:r>
              <a:rPr lang="en-IN" sz="2000" dirty="0"/>
              <a:t> if x not in </a:t>
            </a:r>
            <a:r>
              <a:rPr lang="en-IN" sz="2000" dirty="0" err="1"/>
              <a:t>discrete_feature+year_feature</a:t>
            </a:r>
            <a:r>
              <a:rPr lang="en-IN" sz="2000" dirty="0"/>
              <a:t>+['Id']]</a:t>
            </a:r>
          </a:p>
          <a:p>
            <a:pPr>
              <a:buNone/>
            </a:pPr>
            <a:r>
              <a:rPr lang="en-IN" sz="2000" dirty="0"/>
              <a:t>print("The number of </a:t>
            </a:r>
            <a:r>
              <a:rPr lang="en-IN" sz="2000" dirty="0" err="1"/>
              <a:t>continous</a:t>
            </a:r>
            <a:r>
              <a:rPr lang="en-IN" sz="2000" dirty="0"/>
              <a:t> feature column in the dataset :",</a:t>
            </a:r>
            <a:r>
              <a:rPr lang="en-IN" sz="2000" dirty="0" err="1"/>
              <a:t>len</a:t>
            </a:r>
            <a:r>
              <a:rPr lang="en-IN" sz="2000" dirty="0"/>
              <a:t>(</a:t>
            </a:r>
            <a:r>
              <a:rPr lang="en-IN" sz="2000" dirty="0" err="1"/>
              <a:t>continous_feature</a:t>
            </a:r>
            <a:r>
              <a:rPr lang="en-IN" sz="2000" dirty="0"/>
              <a:t>))</a:t>
            </a:r>
          </a:p>
          <a:p>
            <a:pPr>
              <a:buNone/>
            </a:pPr>
            <a:r>
              <a:rPr lang="en-IN" sz="2000" dirty="0"/>
              <a:t>print("</a:t>
            </a:r>
            <a:r>
              <a:rPr lang="en-IN" sz="2000" dirty="0" err="1"/>
              <a:t>Continous</a:t>
            </a:r>
            <a:r>
              <a:rPr lang="en-IN" sz="2000" dirty="0"/>
              <a:t> feature columns in the dataset :\</a:t>
            </a:r>
            <a:r>
              <a:rPr lang="en-IN" sz="2000" dirty="0" err="1"/>
              <a:t>n",continous_feature</a:t>
            </a:r>
            <a:r>
              <a:rPr lang="en-IN" sz="2000" dirty="0"/>
              <a:t>)</a:t>
            </a:r>
          </a:p>
          <a:p>
            <a:pPr>
              <a:buNone/>
            </a:pPr>
            <a:r>
              <a:rPr lang="en-IN" sz="2000" dirty="0"/>
              <a:t>print("-"*125)</a:t>
            </a:r>
          </a:p>
          <a:p>
            <a:pPr>
              <a:buNone/>
            </a:pPr>
            <a:r>
              <a:rPr lang="en-IN" sz="2000" dirty="0" err="1"/>
              <a:t>df</a:t>
            </a:r>
            <a:r>
              <a:rPr lang="en-IN" sz="2000" dirty="0"/>
              <a:t>[</a:t>
            </a:r>
            <a:r>
              <a:rPr lang="en-IN" sz="2000" dirty="0" err="1"/>
              <a:t>continous_feature</a:t>
            </a:r>
            <a:r>
              <a:rPr lang="en-IN" sz="2000" dirty="0"/>
              <a:t>].head()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000" dirty="0"/>
              <a:t>Observation:-</a:t>
            </a:r>
          </a:p>
          <a:p>
            <a:pPr>
              <a:buNone/>
            </a:pPr>
            <a:r>
              <a:rPr lang="en-IN" sz="2000" dirty="0"/>
              <a:t>The number of continuous feature column in the dataset : 16 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1s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14290"/>
            <a:ext cx="4429156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2n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8090" y="285728"/>
            <a:ext cx="4270190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429264"/>
            <a:ext cx="2453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plot of 1stF1r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7884" y="5488560"/>
            <a:ext cx="2533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plot of 2ndF1r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bsmtfin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142852"/>
            <a:ext cx="4643470" cy="5000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bsmtfinsn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67299" y="428604"/>
            <a:ext cx="4019543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28662" y="5643578"/>
            <a:ext cx="2526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BsmtFinSF1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10086" y="5643578"/>
            <a:ext cx="249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BsmtfinSF2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bsmtun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85728"/>
            <a:ext cx="4500594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enclosedpor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7" y="500043"/>
            <a:ext cx="4143404" cy="4286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986417" y="5131370"/>
            <a:ext cx="2585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BSmmtunfsf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710783" y="5214950"/>
            <a:ext cx="286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 </a:t>
            </a:r>
            <a:r>
              <a:rPr lang="en-IN" dirty="0" err="1"/>
              <a:t>EnclosedPorch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Garage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71415"/>
            <a:ext cx="4572031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Grlivarea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43499" y="285728"/>
            <a:ext cx="408621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214950"/>
            <a:ext cx="259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Histogram of  </a:t>
            </a:r>
            <a:r>
              <a:rPr lang="en-IN" dirty="0" err="1"/>
              <a:t>GarageArea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57148" y="5286388"/>
            <a:ext cx="231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GrlivArea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t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4"/>
            <a:ext cx="4214842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frontag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43433" y="71414"/>
            <a:ext cx="4514847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357826"/>
            <a:ext cx="2175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LotArea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429256" y="5417122"/>
            <a:ext cx="2570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LotFrontage</a:t>
            </a:r>
            <a:endParaRPr lang="en-IN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assvn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285728"/>
            <a:ext cx="4286280" cy="4786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openporchsf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4871" y="357167"/>
            <a:ext cx="4586285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928662" y="5500702"/>
            <a:ext cx="2589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MassvnArea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159909" y="5572140"/>
            <a:ext cx="2698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OpenPorchSF</a:t>
            </a:r>
            <a:endParaRPr lang="en-IN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salepric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14290"/>
            <a:ext cx="4572031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screenporc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428604"/>
            <a:ext cx="442912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136313" y="5202808"/>
            <a:ext cx="229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SalePrice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214950"/>
            <a:ext cx="2608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ScreenPorch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totalbsmt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214291"/>
            <a:ext cx="4429155" cy="4000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woodecksf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9" y="357167"/>
            <a:ext cx="4214841" cy="3429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1406" y="4985105"/>
            <a:ext cx="57864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Observation:-1. Most of the features are right skewed</a:t>
            </a:r>
          </a:p>
          <a:p>
            <a:r>
              <a:rPr lang="en-IN" sz="2000" dirty="0"/>
              <a:t>                        2.Need to go to transformation</a:t>
            </a:r>
          </a:p>
          <a:p>
            <a:endParaRPr lang="en-IN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992059" y="4345552"/>
            <a:ext cx="2579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TotalBsmtSF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572132" y="4211429"/>
            <a:ext cx="267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Histogram of </a:t>
            </a:r>
            <a:r>
              <a:rPr lang="en-IN" dirty="0" err="1"/>
              <a:t>WoodDeckSF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Checking the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1800" dirty="0"/>
              <a:t>Missing values in the dataset can be checked by below python code:-</a:t>
            </a:r>
          </a:p>
          <a:p>
            <a:pPr>
              <a:buNone/>
            </a:pPr>
            <a:r>
              <a:rPr lang="en-IN" sz="1800" dirty="0"/>
              <a:t> </a:t>
            </a:r>
          </a:p>
          <a:p>
            <a:pPr>
              <a:buNone/>
            </a:pPr>
            <a:r>
              <a:rPr lang="en-IN" sz="1800" dirty="0" err="1"/>
              <a:t>missing_values</a:t>
            </a:r>
            <a:r>
              <a:rPr lang="en-IN" sz="1800" dirty="0"/>
              <a:t>=[x for x in </a:t>
            </a:r>
            <a:r>
              <a:rPr lang="en-IN" sz="1800" dirty="0" err="1"/>
              <a:t>df.columns</a:t>
            </a:r>
            <a:r>
              <a:rPr lang="en-IN" sz="1800" dirty="0"/>
              <a:t> if </a:t>
            </a:r>
            <a:r>
              <a:rPr lang="en-IN" sz="1800" dirty="0" err="1"/>
              <a:t>df</a:t>
            </a:r>
            <a:r>
              <a:rPr lang="en-IN" sz="1800" dirty="0"/>
              <a:t>[x].</a:t>
            </a:r>
            <a:r>
              <a:rPr lang="en-IN" sz="1800" dirty="0" err="1"/>
              <a:t>isnull</a:t>
            </a:r>
            <a:r>
              <a:rPr lang="en-IN" sz="1800" dirty="0"/>
              <a:t>().sum()&gt;1]</a:t>
            </a:r>
          </a:p>
          <a:p>
            <a:pPr>
              <a:buNone/>
            </a:pPr>
            <a:r>
              <a:rPr lang="en-IN" sz="1800" dirty="0"/>
              <a:t>print('Number of missing variable columns:', </a:t>
            </a:r>
            <a:r>
              <a:rPr lang="en-IN" sz="1800" dirty="0" err="1"/>
              <a:t>len</a:t>
            </a:r>
            <a:r>
              <a:rPr lang="en-IN" sz="1800" dirty="0"/>
              <a:t>(</a:t>
            </a:r>
            <a:r>
              <a:rPr lang="en-IN" sz="1800" dirty="0" err="1"/>
              <a:t>missing_values</a:t>
            </a:r>
            <a:r>
              <a:rPr lang="en-IN" sz="1800" dirty="0"/>
              <a:t>))</a:t>
            </a:r>
          </a:p>
          <a:p>
            <a:pPr>
              <a:buNone/>
            </a:pPr>
            <a:r>
              <a:rPr lang="en-IN" sz="1800" dirty="0"/>
              <a:t>print("Missing values in the dataset : \n ", </a:t>
            </a:r>
            <a:r>
              <a:rPr lang="en-IN" sz="1800" dirty="0" err="1"/>
              <a:t>missing_values</a:t>
            </a:r>
            <a:r>
              <a:rPr lang="en-IN" sz="1800" dirty="0"/>
              <a:t>)</a:t>
            </a:r>
          </a:p>
          <a:p>
            <a:pPr>
              <a:buNone/>
            </a:pPr>
            <a:r>
              <a:rPr lang="en-IN" sz="1800" dirty="0"/>
              <a:t>print("-"*125)</a:t>
            </a:r>
          </a:p>
          <a:p>
            <a:pPr>
              <a:buNone/>
            </a:pPr>
            <a:r>
              <a:rPr lang="en-IN" sz="1800" dirty="0" err="1"/>
              <a:t>df</a:t>
            </a:r>
            <a:r>
              <a:rPr lang="en-IN" sz="1800" dirty="0"/>
              <a:t>[</a:t>
            </a:r>
            <a:r>
              <a:rPr lang="en-IN" sz="1800" dirty="0" err="1"/>
              <a:t>missing_values</a:t>
            </a:r>
            <a:r>
              <a:rPr lang="en-IN" sz="1800" dirty="0"/>
              <a:t>].head()</a:t>
            </a:r>
          </a:p>
          <a:p>
            <a:pPr>
              <a:buNone/>
            </a:pPr>
            <a:r>
              <a:rPr lang="en-IN" sz="1800" dirty="0"/>
              <a:t>Observation:-</a:t>
            </a:r>
          </a:p>
          <a:p>
            <a:pPr>
              <a:buNone/>
            </a:pPr>
            <a:r>
              <a:rPr lang="en-IN" sz="1800" dirty="0"/>
              <a:t>Number of missing variable columns: 18</a:t>
            </a:r>
          </a:p>
          <a:p>
            <a:pPr>
              <a:buNone/>
            </a:pPr>
            <a:r>
              <a:rPr lang="en-IN" sz="1800" dirty="0"/>
              <a:t>Missing values in the dataset :   ['</a:t>
            </a:r>
            <a:r>
              <a:rPr lang="en-IN" sz="1800" dirty="0" err="1"/>
              <a:t>LotFrontage</a:t>
            </a:r>
            <a:r>
              <a:rPr lang="en-IN" sz="1800" dirty="0"/>
              <a:t>', 'Alley', '</a:t>
            </a:r>
            <a:r>
              <a:rPr lang="en-IN" sz="1800" dirty="0" err="1"/>
              <a:t>MasVnrType</a:t>
            </a:r>
            <a:r>
              <a:rPr lang="en-IN" sz="1800" dirty="0"/>
              <a:t>', '</a:t>
            </a:r>
            <a:r>
              <a:rPr lang="en-IN" sz="1800" dirty="0" err="1"/>
              <a:t>MasVnrArea</a:t>
            </a:r>
            <a:r>
              <a:rPr lang="en-IN" sz="1800" dirty="0"/>
              <a:t>', '</a:t>
            </a:r>
            <a:r>
              <a:rPr lang="en-IN" sz="1800" dirty="0" err="1"/>
              <a:t>BsmtQual</a:t>
            </a:r>
            <a:r>
              <a:rPr lang="en-IN" sz="1800" dirty="0"/>
              <a:t>', '</a:t>
            </a:r>
            <a:r>
              <a:rPr lang="en-IN" sz="1800" dirty="0" err="1"/>
              <a:t>BsmtCond</a:t>
            </a:r>
            <a:r>
              <a:rPr lang="en-IN" sz="1800" dirty="0"/>
              <a:t>', '</a:t>
            </a:r>
            <a:r>
              <a:rPr lang="en-IN" sz="1800" dirty="0" err="1"/>
              <a:t>BsmtExposure</a:t>
            </a:r>
            <a:r>
              <a:rPr lang="en-IN" sz="1800" dirty="0"/>
              <a:t>', 'BsmtFinType1', 'BsmtFinType2', '</a:t>
            </a:r>
            <a:r>
              <a:rPr lang="en-IN" sz="1800" dirty="0" err="1"/>
              <a:t>FireplaceQu</a:t>
            </a:r>
            <a:r>
              <a:rPr lang="en-IN" sz="1800" dirty="0"/>
              <a:t>', '</a:t>
            </a:r>
            <a:r>
              <a:rPr lang="en-IN" sz="1800" dirty="0" err="1"/>
              <a:t>GarageType</a:t>
            </a:r>
            <a:r>
              <a:rPr lang="en-IN" sz="1800" dirty="0"/>
              <a:t>', '</a:t>
            </a:r>
            <a:r>
              <a:rPr lang="en-IN" sz="1800" dirty="0" err="1"/>
              <a:t>GarageYrBlt</a:t>
            </a:r>
            <a:r>
              <a:rPr lang="en-IN" sz="1800" dirty="0"/>
              <a:t>', '</a:t>
            </a:r>
            <a:r>
              <a:rPr lang="en-IN" sz="1800" dirty="0" err="1"/>
              <a:t>GarageFinish</a:t>
            </a:r>
            <a:r>
              <a:rPr lang="en-IN" sz="1800" dirty="0"/>
              <a:t>', '</a:t>
            </a:r>
            <a:r>
              <a:rPr lang="en-IN" sz="1800" dirty="0" err="1"/>
              <a:t>GarageQual</a:t>
            </a:r>
            <a:r>
              <a:rPr lang="en-IN" sz="1800" dirty="0"/>
              <a:t>', '</a:t>
            </a:r>
            <a:r>
              <a:rPr lang="en-IN" sz="1800" dirty="0" err="1"/>
              <a:t>GarageCond</a:t>
            </a:r>
            <a:r>
              <a:rPr lang="en-IN" sz="1800" dirty="0"/>
              <a:t>', '</a:t>
            </a:r>
            <a:r>
              <a:rPr lang="en-IN" sz="1800" dirty="0" err="1"/>
              <a:t>PoolQC</a:t>
            </a:r>
            <a:r>
              <a:rPr lang="en-IN" sz="1800" dirty="0"/>
              <a:t>', 'Fence', '</a:t>
            </a:r>
            <a:r>
              <a:rPr lang="en-IN" sz="1800" dirty="0" err="1"/>
              <a:t>MiscFeature</a:t>
            </a:r>
            <a:r>
              <a:rPr lang="en-IN" sz="1800" dirty="0"/>
              <a:t>']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229600" cy="519749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/>
              <a:t>Log transformation can be done using the following python code:-</a:t>
            </a:r>
          </a:p>
          <a:p>
            <a:pPr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continous_feature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000" dirty="0"/>
              <a:t>data=</a:t>
            </a:r>
            <a:r>
              <a:rPr lang="en-IN" sz="2000" dirty="0" err="1"/>
              <a:t>df.copy</a:t>
            </a:r>
            <a:r>
              <a:rPr lang="en-IN" sz="2000" dirty="0"/>
              <a:t>()</a:t>
            </a:r>
          </a:p>
          <a:p>
            <a:pPr>
              <a:buNone/>
            </a:pPr>
            <a:r>
              <a:rPr lang="en-IN" sz="2000" dirty="0"/>
              <a:t>if 0 in data[feature].unique():</a:t>
            </a:r>
          </a:p>
          <a:p>
            <a:pPr>
              <a:buNone/>
            </a:pPr>
            <a:r>
              <a:rPr lang="en-IN" sz="2000" dirty="0"/>
              <a:t>pass</a:t>
            </a:r>
          </a:p>
          <a:p>
            <a:pPr>
              <a:buNone/>
            </a:pPr>
            <a:r>
              <a:rPr lang="en-IN" sz="2000" dirty="0"/>
              <a:t>else:</a:t>
            </a:r>
          </a:p>
          <a:p>
            <a:pPr>
              <a:buNone/>
            </a:pPr>
            <a:r>
              <a:rPr lang="en-IN" sz="2000" dirty="0"/>
              <a:t>data[feature]=</a:t>
            </a:r>
            <a:r>
              <a:rPr lang="en-IN" sz="2000" dirty="0" err="1"/>
              <a:t>np.log</a:t>
            </a:r>
            <a:r>
              <a:rPr lang="en-IN" sz="2000" dirty="0"/>
              <a:t>(data[feature])</a:t>
            </a:r>
          </a:p>
          <a:p>
            <a:pPr>
              <a:buNone/>
            </a:pPr>
            <a:r>
              <a:rPr lang="en-IN" sz="2000" dirty="0"/>
              <a:t>data['</a:t>
            </a:r>
            <a:r>
              <a:rPr lang="en-IN" sz="2000" dirty="0" err="1"/>
              <a:t>SalePrice</a:t>
            </a:r>
            <a:r>
              <a:rPr lang="en-IN" sz="2000" dirty="0"/>
              <a:t>']=</a:t>
            </a:r>
            <a:r>
              <a:rPr lang="en-IN" sz="2000" dirty="0" err="1"/>
              <a:t>np.log</a:t>
            </a:r>
            <a:r>
              <a:rPr lang="en-IN" sz="2000" dirty="0"/>
              <a:t>(data['</a:t>
            </a:r>
            <a:r>
              <a:rPr lang="en-IN" sz="2000" dirty="0" err="1"/>
              <a:t>SalePrice</a:t>
            </a:r>
            <a:r>
              <a:rPr lang="en-IN" sz="2000" dirty="0"/>
              <a:t>'])</a:t>
            </a:r>
          </a:p>
          <a:p>
            <a:pPr>
              <a:buNone/>
            </a:pPr>
            <a:r>
              <a:rPr lang="en-IN" sz="2000" dirty="0" err="1"/>
              <a:t>plt.scatter</a:t>
            </a:r>
            <a:r>
              <a:rPr lang="en-IN" sz="2000" dirty="0"/>
              <a:t>(data[feature],data['</a:t>
            </a:r>
            <a:r>
              <a:rPr lang="en-IN" sz="2000" dirty="0" err="1"/>
              <a:t>SalePrice</a:t>
            </a:r>
            <a:r>
              <a:rPr lang="en-IN" sz="2000" dirty="0"/>
              <a:t>'])</a:t>
            </a:r>
          </a:p>
          <a:p>
            <a:pPr>
              <a:buNone/>
            </a:pPr>
            <a:r>
              <a:rPr lang="en-IN" sz="2000" dirty="0" err="1"/>
              <a:t>plt.xlabel</a:t>
            </a:r>
            <a:r>
              <a:rPr lang="en-IN" sz="2000" dirty="0"/>
              <a:t>(feature)</a:t>
            </a:r>
          </a:p>
          <a:p>
            <a:pPr>
              <a:buNone/>
            </a:pPr>
            <a:r>
              <a:rPr lang="en-IN" sz="2000" dirty="0" err="1"/>
              <a:t>plt.ylabel</a:t>
            </a:r>
            <a:r>
              <a:rPr lang="en-IN" sz="2000" dirty="0"/>
              <a:t>('</a:t>
            </a:r>
            <a:r>
              <a:rPr lang="en-IN" sz="2000" dirty="0" err="1"/>
              <a:t>SalesPrice</a:t>
            </a:r>
            <a:r>
              <a:rPr lang="en-IN" sz="2000" dirty="0"/>
              <a:t>')</a:t>
            </a:r>
          </a:p>
          <a:p>
            <a:pPr>
              <a:buNone/>
            </a:pPr>
            <a:r>
              <a:rPr lang="en-IN" sz="2000" dirty="0" err="1"/>
              <a:t>plt.title</a:t>
            </a:r>
            <a:r>
              <a:rPr lang="en-IN" sz="2000" dirty="0"/>
              <a:t>(feature)</a:t>
            </a:r>
          </a:p>
          <a:p>
            <a:pPr>
              <a:buNone/>
            </a:pPr>
            <a:r>
              <a:rPr lang="en-IN" sz="2000" dirty="0" err="1"/>
              <a:t>plt.show</a:t>
            </a:r>
            <a:r>
              <a:rPr lang="en-IN" sz="2000" dirty="0"/>
              <a:t>()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1stF1rsf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71414"/>
            <a:ext cx="4572032" cy="4500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GrlivArea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5" y="142852"/>
            <a:ext cx="414340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42587" y="4925809"/>
            <a:ext cx="20864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1StFlrSF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85055" y="5072074"/>
            <a:ext cx="21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GLivArea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tArea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500594" cy="4857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frontag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62523" y="285728"/>
            <a:ext cx="4267195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71604" y="5143512"/>
            <a:ext cx="2173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GLivArea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5008" y="5214950"/>
            <a:ext cx="2478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LotFrontage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Salepric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51676" y="827535"/>
            <a:ext cx="4977778" cy="3530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3460985" y="4714884"/>
            <a:ext cx="2182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SalePrice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To check the outliers we are using the box plot.  </a:t>
            </a:r>
          </a:p>
          <a:p>
            <a:pPr>
              <a:buNone/>
            </a:pPr>
            <a:r>
              <a:rPr lang="en-IN" dirty="0"/>
              <a:t>for feature in </a:t>
            </a:r>
            <a:r>
              <a:rPr lang="en-IN" dirty="0" err="1"/>
              <a:t>continous_feature</a:t>
            </a:r>
            <a:r>
              <a:rPr lang="en-IN" dirty="0"/>
              <a:t>:</a:t>
            </a:r>
          </a:p>
          <a:p>
            <a:pPr>
              <a:buNone/>
            </a:pPr>
            <a:r>
              <a:rPr lang="en-IN" dirty="0"/>
              <a:t>    data=</a:t>
            </a:r>
            <a:r>
              <a:rPr lang="en-IN" dirty="0" err="1"/>
              <a:t>df.copy</a:t>
            </a:r>
            <a:r>
              <a:rPr lang="en-IN" dirty="0"/>
              <a:t>()</a:t>
            </a:r>
          </a:p>
          <a:p>
            <a:pPr>
              <a:buNone/>
            </a:pPr>
            <a:r>
              <a:rPr lang="en-IN" dirty="0"/>
              <a:t>    if 0 in data[feature].unique():</a:t>
            </a:r>
          </a:p>
          <a:p>
            <a:pPr>
              <a:buNone/>
            </a:pPr>
            <a:r>
              <a:rPr lang="en-IN" dirty="0"/>
              <a:t>        pass</a:t>
            </a:r>
          </a:p>
          <a:p>
            <a:pPr>
              <a:buNone/>
            </a:pPr>
            <a:r>
              <a:rPr lang="en-IN" dirty="0"/>
              <a:t>    else:</a:t>
            </a:r>
          </a:p>
          <a:p>
            <a:pPr>
              <a:buNone/>
            </a:pPr>
            <a:r>
              <a:rPr lang="en-IN" dirty="0"/>
              <a:t>        data[feature]=</a:t>
            </a:r>
            <a:r>
              <a:rPr lang="en-IN" dirty="0" err="1"/>
              <a:t>np.log</a:t>
            </a:r>
            <a:r>
              <a:rPr lang="en-IN" dirty="0"/>
              <a:t>(data[feature])</a:t>
            </a:r>
          </a:p>
          <a:p>
            <a:pPr>
              <a:buNone/>
            </a:pPr>
            <a:r>
              <a:rPr lang="en-IN" dirty="0"/>
              <a:t>        </a:t>
            </a:r>
            <a:r>
              <a:rPr lang="en-IN" dirty="0" err="1"/>
              <a:t>data.boxplot</a:t>
            </a:r>
            <a:r>
              <a:rPr lang="en-IN" dirty="0"/>
              <a:t>(feature)</a:t>
            </a:r>
          </a:p>
          <a:p>
            <a:pPr>
              <a:buNone/>
            </a:pPr>
            <a:r>
              <a:rPr lang="en-IN" dirty="0"/>
              <a:t>        </a:t>
            </a:r>
            <a:r>
              <a:rPr lang="en-IN" dirty="0" err="1"/>
              <a:t>plt.ylabel</a:t>
            </a:r>
            <a:r>
              <a:rPr lang="en-IN" dirty="0"/>
              <a:t>(feature)</a:t>
            </a:r>
          </a:p>
          <a:p>
            <a:pPr>
              <a:buNone/>
            </a:pPr>
            <a:r>
              <a:rPr lang="en-IN" dirty="0"/>
              <a:t>        </a:t>
            </a:r>
            <a:r>
              <a:rPr lang="en-IN" dirty="0" err="1"/>
              <a:t>plt.title</a:t>
            </a:r>
            <a:r>
              <a:rPr lang="en-IN" dirty="0"/>
              <a:t>(feature)</a:t>
            </a:r>
          </a:p>
          <a:p>
            <a:pPr>
              <a:buNone/>
            </a:pPr>
            <a:r>
              <a:rPr lang="en-IN" dirty="0"/>
              <a:t>        </a:t>
            </a:r>
            <a:r>
              <a:rPr lang="en-IN" dirty="0" err="1"/>
              <a:t>plt.show</a:t>
            </a:r>
            <a:r>
              <a:rPr lang="en-IN" dirty="0"/>
              <a:t>()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dirty="0"/>
              <a:t>Observation:-There are lot of outliers therefore outlier treatment is required.</a:t>
            </a:r>
          </a:p>
          <a:p>
            <a:pPr>
              <a:buNone/>
            </a:pPr>
            <a:r>
              <a:rPr lang="en-IN" dirty="0" err="1"/>
              <a:t>Realation</a:t>
            </a:r>
            <a:r>
              <a:rPr lang="en-IN" dirty="0"/>
              <a:t> Between categorical feature and </a:t>
            </a:r>
            <a:r>
              <a:rPr lang="en-IN" dirty="0" err="1"/>
              <a:t>SalePrice</a:t>
            </a: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alley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5" y="285729"/>
            <a:ext cx="4429155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ldg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6323" y="357166"/>
            <a:ext cx="455767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840688" y="5286388"/>
            <a:ext cx="1731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Salepice</a:t>
            </a:r>
            <a:r>
              <a:rPr lang="en-IN" dirty="0"/>
              <a:t> Vs Alley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12234" y="5357826"/>
            <a:ext cx="2203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BldgType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142852"/>
            <a:ext cx="4714908" cy="542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exposur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9213" y="357167"/>
            <a:ext cx="4029067" cy="457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643042" y="5786454"/>
            <a:ext cx="2382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BSmt</a:t>
            </a:r>
            <a:r>
              <a:rPr lang="en-IN" dirty="0"/>
              <a:t> </a:t>
            </a:r>
            <a:r>
              <a:rPr lang="en-IN" dirty="0" err="1"/>
              <a:t>Cond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5715016"/>
            <a:ext cx="26845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BsmtExposure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fintype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0"/>
            <a:ext cx="4643470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qual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357166"/>
            <a:ext cx="4314787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38385" y="5857892"/>
            <a:ext cx="2690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BsmtFinType1</a:t>
            </a:r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924583" y="5857892"/>
            <a:ext cx="2290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BsmtQual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typefin2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88" y="142852"/>
            <a:ext cx="4668188" cy="53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centralai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29213" y="285728"/>
            <a:ext cx="4029067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285852" y="5643578"/>
            <a:ext cx="26509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BsmtFinType2</a:t>
            </a:r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6000760" y="5572140"/>
            <a:ext cx="2397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 Vs Central Air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condition1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0"/>
            <a:ext cx="4429156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condition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9" y="500042"/>
            <a:ext cx="4143403" cy="4143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357826"/>
            <a:ext cx="238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Condition1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00760" y="5072074"/>
            <a:ext cx="23834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Condition2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 </a:t>
            </a:r>
            <a:r>
              <a:rPr lang="en-IN" sz="3600" dirty="0"/>
              <a:t>Checking the percentage of the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1800" dirty="0"/>
              <a:t>Missing values percentage can be checked by the below python code:-     </a:t>
            </a:r>
          </a:p>
          <a:p>
            <a:pPr>
              <a:buNone/>
            </a:pPr>
            <a:r>
              <a:rPr lang="en-IN" sz="1800" dirty="0"/>
              <a:t>for feature in </a:t>
            </a:r>
            <a:r>
              <a:rPr lang="en-IN" sz="1800" dirty="0" err="1"/>
              <a:t>missing_values</a:t>
            </a:r>
            <a:r>
              <a:rPr lang="en-IN" sz="1800" dirty="0"/>
              <a:t>:            </a:t>
            </a:r>
          </a:p>
          <a:p>
            <a:pPr>
              <a:buNone/>
            </a:pPr>
            <a:r>
              <a:rPr lang="en-IN" sz="1800" dirty="0"/>
              <a:t> print(feature, </a:t>
            </a:r>
            <a:r>
              <a:rPr lang="en-IN" sz="1800" dirty="0" err="1"/>
              <a:t>np.round</a:t>
            </a:r>
            <a:r>
              <a:rPr lang="en-IN" sz="1800" dirty="0"/>
              <a:t>(</a:t>
            </a:r>
            <a:r>
              <a:rPr lang="en-IN" sz="1800" dirty="0" err="1"/>
              <a:t>df</a:t>
            </a:r>
            <a:r>
              <a:rPr lang="en-IN" sz="1800" dirty="0"/>
              <a:t>[feature].</a:t>
            </a:r>
            <a:r>
              <a:rPr lang="en-IN" sz="1800" dirty="0" err="1"/>
              <a:t>isnull</a:t>
            </a:r>
            <a:r>
              <a:rPr lang="en-IN" sz="1800" dirty="0"/>
              <a:t>().mean()*100,4), "% Missing Values")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sz="1800" dirty="0"/>
              <a:t>Observation:-  1. There are many missing values in the columns of the dataset</a:t>
            </a:r>
          </a:p>
          <a:p>
            <a:pPr>
              <a:buNone/>
            </a:pPr>
            <a:r>
              <a:rPr lang="en-IN" sz="1800" dirty="0"/>
              <a:t> 2. Hence need to check the relationship with sales price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electric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85729"/>
            <a:ext cx="4286280" cy="47149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exterior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9190" y="500042"/>
            <a:ext cx="3929090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69855" y="5000636"/>
            <a:ext cx="220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Electrical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00760" y="4857760"/>
            <a:ext cx="24522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Exterior2nd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exterior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71470" y="357166"/>
            <a:ext cx="4643470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exteriorfirs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85728"/>
            <a:ext cx="400052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357290" y="5643578"/>
            <a:ext cx="23255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ExterCond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72132" y="5572140"/>
            <a:ext cx="2422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Exterior 1st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exterior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214291"/>
            <a:ext cx="4714908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fenc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62549" y="500042"/>
            <a:ext cx="4067169" cy="46434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500702"/>
            <a:ext cx="25539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ExteriorQual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5500702"/>
            <a:ext cx="1903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Fence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ireplacequ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450059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foundatio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812" y="500043"/>
            <a:ext cx="4181468" cy="4643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4414" y="5640189"/>
            <a:ext cx="2500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FirePlaceQU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06487" y="5572140"/>
            <a:ext cx="2423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Foundation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unction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0485" y="142852"/>
            <a:ext cx="4084325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Admin\Pictures\Saved Pictures\Garaagetyp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29147" y="142852"/>
            <a:ext cx="4386257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357290" y="5854503"/>
            <a:ext cx="23353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Functional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072198" y="6068817"/>
            <a:ext cx="24593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GarageType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:\Users\Admin\Pictures\Saved Pictures\garagecond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53"/>
            <a:ext cx="4286280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C:\Users\Admin\Pictures\Saved Pictures\Garagefinish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9660" y="214290"/>
            <a:ext cx="409574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00100" y="5854503"/>
            <a:ext cx="26581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SalaryPrice</a:t>
            </a:r>
            <a:r>
              <a:rPr lang="en-IN" dirty="0"/>
              <a:t> Vs </a:t>
            </a:r>
            <a:r>
              <a:rPr lang="en-IN" dirty="0" err="1"/>
              <a:t>Garagecond</a:t>
            </a:r>
            <a:endParaRPr lang="en-IN" dirty="0"/>
          </a:p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5857884" y="5997379"/>
            <a:ext cx="2452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GargeFinish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:\Users\Admin\Pictures\Saved Pictures\Garage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357718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C:\Users\Admin\Pictures\Saved Pictures\heatin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3" y="214290"/>
            <a:ext cx="4429156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071538" y="5857892"/>
            <a:ext cx="2456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GarageQual</a:t>
            </a:r>
            <a:endParaRPr lang="en-IN" dirty="0"/>
          </a:p>
          <a:p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5643570" y="5857892"/>
            <a:ext cx="2079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Heating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heatingqc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71415"/>
            <a:ext cx="4572031" cy="5143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Housestyl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42852"/>
            <a:ext cx="421481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00100" y="5857892"/>
            <a:ext cx="2358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HeatingQC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786454"/>
            <a:ext cx="2399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HouseStyle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kitchen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52"/>
            <a:ext cx="4572032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andcounter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2061" y="357166"/>
            <a:ext cx="4157657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71538" y="5286388"/>
            <a:ext cx="25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KitchenQual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857884" y="5286388"/>
            <a:ext cx="2566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LandContour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andslop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7" y="187786"/>
            <a:ext cx="4286279" cy="517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lotconfig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5345" y="357166"/>
            <a:ext cx="4524373" cy="48577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71538" y="5786454"/>
            <a:ext cx="2345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LandSlope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715008" y="5500702"/>
            <a:ext cx="2245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LotConfig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Representation Of Missing value Vs </a:t>
            </a:r>
            <a:r>
              <a:rPr lang="en-IN" sz="3200" dirty="0" err="1"/>
              <a:t>Saleprice</a:t>
            </a:r>
            <a:endParaRPr lang="en-IN" sz="3200" dirty="0"/>
          </a:p>
        </p:txBody>
      </p:sp>
      <p:pic>
        <p:nvPicPr>
          <p:cNvPr id="4" name="Content Placeholder 3" descr="C:\Users\Admin\Pictures\Saved Pictures\Alley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357298"/>
            <a:ext cx="3643338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con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1428736"/>
            <a:ext cx="4033848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85852" y="5354437"/>
            <a:ext cx="21857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alley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245903" y="5497313"/>
            <a:ext cx="2683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Bsmtcond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lotshap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6688" y="71414"/>
            <a:ext cx="4453874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Miscfeatur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1560" y="285728"/>
            <a:ext cx="4205282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14414" y="5429264"/>
            <a:ext cx="22071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Lotshape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072198" y="5357826"/>
            <a:ext cx="2506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MiscFeature</a:t>
            </a:r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MSzoning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31" y="71414"/>
            <a:ext cx="4714908" cy="5286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neighbourhood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85728"/>
            <a:ext cx="4214842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47264" y="5715016"/>
            <a:ext cx="2267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MSZoning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15074" y="5643578"/>
            <a:ext cx="2786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neighbourhood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paveddriv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142852"/>
            <a:ext cx="4500594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poolqc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86362" y="214290"/>
            <a:ext cx="3829042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428728" y="5488560"/>
            <a:ext cx="2456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Paved Drive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57884" y="5559998"/>
            <a:ext cx="1963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Poolqc</a:t>
            </a:r>
            <a:endParaRPr lang="en-I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roofmati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572032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Roofstyle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57752" y="428604"/>
            <a:ext cx="4000528" cy="47149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701525" y="5715016"/>
            <a:ext cx="2227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RootMati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286512" y="5500702"/>
            <a:ext cx="2229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RootStyle</a:t>
            </a:r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saletyp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1406" y="142852"/>
            <a:ext cx="4357718" cy="4929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Street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76810" y="285728"/>
            <a:ext cx="4252908" cy="4500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00166" y="5643578"/>
            <a:ext cx="2179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SaleType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377399" y="5929330"/>
            <a:ext cx="1837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 Street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utilities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572032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Salecondition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14290"/>
            <a:ext cx="417191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500166" y="5357826"/>
            <a:ext cx="2125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Vs </a:t>
            </a:r>
            <a:r>
              <a:rPr lang="en-IN" dirty="0" err="1"/>
              <a:t>Utillities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172352" y="5429264"/>
            <a:ext cx="26859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err="1"/>
              <a:t>SalePrice</a:t>
            </a:r>
            <a:r>
              <a:rPr lang="en-IN" dirty="0"/>
              <a:t> </a:t>
            </a:r>
            <a:r>
              <a:rPr lang="en-IN" dirty="0" err="1"/>
              <a:t>vs</a:t>
            </a:r>
            <a:r>
              <a:rPr lang="en-IN" dirty="0"/>
              <a:t> Sale Condition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dirty="0"/>
              <a:t>Missing value can be replaced by the word Missing in Feature Engineering using Python code:</a:t>
            </a:r>
          </a:p>
          <a:p>
            <a:pPr>
              <a:buNone/>
            </a:pPr>
            <a:r>
              <a:rPr lang="en-IN" sz="2200" dirty="0"/>
              <a:t>def </a:t>
            </a:r>
            <a:r>
              <a:rPr lang="en-IN" sz="2200" dirty="0" err="1"/>
              <a:t>replace_cat_feature</a:t>
            </a:r>
            <a:r>
              <a:rPr lang="en-IN" sz="2200" dirty="0"/>
              <a:t>(</a:t>
            </a:r>
            <a:r>
              <a:rPr lang="en-IN" sz="2200" dirty="0" err="1"/>
              <a:t>df</a:t>
            </a:r>
            <a:r>
              <a:rPr lang="en-IN" sz="2200" dirty="0"/>
              <a:t>, </a:t>
            </a:r>
            <a:r>
              <a:rPr lang="en-IN" sz="2200" dirty="0" err="1"/>
              <a:t>features_nan</a:t>
            </a:r>
            <a:r>
              <a:rPr lang="en-IN" sz="2200" dirty="0"/>
              <a:t>):</a:t>
            </a:r>
          </a:p>
          <a:p>
            <a:pPr>
              <a:buNone/>
            </a:pPr>
            <a:r>
              <a:rPr lang="en-IN" sz="2200" dirty="0"/>
              <a:t>    data=</a:t>
            </a:r>
            <a:r>
              <a:rPr lang="en-IN" sz="2200" dirty="0" err="1"/>
              <a:t>df.copy</a:t>
            </a:r>
            <a:r>
              <a:rPr lang="en-IN" sz="2200" dirty="0"/>
              <a:t>()</a:t>
            </a:r>
          </a:p>
          <a:p>
            <a:pPr>
              <a:buNone/>
            </a:pPr>
            <a:r>
              <a:rPr lang="en-IN" sz="2200" dirty="0"/>
              <a:t>    data[</a:t>
            </a:r>
            <a:r>
              <a:rPr lang="en-IN" sz="2200" dirty="0" err="1"/>
              <a:t>features_nan</a:t>
            </a:r>
            <a:r>
              <a:rPr lang="en-IN" sz="2200" dirty="0"/>
              <a:t>]=data[</a:t>
            </a:r>
            <a:r>
              <a:rPr lang="en-IN" sz="2200" dirty="0" err="1"/>
              <a:t>features_nan</a:t>
            </a:r>
            <a:r>
              <a:rPr lang="en-IN" sz="2200" dirty="0"/>
              <a:t>].</a:t>
            </a:r>
            <a:r>
              <a:rPr lang="en-IN" sz="2200" dirty="0" err="1"/>
              <a:t>fillna</a:t>
            </a:r>
            <a:r>
              <a:rPr lang="en-IN" sz="2200" dirty="0"/>
              <a:t>('Missing')</a:t>
            </a:r>
          </a:p>
          <a:p>
            <a:pPr>
              <a:buNone/>
            </a:pPr>
            <a:r>
              <a:rPr lang="en-IN" sz="2200" dirty="0"/>
              <a:t>    return data</a:t>
            </a:r>
          </a:p>
          <a:p>
            <a:pPr>
              <a:buNone/>
            </a:pPr>
            <a:r>
              <a:rPr lang="en-IN" sz="2200" dirty="0" err="1"/>
              <a:t>df</a:t>
            </a:r>
            <a:r>
              <a:rPr lang="en-IN" sz="2200" dirty="0"/>
              <a:t>=</a:t>
            </a:r>
            <a:r>
              <a:rPr lang="en-IN" sz="2200" dirty="0" err="1"/>
              <a:t>replace_cat_feature</a:t>
            </a:r>
            <a:r>
              <a:rPr lang="en-IN" sz="2200" dirty="0"/>
              <a:t>(</a:t>
            </a:r>
            <a:r>
              <a:rPr lang="en-IN" sz="2200" dirty="0" err="1"/>
              <a:t>df</a:t>
            </a:r>
            <a:r>
              <a:rPr lang="en-IN" sz="2200" dirty="0"/>
              <a:t>, </a:t>
            </a:r>
            <a:r>
              <a:rPr lang="en-IN" sz="2200" dirty="0" err="1"/>
              <a:t>features_nan</a:t>
            </a:r>
            <a:r>
              <a:rPr lang="en-IN" sz="2200" dirty="0"/>
              <a:t>)</a:t>
            </a:r>
          </a:p>
          <a:p>
            <a:pPr>
              <a:buNone/>
            </a:pPr>
            <a:r>
              <a:rPr lang="en-IN" sz="2200" dirty="0" err="1"/>
              <a:t>df</a:t>
            </a:r>
            <a:r>
              <a:rPr lang="en-IN" sz="2200" dirty="0"/>
              <a:t>[</a:t>
            </a:r>
            <a:r>
              <a:rPr lang="en-IN" sz="2200" dirty="0" err="1"/>
              <a:t>features_nan</a:t>
            </a:r>
            <a:r>
              <a:rPr lang="en-IN" sz="2200" dirty="0"/>
              <a:t>].</a:t>
            </a:r>
            <a:r>
              <a:rPr lang="en-IN" sz="2200" dirty="0" err="1"/>
              <a:t>isnull</a:t>
            </a:r>
            <a:r>
              <a:rPr lang="en-IN" sz="2200" dirty="0"/>
              <a:t>().sum()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/>
              <a:t>Missing values  present in Numerical Variables can replaced by the word Missing using the following python code:-</a:t>
            </a:r>
          </a:p>
          <a:p>
            <a:pPr>
              <a:buNone/>
            </a:pPr>
            <a:r>
              <a:rPr lang="en-IN" sz="2000" dirty="0"/>
              <a:t> </a:t>
            </a:r>
          </a:p>
          <a:p>
            <a:pPr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numerical_with_nan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000" dirty="0"/>
              <a:t>    </a:t>
            </a:r>
            <a:r>
              <a:rPr lang="en-IN" sz="2000" dirty="0" err="1"/>
              <a:t>median_value</a:t>
            </a:r>
            <a:r>
              <a:rPr lang="en-IN" sz="2000" dirty="0"/>
              <a:t>=</a:t>
            </a:r>
            <a:r>
              <a:rPr lang="en-IN" sz="2000" dirty="0" err="1"/>
              <a:t>df</a:t>
            </a:r>
            <a:r>
              <a:rPr lang="en-IN" sz="2000" dirty="0"/>
              <a:t>[feature].median()</a:t>
            </a:r>
          </a:p>
          <a:p>
            <a:pPr>
              <a:buNone/>
            </a:pPr>
            <a:r>
              <a:rPr lang="en-IN" sz="2000" dirty="0"/>
              <a:t>    </a:t>
            </a:r>
            <a:r>
              <a:rPr lang="en-IN" sz="2000" dirty="0" err="1"/>
              <a:t>df</a:t>
            </a:r>
            <a:r>
              <a:rPr lang="en-IN" sz="2000" dirty="0"/>
              <a:t>[</a:t>
            </a:r>
            <a:r>
              <a:rPr lang="en-IN" sz="2000" dirty="0" err="1"/>
              <a:t>feature+'nan</a:t>
            </a:r>
            <a:r>
              <a:rPr lang="en-IN" sz="2000" dirty="0"/>
              <a:t>']=</a:t>
            </a:r>
            <a:r>
              <a:rPr lang="en-IN" sz="2000" dirty="0" err="1"/>
              <a:t>np.where</a:t>
            </a:r>
            <a:r>
              <a:rPr lang="en-IN" sz="2000" dirty="0"/>
              <a:t>(</a:t>
            </a:r>
            <a:r>
              <a:rPr lang="en-IN" sz="2000" dirty="0" err="1"/>
              <a:t>df</a:t>
            </a:r>
            <a:r>
              <a:rPr lang="en-IN" sz="2000" dirty="0"/>
              <a:t>[feature].</a:t>
            </a:r>
            <a:r>
              <a:rPr lang="en-IN" sz="2000" dirty="0" err="1"/>
              <a:t>isnull</a:t>
            </a:r>
            <a:r>
              <a:rPr lang="en-IN" sz="2000" dirty="0"/>
              <a:t>(),1,0)</a:t>
            </a:r>
          </a:p>
          <a:p>
            <a:pPr>
              <a:buNone/>
            </a:pPr>
            <a:r>
              <a:rPr lang="en-IN" sz="2000" dirty="0"/>
              <a:t>    </a:t>
            </a:r>
            <a:r>
              <a:rPr lang="en-IN" sz="2000" dirty="0" err="1"/>
              <a:t>df</a:t>
            </a:r>
            <a:r>
              <a:rPr lang="en-IN" sz="2000" dirty="0"/>
              <a:t>[feature].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median_value,inplace</a:t>
            </a:r>
            <a:r>
              <a:rPr lang="en-IN" sz="2000" dirty="0"/>
              <a:t>=True)</a:t>
            </a:r>
          </a:p>
          <a:p>
            <a:pPr>
              <a:buNone/>
            </a:pPr>
            <a:r>
              <a:rPr lang="en-IN" sz="2000" dirty="0"/>
              <a:t>    </a:t>
            </a:r>
          </a:p>
          <a:p>
            <a:pPr>
              <a:buNone/>
            </a:pPr>
            <a:r>
              <a:rPr lang="en-IN" sz="2000" dirty="0" err="1"/>
              <a:t>df</a:t>
            </a:r>
            <a:r>
              <a:rPr lang="en-IN" sz="2000" dirty="0"/>
              <a:t>[</a:t>
            </a:r>
            <a:r>
              <a:rPr lang="en-IN" sz="2000" dirty="0" err="1"/>
              <a:t>numerical_with_nan</a:t>
            </a:r>
            <a:r>
              <a:rPr lang="en-IN" sz="2000" dirty="0"/>
              <a:t>].</a:t>
            </a:r>
            <a:r>
              <a:rPr lang="en-IN" sz="2000" dirty="0" err="1"/>
              <a:t>isnull</a:t>
            </a:r>
            <a:r>
              <a:rPr lang="en-IN" sz="2000" dirty="0"/>
              <a:t>().sum()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200" dirty="0"/>
              <a:t>Extracting the new Feature from Date time Variable using the following Python code:-</a:t>
            </a:r>
          </a:p>
          <a:p>
            <a:pPr>
              <a:buNone/>
            </a:pPr>
            <a:r>
              <a:rPr lang="en-IN" sz="2200" dirty="0"/>
              <a:t>for feature in ['</a:t>
            </a:r>
            <a:r>
              <a:rPr lang="en-IN" sz="2200" dirty="0" err="1"/>
              <a:t>YearBuilt','YearRemodAdd','GarageYrBlt</a:t>
            </a:r>
            <a:r>
              <a:rPr lang="en-IN" sz="2200" dirty="0"/>
              <a:t>']:</a:t>
            </a:r>
          </a:p>
          <a:p>
            <a:pPr>
              <a:buNone/>
            </a:pPr>
            <a:r>
              <a:rPr lang="en-IN" sz="2200" dirty="0"/>
              <a:t>       </a:t>
            </a:r>
            <a:r>
              <a:rPr lang="en-IN" sz="2200" dirty="0" err="1"/>
              <a:t>df</a:t>
            </a:r>
            <a:r>
              <a:rPr lang="en-IN" sz="2200" dirty="0"/>
              <a:t>[feature]=</a:t>
            </a:r>
            <a:r>
              <a:rPr lang="en-IN" sz="2200" dirty="0" err="1"/>
              <a:t>df</a:t>
            </a:r>
            <a:r>
              <a:rPr lang="en-IN" sz="2200" dirty="0"/>
              <a:t>['</a:t>
            </a:r>
            <a:r>
              <a:rPr lang="en-IN" sz="2200" dirty="0" err="1"/>
              <a:t>YrSold</a:t>
            </a:r>
            <a:r>
              <a:rPr lang="en-IN" sz="2200" dirty="0"/>
              <a:t>']-</a:t>
            </a:r>
            <a:r>
              <a:rPr lang="en-IN" sz="2200" dirty="0" err="1"/>
              <a:t>df</a:t>
            </a:r>
            <a:r>
              <a:rPr lang="en-IN" sz="2200" dirty="0"/>
              <a:t>[feature]</a:t>
            </a:r>
          </a:p>
          <a:p>
            <a:pPr>
              <a:buNone/>
            </a:pPr>
            <a:r>
              <a:rPr lang="en-IN" sz="2200" dirty="0"/>
              <a:t> </a:t>
            </a:r>
          </a:p>
          <a:p>
            <a:pPr>
              <a:buNone/>
            </a:pPr>
            <a:r>
              <a:rPr lang="en-IN" sz="2200" dirty="0"/>
              <a:t>Make the </a:t>
            </a:r>
            <a:r>
              <a:rPr lang="en-IN" sz="2200" dirty="0" err="1"/>
              <a:t>logTransformation</a:t>
            </a:r>
            <a:r>
              <a:rPr lang="en-IN" sz="2200" dirty="0"/>
              <a:t> to remove the Right skewness in the histogram using the following python code:- in the features '</a:t>
            </a:r>
            <a:r>
              <a:rPr lang="en-IN" sz="2200" dirty="0" err="1"/>
              <a:t>LotFrontage</a:t>
            </a:r>
            <a:r>
              <a:rPr lang="en-IN" sz="2200" dirty="0"/>
              <a:t>', '</a:t>
            </a:r>
            <a:r>
              <a:rPr lang="en-IN" sz="2200" dirty="0" err="1"/>
              <a:t>LotArea</a:t>
            </a:r>
            <a:r>
              <a:rPr lang="en-IN" sz="2200" dirty="0"/>
              <a:t>', '1stFlrSF', '</a:t>
            </a:r>
            <a:r>
              <a:rPr lang="en-IN" sz="2200" dirty="0" err="1"/>
              <a:t>GrLivArea</a:t>
            </a:r>
            <a:r>
              <a:rPr lang="en-IN" sz="2200" dirty="0"/>
              <a:t>', '</a:t>
            </a:r>
            <a:r>
              <a:rPr lang="en-IN" sz="2200" dirty="0" err="1"/>
              <a:t>SalePrice</a:t>
            </a:r>
            <a:r>
              <a:rPr lang="en-IN" sz="2200" dirty="0"/>
              <a:t>' , outliers are present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 err="1"/>
              <a:t>num_features</a:t>
            </a:r>
            <a:r>
              <a:rPr lang="en-IN" sz="2000" dirty="0"/>
              <a:t>=['</a:t>
            </a:r>
            <a:r>
              <a:rPr lang="en-IN" sz="2000" dirty="0" err="1"/>
              <a:t>LotFrontage</a:t>
            </a:r>
            <a:r>
              <a:rPr lang="en-IN" sz="2000" dirty="0"/>
              <a:t>', '</a:t>
            </a:r>
            <a:r>
              <a:rPr lang="en-IN" sz="2000" dirty="0" err="1"/>
              <a:t>LotArea</a:t>
            </a:r>
            <a:r>
              <a:rPr lang="en-IN" sz="2000" dirty="0"/>
              <a:t>', '1stFlrSF', '</a:t>
            </a:r>
            <a:r>
              <a:rPr lang="en-IN" sz="2000" dirty="0" err="1"/>
              <a:t>GrLivArea</a:t>
            </a:r>
            <a:r>
              <a:rPr lang="en-IN" sz="2000" dirty="0"/>
              <a:t>', '</a:t>
            </a:r>
            <a:r>
              <a:rPr lang="en-IN" sz="2000" dirty="0" err="1"/>
              <a:t>SalePrice</a:t>
            </a:r>
            <a:r>
              <a:rPr lang="en-IN" sz="2000" dirty="0"/>
              <a:t>']</a:t>
            </a:r>
          </a:p>
          <a:p>
            <a:pPr>
              <a:buNone/>
            </a:pPr>
            <a:r>
              <a:rPr lang="en-IN" sz="2000" dirty="0"/>
              <a:t> </a:t>
            </a:r>
          </a:p>
          <a:p>
            <a:pPr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num_features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000" dirty="0"/>
              <a:t>    </a:t>
            </a:r>
            <a:r>
              <a:rPr lang="en-IN" sz="2000" dirty="0" err="1"/>
              <a:t>df</a:t>
            </a:r>
            <a:r>
              <a:rPr lang="en-IN" sz="2000" dirty="0"/>
              <a:t>[feature]=</a:t>
            </a:r>
            <a:r>
              <a:rPr lang="en-IN" sz="2000" dirty="0" err="1"/>
              <a:t>np.log</a:t>
            </a:r>
            <a:r>
              <a:rPr lang="en-IN" sz="2000" dirty="0"/>
              <a:t>(</a:t>
            </a:r>
            <a:r>
              <a:rPr lang="en-IN" sz="2000" dirty="0" err="1"/>
              <a:t>df</a:t>
            </a:r>
            <a:r>
              <a:rPr lang="en-IN" sz="2000" dirty="0"/>
              <a:t>[feature])</a:t>
            </a:r>
          </a:p>
          <a:p>
            <a:pPr>
              <a:buNone/>
            </a:pPr>
            <a:r>
              <a:rPr lang="en-IN" sz="2000" dirty="0"/>
              <a:t>Categorical Encoding:- after  outliers, skewness is removed using </a:t>
            </a:r>
            <a:r>
              <a:rPr lang="en-IN" sz="2000" dirty="0" err="1"/>
              <a:t>boxplot</a:t>
            </a:r>
            <a:r>
              <a:rPr lang="en-IN" sz="2000" dirty="0"/>
              <a:t>, log transformation, We are using Label Encoder to label from categorical to numerical using the following code:-</a:t>
            </a:r>
          </a:p>
          <a:p>
            <a:pPr>
              <a:buNone/>
            </a:pPr>
            <a:r>
              <a:rPr lang="en-IN" sz="2000" dirty="0"/>
              <a:t>from </a:t>
            </a:r>
            <a:r>
              <a:rPr lang="en-IN" sz="2000" dirty="0" err="1"/>
              <a:t>sklearn.preprocessing</a:t>
            </a:r>
            <a:r>
              <a:rPr lang="en-IN" sz="2000" dirty="0"/>
              <a:t> import </a:t>
            </a:r>
            <a:r>
              <a:rPr lang="en-IN" sz="2000" dirty="0" err="1"/>
              <a:t>LabelEncoder</a:t>
            </a:r>
            <a:endParaRPr lang="en-IN" sz="2000" dirty="0"/>
          </a:p>
          <a:p>
            <a:pPr>
              <a:buNone/>
            </a:pPr>
            <a:r>
              <a:rPr lang="en-IN" sz="2000" dirty="0" err="1"/>
              <a:t>labelencoder</a:t>
            </a:r>
            <a:r>
              <a:rPr lang="en-IN" sz="2000" dirty="0"/>
              <a:t>=</a:t>
            </a:r>
            <a:r>
              <a:rPr lang="en-IN" sz="2000" dirty="0" err="1"/>
              <a:t>LabelEncoder</a:t>
            </a:r>
            <a:r>
              <a:rPr lang="en-IN" sz="2000" dirty="0"/>
              <a:t>()</a:t>
            </a:r>
          </a:p>
          <a:p>
            <a:pPr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categorical_features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000" dirty="0"/>
              <a:t>    </a:t>
            </a:r>
            <a:r>
              <a:rPr lang="en-IN" sz="2000" dirty="0" err="1"/>
              <a:t>df</a:t>
            </a:r>
            <a:r>
              <a:rPr lang="en-IN" sz="2000" dirty="0"/>
              <a:t>[feature]=</a:t>
            </a:r>
            <a:r>
              <a:rPr lang="en-IN" sz="2000" dirty="0" err="1"/>
              <a:t>labelencoder.fit_transform</a:t>
            </a:r>
            <a:r>
              <a:rPr lang="en-IN" sz="2000" dirty="0"/>
              <a:t>(</a:t>
            </a:r>
            <a:r>
              <a:rPr lang="en-IN" sz="2000" dirty="0" err="1"/>
              <a:t>df</a:t>
            </a:r>
            <a:r>
              <a:rPr lang="en-IN" sz="2000" dirty="0"/>
              <a:t>[feature])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exposur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642918"/>
            <a:ext cx="385765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mtfintype1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91041" y="428604"/>
            <a:ext cx="4538677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857224" y="5711627"/>
            <a:ext cx="3133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bsmt</a:t>
            </a:r>
            <a:r>
              <a:rPr lang="en-IN" dirty="0"/>
              <a:t> Exposure</a:t>
            </a:r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500694" y="5568751"/>
            <a:ext cx="309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BsmtFintype</a:t>
            </a:r>
            <a:r>
              <a:rPr lang="en-IN" dirty="0"/>
              <a:t> 1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000" dirty="0"/>
              <a:t>Missing value present in the test data  can be removed using the python code:-</a:t>
            </a:r>
          </a:p>
          <a:p>
            <a:pPr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numerical_with_nan_test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000" dirty="0"/>
              <a:t>    </a:t>
            </a:r>
            <a:r>
              <a:rPr lang="en-IN" sz="2000" dirty="0" err="1"/>
              <a:t>median_value</a:t>
            </a:r>
            <a:r>
              <a:rPr lang="en-IN" sz="2000" dirty="0"/>
              <a:t>=df1[feature].median()</a:t>
            </a:r>
          </a:p>
          <a:p>
            <a:pPr>
              <a:buNone/>
            </a:pPr>
            <a:r>
              <a:rPr lang="en-IN" sz="2000" dirty="0"/>
              <a:t>    df1[</a:t>
            </a:r>
            <a:r>
              <a:rPr lang="en-IN" sz="2000" dirty="0" err="1"/>
              <a:t>feature+'nan</a:t>
            </a:r>
            <a:r>
              <a:rPr lang="en-IN" sz="2000" dirty="0"/>
              <a:t>']=</a:t>
            </a:r>
            <a:r>
              <a:rPr lang="en-IN" sz="2000" dirty="0" err="1"/>
              <a:t>np.where</a:t>
            </a:r>
            <a:r>
              <a:rPr lang="en-IN" sz="2000" dirty="0"/>
              <a:t>(df1[feature].</a:t>
            </a:r>
            <a:r>
              <a:rPr lang="en-IN" sz="2000" dirty="0" err="1"/>
              <a:t>isnull</a:t>
            </a:r>
            <a:r>
              <a:rPr lang="en-IN" sz="2000" dirty="0"/>
              <a:t>(),1,0)</a:t>
            </a:r>
          </a:p>
          <a:p>
            <a:pPr>
              <a:buNone/>
            </a:pPr>
            <a:r>
              <a:rPr lang="en-IN" sz="2000" dirty="0"/>
              <a:t>    df1[feature].</a:t>
            </a:r>
            <a:r>
              <a:rPr lang="en-IN" sz="2000" dirty="0" err="1"/>
              <a:t>fillna</a:t>
            </a:r>
            <a:r>
              <a:rPr lang="en-IN" sz="2000" dirty="0"/>
              <a:t>(</a:t>
            </a:r>
            <a:r>
              <a:rPr lang="en-IN" sz="2000" dirty="0" err="1"/>
              <a:t>median_value,inplace</a:t>
            </a:r>
            <a:r>
              <a:rPr lang="en-IN" sz="2000" dirty="0"/>
              <a:t>=True)</a:t>
            </a:r>
          </a:p>
          <a:p>
            <a:pPr>
              <a:buNone/>
            </a:pPr>
            <a:r>
              <a:rPr lang="en-IN" sz="2000" dirty="0"/>
              <a:t>    </a:t>
            </a:r>
          </a:p>
          <a:p>
            <a:pPr>
              <a:buNone/>
            </a:pPr>
            <a:r>
              <a:rPr lang="en-IN" sz="2000" dirty="0"/>
              <a:t>df1[</a:t>
            </a:r>
            <a:r>
              <a:rPr lang="en-IN" sz="2000" dirty="0" err="1"/>
              <a:t>numerical_with_nan_test</a:t>
            </a:r>
            <a:r>
              <a:rPr lang="en-IN" sz="2000" dirty="0"/>
              <a:t>].</a:t>
            </a:r>
            <a:r>
              <a:rPr lang="en-IN" sz="2000" dirty="0" err="1"/>
              <a:t>isnull</a:t>
            </a:r>
            <a:r>
              <a:rPr lang="en-IN" sz="2000" dirty="0"/>
              <a:t>().sum()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45259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2000" dirty="0"/>
              <a:t>Similarly as in the train data,  Extract the Date Time Variable using following the python code:-</a:t>
            </a:r>
          </a:p>
          <a:p>
            <a:pPr>
              <a:buNone/>
            </a:pPr>
            <a:r>
              <a:rPr lang="en-IN" sz="2000" dirty="0"/>
              <a:t>## Date Time Variables</a:t>
            </a:r>
          </a:p>
          <a:p>
            <a:pPr>
              <a:buNone/>
            </a:pPr>
            <a:r>
              <a:rPr lang="en-IN" sz="2000" dirty="0"/>
              <a:t> </a:t>
            </a:r>
          </a:p>
          <a:p>
            <a:pPr>
              <a:buNone/>
            </a:pPr>
            <a:r>
              <a:rPr lang="en-IN" sz="2000" dirty="0"/>
              <a:t>for feature in ['</a:t>
            </a:r>
            <a:r>
              <a:rPr lang="en-IN" sz="2000" dirty="0" err="1"/>
              <a:t>YearBuilt','YearRemodAdd','GarageYrBlt</a:t>
            </a:r>
            <a:r>
              <a:rPr lang="en-IN" sz="2000" dirty="0"/>
              <a:t>']:</a:t>
            </a:r>
          </a:p>
          <a:p>
            <a:pPr>
              <a:buNone/>
            </a:pPr>
            <a:r>
              <a:rPr lang="en-IN" sz="2000" dirty="0"/>
              <a:t>       df1[feature]=df1['</a:t>
            </a:r>
            <a:r>
              <a:rPr lang="en-IN" sz="2000" dirty="0" err="1"/>
              <a:t>YrSold</a:t>
            </a:r>
            <a:r>
              <a:rPr lang="en-IN" sz="2000" dirty="0"/>
              <a:t>']-df1[feature]</a:t>
            </a:r>
          </a:p>
          <a:p>
            <a:pPr>
              <a:buNone/>
            </a:pPr>
            <a:r>
              <a:rPr lang="en-IN" sz="2000" dirty="0"/>
              <a:t>Feature '</a:t>
            </a:r>
            <a:r>
              <a:rPr lang="en-IN" sz="2000" dirty="0" err="1"/>
              <a:t>LotFrontage</a:t>
            </a:r>
            <a:r>
              <a:rPr lang="en-IN" sz="2000" dirty="0"/>
              <a:t>', '</a:t>
            </a:r>
            <a:r>
              <a:rPr lang="en-IN" sz="2000" dirty="0" err="1"/>
              <a:t>LotArea</a:t>
            </a:r>
            <a:r>
              <a:rPr lang="en-IN" sz="2000" dirty="0"/>
              <a:t>', '1stFlrSF', '</a:t>
            </a:r>
            <a:r>
              <a:rPr lang="en-IN" sz="2000" dirty="0" err="1"/>
              <a:t>GrLivArea</a:t>
            </a:r>
            <a:r>
              <a:rPr lang="en-IN" sz="2000" dirty="0"/>
              <a:t>' have the missing value. It can be handled by using log transformation</a:t>
            </a:r>
          </a:p>
          <a:p>
            <a:pPr>
              <a:buNone/>
            </a:pPr>
            <a:r>
              <a:rPr lang="en-IN" sz="2000" dirty="0" err="1"/>
              <a:t>num_features_test</a:t>
            </a:r>
            <a:r>
              <a:rPr lang="en-IN" sz="2000" dirty="0"/>
              <a:t>=['</a:t>
            </a:r>
            <a:r>
              <a:rPr lang="en-IN" sz="2000" dirty="0" err="1"/>
              <a:t>LotFrontage</a:t>
            </a:r>
            <a:r>
              <a:rPr lang="en-IN" sz="2000" dirty="0"/>
              <a:t>', '</a:t>
            </a:r>
            <a:r>
              <a:rPr lang="en-IN" sz="2000" dirty="0" err="1"/>
              <a:t>LotArea</a:t>
            </a:r>
            <a:r>
              <a:rPr lang="en-IN" sz="2000" dirty="0"/>
              <a:t>', '1stFlrSF', '</a:t>
            </a:r>
            <a:r>
              <a:rPr lang="en-IN" sz="2000" dirty="0" err="1"/>
              <a:t>GrLivArea</a:t>
            </a:r>
            <a:r>
              <a:rPr lang="en-IN" sz="2000" dirty="0"/>
              <a:t>']</a:t>
            </a:r>
          </a:p>
          <a:p>
            <a:pPr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num_features_test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000" dirty="0"/>
              <a:t>    df1[feature]=</a:t>
            </a:r>
            <a:r>
              <a:rPr lang="en-IN" sz="2000" dirty="0" err="1"/>
              <a:t>np.log</a:t>
            </a:r>
            <a:r>
              <a:rPr lang="en-IN" sz="2000" dirty="0"/>
              <a:t>(df1[feature])</a:t>
            </a:r>
          </a:p>
          <a:p>
            <a:pPr>
              <a:buNone/>
            </a:pPr>
            <a:r>
              <a:rPr lang="en-IN" sz="2000" dirty="0"/>
              <a:t>similarly after removing the skewness, we are using the </a:t>
            </a:r>
            <a:r>
              <a:rPr lang="en-IN" sz="2000" dirty="0" err="1"/>
              <a:t>LabelEncoder</a:t>
            </a:r>
            <a:r>
              <a:rPr lang="en-IN" sz="2000" dirty="0"/>
              <a:t> to convert categorical to numerical using the following python code:-</a:t>
            </a:r>
          </a:p>
          <a:p>
            <a:pPr>
              <a:buNone/>
            </a:pPr>
            <a:r>
              <a:rPr lang="en-IN" sz="2000" dirty="0"/>
              <a:t>for feature in </a:t>
            </a:r>
            <a:r>
              <a:rPr lang="en-IN" sz="2000" dirty="0" err="1"/>
              <a:t>categorical_features_test</a:t>
            </a:r>
            <a:r>
              <a:rPr lang="en-IN" sz="2000" dirty="0"/>
              <a:t>:</a:t>
            </a:r>
          </a:p>
          <a:p>
            <a:pPr>
              <a:buNone/>
            </a:pPr>
            <a:r>
              <a:rPr lang="en-IN" sz="2000" dirty="0"/>
              <a:t>    df1[feature]=</a:t>
            </a:r>
            <a:r>
              <a:rPr lang="en-IN" sz="2000" dirty="0" err="1"/>
              <a:t>labelencoder.fit_transform</a:t>
            </a:r>
            <a:r>
              <a:rPr lang="en-IN" sz="2000" dirty="0"/>
              <a:t>(df1[feature])</a:t>
            </a:r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Feature Scaling</a:t>
            </a:r>
            <a:endParaRPr lang="en-IN" sz="3200" dirty="0"/>
          </a:p>
        </p:txBody>
      </p:sp>
      <p:sp>
        <p:nvSpPr>
          <p:cNvPr id="102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00034" y="1571612"/>
            <a:ext cx="7429552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Feature Scaling:-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We are using the Min Max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scaler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for Scaling purpose:-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from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sklearn.preprocessing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import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MinMaxScaler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scaler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MinMaxScaler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after applying the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MinMax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Scaler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, we are dividing the train and test data using the follow python code:-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y_train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=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[['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SalePrice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']]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x=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df.drop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(['Id', '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SalePrice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'],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axis=1)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Regression Techniques used:-</a:t>
            </a:r>
            <a:br>
              <a:rPr lang="en-IN" sz="3200" dirty="0"/>
            </a:b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/>
              <a:t>1.Linear Regression</a:t>
            </a:r>
          </a:p>
          <a:p>
            <a:pPr>
              <a:buNone/>
            </a:pPr>
            <a:r>
              <a:rPr lang="en-IN" sz="2000" dirty="0"/>
              <a:t>2.Lasso Regression</a:t>
            </a:r>
          </a:p>
          <a:p>
            <a:pPr>
              <a:buNone/>
            </a:pPr>
            <a:r>
              <a:rPr lang="en-IN" sz="2000" dirty="0"/>
              <a:t>3.Ridge Regression</a:t>
            </a:r>
          </a:p>
          <a:p>
            <a:pPr>
              <a:buNone/>
            </a:pPr>
            <a:r>
              <a:rPr lang="en-IN" sz="2000" dirty="0"/>
              <a:t>4.Decision Tree Regression</a:t>
            </a:r>
          </a:p>
          <a:p>
            <a:pPr>
              <a:buNone/>
            </a:pPr>
            <a:r>
              <a:rPr lang="en-IN" sz="2000" dirty="0"/>
              <a:t>5.Random Forest Regression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89089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1600200"/>
            <a:ext cx="868680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Lasso regression model is considered as the best model among 5 because of less error 0.20 followed by ridge (0.22)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bsmtqual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4209751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:\Users\Admin\Pictures\Saved Pictures\bsntfintype2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43438" y="257165"/>
            <a:ext cx="3948070" cy="3814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299299" y="4714884"/>
            <a:ext cx="26297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Bsmtqual</a:t>
            </a:r>
            <a:endParaRPr lang="en-IN" dirty="0"/>
          </a:p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5600921" y="4711495"/>
            <a:ext cx="27572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Bsmttype2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Admin\Pictures\Saved Pictures\fence.pn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42852"/>
            <a:ext cx="3786214" cy="4071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Users\Admin\Pictures\Saved Pictures\fireplacequ.png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32452" y="285728"/>
            <a:ext cx="4282952" cy="3786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071538" y="4568619"/>
            <a:ext cx="2304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Fence</a:t>
            </a:r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5357818" y="4572008"/>
            <a:ext cx="28782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Missing value </a:t>
            </a:r>
            <a:r>
              <a:rPr lang="en-IN" dirty="0" err="1"/>
              <a:t>vs</a:t>
            </a:r>
            <a:r>
              <a:rPr lang="en-IN" dirty="0"/>
              <a:t> </a:t>
            </a:r>
            <a:r>
              <a:rPr lang="en-IN" dirty="0" err="1"/>
              <a:t>FireplaceQu</a:t>
            </a:r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</TotalTime>
  <Words>2179</Words>
  <Application>Microsoft Office PowerPoint</Application>
  <PresentationFormat>On-screen Show (4:3)</PresentationFormat>
  <Paragraphs>281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Arial</vt:lpstr>
      <vt:lpstr>Calibri</vt:lpstr>
      <vt:lpstr>Times New Roman</vt:lpstr>
      <vt:lpstr>Office Theme</vt:lpstr>
      <vt:lpstr>PFA House Price Prediction</vt:lpstr>
      <vt:lpstr>Problem Statement</vt:lpstr>
      <vt:lpstr>EDA</vt:lpstr>
      <vt:lpstr>Checking the missing values</vt:lpstr>
      <vt:lpstr> Checking the percentage of the missing values</vt:lpstr>
      <vt:lpstr>Representation Of Missing value Vs Saleprice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Extracting the Numerical feature</vt:lpstr>
      <vt:lpstr>Extract the year column from the dataset</vt:lpstr>
      <vt:lpstr>Checking the unique items in date time columns </vt:lpstr>
      <vt:lpstr>Relationship between feature and SalePrice</vt:lpstr>
      <vt:lpstr>Data Visualization</vt:lpstr>
      <vt:lpstr>PowerPoint Presentation</vt:lpstr>
      <vt:lpstr>Extracting the discrete and continous variable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Extracting the continous variable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Feature Scaling</vt:lpstr>
      <vt:lpstr>Regression Techniques used:-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PFA House Price Prediction</dc:title>
  <dc:creator>Admin</dc:creator>
  <cp:lastModifiedBy>HP</cp:lastModifiedBy>
  <cp:revision>54</cp:revision>
  <dcterms:created xsi:type="dcterms:W3CDTF">2021-06-05T11:31:18Z</dcterms:created>
  <dcterms:modified xsi:type="dcterms:W3CDTF">2021-09-08T05:50:02Z</dcterms:modified>
</cp:coreProperties>
</file>