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02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05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8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6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6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6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3AB5-8A9A-4B1A-BDAB-B3A2B15CE16E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36D4B-7E2B-4296-8740-A74C40DE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D648-95C9-B75E-BF28-71D828AF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20" y="1615982"/>
            <a:ext cx="7982360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42FB8-0493-64A1-E63E-1E3CC48F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5" y="1200035"/>
            <a:ext cx="896031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123E4-1602-72EA-E2B3-DA22B800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82" y="1034927"/>
            <a:ext cx="8458635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5EDDE-CA80-748C-403D-0EA6D900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9" y="1311166"/>
            <a:ext cx="8217322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D88AC-98B8-2E76-38C0-EB2522BC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80" y="1539778"/>
            <a:ext cx="8534839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DA874-482D-B2D8-AF6A-A0EBDD91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00" y="601420"/>
            <a:ext cx="8522138" cy="226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AB5C7-587B-A63B-9540-B82A1234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8" y="3025008"/>
            <a:ext cx="2590933" cy="2502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13A1-5F6D-0410-AD02-B98A176E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05" y="3186941"/>
            <a:ext cx="5200917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E4CA9-F0DC-0060-A102-BEA53694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80" y="1387370"/>
            <a:ext cx="8560240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028D6-C2F2-FD12-4AD6-F866514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35" y="1466749"/>
            <a:ext cx="8344329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07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1</cp:revision>
  <dcterms:created xsi:type="dcterms:W3CDTF">2022-12-27T02:08:34Z</dcterms:created>
  <dcterms:modified xsi:type="dcterms:W3CDTF">2022-12-27T03:00:57Z</dcterms:modified>
</cp:coreProperties>
</file>