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5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8-25T02:32:33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5556 0,'18'0'78,"246"18"-46,-105-18-1,282 0 0,70-18 47,-281-17-47,-19 0 1,54-53-1,-212 70-31,370-141 78,-211 89-47,-177 52-15,53-17 0,89-195 46,-71 1 16,-106 194-78,-106-195 63,53 160-63,18 17 15,-36-35 1,-264-194 46,282 246-62,-282-34 16,123 34 15,-264 19 1,370 17-17,-882 53 48,618 17-16,352-70-47,-123 53 31,-176 353 31,334 264 16,89-458-46,-106-177-17,141 89 32,230-19 0,-319-87-47,37-18 31,122 18 16,-193-18-47,17 0 47</inkml:trace>
  <inkml:trace contextRef="#ctx0" brushRef="#br0" timeOffset="2226.58">5715 5362 0,'-35'212'281,"17"-53"-234,18-106-16,0-36 0,-18-17 47</inkml:trace>
  <inkml:trace contextRef="#ctx0" brushRef="#br0" timeOffset="2996.79">5398 5786 0,'88'0'63,"-176"0"-63,264 52 31,-141-34 0,-35 0-31,18-1 0,70 72 63,-70-72-16,140-140-16,36-71 31,-176 194-46</inkml:trace>
  <inkml:trace contextRef="#ctx0" brushRef="#br0" timeOffset="4519.7">12594 4357 0,'18'0'187,"299"-194"-124,-105-18-32,-53 89 32,-159 105-63,17 18 78,-17-18-16</inkml:trace>
  <inkml:trace contextRef="#ctx0" brushRef="#br0" timeOffset="4642.92">13317 3792 0</inkml:trace>
  <inkml:trace contextRef="#ctx0" brushRef="#br0" timeOffset="5885.8">10654 5574 0,'18'0'63,"34"18"-16,-52-1-16,600-140 32,-547 105-63,18-35 15,17 0 1,-35 36 31</inkml:trace>
  <inkml:trace contextRef="#ctx0" brushRef="#br0" timeOffset="10424.68">22472 4463 0,'35'-18'218,"124"-123"-186,-124 106-17,89-54 1,-89 19 15,71-36 32,-106 88 46,0 54-62</inkml:trace>
  <inkml:trace contextRef="#ctx0" brushRef="#br0" timeOffset="12821.88">22454 5662 0,'36'0'140,"-19"0"-93,1 18-47,-1-18 32,178-53 30,-54-35-15,-106 52-31,35 1 46,-52 17 1</inkml:trace>
  <inkml:trace contextRef="#ctx0" brushRef="#br0" timeOffset="13962.84">20708 7197 0,'53'35'156,"-35"-17"-109,17-18-16,406-177 16,-353 107-31,88-19-1,-105 72-15,17-1 16,-53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24575,'18'40'0,"-1"1"0,-2 1 0,9 46 0,19 129 0,-2 129 0,0-2 0,-28-282 0,34 101 0,-46-158 0,1 0 0,0-1 0,0 1 0,0 0 0,6 6 0,-7-9 0,0-1 0,0 0 0,0 0 0,0 0 0,1 0 0,-1 0 0,0 0 0,1 0 0,-1 0 0,1 0 0,-1-1 0,1 1 0,-1 0 0,1-1 0,-1 1 0,1-1 0,0 0 0,-1 0 0,1 1 0,0-1 0,-1 0 0,3-1 0,5 0 0,-1-1 0,1 0 0,-1-1 0,0 0 0,0 0 0,0-1 0,13-7 0,54-41 0,-61 41 0,53-40-455,-2-4 0,100-111 0,-145 143-6371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24575,'4'0'0,"12"-5"0,6-1 0,10-5 0,7-4 0,7-5 0,5-3 0,7-7 0,2-3 0,6 4 0,4 3 0,0 6 0,-8 5 0,-9 7 0,-14 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4539 24575,'17'0'0,"-12"0"0,0 1 0,0-1 0,0 0 0,0 0 0,0-1 0,1 0 0,-1 0 0,0 0 0,0 0 0,-1-1 0,1 0 0,0 0 0,0 0 0,-1 0 0,5-4 0,5-5 0,0-1 0,-1-1 0,-1 0 0,15-19 0,39-66 0,-36 53 0,-3 3 0,225-361 0,-200 312 0,4 1 0,3 3 0,90-102 0,-88 121 0,127-134 0,-139 154 0,-2-2 0,63-89 0,-84 101 0,-2-2 0,-2 0 0,-1-1 0,25-78 0,62-164 0,-99 260 0,21-60 0,21-99 0,-22 71 0,67-212 0,-59 219 0,53-107 0,40-62 0,54-109 0,111-94 0,-242 399 0,-41 58 0,-10 13 0,1 1 0,1-1 0,-1 1 0,1 0 0,0 0 0,0 1 0,0-1 0,0 1 0,1 0 0,9-7 0,-13 11 0,0 0 0,-1 0 0,1 0 0,0 0 0,0-1 0,-1 1 0,1 0 0,0 0 0,-1 0 0,1 1 0,0-1 0,0 0 0,-1 0 0,1 0 0,0 0 0,-1 1 0,1-1 0,0 0 0,0 1 0,19 19 0,41 83 0,141 278-254,111 204-577,-158-313 595,218 393 254,24 54-18,-56-102 0,-244-450 0,6-4 0,132 157 0,292 255 0,-517-565 1,485 445-196,272 106-777,-661-491 972,3-5 0,2-5 0,223 86 0,-276-126 46,0-2-1,0-3 1,2-3-1,-1-2 1,1-3-1,89 0 0,-102-9 79,0-1 0,0-3-1,0-2 1,-1-2 0,0-1 0,-1-3-1,0-2 1,72-37 0,13-19 273,-64 34-184,2 2 1,122-46-1,-121 60-213,0 3 0,2 4 0,0 2 0,130-6 0,657 44-911,-74 55 712,-5 24 215,-440-44-16,77 11 0,-210-42 0,463 75 0,-541-85 137,-1-5 0,2-6 0,157-10-1,376-70 411,178-92-547,-803 155 0,209-44 0,-176 42 294,-35 4-1123,40-1-1,-54 7-5996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0 750 24575,'11'12'0,"0"0"0,-1 1 0,-1 0 0,14 26 0,22 60 0,-4-8 0,31 83 0,-148-668 0,42 55 0,34 413 0,0 1 0,2-1 0,9-47 0,-10 67 0,0 0 0,1 0 0,0 0 0,0 0 0,1 0 0,0 1 0,0-1 0,0 1 0,1 0 0,-1-1 0,1 2 0,0-1 0,1 0 0,-1 1 0,1 0 0,0 0 0,0 0 0,0 1 0,1-1 0,9-3 0,-6 4 0,-1 0 0,1 1 0,0 0 0,0 1 0,0 0 0,1 0 0,-1 1 0,0 0 0,0 1 0,0 0 0,0 0 0,0 1 0,0 0 0,0 1 0,0 0 0,-1 0 0,1 1 0,-1 0 0,11 7 0,3 4 0,0 1 0,-1 1 0,0 1 0,-1 1 0,20 25 0,-3 2 0,-2 1 0,-1 1 0,-3 2 0,-2 2 0,-2 0 0,-3 2 0,-2 1 0,-2 0 0,-3 2 0,16 94 0,-29-130 0,-1 1 0,-2 0 0,0 28 0,-1-44 0,-1 0 0,0 1 0,0-1 0,-1 0 0,1 0 0,-1 0 0,-1 0 0,1 0 0,-1-1 0,0 1 0,0-1 0,-1 0 0,0 1 0,1-2 0,-9 9 0,0-3 0,-1-1 0,0 0 0,-1 0 0,0-1 0,0-1 0,0-1 0,-1 0 0,0 0 0,-1-2 0,1 0 0,-1 0 0,1-2 0,-26 2 0,39-4 0,0 0 0,0 0 0,0 0 0,0 0 0,0 0 0,0 0 0,0-1 0,0 1 0,0-1 0,0 0 0,0 1 0,0-1 0,0 0 0,0 0 0,1 0 0,-1 0 0,0 0 0,-1-2 0,2 1 0,0 1 0,1 0 0,-1 0 0,1 0 0,0 0 0,-1 0 0,1-1 0,0 1 0,0 0 0,-1 0 0,1-1 0,0 1 0,0 0 0,1 0 0,-1-1 0,0 1 0,0 0 0,1 0 0,-1-1 0,0 1 0,2-2 0,1-3 0,1-1 0,0 1 0,0 0 0,0 0 0,1 1 0,0-1 0,0 1 0,0 0 0,8-5 0,14-7 0,0 1 0,2 1 0,0 2 0,0 1 0,1 1 0,1 1 0,0 2 0,0 1 0,55-5 0,-75 11 46,1 1 0,-1 1 0,0 0 0,0 0 0,1 1 0,15 4 0,-1 4-419,32 14 0,-29-11-568,-1-1-5885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24575,'9'5'0,"17"19"0,13 19 0,13 21 0,3 9 0,1 10 0,-9-1 0,-13-13-8191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24575,'0'25'0,"1"-1"0,0 0 0,2 0 0,1 0 0,1 0 0,1-1 0,0 1 0,19 38 0,-8-30 6,1-1-1,1-1 0,2-1 1,1 0-1,2-2 1,0-1-1,2-1 0,28 22 1,30 17-127,129 75-1,256 131-740,-303-176 754,-22-17 108,-139-75 43,1 1-1,-1 0 1,0 1-1,0-1 1,0 1-1,0 0 0,6 7 1,-9-8-6,0-1 0,-1 1 0,1-1 0,-1 1 0,0 0 0,0 0 0,0 0 1,0 0-1,-1 0 0,1 0 0,-1 0 0,1 0 0,-1 0 0,0 0 0,0 0 0,-1 4 0,-1 8-26,0 0 0,-1 0 0,0 0-1,-2 0 1,1-1 0,-2 0 0,0 0-1,-1 0 1,0-1 0,-1 0 0,0 0 0,-1-1-1,0 0 1,-1 0 0,-1-1 0,0 0-1,-23 16 1,1-4-11,-2-2 0,0-1 0,-2-2 0,0-1 0,0-2 0,-2-2 0,1-1 0,-76 11 0,104-21 0,0-1 0,0 0 0,0 0 0,0-2 0,0 1 0,-18-4 0,24 3 0,0 0 0,-1-1 0,1 0 0,0 1 0,0-2 0,0 1 0,0 0 0,0-1 0,0 0 0,1 0 0,-1 0 0,1 0 0,0-1 0,0 1 0,0-1 0,-4-7 0,0-1 0,1 0 0,1 0 0,0-1 0,1 0 0,-4-14 0,-9-75 0,9 20-83,3 0 0,4 0 0,11-104 0,-2 123 17,2 1-1,4 0 1,1 1-1,46-112 1,-48 145 66,2 0 0,0 1 0,2 0 0,1 1 0,1 2 0,2-1 0,0 2 0,1 1 0,1 1 0,1 1 0,1 1 0,1 1 0,0 1 0,1 1 0,1 2 0,1 0 0,0 2 0,0 2 0,1 0 0,1 2 0,47-6 0,-57 10 52,-11 2 39,0 0 0,0 1 1,14 0-1,-21 1-77,0 0 1,0 0-1,0 1 1,0-1 0,0 1-1,-1 0 1,1 0-1,0 0 1,0 0-1,-1 0 1,1 1-1,-1-1 1,1 1 0,-1 0-1,0 0 1,3 3-1,1 1-14,-1 1 0,0 1 0,0-1 0,0 1 0,-1-1 0,5 17 0,14 54 0,-19-61 0,20 107 0,-4 0 0,2 141 0,-14-175 0,-8-89 0,1 5 0,0 0 0,0-1 0,0 1 0,1 0 0,2 7 0,-4-13 0,0 1 0,0-1 0,1 0 0,-1 1 0,0-1 0,0 0 0,0 1 0,1-1 0,-1 0 0,0 0 0,0 1 0,1-1 0,-1 0 0,0 0 0,1 0 0,-1 1 0,0-1 0,1 0 0,-1 0 0,0 0 0,1 0 0,-1 0 0,0 1 0,1-1 0,-1 0 0,1 0 0,-1 0 0,0 0 0,1 0 0,-1 0 0,0 0 0,1-1 0,1 0 0,0 0 0,-1 0 0,0 0 0,1 0 0,-1 0 0,0 0 0,1-1 0,-1 1 0,0-1 0,0 1 0,1-3 0,16-29 0,-2 1 0,16-51 0,-13 32 0,-17 48 0,99-233 0,-82 197 0,2 1 0,2 1 0,52-64 0,-67 91 0,1 0 0,0 1 0,1 1 0,0 0 0,0 0 0,1 1 0,16-10 0,-20 14 0,0 1 0,-1-1 0,1 1 0,0 0 0,0 1 0,0 0 0,0 0 0,1 0 0,-1 1 0,0 0 0,0 1 0,0-1 0,0 1 0,11 3 0,-4 1 0,-1 0 0,1 1 0,-1 0 0,0 1 0,0 1 0,-1 0 0,0 0 0,18 17 0,3 7 0,42 53 0,-36-32-341,-2 1 0,-3 3-1,35 76 1,-59-114-6485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24575,'13'18'0,"10"29"0,5 20 0,2 21 0,1 10 0,-1 10 0,0 6 0,-6 6 0,-7 0 0,-1-1 0,-4-13 0,-4-19 0,1-11 0,0-18-8191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24575,'4'0'0,"7"0"0,5 0 0,9 0 0,10 0 0,8 0 0,5 9 0,5 3 0,-4-1 0,1-2 0,-1-2 0,-3 2 0,-10-1-8191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8-25T02:37:37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9296 0,'18'17'32,"317"495"15,-264-424-47,405 265 78,-441-318-16</inkml:trace>
  <inkml:trace contextRef="#ctx0" brushRef="#br0" timeOffset="4410.81">4886 8572 0,'-18'0'31,"177"18"63,652-18-47,-317 0-32,424 0 32,-601 0 31,-229 0-47,-52 0-31,52 0 32,18 0-1,-18 0 47,-88 18 31,35 158-62,-17-123-47,88 847 63,-106-54-1,0-775-62,0-18 16,0 88 0,17 194 30,-17-300-46,0 89 16,0-36 0,0 106 46,-17-176-62,-230 193 94,-212-87-47,388-107-47,-158 19 15,-300 17 1,353-53 0,-1 0-16,-123 0 15,-17 0 17,193-18-1,-17-70 0,-18-247 32,142 264-63,-1-193 31</inkml:trace>
  <inkml:trace contextRef="#ctx0" brushRef="#br0" timeOffset="6868.92">8431 5433 0,'-17'0'16,"34"0"-16,-52 0 47,35 17-16,53-17 31,1270 53 17,-1006-53-79,213 18 15,-354-18-15,194 35 31,-281-35-31,-54 0 16,18 0 31,0 0 31,300 36 0,-301-36-78,90 0 47,-19 0-16,-70 0 63,-35 1058-31,-18-441-48,0-370-15,-71 512 31,0 652 48,71-1270-79,0 106 15,-35 53 1,35-194-1,0 440 32,0-510-47,0 16 63,-211 37 15,-654 316 0,759-352-78,-687 212 63,687-265-48,0 18-15,-88-18 16,53 0-16,-512-36 62,565 19-46,-177-19 62,18-369-15,159-1-48,88 159 1,0-300-1,388-1605 48,-370 1958-63,35 53 16,-18 53-16</inkml:trace>
  <inkml:trace contextRef="#ctx0" brushRef="#br0" timeOffset="8534.7">11994 8555 0,'18'17'62,"264"1"1,1606-18 15,-1571 0-63,-229 0-15,-35 0 16,0 0 47,141 1129 30,-141 300-15,-35-1235-62,-18-159-16,0 0 16,35 71-1,-53 212 48,-352 123 31,-388-247-48,-865-371 33,1499 89-64,-70-124 1,-106-1287 46,724 494 16</inkml:trace>
  <inkml:trace contextRef="#ctx0" brushRef="#br0" timeOffset="8626.85">12188 9172 0,'71'-88'0</inkml:trace>
  <inkml:trace contextRef="#ctx0" brushRef="#br0" timeOffset="9036.04">14693 8978 0</inkml:trace>
  <inkml:trace contextRef="#ctx0" brushRef="#br0" timeOffset="10819.1">18856 9084 0,'335'0'94,"-194"0"-48,-123 0-30</inkml:trace>
  <inkml:trace contextRef="#ctx0" brushRef="#br0" timeOffset="11085.27">18944 9578 0,'247'0'47,"-494"0"-32,900-35 32,-583 35-47</inkml:trace>
  <inkml:trace contextRef="#ctx0" brushRef="#br0" timeOffset="11584.15">20585 8890 0,'17'0'32,"-34"0"-32,87 670 62,-70-634-62,0 52 16,0-71-1,0 19 1,0-19 15</inkml:trace>
  <inkml:trace contextRef="#ctx0" brushRef="#br0" timeOffset="12430.67">20585 8449 0,'-89'0'15,"178"0"-15,-425 406 63,301-106-63,35-124 16,0-17-16,282 599 78,142-846 0,-195-476-31,-176 370-32,-18 35-15,-35-18 16,0 72-16,-17-160 16,-72 89 15,-122-36 16,-71 318 46,264-89-77</inkml:trace>
  <inkml:trace contextRef="#ctx0" brushRef="#br0" timeOffset="12730.34">21819 9190 0,'0'0'0,"-123"141"109</inkml:trace>
  <inkml:trace contextRef="#ctx0" brushRef="#br0" timeOffset="15411.12">10636 16051 0,'88'0'47,"18"0"0,547 0 0,-406 0-32,1658 0 48,-1217 0-16,-247 0 0,-212 0-16,-158 0 0,-36 0-31,-17 0 63,-54 18-16,19-18-47,-36 18 0,17-1 15</inkml:trace>
  <inkml:trace contextRef="#ctx0" brushRef="#br0" timeOffset="16591.28">8237 16722 0,'0'0'16,"36"0"62,-19 0-78,89 0 63,564-18-1,-564 18-62,-18-18 16,89-17 46,-160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1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5135 24575,'1'2'0,"0"0"0,-1-1 0,1 1 0,0 0 0,0 0 0,1 0 0,-1 0 0,0-1 0,1 1 0,-1-1 0,0 1 0,1-1 0,0 1 0,2 0 0,2 4 0,17 14 0,1 0 0,0-1 0,44 24 0,89 37 0,-147-75 0,97 43 0,3-5 0,1-4 0,2-5 0,207 33 0,-58-34-393,492-5-1,66-99 394,-709 53 0,112-33 0,-159 33 0,-2-4 0,0-2 0,65-37 0,-41 11 0,-3-4 0,-2-3 0,-2-3 0,-4-4 0,-2-3 0,-3-4 0,-3-2 0,-4-3 0,-3-3 0,50-87 0,-33 36-5,-6-3 0,-5-4 1,-7-1-1,-6-4 0,-6-1 0,36-191 0,-26-7-166,-17 92 174,52-307 986,-12-180-989,-75 666 0,32-339 0,10 167 0,-29 159 0,-10 42 0,13-51 0,-17 79 0,1 2 0,0-1 0,0 1 0,1-1 0,12-15 0,80-118 0,-91 135 0,1-1 0,0 1 0,0 0 0,1 0 0,13-10 0,53-34 0,-69 50 0,37-26 0,-27 17 0,2 2 0,-1 0 0,35-16 0,168-51 0,-208 75 0,15-5 0,2 1 0,-1 2 0,34-3 0,43-5 0,2 0 0,176 13 0,-247 3 0,0 2 0,0 2 0,59 18 0,98 51 0,-138-48 0,83 57 0,-121-74 0,79 45 0,-6-5 0,-59-31 0,-2 1 0,0 1 0,-1 2 0,-2 0 0,45 55 0,69 90 0,61 82 0,-78-92 0,-17-23 0,82 134 0,-139-190 0,60 130 0,21 53 0,-15-36 0,-85-161 0,112 262 0,-24-60 0,-77-180 0,33 48 0,-2-4 0,-28-49 0,81 117 0,-98-159 0,81 104 0,267 417 0,-359-540 0,0-2 0,1 0 0,0-1 0,2-1 0,0 0 0,2-2 0,-1 0 0,2-2 0,0 0 0,37 17 0,8-1 0,2-3 0,128 32 0,149 6 0,-66-42 0,3-24 0,-97-2 0,11 4 0,208-3 0,-249-10 0,176-38 0,-206 28 0,6 4 0,91-19 0,5-1 0,31-4 0,31-25 0,94-21 0,-117 21 0,-29 7 0,-105 26 290,87-16-1945,-187 46-5171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2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24575,'10'0'0,"1"0"0,-1 1 0,1 1 0,-1-1 0,18 6 0,11 4 0,120 24 0,84 10-834,85 6-2505,75 2 1964,69-2-783,79-2 1195,89-9-728,78-9 733,78-4-1183,57-5 1356,49-3-212,1439 41 93,117 2 570,8-36 2137,-2185-26-1163,272-4 5567,310 0 2032,-291 8-8649,-127 20 410,-425-21 0,-4-2 0,-1 2 0,19 4 0,-29-5 0,0-1 0,0 1 0,0 1 0,0-1 0,0 1 0,-1 0 0,1 0 0,-1 0 0,0 0 0,6 6 0,1 6 0,-1-1 0,-1 1 0,0 1 0,0-1 0,-2 2 0,11 32 0,-10-27 0,192 613-1387,-128-385 802,196 578-1184,24-9 1897,-9-98-128,23-9 0,122 301 0,-141-213-580,-149-312 4186,-127-441-3526,-3 1 0,-2 0-1,-2 1 1,-2-1 0,-2 1 0,-2 0 0,-15 83 0,9-95-85,-2-1 0,-1 0 1,-2 0-1,-1-1 0,-2-1 1,-2 0-1,0-1 0,-3-1 1,0-1-1,-40 43 0,9-20-102,-3-3 0,-1-2 0,-3-3 0,-2-3-1,-70 38 1,16-19-433,-3-6-1,-134 45 0,-238 41-1012,-19-42 37,86-40-386,-340 2 69,-12-38 721,-975-87-999,534-72 2113,7-31-40,-154-19-805,992 137 947,-361-42-126,1 29 1077,28 44 144,0 23 1506,312-2-1229,-192-27 3455,2-54-4119,-1176-225-1323,1223 222 139,42 8 78,426 60 452,-64-20 1,97 22 284,1-1 0,0-2 0,-53-31-1,69 34-442,1-2 0,0 0 0,1-1 0,0-1 0,1 0 0,0 0 0,1-2 0,1 1 0,0-2 0,-14-30 0,-3-14 0,-33-112 0,11-2-394,-30-207 0,5-189-447,23-196-734,33 1-405,8 232 1390,0 164 590,-5-730-1216,0 170 1784,-6 261 5854,22 246-6422,1 406 0,0 1 0,2-1 0,5-20 0,-3 18 0,4-36 0,-7-1 0,-2 31 0,1 0 0,2 0 0,0 1 0,1-1 0,9-25 0,23-44-1365,-27 74-5461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5721 24575,'24'0'0,"73"-1"0,0 4 0,126 21 0,-111-9 0,186 2 0,-99-10 0,495 73 0,-402-39 0,-158-31 0,210 9 0,452-20 0,-620-14 0,-87 4 0,-11 1 0,-1-3 0,88-27 0,145-62 0,-180 58 0,196-87 0,-297 119 0,0 1 0,41-9 0,26-9 0,268-85 0,-292 94 0,182-44 0,-34 8 0,-16-3 0,182-43 0,-242 72 0,-99 19 0,-31 7 0,0 0 0,19-2 0,39-7 0,-51 8 0,44-4 0,506-49 0,-353 25 0,52-7 0,-78 16 0,152-11 0,-121 19 0,-119 7 0,28-7 0,246-63 0,-280 51 29,102-44 0,92-57-316,493-283-1917,-23-50 871,461-345 309,-1100 717 2222,127-120-1,84-127 1198,-285 280-2395,-3-3 0,63-104 0,55-141 0,-131 240 0,98-191 0,-110 213 0,39-88 0,-39 79 0,-2-2 0,13-57 0,-20 56 0,3 0 0,2 1 0,2 1 0,40-77 0,-46 103 0,-1-1 0,12-43 0,-17 47 0,1-1 0,1 2 0,1-1 0,16-25 0,3 6 0,2 1 0,67-71 0,-95 111 0,0-1 0,0 0 0,0 1 0,0 0 0,0-1 0,1 1 0,-1 0 0,1 1 0,-1-1 0,1 1 0,0 0 0,0 0 0,0 0 0,0 0 0,0 0 0,0 1 0,-1 0 0,1 0 0,0 0 0,0 0 0,0 1 0,0-1 0,0 1 0,0 0 0,0 0 0,0 1 0,-1-1 0,1 1 0,-1 0 0,1 0 0,3 2 0,8 6 0,-1 1 0,0 0 0,-1 1 0,0 0 0,17 24 0,-11-13 0,-1 2 0,-2 0 0,0 0 0,-2 2 0,-1 0 0,-1 0 0,-1 1 0,-2 1 0,11 55 0,-13-28 0,-4-28 0,1 1 0,1 0 0,13 37 0,53 166 0,9 13 0,-65-185 0,11 77 0,3 17 0,100 267 0,-111-367 0,69 187 0,138 270 0,-92-270 0,5 9 0,-15-28 0,-100-176 0,96 174 0,-79-165 0,2-2 0,60 59 0,75 48 0,-90-85 0,43 38 0,147 144 0,-221-200 0,3-2 0,3-3 0,71 47 0,-122-92 0,1 0 0,0-1 0,0 0 0,0-1 0,1 0 0,0-1 0,16 3 0,93 8 0,-30-5 0,37 14 0,62 8 0,-62-10 0,-99-17-86,-1-2 0,0 0 1,51-4-1,-49 1-936,-7 0-5804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24575,'6'31'0,"-1"0"0,0 37 0,-1-13 0,28 569 0,-30 7 0,-3-619 0,1-4 0,0 0 0,0 0 0,1 0 0,1 9 0,-1-16 0,-1 1 0,1 0 0,-1-1 0,1 1 0,-1 0 0,1-1 0,0 1 0,0-1 0,0 0 0,0 1 0,0-1 0,0 1 0,0-1 0,1 0 0,-1 0 0,0 0 0,1 0 0,-1 0 0,0 0 0,1 0 0,-1 0 0,1-1 0,0 1 0,2 0 0,13 2 0,1-2 0,-1 0 0,0-1 0,1-1 0,21-3 0,11 0 0,220-1-1365,-243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219 856 24575,'18'0'0,"-8"1"0,1 0 0,-1-1 0,0-1 0,0 0 0,0 0 0,1-1 0,-1-1 0,-1 1 0,1-2 0,14-5 0,0-6 0,-1 0 0,-1-2 0,0 0 0,-2-1 0,0-2 0,-1 0 0,0-1 0,-2 0 0,-1-2 0,0 0 0,23-49 0,-22 35 0,-2 0 0,-1-2 0,-2 1 0,-2-1 0,-2-1 0,-1 0 0,2-65 0,-8 97 0,-1-1 0,-1 1 0,1-1 0,-1 1 0,0-1 0,-1 1 0,0-1 0,-4-9 0,4 14 0,0 0 0,0 1 0,-1-1 0,1 1 0,-1 0 0,1-1 0,-1 1 0,0 0 0,0 1 0,-1-1 0,1 1 0,-1-1 0,1 1 0,-1 0 0,0 0 0,1 1 0,-1-1 0,-8-1 0,-42-10 0,0 4 0,0 1 0,-73 0 0,112 7 0,1 1 0,0 1 0,0 0 0,0 1 0,0 1 0,-18 5 0,25-6 0,0 1 0,1 0 0,-1 0 0,1 1 0,-1 0 0,1 0 0,0 0 0,1 1 0,-1 0 0,1 0 0,0 0 0,0 1 0,0 0 0,-3 6 0,-6 12 0,2 1 0,1 0 0,0 0 0,-7 33 0,-20 109 0,25-84 0,3 0 0,4 0 0,3 1 0,9 91 0,-4-159 0,0 0 0,1 0 0,0-1 0,11 28 0,-10-35 0,0 1 0,0-2 0,1 1 0,0 0 0,0-1 0,1 0 0,0 0 0,0-1 0,15 12 0,-8-9 0,0 0 0,1-1 0,0 0 0,1-1 0,-1-1 0,2 0 0,-1-1 0,28 5 0,-24-7 0,1 0 0,-1-2 0,1 0 0,-1-1 0,1-1 0,36-7 0,-37 2-151,0 0-1,-1-2 0,0 0 0,-1-1 1,1-1-1,-2 0 0,1-2 1,16-14-1,-3 2-6674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2274 24575,'1'0'0,"1"-1"0,0 1 0,0-1 0,0 1 0,0-1 0,0 0 0,-1 0 0,1 1 0,0-1 0,-1 0 0,1 0 0,-1-1 0,1 1 0,-1 0 0,1-1 0,-1 1 0,2-2 0,18-28 0,-14 17 0,0 0 0,-1 0 0,-1-1 0,0 0 0,-1 0 0,3-24 0,5-97 0,-11 123 0,7-211 0,-9 1 0,-57-416 0,-16 329 0,13 76 0,51 181 0,1-1 0,-1-78 0,9 128-59,1 1 0,0 0-1,0 0 1,0-1-1,0 1 1,1 0 0,-1 0-1,1 0 1,0-1 0,0 1-1,0 0 1,0 0 0,0 0-1,1 0 1,0 1-1,-1-1 1,1 0 0,0 1-1,0-1 1,0 1 0,1-1-1,2-1 1,13-6-6767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9:3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24575,'4'0'0,"11"0"0,13 0 0,9-5 0,13-6 0,16-10 0,10-6 0,2 2 0,1 0 0,0 4 0,-3 2 0,-7 3 0,-9 5 0,-11 5 0,-9 2 0,-12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4A5A-DEBD-41C1-AE0F-FAA7F80D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860B-682E-4920-B6DE-5A59FFA7D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EFBF-0F62-4DEA-A130-3EF4306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1059-9DF7-4DDE-8196-0BA4AFC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ACA8-9A4B-44E8-A242-DCF1395D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6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F74-53AE-4753-A3B4-23916CA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AE17-FCEA-41C2-A07D-A812B322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44E5-904E-4519-ADB6-2B49DC90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2A13-CD36-4712-99EA-8AC116D8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5DB6-8B25-49B8-BD43-AA42C32C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1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59C6C-CF69-4BA5-82A9-F3201EBC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5CACB-D497-4E78-810B-04B9BFAE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B6F3-090F-4E9D-B88C-3F21DFB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429-9D46-49B0-8523-311868BD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CFFA-0219-4DDA-A88A-D13A073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81E4-C763-4FF9-A33A-435005AF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B761-EF3D-4320-8B7F-0E81C7C8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1AAE-6DBB-41EA-94E6-A1514660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06D5-2B0D-47D2-B364-AC3E3883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44EF-2E53-4E6A-A944-764E4BD0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08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6892-690E-46B4-8F55-461BFB9D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F552-1AB8-4B7C-9AC4-A89CD470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84E4-883E-4A6C-A8B7-42C6B77F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90E5-A885-4649-A0B2-A218A20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3D2D-B661-4121-A40F-FFBD3FB8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CA52-6572-4C73-BDF4-E9DAAF60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84B3-7655-460C-AF62-6BB875AA7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88D4-EA9B-470A-B7F5-B414C2BE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1C33-052A-4033-81FB-AE0C55F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5691-23DC-4E77-8D6B-39E24AD1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132B-DA84-4DF3-8B8D-B171933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D254-F37C-4545-9E10-70315AAB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69EA-8A79-4B4D-8CBD-A46015C1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0E8E-0A59-47E5-AEB0-D1B396BD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CAA9E-4471-4889-8321-512C8409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9A17A-AB1C-4B4C-B89B-19331CEC7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989BC-53A0-4F25-BFB6-87BC5780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66D3D-2C0E-4080-BDDE-9CFE896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57A1C-F13B-4DF9-BBEC-26808DC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30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8E-6E2B-48B7-A443-F8A9AC65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A189C-6009-4B2B-B05B-FF261835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C20CB-E5D9-46D6-B5DB-4C64D388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5E7A1-A255-4447-A19B-6EFF7513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8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ECBFA-4CDB-4F64-8330-33ED82E4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8EA82-0BE5-4790-B777-943DA4E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FC52-630D-48D9-8813-D8DBFF7C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7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F31D-2706-4BBC-A823-727AC9C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F9AF-C606-4315-B13F-AB7D41FD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FC5A-F541-4C04-B14B-7C614351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9767-2677-40A7-AB4C-F8867924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A243-E302-4E8D-A475-C5EDC3E2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9005C-A1FD-478C-9A6D-47B15BC7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3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4DFF-683A-4B50-8AD3-19A0614C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A0756-9E89-4A20-9CF9-1A48B522E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25918-B8A1-49CA-9DF4-0E0D9A96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304B-0179-4D15-85EA-DCA9F710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261D-6F95-4D4C-A7D2-253F866F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BCED-509F-4927-A93A-D202116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7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1115-B343-4179-A204-BAD33662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86FB2-ED3B-4805-ABF7-6A46F3D2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0762-DB40-4957-9FEC-0079B1ABD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21A3-2F1F-4349-A084-18DEFCDAA529}" type="datetimeFigureOut">
              <a:rPr lang="en-IN" smtClean="0"/>
              <a:t>02-01-2023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0AE7-B39D-4226-8976-3F19FA1C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D426-AC2E-4A80-9102-A49DAC32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A28C-0D09-4E2E-ACF5-49867492C1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customXml" Target="../ink/ink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610.png"/><Relationship Id="rId21" Type="http://schemas.openxmlformats.org/officeDocument/2006/relationships/image" Target="../media/image700.png"/><Relationship Id="rId34" Type="http://schemas.openxmlformats.org/officeDocument/2006/relationships/image" Target="../media/image760.png"/><Relationship Id="rId7" Type="http://schemas.openxmlformats.org/officeDocument/2006/relationships/image" Target="../media/image630.png"/><Relationship Id="rId12" Type="http://schemas.openxmlformats.org/officeDocument/2006/relationships/customXml" Target="../ink/ink8.xml"/><Relationship Id="rId17" Type="http://schemas.openxmlformats.org/officeDocument/2006/relationships/image" Target="../media/image680.png"/><Relationship Id="rId25" Type="http://schemas.openxmlformats.org/officeDocument/2006/relationships/image" Target="../media/image720.png"/><Relationship Id="rId33" Type="http://schemas.openxmlformats.org/officeDocument/2006/relationships/customXml" Target="../ink/ink19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650.png"/><Relationship Id="rId24" Type="http://schemas.openxmlformats.org/officeDocument/2006/relationships/customXml" Target="../ink/ink14.xml"/><Relationship Id="rId32" Type="http://schemas.openxmlformats.org/officeDocument/2006/relationships/image" Target="../media/image750.png"/><Relationship Id="rId5" Type="http://schemas.openxmlformats.org/officeDocument/2006/relationships/image" Target="../media/image620.png"/><Relationship Id="rId15" Type="http://schemas.openxmlformats.org/officeDocument/2006/relationships/image" Target="../media/image670.png"/><Relationship Id="rId23" Type="http://schemas.openxmlformats.org/officeDocument/2006/relationships/image" Target="../media/image710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690.png"/><Relationship Id="rId31" Type="http://schemas.openxmlformats.org/officeDocument/2006/relationships/customXml" Target="../ink/ink18.xml"/><Relationship Id="rId4" Type="http://schemas.openxmlformats.org/officeDocument/2006/relationships/customXml" Target="../ink/ink4.xml"/><Relationship Id="rId9" Type="http://schemas.openxmlformats.org/officeDocument/2006/relationships/image" Target="../media/image64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730.png"/><Relationship Id="rId30" Type="http://schemas.openxmlformats.org/officeDocument/2006/relationships/image" Target="../media/image740.png"/><Relationship Id="rId8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B4B0E-8BA5-4690-B647-C0104839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07" y="643467"/>
            <a:ext cx="655278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24062-D1F8-49D2-B8C6-3D4BB3EE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1" y="407682"/>
            <a:ext cx="5207268" cy="80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B30D2-884B-4965-A381-651411AA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22" y="2562180"/>
            <a:ext cx="8877756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EEC5-6796-4D5D-AF4D-DA7F7555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32" y="532029"/>
            <a:ext cx="8865056" cy="392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C9290-D10B-4F84-B87A-E45409A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87" y="4650054"/>
            <a:ext cx="8649145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73E6B-2C06-4A80-B7F1-BAE20B4C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00" y="235525"/>
            <a:ext cx="835067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7C4F0-C843-4D21-96FE-688013E4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68" y="433599"/>
            <a:ext cx="7283824" cy="412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80B39-67C8-4A51-8657-6C5EDB50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31" y="4818335"/>
            <a:ext cx="7550538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806F5-A690-4C6B-BF9C-44DB89EB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7" y="1058813"/>
            <a:ext cx="3092609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9D4D9-D706-4176-9C72-7315E0D7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892044"/>
            <a:ext cx="6350326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C1331-2052-4176-A0F0-85905FA2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12" y="1504851"/>
            <a:ext cx="6343976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C2155-CFE6-49E4-A603-8CB3CB38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47" y="2931579"/>
            <a:ext cx="9895723" cy="81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9A844-FED1-4B59-8F0C-FB62DEDE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9" y="682079"/>
            <a:ext cx="2025754" cy="173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D1093-FF8C-425D-9A36-44EBB652688C}"/>
              </a:ext>
            </a:extLst>
          </p:cNvPr>
          <p:cNvSpPr txBox="1"/>
          <p:nvPr/>
        </p:nvSpPr>
        <p:spPr>
          <a:xfrm>
            <a:off x="3734602" y="606392"/>
            <a:ext cx="41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 of two faces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8CBE2-7314-4E3F-B1DE-A91FAF10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7" y="4498355"/>
            <a:ext cx="2057506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9AEDF-B602-48E4-A47F-2641C979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17" y="614837"/>
            <a:ext cx="7398130" cy="299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2CDAF-2C73-4954-A290-EE864EA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1" y="4025244"/>
            <a:ext cx="7169518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AD03F-646E-4998-88A7-5A1CA33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7" y="671744"/>
            <a:ext cx="3797495" cy="466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68185-9801-42E6-9B81-5A68A609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798" y="828627"/>
            <a:ext cx="2597283" cy="1847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90F698-3371-7A80-92BC-B60DD8D039EE}"/>
                  </a:ext>
                </a:extLst>
              </p14:cNvPr>
              <p14:cNvContentPartPr/>
              <p14:nvPr/>
            </p14:nvContentPartPr>
            <p14:xfrm>
              <a:off x="1009800" y="1339920"/>
              <a:ext cx="7270920" cy="127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90F698-3371-7A80-92BC-B60DD8D03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440" y="1330560"/>
                <a:ext cx="728964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9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9731F-8B64-4178-8748-D3D7F46F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77" y="1510855"/>
            <a:ext cx="6629741" cy="1371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7F71-3147-4A1A-9565-7251545D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13" y="3498740"/>
            <a:ext cx="4038808" cy="2959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09C60-7CB9-4F43-9518-3F3E31535B28}"/>
              </a:ext>
            </a:extLst>
          </p:cNvPr>
          <p:cNvSpPr txBox="1"/>
          <p:nvPr/>
        </p:nvSpPr>
        <p:spPr>
          <a:xfrm>
            <a:off x="5043948" y="255639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5415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8CA46-4C07-481A-9022-65858646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7" y="484585"/>
            <a:ext cx="6464632" cy="78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152EE-A67F-4DD5-B5F8-440CC425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7" y="1206405"/>
            <a:ext cx="6544911" cy="300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82E80-9A4C-4585-AF56-AC12C191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38" y="3928057"/>
            <a:ext cx="7131417" cy="2159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66F33-0416-4686-B83C-013D51B32F78}"/>
              </a:ext>
            </a:extLst>
          </p:cNvPr>
          <p:cNvSpPr txBox="1"/>
          <p:nvPr/>
        </p:nvSpPr>
        <p:spPr>
          <a:xfrm>
            <a:off x="4476584" y="182880"/>
            <a:ext cx="37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271219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F2D70-A005-41D5-A86A-A019A295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8" y="736153"/>
            <a:ext cx="5874052" cy="4000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BC6B1-DAA7-4950-B7CE-40CCBEEC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0" y="5169996"/>
            <a:ext cx="6255071" cy="78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E7138-411B-4C1B-AC7F-CB993A338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9" y="1157384"/>
            <a:ext cx="3486329" cy="1028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68DA8-CE2E-4B5F-83BE-2597FFB2C55F}"/>
              </a:ext>
            </a:extLst>
          </p:cNvPr>
          <p:cNvSpPr txBox="1"/>
          <p:nvPr/>
        </p:nvSpPr>
        <p:spPr>
          <a:xfrm>
            <a:off x="4476584" y="182880"/>
            <a:ext cx="37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 OF ALL PROBABILITIES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7EFBD8-D000-F49E-E576-9799ACAB60BC}"/>
                  </a:ext>
                </a:extLst>
              </p14:cNvPr>
              <p14:cNvContentPartPr/>
              <p14:nvPr/>
            </p14:nvContentPartPr>
            <p14:xfrm>
              <a:off x="1752480" y="1955880"/>
              <a:ext cx="6102720" cy="406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7EFBD8-D000-F49E-E576-9799ACAB60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3120" y="1946520"/>
                <a:ext cx="612144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3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A2844F-BEF9-4871-9384-6DA76ACD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7" y="560482"/>
            <a:ext cx="5810549" cy="225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091B9-C701-44CC-8B0A-F056F046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8" y="3114504"/>
            <a:ext cx="2597283" cy="2330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6D525-37F4-4743-930B-F7E02008B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181" y="3346291"/>
            <a:ext cx="2559182" cy="1866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B0C41-34B1-44F0-91A9-35CACDC9602B}"/>
              </a:ext>
            </a:extLst>
          </p:cNvPr>
          <p:cNvSpPr txBox="1"/>
          <p:nvPr/>
        </p:nvSpPr>
        <p:spPr>
          <a:xfrm>
            <a:off x="4476584" y="182880"/>
            <a:ext cx="37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OF THE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406692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E6168-7E7B-4A0D-AEA5-C4A0983C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7" y="796998"/>
            <a:ext cx="2635385" cy="3626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A33A6-D1CC-4F9A-8BF8-6139061F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503" y="796998"/>
            <a:ext cx="5855001" cy="2006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DCD05-A823-440E-8C10-EEC86669A603}"/>
              </a:ext>
            </a:extLst>
          </p:cNvPr>
          <p:cNvSpPr txBox="1"/>
          <p:nvPr/>
        </p:nvSpPr>
        <p:spPr>
          <a:xfrm>
            <a:off x="4476584" y="182880"/>
            <a:ext cx="37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VARIANCE &amp;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91347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A1156-E3A3-40BC-932E-0593F7F1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1" y="943939"/>
            <a:ext cx="6572588" cy="438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3B81F-18F7-4287-B616-C687F845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95" y="1282877"/>
            <a:ext cx="2711589" cy="274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E90BC-D3E4-41E6-A41F-8368FF6420AD}"/>
              </a:ext>
            </a:extLst>
          </p:cNvPr>
          <p:cNvSpPr txBox="1"/>
          <p:nvPr/>
        </p:nvSpPr>
        <p:spPr>
          <a:xfrm>
            <a:off x="3607067" y="22047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PROBABILITY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70850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0E855-11A5-4F0E-8119-B72E962E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0" y="1225645"/>
            <a:ext cx="6331275" cy="2768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E11EC-5331-4713-AC6C-9FBC5CEAB576}"/>
              </a:ext>
            </a:extLst>
          </p:cNvPr>
          <p:cNvSpPr txBox="1"/>
          <p:nvPr/>
        </p:nvSpPr>
        <p:spPr>
          <a:xfrm>
            <a:off x="3424188" y="27253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MEAN AND VARIANCE OF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149484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461B3-46FD-47B7-B98B-ED298375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" y="678304"/>
            <a:ext cx="6210619" cy="539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291FA-876F-4A35-A811-91C76959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4" y="1956260"/>
            <a:ext cx="3530781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E64AA-E234-42D6-926E-5EC15ADB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4" y="578674"/>
            <a:ext cx="6363027" cy="120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8EAF0-AF5F-45FD-B277-CA0CB7D5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3" y="2281908"/>
            <a:ext cx="2305168" cy="127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983E6-79A5-495F-A280-51BF442D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31" y="2057329"/>
            <a:ext cx="2692538" cy="27433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70F0C-75C4-455D-8130-4F140E7FEA5C}"/>
              </a:ext>
            </a:extLst>
          </p:cNvPr>
          <p:cNvSpPr txBox="1"/>
          <p:nvPr/>
        </p:nvSpPr>
        <p:spPr>
          <a:xfrm>
            <a:off x="8518358" y="721895"/>
            <a:ext cx="266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6 $ to play</a:t>
            </a:r>
          </a:p>
          <a:p>
            <a:r>
              <a:rPr lang="en-IN" dirty="0"/>
              <a:t>10$ to win</a:t>
            </a:r>
          </a:p>
          <a:p>
            <a:r>
              <a:rPr lang="en-IN" dirty="0"/>
              <a:t>Zero $ if loss</a:t>
            </a:r>
          </a:p>
          <a:p>
            <a:endParaRPr lang="en-IN" dirty="0"/>
          </a:p>
          <a:p>
            <a:r>
              <a:rPr lang="en-IN" dirty="0"/>
              <a:t>W = 10X-6</a:t>
            </a:r>
          </a:p>
          <a:p>
            <a:endParaRPr lang="en-IN" dirty="0"/>
          </a:p>
          <a:p>
            <a:r>
              <a:rPr lang="en-IN" dirty="0"/>
              <a:t>E[W] = E[10X-6]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73C54E-6586-4609-A769-7714E3F3C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23" y="3929706"/>
            <a:ext cx="2743341" cy="1149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FE34E-FF41-4CAD-94CC-4B6374BED576}"/>
              </a:ext>
            </a:extLst>
          </p:cNvPr>
          <p:cNvSpPr txBox="1"/>
          <p:nvPr/>
        </p:nvSpPr>
        <p:spPr>
          <a:xfrm>
            <a:off x="3424188" y="27253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MEAN OF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231259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08373-E1B5-4ED4-B146-11C7088E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82" y="806808"/>
            <a:ext cx="2863997" cy="1663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87ADA-EB38-4C3B-B45D-8E7667A8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39" y="3431683"/>
            <a:ext cx="2571882" cy="191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6BFC1-349A-43B5-8F00-96567E7F7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26" y="1193116"/>
            <a:ext cx="2273417" cy="1911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8A9CE2-736F-4903-908D-D7E32D0ECBB1}"/>
              </a:ext>
            </a:extLst>
          </p:cNvPr>
          <p:cNvSpPr txBox="1"/>
          <p:nvPr/>
        </p:nvSpPr>
        <p:spPr>
          <a:xfrm>
            <a:off x="3424188" y="27253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VARIANCE OF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121958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28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8FD4C-58C5-473A-AF94-602D9B56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0" y="915961"/>
            <a:ext cx="4292821" cy="167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D39B0-7661-430C-A264-8BD9BC27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3" y="3116472"/>
            <a:ext cx="6807550" cy="1587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01FD4-434F-4DB3-A241-8B4EC4F6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015" y="1439863"/>
            <a:ext cx="3092609" cy="230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2208A-2C2A-43F7-8CB0-DDFDD5B70792}"/>
              </a:ext>
            </a:extLst>
          </p:cNvPr>
          <p:cNvSpPr txBox="1"/>
          <p:nvPr/>
        </p:nvSpPr>
        <p:spPr>
          <a:xfrm>
            <a:off x="5043948" y="255639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2693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AA949A-5D00-4D5F-9EE5-3A63C1EFB463}"/>
                  </a:ext>
                </a:extLst>
              </p14:cNvPr>
              <p14:cNvContentPartPr/>
              <p14:nvPr/>
            </p14:nvContentPartPr>
            <p14:xfrm>
              <a:off x="2338901" y="1096882"/>
              <a:ext cx="5476680" cy="203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AA949A-5D00-4D5F-9EE5-3A63C1EFB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901" y="1088242"/>
                <a:ext cx="5494320" cy="20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060C02-CC82-4B0B-AA0A-FC70BE6AAD5E}"/>
                  </a:ext>
                </a:extLst>
              </p14:cNvPr>
              <p14:cNvContentPartPr/>
              <p14:nvPr/>
            </p14:nvContentPartPr>
            <p14:xfrm>
              <a:off x="1741661" y="587482"/>
              <a:ext cx="6729120" cy="325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060C02-CC82-4B0B-AA0A-FC70BE6AAD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021" y="578842"/>
                <a:ext cx="674676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D41256-62B4-409A-AE95-00DD752DEF9B}"/>
                  </a:ext>
                </a:extLst>
              </p14:cNvPr>
              <p14:cNvContentPartPr/>
              <p14:nvPr/>
            </p14:nvContentPartPr>
            <p14:xfrm>
              <a:off x="1645901" y="3580882"/>
              <a:ext cx="6534360" cy="213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D41256-62B4-409A-AE95-00DD752DE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901" y="3572242"/>
                <a:ext cx="6552000" cy="21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9844F9B-0BA6-44F8-A982-A24FB95F9E6A}"/>
              </a:ext>
            </a:extLst>
          </p:cNvPr>
          <p:cNvGrpSpPr/>
          <p:nvPr/>
        </p:nvGrpSpPr>
        <p:grpSpPr>
          <a:xfrm>
            <a:off x="2502701" y="4224922"/>
            <a:ext cx="1924920" cy="929520"/>
            <a:chOff x="2502701" y="4224922"/>
            <a:chExt cx="192492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1E0DAC-8DEA-45D5-8ECA-0E53B7AD5306}"/>
                    </a:ext>
                  </a:extLst>
                </p14:cNvPr>
                <p14:cNvContentPartPr/>
                <p14:nvPr/>
              </p14:nvContentPartPr>
              <p14:xfrm>
                <a:off x="2502701" y="4600762"/>
                <a:ext cx="201600" cy="55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1E0DAC-8DEA-45D5-8ECA-0E53B7AD5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3701" y="4591762"/>
                  <a:ext cx="2192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482AAF-D2F1-4FAF-8489-342BEEDF65A1}"/>
                    </a:ext>
                  </a:extLst>
                </p14:cNvPr>
                <p14:cNvContentPartPr/>
                <p14:nvPr/>
              </p14:nvContentPartPr>
              <p14:xfrm>
                <a:off x="2731661" y="4687162"/>
                <a:ext cx="256680" cy="42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482AAF-D2F1-4FAF-8489-342BEEDF65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2661" y="4678162"/>
                  <a:ext cx="2743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607ACE-7EB0-43B6-85A4-69F5342B82CB}"/>
                    </a:ext>
                  </a:extLst>
                </p14:cNvPr>
                <p14:cNvContentPartPr/>
                <p14:nvPr/>
              </p14:nvContentPartPr>
              <p14:xfrm>
                <a:off x="3223061" y="4224922"/>
                <a:ext cx="81000" cy="81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607ACE-7EB0-43B6-85A4-69F5342B82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14421" y="4216282"/>
                  <a:ext cx="9864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8998D3-D5A9-4C20-AAD6-7A638ADCE14F}"/>
                    </a:ext>
                  </a:extLst>
                </p14:cNvPr>
                <p14:cNvContentPartPr/>
                <p14:nvPr/>
              </p14:nvContentPartPr>
              <p14:xfrm>
                <a:off x="3281741" y="4637482"/>
                <a:ext cx="300600" cy="6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8998D3-D5A9-4C20-AAD6-7A638ADCE1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3101" y="4628842"/>
                  <a:ext cx="31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D124B-646C-418B-B2C6-66CB8F412B5F}"/>
                    </a:ext>
                  </a:extLst>
                </p14:cNvPr>
                <p14:cNvContentPartPr/>
                <p14:nvPr/>
              </p14:nvContentPartPr>
              <p14:xfrm>
                <a:off x="3609341" y="4475842"/>
                <a:ext cx="286920" cy="50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D124B-646C-418B-B2C6-66CB8F412B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00341" y="4466842"/>
                  <a:ext cx="304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5500C1-2025-4F1B-93D2-580D81992D15}"/>
                    </a:ext>
                  </a:extLst>
                </p14:cNvPr>
                <p14:cNvContentPartPr/>
                <p14:nvPr/>
              </p14:nvContentPartPr>
              <p14:xfrm>
                <a:off x="3686021" y="4628122"/>
                <a:ext cx="248040" cy="88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5500C1-2025-4F1B-93D2-580D81992D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7381" y="4619482"/>
                  <a:ext cx="265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E41C45-763E-4300-B825-B425493B806D}"/>
                    </a:ext>
                  </a:extLst>
                </p14:cNvPr>
                <p14:cNvContentPartPr/>
                <p14:nvPr/>
              </p14:nvContentPartPr>
              <p14:xfrm>
                <a:off x="4427261" y="449492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E41C45-763E-4300-B825-B425493B8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8261" y="44859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ED43D5-C16F-4F68-BEC3-8289A38C03D9}"/>
              </a:ext>
            </a:extLst>
          </p:cNvPr>
          <p:cNvGrpSpPr/>
          <p:nvPr/>
        </p:nvGrpSpPr>
        <p:grpSpPr>
          <a:xfrm>
            <a:off x="4860341" y="4266322"/>
            <a:ext cx="5775480" cy="2203920"/>
            <a:chOff x="4860341" y="4266322"/>
            <a:chExt cx="5775480" cy="22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E6A235-047D-4D86-B5CB-7A6E84EE735E}"/>
                    </a:ext>
                  </a:extLst>
                </p14:cNvPr>
                <p14:cNvContentPartPr/>
                <p14:nvPr/>
              </p14:nvContentPartPr>
              <p14:xfrm>
                <a:off x="4860341" y="4266322"/>
                <a:ext cx="5775480" cy="220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E6A235-047D-4D86-B5CB-7A6E84EE73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1701" y="4257322"/>
                  <a:ext cx="57931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D296DC-239A-42D1-96E3-FB71CF7CECCB}"/>
                    </a:ext>
                  </a:extLst>
                </p14:cNvPr>
                <p14:cNvContentPartPr/>
                <p14:nvPr/>
              </p14:nvContentPartPr>
              <p14:xfrm>
                <a:off x="7363061" y="5225722"/>
                <a:ext cx="428400" cy="43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D296DC-239A-42D1-96E3-FB71CF7CEC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4061" y="5216722"/>
                  <a:ext cx="4460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2BBA15-B97F-4033-A304-3A24E335BE0E}"/>
                    </a:ext>
                  </a:extLst>
                </p14:cNvPr>
                <p14:cNvContentPartPr/>
                <p14:nvPr/>
              </p14:nvContentPartPr>
              <p14:xfrm>
                <a:off x="7844381" y="5447482"/>
                <a:ext cx="11448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2BBA15-B97F-4033-A304-3A24E335B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35381" y="5438842"/>
                  <a:ext cx="132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F97194-312F-4B9D-AF16-7F82E42486DA}"/>
                    </a:ext>
                  </a:extLst>
                </p14:cNvPr>
                <p14:cNvContentPartPr/>
                <p14:nvPr/>
              </p14:nvContentPartPr>
              <p14:xfrm>
                <a:off x="7757621" y="517820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F97194-312F-4B9D-AF16-7F82E42486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8621" y="5169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F90ADD-211E-4630-BE8E-5F61E4998345}"/>
                    </a:ext>
                  </a:extLst>
                </p14:cNvPr>
                <p14:cNvContentPartPr/>
                <p14:nvPr/>
              </p14:nvContentPartPr>
              <p14:xfrm>
                <a:off x="7911701" y="5101162"/>
                <a:ext cx="933480" cy="60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F90ADD-211E-4630-BE8E-5F61E49983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03061" y="5092162"/>
                  <a:ext cx="9511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A0B1FF-0498-469F-AFA0-08A495570922}"/>
                    </a:ext>
                  </a:extLst>
                </p14:cNvPr>
                <p14:cNvContentPartPr/>
                <p14:nvPr/>
              </p14:nvContentPartPr>
              <p14:xfrm>
                <a:off x="8951381" y="5043202"/>
                <a:ext cx="101160" cy="44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A0B1FF-0498-469F-AFA0-08A4955709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42741" y="5034562"/>
                  <a:ext cx="1188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A8E226-B3B9-4D7D-A1F1-9077FB4C6CA6}"/>
                    </a:ext>
                  </a:extLst>
                </p14:cNvPr>
                <p14:cNvContentPartPr/>
                <p14:nvPr/>
              </p14:nvContentPartPr>
              <p14:xfrm>
                <a:off x="9028421" y="5005042"/>
                <a:ext cx="168120" cy="2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A8E226-B3B9-4D7D-A1F1-9077FB4C6C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19781" y="4996402"/>
                  <a:ext cx="18576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26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C729E-2C22-4385-9CD0-1327A7EC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7654"/>
            <a:ext cx="10905066" cy="256269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C6455-28F6-4B1A-81BF-898D7321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6" y="643467"/>
            <a:ext cx="870478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6AAC8-D23E-403F-9A5E-ED3C52C3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6" y="488911"/>
            <a:ext cx="5010407" cy="1511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B57CA-DA17-45B7-9393-63EA50F1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93" y="2332942"/>
            <a:ext cx="3587934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24B63-943D-47A4-9E9D-60E63FBA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6" y="702297"/>
            <a:ext cx="5600988" cy="4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1F2A34-2AA6-46BD-98AB-BCDA3680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6" y="1603064"/>
            <a:ext cx="4267419" cy="299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ACEAD-97A1-4C14-B959-41163439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62" y="1837983"/>
            <a:ext cx="3206915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1DD9C5-4FF9-4FEA-B13E-ADD34EF8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4" y="577828"/>
            <a:ext cx="6350326" cy="654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9DCB6-F903-42CA-A438-452412C1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3" y="2127193"/>
            <a:ext cx="4140413" cy="219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2E5952-D47B-49E8-81DA-E51E8CED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" y="5219687"/>
            <a:ext cx="2076557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2DC7E-58DC-4BEA-8681-FEB5D19E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6" y="499724"/>
            <a:ext cx="6363027" cy="819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CEF26-44F0-48EE-A770-D447DA2F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9" y="1877674"/>
            <a:ext cx="2743341" cy="80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D48AC-1D41-4F21-BC60-58497049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3" y="1784951"/>
            <a:ext cx="6216970" cy="280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8871-DE3A-4240-8B16-BFDB5E5DB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46" y="5444447"/>
            <a:ext cx="6286823" cy="844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499337-F11B-4654-952C-0134C85E96FF}"/>
              </a:ext>
            </a:extLst>
          </p:cNvPr>
          <p:cNvSpPr txBox="1"/>
          <p:nvPr/>
        </p:nvSpPr>
        <p:spPr>
          <a:xfrm>
            <a:off x="4800600" y="1397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 score</a:t>
            </a:r>
          </a:p>
        </p:txBody>
      </p:sp>
    </p:spTree>
    <p:extLst>
      <p:ext uri="{BB962C8B-B14F-4D97-AF65-F5344CB8AC3E}">
        <p14:creationId xmlns:p14="http://schemas.microsoft.com/office/powerpoint/2010/main" val="6358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66</Words>
  <Application>Microsoft Office PowerPoint</Application>
  <PresentationFormat>Widescreen</PresentationFormat>
  <Paragraphs>19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17</cp:revision>
  <dcterms:created xsi:type="dcterms:W3CDTF">2022-01-23T14:25:03Z</dcterms:created>
  <dcterms:modified xsi:type="dcterms:W3CDTF">2023-01-02T15:23:16Z</dcterms:modified>
</cp:coreProperties>
</file>