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3C61-B710-D289-5ADF-192CA0D2D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CD3F4-9A57-8031-0A8C-942251289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A38E-F53F-AA7D-F8FC-7EFA3D0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903E-ADB2-54CB-60F4-C73B77EA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0B16-7328-C106-E14C-836E4ED0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0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3683-B09B-F7FD-9754-4E637369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963BD-267B-ED67-F099-0E22298A8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407B-B78E-36A3-DB56-8B126D82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861C-C0D1-B04B-349B-9B85FA28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0051-D8EB-5157-6F5A-F541969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0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99A05-D3A8-7BE5-F2CF-75716E334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59981-A155-51CF-B8B0-CDD7364D1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E324-C2AE-DCC8-782C-1B42005B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915F-F005-F55A-64D0-800AC330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3EE7-E6E2-0A4A-B284-500687E4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43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0620-E8EF-8C2D-9A11-4F27CB61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6D22-6C0D-0C14-23CB-6BF24023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503B-C2B3-82D3-8A45-1BE1DD6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6AFB-02C6-3ECF-097C-7D740628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9B4C-1128-42FC-8E21-74AA42B2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116C-C662-7FDA-D869-3F57ECE6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48FB9-D77C-D1B6-3843-428398BD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6462-A0D5-3741-C8F8-4C8E9521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8DEC-1EA7-10F5-B907-DD2099EC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B7EA-6072-BFF2-13AF-DEA968F7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8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FC25-A072-1F41-0530-BC29E195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B92A-DE41-7089-2848-2F5BD4962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C1E67-FD27-41C9-89A2-11CEB601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C6DC4-B227-4F0E-AA1B-C7C4AAC2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91E4D-B932-5CD5-C8BF-62548DC1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9F41-4F08-1F22-040E-AE4941D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8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2831-8F96-DCFA-4B2B-629A9660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971D3-4CA9-6B0C-E0AB-9B374A6F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BDC8B-2898-FB18-E145-CD9CBC60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9C1B-BFB7-2DCA-8E9F-089150940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478BC-6FDF-6B00-B253-804267AD3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9E8D0-708A-4150-AC2F-4FA155B6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75AA5-FBC5-5C8E-ACDA-799E09FF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08DE4-342B-1E6C-1759-8A8FF26A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17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CBFA-9474-BDE3-F40B-3C8F31D7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E9E97-E772-2F26-3297-2230C9E6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F7D65-B684-611D-5566-9CA043BB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B8E73-9EBF-E06D-EAF2-1E5236F2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9125C-285D-F26D-441B-6686023D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EC2DE-9F74-F1D6-A205-5952806B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7D84-C8E5-4E74-E29C-78244FFD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8890-A8B8-EFF7-EA36-49D8C5A5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BAA8-FACC-C21A-F6C4-637708D60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F1A44-B006-3CD8-588D-361FF6D13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7D11-1A7B-B4FB-3E87-19131B41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1C3BF-87AE-790B-BD87-E285873E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647D-2E1F-C66C-8C37-31A56A01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5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8E2B-29C3-B61C-3244-3E37C25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7B0B8-9D15-59E9-CE03-E35776101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D5AE9-B302-FB81-7AAF-571B4D88C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DA17-D8D3-E364-9BB6-3721A184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B584D-8068-CC26-5DEA-DF1F170F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00CD6-3790-A701-1F5C-55BDE5E0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9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B1D7A-41E4-CA55-02A6-FA61EB90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3CCA4-11A7-9D7A-8EAE-505C11B09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80D37-3A27-5DF2-45B9-76CF6A152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CADA-972C-45AF-BD3D-68BC20C5532D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7BA3-DE62-2AD5-9F6A-5F347323A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F6E0-6D97-9BAD-5B13-445109B3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E7BA-AC2E-481E-9C8C-4C0401796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9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164EA-F387-5278-B6FA-970792BD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20" y="1473099"/>
            <a:ext cx="7982360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7F504-6C69-3344-5265-35075657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93" y="1225437"/>
            <a:ext cx="8026813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6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FB2C4-4632-A680-9498-35790E70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11" y="1139707"/>
            <a:ext cx="8312577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9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94449-E67F-83BE-98CF-F5F1F2A4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74" y="1063503"/>
            <a:ext cx="4877051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9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BE240-1C29-9606-2CBF-35CA6359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52" y="1139707"/>
            <a:ext cx="4769095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4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</dc:creator>
  <cp:lastModifiedBy>suresh kumar</cp:lastModifiedBy>
  <cp:revision>1</cp:revision>
  <dcterms:created xsi:type="dcterms:W3CDTF">2022-12-21T15:00:35Z</dcterms:created>
  <dcterms:modified xsi:type="dcterms:W3CDTF">2022-12-21T15:01:25Z</dcterms:modified>
</cp:coreProperties>
</file>