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1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2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9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9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4E5-DB3F-4E27-B6BB-967CC90D3701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5E6E-D489-408F-BF76-BFE0EA854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8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995362"/>
            <a:ext cx="90011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933450"/>
            <a:ext cx="92011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33437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2022-12-13T14:38:06Z</dcterms:created>
  <dcterms:modified xsi:type="dcterms:W3CDTF">2022-12-13T14:38:24Z</dcterms:modified>
</cp:coreProperties>
</file>