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Week 8 Canvas class​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Name: HAMDAN SIDDIQUI</a:t>
            </a:r>
            <a:endParaRPr lang="en-US"/>
          </a:p>
          <a:p>
            <a:endParaRPr lang="en-US"/>
          </a:p>
          <a:p>
            <a:r>
              <a:rPr lang="en-US"/>
              <a:t>Seat no: B20102046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</p:spPr>
        <p:txBody>
          <a:bodyPr/>
          <a:p>
            <a:r>
              <a:rPr lang="en-US">
                <a:sym typeface="+mn-ea"/>
              </a:rPr>
              <a:t>Class Canvas has five (5) functions:​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695"/>
            <a:ext cx="10515600" cy="4680585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 sz="5600"/>
          </a:p>
          <a:p>
            <a:r>
              <a:rPr lang="en-US" sz="8000"/>
              <a:t>turnTo​</a:t>
            </a:r>
            <a:endParaRPr lang="en-US" sz="8000"/>
          </a:p>
          <a:p>
            <a:endParaRPr lang="en-US" sz="8000"/>
          </a:p>
          <a:p>
            <a:r>
              <a:rPr lang="en-US" sz="8000"/>
              <a:t>turn​</a:t>
            </a:r>
            <a:endParaRPr lang="en-US" sz="8000"/>
          </a:p>
          <a:p>
            <a:endParaRPr lang="en-US" sz="8000"/>
          </a:p>
          <a:p>
            <a:r>
              <a:rPr lang="en-US" sz="8000"/>
              <a:t>lineTo​</a:t>
            </a:r>
            <a:endParaRPr lang="en-US" sz="8000"/>
          </a:p>
          <a:p>
            <a:endParaRPr lang="en-US" sz="8000"/>
          </a:p>
          <a:p>
            <a:r>
              <a:rPr lang="en-US" sz="8000"/>
              <a:t>moveTo​</a:t>
            </a:r>
            <a:endParaRPr lang="en-US" sz="8000"/>
          </a:p>
          <a:p>
            <a:endParaRPr lang="en-US" sz="8000"/>
          </a:p>
          <a:p>
            <a:r>
              <a:rPr lang="en-US" sz="8000"/>
              <a:t>forward​</a:t>
            </a:r>
            <a:endParaRPr lang="en-US" sz="8000"/>
          </a:p>
          <a:p>
            <a:endParaRPr lang="en-US" sz="8000"/>
          </a:p>
          <a:p>
            <a:pPr marL="0" indent="0">
              <a:buNone/>
            </a:pPr>
            <a:r>
              <a:rPr lang="en-US" sz="8000"/>
              <a:t>In class canvas we design our own drawing tool very similar to "Turtle".​</a:t>
            </a:r>
            <a:endParaRPr lang="en-US" sz="8000"/>
          </a:p>
          <a:p>
            <a:endParaRPr lang="en-US" sz="8000"/>
          </a:p>
        </p:txBody>
      </p:sp>
      <p:sp>
        <p:nvSpPr>
          <p:cNvPr id="4" name="Text Box 3"/>
          <p:cNvSpPr txBox="1"/>
          <p:nvPr/>
        </p:nvSpPr>
        <p:spPr>
          <a:xfrm>
            <a:off x="6210935" y="4993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27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930"/>
            <a:ext cx="10515600" cy="5784850"/>
          </a:xfrm>
        </p:spPr>
        <p:txBody>
          <a:bodyPr>
            <a:noAutofit/>
          </a:bodyPr>
          <a:p>
            <a:r>
              <a:rPr lang="en-US" sz="2000"/>
              <a:t>In 'turnTo':​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We change the angle of our 'Pen' to the exact angle we define. It is not a cumulative angle unlike 'turn' function.​</a:t>
            </a:r>
            <a:endParaRPr lang="en-US" sz="2000"/>
          </a:p>
          <a:p>
            <a:endParaRPr lang="en-US" sz="2000"/>
          </a:p>
          <a:p>
            <a:r>
              <a:rPr lang="en-US" sz="2000"/>
              <a:t> In 'turn':​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We also pass an angle as the required parameter which is then accumulated with previous angle than our Pen turns to that angle.​</a:t>
            </a:r>
            <a:endParaRPr lang="en-US" sz="2000"/>
          </a:p>
          <a:p>
            <a:endParaRPr lang="en-US" sz="2000"/>
          </a:p>
          <a:p>
            <a:r>
              <a:rPr lang="en-US" sz="2000"/>
              <a:t>In 'lineTo':​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We move to the specified location and draw a line from current position(CP) to that new location.​</a:t>
            </a:r>
            <a:endParaRPr lang="en-US" sz="2000"/>
          </a:p>
          <a:p>
            <a:endParaRPr lang="en-US" sz="2000"/>
          </a:p>
          <a:p>
            <a:r>
              <a:rPr lang="en-US" sz="2000"/>
              <a:t> In 'moveTo':​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It only updates CP</a:t>
            </a:r>
            <a:r>
              <a:rPr lang="en-US" sz="1800"/>
              <a:t> or cur</a:t>
            </a:r>
            <a:r>
              <a:rPr lang="en-US" sz="1300"/>
              <a:t>rent position of our Pen.</a:t>
            </a:r>
            <a:endParaRPr lang="en-US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41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945"/>
            <a:ext cx="10515600" cy="5093335"/>
          </a:xfrm>
        </p:spPr>
        <p:txBody>
          <a:bodyPr/>
          <a:p>
            <a:r>
              <a:rPr lang="en-US" sz="2000"/>
              <a:t>In 'forward':​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    We pass two(2) parameters ; how much distance to move forward ['dist'], and its visibility (means if we just move to new location or also draw a line to that location using moveTo and lineTo).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Presentation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Week 8 Canvas class​</vt:lpstr>
      <vt:lpstr>Class Canvas has five (5) functions:​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Canvas class​</dc:title>
  <dc:creator>Home</dc:creator>
  <cp:lastModifiedBy>Home</cp:lastModifiedBy>
  <cp:revision>2</cp:revision>
  <dcterms:created xsi:type="dcterms:W3CDTF">2023-09-05T08:09:00Z</dcterms:created>
  <dcterms:modified xsi:type="dcterms:W3CDTF">2023-09-05T08:10:35Z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42D3F71FD87346F0877246AB430004B1_11</vt:lpwstr>
  </property>
  <property fmtid="{D5CDD505-2E9C-101B-9397-08002B2CF9AE}" pid="3" name="KSOProductBuildVer">
    <vt:lpwstr>1033-12.2.0.13201</vt:lpwstr>
  </property>
</Properties>
</file>