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FCE44-3370-4B29-848E-7250E042FAC7}" v="711" dt="2020-06-02T04:39:47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Algorithm CS316</a:t>
            </a:r>
            <a:br>
              <a:rPr lang="en-US" sz="5400" dirty="0"/>
            </a:br>
            <a:r>
              <a:rPr lang="en-US" sz="5400">
                <a:solidFill>
                  <a:schemeClr val="tx1"/>
                </a:solidFill>
              </a:rPr>
              <a:t>Presentation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endParaRPr lang="en-US"/>
          </a:p>
          <a:p>
            <a:pPr algn="ctr">
              <a:lnSpc>
                <a:spcPct val="90000"/>
              </a:lnSpc>
            </a:pPr>
            <a:r>
              <a:rPr lang="en-US"/>
              <a:t>[1]. Explain Algorithms</a:t>
            </a:r>
          </a:p>
          <a:p>
            <a:pPr algn="ctr">
              <a:lnSpc>
                <a:spcPct val="90000"/>
              </a:lnSpc>
            </a:pPr>
            <a:r>
              <a:rPr lang="en-US"/>
              <a:t>  [2]. Compute complexity</a:t>
            </a:r>
          </a:p>
        </p:txBody>
      </p:sp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BB48F-3AD8-43D3-BC62-89BCC31B9568}"/>
              </a:ext>
            </a:extLst>
          </p:cNvPr>
          <p:cNvSpPr txBox="1"/>
          <p:nvPr/>
        </p:nvSpPr>
        <p:spPr>
          <a:xfrm>
            <a:off x="109268" y="-5751"/>
            <a:ext cx="5604295" cy="7786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solidFill>
                  <a:schemeClr val="accent5">
                    <a:lumMod val="75000"/>
                  </a:schemeClr>
                </a:solidFill>
              </a:rPr>
              <a:t>Algorithm_1: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500"/>
              <a:t>typedef struct obj{</a:t>
            </a:r>
            <a:endParaRPr lang="en-US"/>
          </a:p>
          <a:p>
            <a:r>
              <a:rPr lang="en-US" sz="1500" dirty="0"/>
              <a:t>int element;</a:t>
            </a:r>
          </a:p>
          <a:p>
            <a:r>
              <a:rPr lang="en-US" sz="1500" dirty="0"/>
              <a:t>int count;</a:t>
            </a:r>
          </a:p>
          <a:p>
            <a:r>
              <a:rPr lang="en-US" sz="1500" dirty="0"/>
              <a:t>}Object;</a:t>
            </a:r>
          </a:p>
          <a:p>
            <a:endParaRPr lang="en-US" sz="1500" dirty="0"/>
          </a:p>
          <a:p>
            <a:r>
              <a:rPr lang="en-US" sz="1500"/>
              <a:t>int dominator(int A[] , int N)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 int count=0;</a:t>
            </a:r>
          </a:p>
          <a:p>
            <a:r>
              <a:rPr lang="en-US" sz="1500" dirty="0"/>
              <a:t> Object iteration[N];</a:t>
            </a:r>
          </a:p>
          <a:p>
            <a:endParaRPr lang="en-US" sz="1500" dirty="0"/>
          </a:p>
          <a:p>
            <a:r>
              <a:rPr lang="en-US" sz="1500" dirty="0"/>
              <a:t> for(int </a:t>
            </a:r>
            <a:r>
              <a:rPr lang="en-US" sz="1500" err="1"/>
              <a:t>i</a:t>
            </a:r>
            <a:r>
              <a:rPr lang="en-US" sz="1500" dirty="0"/>
              <a:t>=0;i&lt;N ;</a:t>
            </a:r>
            <a:r>
              <a:rPr lang="en-US" sz="1500" err="1"/>
              <a:t>i</a:t>
            </a:r>
            <a:r>
              <a:rPr lang="en-US" sz="1500" dirty="0"/>
              <a:t>++)</a:t>
            </a:r>
          </a:p>
          <a:p>
            <a:r>
              <a:rPr lang="en-US" sz="1500" dirty="0"/>
              <a:t> {</a:t>
            </a:r>
          </a:p>
          <a:p>
            <a:r>
              <a:rPr lang="en-US" sz="1500" dirty="0"/>
              <a:t>  for(int j=0; j&lt;N; </a:t>
            </a:r>
            <a:r>
              <a:rPr lang="en-US" sz="1500" err="1"/>
              <a:t>j++</a:t>
            </a:r>
            <a:r>
              <a:rPr lang="en-US" sz="1500" dirty="0"/>
              <a:t> )</a:t>
            </a:r>
          </a:p>
          <a:p>
            <a:r>
              <a:rPr lang="en-US" sz="1500" dirty="0"/>
              <a:t>  {</a:t>
            </a:r>
          </a:p>
          <a:p>
            <a:r>
              <a:rPr lang="en-US" sz="1500" dirty="0"/>
              <a:t>   if(A[</a:t>
            </a:r>
            <a:r>
              <a:rPr lang="en-US" sz="1500" err="1"/>
              <a:t>i</a:t>
            </a:r>
            <a:r>
              <a:rPr lang="en-US" sz="1500" dirty="0"/>
              <a:t>] == A[j])    </a:t>
            </a:r>
          </a:p>
          <a:p>
            <a:r>
              <a:rPr lang="en-US" sz="1500" dirty="0"/>
              <a:t>   count++;</a:t>
            </a:r>
          </a:p>
          <a:p>
            <a:r>
              <a:rPr lang="en-US" sz="1500" dirty="0"/>
              <a:t>  }</a:t>
            </a:r>
          </a:p>
          <a:p>
            <a:r>
              <a:rPr lang="en-US" sz="1500" dirty="0"/>
              <a:t>  iteration[</a:t>
            </a:r>
            <a:r>
              <a:rPr lang="en-US" sz="1500" err="1"/>
              <a:t>i</a:t>
            </a:r>
            <a:r>
              <a:rPr lang="en-US" sz="1500" dirty="0"/>
              <a:t>].element=A[</a:t>
            </a:r>
            <a:r>
              <a:rPr lang="en-US" sz="1500" err="1"/>
              <a:t>i</a:t>
            </a:r>
            <a:r>
              <a:rPr lang="en-US" sz="1500" dirty="0"/>
              <a:t>];</a:t>
            </a:r>
          </a:p>
          <a:p>
            <a:r>
              <a:rPr lang="en-US" sz="1500" dirty="0"/>
              <a:t>  iteration[</a:t>
            </a:r>
            <a:r>
              <a:rPr lang="en-US" sz="1500" err="1"/>
              <a:t>i</a:t>
            </a:r>
            <a:r>
              <a:rPr lang="en-US" sz="1500" dirty="0"/>
              <a:t>].count=count;</a:t>
            </a:r>
          </a:p>
          <a:p>
            <a:r>
              <a:rPr lang="en-US" sz="1500" dirty="0"/>
              <a:t>  count=0; }</a:t>
            </a:r>
          </a:p>
          <a:p>
            <a:r>
              <a:rPr lang="en-US" sz="1500" dirty="0">
                <a:ea typeface="+mn-lt"/>
                <a:cs typeface="+mn-lt"/>
              </a:rPr>
              <a:t> int size=N/2;</a:t>
            </a:r>
          </a:p>
          <a:p>
            <a:r>
              <a:rPr lang="en-US" sz="1500" dirty="0">
                <a:ea typeface="+mn-lt"/>
                <a:cs typeface="+mn-lt"/>
              </a:rPr>
              <a:t> for(int </a:t>
            </a:r>
            <a:r>
              <a:rPr lang="en-US" sz="1500" dirty="0" err="1">
                <a:ea typeface="+mn-lt"/>
                <a:cs typeface="+mn-lt"/>
              </a:rPr>
              <a:t>i</a:t>
            </a:r>
            <a:r>
              <a:rPr lang="en-US" sz="1500" dirty="0">
                <a:ea typeface="+mn-lt"/>
                <a:cs typeface="+mn-lt"/>
              </a:rPr>
              <a:t>=0;i&lt;</a:t>
            </a:r>
            <a:r>
              <a:rPr lang="en-US" sz="1500" dirty="0" err="1">
                <a:ea typeface="+mn-lt"/>
                <a:cs typeface="+mn-lt"/>
              </a:rPr>
              <a:t>N;i</a:t>
            </a:r>
            <a:r>
              <a:rPr lang="en-US" sz="1500" dirty="0">
                <a:ea typeface="+mn-lt"/>
                <a:cs typeface="+mn-lt"/>
              </a:rPr>
              <a:t>++)</a:t>
            </a:r>
          </a:p>
          <a:p>
            <a:r>
              <a:rPr lang="en-US" sz="1500" dirty="0">
                <a:ea typeface="+mn-lt"/>
                <a:cs typeface="+mn-lt"/>
              </a:rPr>
              <a:t> {</a:t>
            </a:r>
          </a:p>
          <a:p>
            <a:r>
              <a:rPr lang="en-US" sz="1500" dirty="0">
                <a:ea typeface="+mn-lt"/>
                <a:cs typeface="+mn-lt"/>
              </a:rPr>
              <a:t>   if(iteration[</a:t>
            </a:r>
            <a:r>
              <a:rPr lang="en-US" sz="1500" dirty="0" err="1">
                <a:ea typeface="+mn-lt"/>
                <a:cs typeface="+mn-lt"/>
              </a:rPr>
              <a:t>i</a:t>
            </a:r>
            <a:r>
              <a:rPr lang="en-US" sz="1500" dirty="0">
                <a:ea typeface="+mn-lt"/>
                <a:cs typeface="+mn-lt"/>
              </a:rPr>
              <a:t>].count&gt;size ){</a:t>
            </a:r>
          </a:p>
          <a:p>
            <a:r>
              <a:rPr lang="en-US" sz="1500">
                <a:ea typeface="+mn-lt"/>
                <a:cs typeface="+mn-lt"/>
              </a:rPr>
              <a:t>        return A[i];</a:t>
            </a:r>
          </a:p>
          <a:p>
            <a:r>
              <a:rPr lang="en-US" sz="1500" dirty="0">
                <a:ea typeface="+mn-lt"/>
                <a:cs typeface="+mn-lt"/>
              </a:rPr>
              <a:t>        }</a:t>
            </a:r>
          </a:p>
          <a:p>
            <a:r>
              <a:rPr lang="en-US" sz="1500" dirty="0">
                <a:ea typeface="+mn-lt"/>
                <a:cs typeface="+mn-lt"/>
              </a:rPr>
              <a:t> }</a:t>
            </a:r>
          </a:p>
          <a:p>
            <a:r>
              <a:rPr lang="en-US" sz="1500" dirty="0">
                <a:ea typeface="+mn-lt"/>
                <a:cs typeface="+mn-lt"/>
              </a:rPr>
              <a:t>  return -1;</a:t>
            </a:r>
          </a:p>
          <a:p>
            <a:r>
              <a:rPr lang="en-US" sz="1500" dirty="0">
                <a:ea typeface="+mn-lt"/>
                <a:cs typeface="+mn-lt"/>
              </a:rPr>
              <a:t>}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dirty="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5AD7-AE6B-4C32-9113-89C84821AA90}"/>
              </a:ext>
            </a:extLst>
          </p:cNvPr>
          <p:cNvSpPr txBox="1"/>
          <p:nvPr/>
        </p:nvSpPr>
        <p:spPr>
          <a:xfrm>
            <a:off x="5098211" y="-235788"/>
            <a:ext cx="6495691" cy="937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FC81C-E971-485F-B19A-439AE62A90BB}"/>
              </a:ext>
            </a:extLst>
          </p:cNvPr>
          <p:cNvSpPr txBox="1"/>
          <p:nvPr/>
        </p:nvSpPr>
        <p:spPr>
          <a:xfrm flipV="1">
            <a:off x="4911306" y="-211513"/>
            <a:ext cx="5604295" cy="205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7B56C-D0D2-4D5D-9E8F-708438A13FB7}"/>
              </a:ext>
            </a:extLst>
          </p:cNvPr>
          <p:cNvSpPr txBox="1"/>
          <p:nvPr/>
        </p:nvSpPr>
        <p:spPr>
          <a:xfrm>
            <a:off x="5888964" y="94891"/>
            <a:ext cx="5647427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 int main()</a:t>
            </a:r>
          </a:p>
          <a:p>
            <a:r>
              <a:rPr lang="en-US" sz="1500" dirty="0"/>
              <a:t>{</a:t>
            </a:r>
          </a:p>
          <a:p>
            <a:r>
              <a:rPr lang="en-US" sz="1500" dirty="0"/>
              <a:t>   int n;</a:t>
            </a:r>
          </a:p>
          <a:p>
            <a:r>
              <a:rPr lang="en-US" sz="1500" dirty="0"/>
              <a:t>   </a:t>
            </a:r>
            <a:r>
              <a:rPr lang="en-US" sz="1500" dirty="0" err="1"/>
              <a:t>printf</a:t>
            </a:r>
            <a:r>
              <a:rPr lang="en-US" sz="1500" dirty="0"/>
              <a:t>("Enter number of Array A:");</a:t>
            </a:r>
          </a:p>
          <a:p>
            <a:r>
              <a:rPr lang="en-US" sz="1500" dirty="0"/>
              <a:t>   </a:t>
            </a:r>
            <a:r>
              <a:rPr lang="en-US" sz="1500" dirty="0" err="1"/>
              <a:t>scanf</a:t>
            </a:r>
            <a:r>
              <a:rPr lang="en-US" sz="1500" dirty="0"/>
              <a:t>("%</a:t>
            </a:r>
            <a:r>
              <a:rPr lang="en-US" sz="1500" dirty="0" err="1"/>
              <a:t>d",&amp;n</a:t>
            </a:r>
            <a:r>
              <a:rPr lang="en-US" sz="1500" dirty="0"/>
              <a:t>);</a:t>
            </a:r>
          </a:p>
          <a:p>
            <a:r>
              <a:rPr lang="en-US" sz="1500" dirty="0"/>
              <a:t>   </a:t>
            </a:r>
            <a:r>
              <a:rPr lang="en-US" sz="1500" dirty="0" err="1"/>
              <a:t>printf</a:t>
            </a:r>
            <a:r>
              <a:rPr lang="en-US" sz="1500" dirty="0"/>
              <a:t>("Enter </a:t>
            </a:r>
            <a:r>
              <a:rPr lang="en-US" sz="1500" dirty="0" err="1"/>
              <a:t>elemens</a:t>
            </a:r>
            <a:r>
              <a:rPr lang="en-US" sz="1500" dirty="0"/>
              <a:t> of array:\n");</a:t>
            </a:r>
          </a:p>
          <a:p>
            <a:r>
              <a:rPr lang="en-US" sz="1500" dirty="0"/>
              <a:t>   int A[n] ;</a:t>
            </a:r>
          </a:p>
          <a:p>
            <a:endParaRPr lang="en-US" sz="1500" dirty="0"/>
          </a:p>
          <a:p>
            <a:r>
              <a:rPr lang="en-US" sz="1500" dirty="0"/>
              <a:t>   for(int </a:t>
            </a:r>
            <a:r>
              <a:rPr lang="en-US" sz="1500" err="1"/>
              <a:t>i</a:t>
            </a:r>
            <a:r>
              <a:rPr lang="en-US" sz="1500" dirty="0"/>
              <a:t>= 0 ;</a:t>
            </a:r>
            <a:r>
              <a:rPr lang="en-US" sz="1500" err="1"/>
              <a:t>i</a:t>
            </a:r>
            <a:r>
              <a:rPr lang="en-US" sz="1500"/>
              <a:t>&lt; n &amp;&amp; A[I] &gt; -3 &amp;&amp; A[I] &lt; 690 ; </a:t>
            </a:r>
            <a:r>
              <a:rPr lang="en-US" sz="1500" err="1"/>
              <a:t>i</a:t>
            </a:r>
            <a:r>
              <a:rPr lang="en-US" sz="1500" dirty="0"/>
              <a:t>++)</a:t>
            </a:r>
          </a:p>
          <a:p>
            <a:r>
              <a:rPr lang="en-US" sz="1500" dirty="0"/>
              <a:t>   {</a:t>
            </a:r>
          </a:p>
          <a:p>
            <a:r>
              <a:rPr lang="en-US" sz="1500" dirty="0"/>
              <a:t>        </a:t>
            </a:r>
            <a:r>
              <a:rPr lang="en-US" sz="1500" dirty="0" err="1"/>
              <a:t>scanf</a:t>
            </a:r>
            <a:r>
              <a:rPr lang="en-US" sz="1500" dirty="0"/>
              <a:t>("%</a:t>
            </a:r>
            <a:r>
              <a:rPr lang="en-US" sz="1500" dirty="0" err="1"/>
              <a:t>d",&amp;A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   }</a:t>
            </a:r>
          </a:p>
          <a:p>
            <a:endParaRPr lang="en-US" sz="1500" dirty="0"/>
          </a:p>
          <a:p>
            <a:r>
              <a:rPr lang="en-US" sz="1500" dirty="0"/>
              <a:t>    </a:t>
            </a:r>
            <a:r>
              <a:rPr lang="en-US" sz="1500" dirty="0" err="1"/>
              <a:t>printf</a:t>
            </a:r>
            <a:r>
              <a:rPr lang="en-US" sz="1500" dirty="0"/>
              <a:t>("Positions of dominator are : ");</a:t>
            </a:r>
          </a:p>
          <a:p>
            <a:endParaRPr lang="en-US" sz="1500" dirty="0"/>
          </a:p>
          <a:p>
            <a:r>
              <a:rPr lang="en-US" sz="1500" dirty="0"/>
              <a:t>   for(int </a:t>
            </a:r>
            <a:r>
              <a:rPr lang="en-US" sz="1500" dirty="0" err="1"/>
              <a:t>i</a:t>
            </a:r>
            <a:r>
              <a:rPr lang="en-US" sz="1500" dirty="0"/>
              <a:t>= 0 ;</a:t>
            </a:r>
            <a:r>
              <a:rPr lang="en-US" sz="1500" dirty="0" err="1"/>
              <a:t>i</a:t>
            </a:r>
            <a:r>
              <a:rPr lang="en-US" sz="1500" dirty="0"/>
              <a:t>&lt; n ; </a:t>
            </a:r>
            <a:r>
              <a:rPr lang="en-US" sz="1500" dirty="0" err="1"/>
              <a:t>i</a:t>
            </a:r>
            <a:r>
              <a:rPr lang="en-US" sz="1500" dirty="0"/>
              <a:t>++)</a:t>
            </a:r>
          </a:p>
          <a:p>
            <a:r>
              <a:rPr lang="en-US" sz="1500" dirty="0"/>
              <a:t>   {</a:t>
            </a:r>
          </a:p>
          <a:p>
            <a:r>
              <a:rPr lang="en-US" sz="1500" dirty="0"/>
              <a:t>   if(dominator_2(A, n) == A[</a:t>
            </a:r>
            <a:r>
              <a:rPr lang="en-US" sz="1500" dirty="0" err="1"/>
              <a:t>i</a:t>
            </a:r>
            <a:r>
              <a:rPr lang="en-US" sz="1500" dirty="0"/>
              <a:t>])</a:t>
            </a:r>
          </a:p>
          <a:p>
            <a:r>
              <a:rPr lang="en-US" sz="1500" dirty="0"/>
              <a:t>        </a:t>
            </a:r>
            <a:r>
              <a:rPr lang="en-US" sz="1500" dirty="0" err="1"/>
              <a:t>printf</a:t>
            </a:r>
            <a:r>
              <a:rPr lang="en-US" sz="1500" dirty="0"/>
              <a:t>(" %d  ",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endParaRPr lang="en-US" sz="1500" dirty="0"/>
          </a:p>
          <a:p>
            <a:r>
              <a:rPr lang="en-US" sz="1500" dirty="0"/>
              <a:t>   else if(dominator_2(A, n) == -1)</a:t>
            </a:r>
          </a:p>
          <a:p>
            <a:r>
              <a:rPr lang="en-US" sz="1500" dirty="0"/>
              <a:t>        {</a:t>
            </a:r>
          </a:p>
          <a:p>
            <a:r>
              <a:rPr lang="en-US" sz="1500" dirty="0"/>
              <a:t>        </a:t>
            </a:r>
            <a:r>
              <a:rPr lang="en-US" sz="1500" dirty="0" err="1"/>
              <a:t>printf</a:t>
            </a:r>
            <a:r>
              <a:rPr lang="en-US" sz="1500" dirty="0"/>
              <a:t>("%d",dominator_2(</a:t>
            </a:r>
            <a:r>
              <a:rPr lang="en-US" sz="1500" dirty="0" err="1"/>
              <a:t>A,n</a:t>
            </a:r>
            <a:r>
              <a:rPr lang="en-US" sz="1500" dirty="0"/>
              <a:t>));</a:t>
            </a:r>
          </a:p>
          <a:p>
            <a:r>
              <a:rPr lang="en-US" sz="1500" dirty="0"/>
              <a:t>        break;</a:t>
            </a:r>
          </a:p>
          <a:p>
            <a:r>
              <a:rPr lang="en-US" sz="1500" dirty="0"/>
              <a:t>        }</a:t>
            </a:r>
          </a:p>
          <a:p>
            <a:r>
              <a:rPr lang="en-US" sz="1500" dirty="0"/>
              <a:t>   }</a:t>
            </a:r>
          </a:p>
          <a:p>
            <a:endParaRPr lang="en-US" sz="1500" dirty="0"/>
          </a:p>
          <a:p>
            <a:r>
              <a:rPr lang="en-US" sz="1500" dirty="0"/>
              <a:t>return 0;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15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9DD00-711F-469E-AA3D-68A70CEF4A93}"/>
              </a:ext>
            </a:extLst>
          </p:cNvPr>
          <p:cNvSpPr txBox="1"/>
          <p:nvPr/>
        </p:nvSpPr>
        <p:spPr>
          <a:xfrm>
            <a:off x="6756568" y="451890"/>
            <a:ext cx="5502614" cy="59543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Algorithm_1 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size = 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Operation = if(A[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A[j])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C(n) = ∑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  ∑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nj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 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T(n) = 1*(n*n)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T(n)  = ⊖(n2)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4F0F0-D6BC-4C16-BF49-2C164C17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959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6884-E04B-4BD1-BE43-1BB4F970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Moore's Voting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B574-B5B1-4F11-9D8A-47900B02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Poyer Moore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653EDB8-2A7A-43E3-9E8A-3558885DBA78}"/>
              </a:ext>
            </a:extLst>
          </p:cNvPr>
          <p:cNvSpPr/>
          <p:nvPr/>
        </p:nvSpPr>
        <p:spPr>
          <a:xfrm>
            <a:off x="1884871" y="3531078"/>
            <a:ext cx="460075" cy="460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846725A-3132-4565-BBB3-18C108E345EF}"/>
              </a:ext>
            </a:extLst>
          </p:cNvPr>
          <p:cNvSpPr/>
          <p:nvPr/>
        </p:nvSpPr>
        <p:spPr>
          <a:xfrm>
            <a:off x="3840192" y="5414512"/>
            <a:ext cx="460075" cy="460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1D1B-1A5F-44BE-B67C-C8C95AA18BD4}"/>
              </a:ext>
            </a:extLst>
          </p:cNvPr>
          <p:cNvCxnSpPr/>
          <p:nvPr/>
        </p:nvCxnSpPr>
        <p:spPr>
          <a:xfrm>
            <a:off x="2301456" y="3947663"/>
            <a:ext cx="1561381" cy="1547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27AB0C-1164-4D3E-937E-15B88830F328}"/>
              </a:ext>
            </a:extLst>
          </p:cNvPr>
          <p:cNvSpPr txBox="1"/>
          <p:nvPr/>
        </p:nvSpPr>
        <p:spPr>
          <a:xfrm>
            <a:off x="2694497" y="35283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Naïve exact matching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E8D0-4F4D-44E7-8E43-92F0F92570B2}"/>
              </a:ext>
            </a:extLst>
          </p:cNvPr>
          <p:cNvSpPr txBox="1"/>
          <p:nvPr/>
        </p:nvSpPr>
        <p:spPr>
          <a:xfrm>
            <a:off x="4462912" y="53543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Poyer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4A0E6-93A2-46C9-8D26-142F61790F39}"/>
              </a:ext>
            </a:extLst>
          </p:cNvPr>
          <p:cNvSpPr txBox="1"/>
          <p:nvPr/>
        </p:nvSpPr>
        <p:spPr>
          <a:xfrm>
            <a:off x="94891" y="51759"/>
            <a:ext cx="5877463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Algorithm_2: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/>
              <a:t> int dominator_2(int A[],int N) {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        int majority_index = 0;</a:t>
            </a:r>
            <a:endParaRPr lang="en-US" sz="1500" dirty="0"/>
          </a:p>
          <a:p>
            <a:r>
              <a:rPr lang="en-US" sz="1500"/>
              <a:t>        int count = 1;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        for(int i = 1; i &lt; N; i++)</a:t>
            </a:r>
            <a:endParaRPr lang="en-US" sz="1500" dirty="0"/>
          </a:p>
          <a:p>
            <a:r>
              <a:rPr lang="en-US" sz="1500"/>
              <a:t>        {</a:t>
            </a:r>
            <a:endParaRPr lang="en-US" sz="1500" dirty="0"/>
          </a:p>
          <a:p>
            <a:r>
              <a:rPr lang="en-US" sz="1500"/>
              <a:t>            count += (A[i] == A[majority_index]) ? 1 : -1;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            if(count==0)</a:t>
            </a:r>
            <a:endParaRPr lang="en-US" sz="1500" dirty="0"/>
          </a:p>
          <a:p>
            <a:r>
              <a:rPr lang="en-US" sz="1500"/>
              <a:t>            {</a:t>
            </a:r>
            <a:endParaRPr lang="en-US" sz="1500" dirty="0"/>
          </a:p>
          <a:p>
            <a:r>
              <a:rPr lang="en-US" sz="1500"/>
              <a:t>                majority_index=++i;</a:t>
            </a:r>
            <a:endParaRPr lang="en-US" sz="1500" dirty="0"/>
          </a:p>
          <a:p>
            <a:r>
              <a:rPr lang="en-US" sz="1500"/>
              <a:t>                count++;</a:t>
            </a:r>
            <a:endParaRPr lang="en-US" sz="1500" dirty="0"/>
          </a:p>
          <a:p>
            <a:r>
              <a:rPr lang="en-US" sz="1500"/>
              <a:t>            }</a:t>
            </a:r>
            <a:endParaRPr lang="en-US" sz="1500" dirty="0"/>
          </a:p>
          <a:p>
            <a:r>
              <a:rPr lang="en-US" sz="1500"/>
              <a:t>        }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        if(count != 1)</a:t>
            </a:r>
            <a:endParaRPr lang="en-US" sz="1500" dirty="0"/>
          </a:p>
          <a:p>
            <a:r>
              <a:rPr lang="en-US" sz="1500"/>
              <a:t>        {</a:t>
            </a:r>
            <a:endParaRPr lang="en-US" sz="1500" dirty="0"/>
          </a:p>
          <a:p>
            <a:r>
              <a:rPr lang="en-US" sz="1500"/>
              <a:t>            return A[majority_index];</a:t>
            </a:r>
            <a:endParaRPr lang="en-US" sz="1500" dirty="0"/>
          </a:p>
          <a:p>
            <a:r>
              <a:rPr lang="en-US" sz="1500"/>
              <a:t>        }</a:t>
            </a:r>
            <a:endParaRPr lang="en-US" sz="1500" dirty="0"/>
          </a:p>
          <a:p>
            <a:r>
              <a:rPr lang="en-US" sz="1500"/>
              <a:t>        else if(count == 1)</a:t>
            </a:r>
            <a:endParaRPr lang="en-US" sz="1500" dirty="0"/>
          </a:p>
          <a:p>
            <a:r>
              <a:rPr lang="en-US" sz="1500"/>
              <a:t>        {</a:t>
            </a:r>
            <a:endParaRPr lang="en-US" sz="1500" dirty="0"/>
          </a:p>
          <a:p>
            <a:r>
              <a:rPr lang="en-US" sz="1500"/>
              <a:t>            return -1;</a:t>
            </a:r>
            <a:endParaRPr lang="en-US" sz="1500" dirty="0"/>
          </a:p>
          <a:p>
            <a:r>
              <a:rPr lang="en-US" sz="1500"/>
              <a:t>        }</a:t>
            </a:r>
            <a:endParaRPr lang="en-US" sz="1500" dirty="0"/>
          </a:p>
          <a:p>
            <a:r>
              <a:rPr lang="en-US" sz="1500"/>
              <a:t>    }</a:t>
            </a: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C2815-9B67-4EC5-8F83-7E0C8C3EA851}"/>
              </a:ext>
            </a:extLst>
          </p:cNvPr>
          <p:cNvSpPr txBox="1"/>
          <p:nvPr/>
        </p:nvSpPr>
        <p:spPr>
          <a:xfrm>
            <a:off x="6090249" y="785004"/>
            <a:ext cx="5374256" cy="5216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int main()</a:t>
            </a:r>
            <a:endParaRPr lang="en-US" sz="1500" dirty="0"/>
          </a:p>
          <a:p>
            <a:r>
              <a:rPr lang="en-US" sz="1500"/>
              <a:t>{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int arr[8]={5,3,3,1,5,3,7,3};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printf("\nPosition of Dominators are : ");</a:t>
            </a:r>
            <a:endParaRPr lang="en-US" sz="1500" dirty="0"/>
          </a:p>
          <a:p>
            <a:endParaRPr lang="en-US" sz="1500" dirty="0"/>
          </a:p>
          <a:p>
            <a:r>
              <a:rPr lang="en-US" sz="1500"/>
              <a:t>for(int i = 0; i &lt; 8; i++)</a:t>
            </a:r>
            <a:endParaRPr lang="en-US" sz="1500" dirty="0"/>
          </a:p>
          <a:p>
            <a:r>
              <a:rPr lang="en-US" sz="1500"/>
              <a:t>{</a:t>
            </a:r>
            <a:endParaRPr lang="en-US" sz="1500" dirty="0"/>
          </a:p>
          <a:p>
            <a:r>
              <a:rPr lang="en-US" sz="1500"/>
              <a:t>    if(dominator_3(arr,8) == arr[i])</a:t>
            </a:r>
            <a:endParaRPr lang="en-US" sz="1500" dirty="0"/>
          </a:p>
          <a:p>
            <a:r>
              <a:rPr lang="en-US" sz="1500"/>
              <a:t>    {</a:t>
            </a:r>
            <a:endParaRPr lang="en-US" sz="1500" dirty="0"/>
          </a:p>
          <a:p>
            <a:r>
              <a:rPr lang="en-US" sz="1500"/>
              <a:t>        printf(" %d", i);</a:t>
            </a:r>
            <a:endParaRPr lang="en-US" sz="1500" dirty="0"/>
          </a:p>
          <a:p>
            <a:r>
              <a:rPr lang="en-US" sz="1500"/>
              <a:t>    }</a:t>
            </a:r>
            <a:endParaRPr lang="en-US" sz="1500" dirty="0"/>
          </a:p>
          <a:p>
            <a:r>
              <a:rPr lang="en-US" sz="1500"/>
              <a:t>    else if(dominator_3(arr,8)== -1)</a:t>
            </a:r>
            <a:endParaRPr lang="en-US" sz="1500" dirty="0"/>
          </a:p>
          <a:p>
            <a:r>
              <a:rPr lang="en-US" sz="1500"/>
              <a:t>    {</a:t>
            </a:r>
            <a:endParaRPr lang="en-US" sz="1500" dirty="0"/>
          </a:p>
          <a:p>
            <a:r>
              <a:rPr lang="en-US" sz="1500"/>
              <a:t>        printf(" %d",dominator_3(arr,8));</a:t>
            </a:r>
            <a:endParaRPr lang="en-US" sz="1500" dirty="0"/>
          </a:p>
          <a:p>
            <a:r>
              <a:rPr lang="en-US" sz="1500"/>
              <a:t>        break;</a:t>
            </a:r>
            <a:endParaRPr lang="en-US" sz="1500" dirty="0"/>
          </a:p>
          <a:p>
            <a:r>
              <a:rPr lang="en-US" sz="1500"/>
              <a:t>    }</a:t>
            </a:r>
            <a:endParaRPr lang="en-US" sz="1500" dirty="0"/>
          </a:p>
          <a:p>
            <a:r>
              <a:rPr lang="en-US" sz="1500"/>
              <a:t>}</a:t>
            </a:r>
            <a:endParaRPr lang="en-US" sz="1500" dirty="0"/>
          </a:p>
          <a:p>
            <a:r>
              <a:rPr lang="en-US" sz="1500"/>
              <a:t>return 0;</a:t>
            </a:r>
            <a:endParaRPr lang="en-US" sz="1500" dirty="0"/>
          </a:p>
          <a:p>
            <a:r>
              <a:rPr lang="en-US" sz="150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168-BE1D-404E-9AC6-1A580FD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id="{5740D896-06C8-467B-A858-DC9F1A8059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2739" y="2224177"/>
            <a:ext cx="8698241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Algorithm_ 2: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input size = n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Basic Operation =  (A[i] == A[majority_index])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Cop = 1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C(n) = ∑n i=0 </a:t>
            </a:r>
            <a:r>
              <a:rPr lang="en-US" sz="2000" dirty="0"/>
              <a:t>1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T(n) = 1*(n)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/>
              <a:t>T(n)  = ⊖(n) </a:t>
            </a:r>
            <a:endParaRPr lang="en-US" sz="20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70EB45-86C9-4687-BB8A-7B25EEE5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Thanks.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5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Algorithm CS316 Presentation 2020</vt:lpstr>
      <vt:lpstr>PowerPoint Presentation</vt:lpstr>
      <vt:lpstr>Time Complexity</vt:lpstr>
      <vt:lpstr>Moore's Voting algorithm</vt:lpstr>
      <vt:lpstr>PowerPoint Presentation</vt:lpstr>
      <vt:lpstr>Time Complexity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350</cp:revision>
  <dcterms:created xsi:type="dcterms:W3CDTF">2015-09-22T16:57:55Z</dcterms:created>
  <dcterms:modified xsi:type="dcterms:W3CDTF">2020-06-02T04:44:26Z</dcterms:modified>
</cp:coreProperties>
</file>