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936" r:id="rId2"/>
  </p:sldIdLst>
  <p:sldSz cx="12192000" cy="6858000"/>
  <p:notesSz cx="7102475" cy="10231438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 45 Light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 45 Light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 45 Light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 45 Light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 45 Light" pitchFamily="2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Frutiger 45 Light" pitchFamily="2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Frutiger 45 Light" pitchFamily="2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Frutiger 45 Light" pitchFamily="2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Frutiger 45 Light" pitchFamily="2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 userDrawn="1">
          <p15:clr>
            <a:srgbClr val="A4A3A4"/>
          </p15:clr>
        </p15:guide>
        <p15:guide id="2" pos="21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48A"/>
    <a:srgbClr val="74B12C"/>
    <a:srgbClr val="C8751B"/>
    <a:srgbClr val="74A2C5"/>
    <a:srgbClr val="E1B483"/>
    <a:srgbClr val="DCEBCA"/>
    <a:srgbClr val="F1DCC5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 autoAdjust="0"/>
    <p:restoredTop sz="95161" autoAdjust="0"/>
  </p:normalViewPr>
  <p:slideViewPr>
    <p:cSldViewPr>
      <p:cViewPr>
        <p:scale>
          <a:sx n="77" d="100"/>
          <a:sy n="77" d="100"/>
        </p:scale>
        <p:origin x="-1080" y="-490"/>
      </p:cViewPr>
      <p:guideLst>
        <p:guide orient="horz" pos="119"/>
        <p:guide pos="2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22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Prediction Accuracy</c:v>
                </c:pt>
              </c:strCache>
            </c:strRef>
          </c:tx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8</c:v>
                </c:pt>
                <c:pt idx="1">
                  <c:v>18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43</c:v>
                </c:pt>
                <c:pt idx="6">
                  <c:v>55</c:v>
                </c:pt>
                <c:pt idx="7">
                  <c:v>79</c:v>
                </c:pt>
                <c:pt idx="8">
                  <c:v>87</c:v>
                </c:pt>
                <c:pt idx="9">
                  <c:v>90</c:v>
                </c:pt>
                <c:pt idx="10">
                  <c:v>91</c:v>
                </c:pt>
                <c:pt idx="11">
                  <c:v>92</c:v>
                </c:pt>
                <c:pt idx="12">
                  <c:v>93</c:v>
                </c:pt>
                <c:pt idx="13">
                  <c:v>93</c:v>
                </c:pt>
                <c:pt idx="14">
                  <c:v>92</c:v>
                </c:pt>
                <c:pt idx="15">
                  <c:v>93</c:v>
                </c:pt>
                <c:pt idx="16">
                  <c:v>94</c:v>
                </c:pt>
                <c:pt idx="17">
                  <c:v>94</c:v>
                </c:pt>
                <c:pt idx="18">
                  <c:v>93</c:v>
                </c:pt>
                <c:pt idx="19">
                  <c:v>94</c:v>
                </c:pt>
                <c:pt idx="20">
                  <c:v>93</c:v>
                </c:pt>
                <c:pt idx="21">
                  <c:v>93</c:v>
                </c:pt>
                <c:pt idx="22">
                  <c:v>94</c:v>
                </c:pt>
                <c:pt idx="23">
                  <c:v>93</c:v>
                </c:pt>
                <c:pt idx="24">
                  <c:v>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94016"/>
        <c:axId val="90695552"/>
      </c:scatterChart>
      <c:valAx>
        <c:axId val="90694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0695552"/>
        <c:crosses val="autoZero"/>
        <c:crossBetween val="midCat"/>
      </c:valAx>
      <c:valAx>
        <c:axId val="90695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694016"/>
        <c:crosses val="autoZero"/>
        <c:crossBetween val="midCat"/>
      </c:valAx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358" tIns="48178" rIns="96358" bIns="48178" numCol="1" anchor="t" anchorCtr="0" compatLnSpc="1">
            <a:prstTxWarp prst="textNoShape">
              <a:avLst/>
            </a:prstTxWarp>
          </a:bodyPr>
          <a:lstStyle>
            <a:lvl1pPr algn="l" defTabSz="962025"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 sz="1200">
                <a:latin typeface="Frutiger 45 Light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813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358" tIns="48178" rIns="96358" bIns="48178" numCol="1" anchor="t" anchorCtr="0" compatLnSpc="1">
            <a:prstTxWarp prst="textNoShape">
              <a:avLst/>
            </a:prstTxWarp>
          </a:bodyPr>
          <a:lstStyle>
            <a:lvl1pPr algn="r" defTabSz="962025"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 sz="1200">
                <a:latin typeface="Frutiger 45 Light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7088"/>
            <a:ext cx="30813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358" tIns="48178" rIns="96358" bIns="48178" numCol="1" anchor="b" anchorCtr="0" compatLnSpc="1">
            <a:prstTxWarp prst="textNoShape">
              <a:avLst/>
            </a:prstTxWarp>
          </a:bodyPr>
          <a:lstStyle>
            <a:lvl1pPr algn="l" defTabSz="962025"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 sz="1200">
                <a:latin typeface="Frutiger 45 Light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17088"/>
            <a:ext cx="30813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358" tIns="48178" rIns="96358" bIns="48178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 sz="1200">
                <a:latin typeface="Frutiger 45 Light" pitchFamily="34" charset="0"/>
              </a:defRPr>
            </a:lvl1pPr>
          </a:lstStyle>
          <a:p>
            <a:pPr>
              <a:defRPr/>
            </a:pPr>
            <a:fld id="{2BB22D71-BC7D-44DD-A223-6118A2C63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8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699" tIns="43850" rIns="87699" bIns="43850" numCol="1" anchor="t" anchorCtr="0" compatLnSpc="1">
            <a:prstTxWarp prst="textNoShape">
              <a:avLst/>
            </a:prstTxWarp>
          </a:bodyPr>
          <a:lstStyle>
            <a:lvl1pPr algn="l" defTabSz="879475"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 sz="1000">
                <a:latin typeface="Frutiger 45 Light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0188" y="0"/>
            <a:ext cx="3044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699" tIns="43850" rIns="87699" bIns="43850" numCol="1" anchor="t" anchorCtr="0" compatLnSpc="1">
            <a:prstTxWarp prst="textNoShape">
              <a:avLst/>
            </a:prstTxWarp>
          </a:bodyPr>
          <a:lstStyle>
            <a:lvl1pPr algn="r" defTabSz="879475"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 sz="1000">
                <a:latin typeface="Frutiger 45 Light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3675" y="758825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875213"/>
            <a:ext cx="5257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699" tIns="43850" rIns="87699" bIns="43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699" tIns="43850" rIns="87699" bIns="43850" numCol="1" anchor="b" anchorCtr="0" compatLnSpc="1">
            <a:prstTxWarp prst="textNoShape">
              <a:avLst/>
            </a:prstTxWarp>
          </a:bodyPr>
          <a:lstStyle>
            <a:lvl1pPr algn="l" defTabSz="879475"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 sz="1000">
                <a:latin typeface="Frutiger 45 Light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0188" y="9753600"/>
            <a:ext cx="304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699" tIns="43850" rIns="87699" bIns="43850" numCol="1" anchor="b" anchorCtr="0" compatLnSpc="1">
            <a:prstTxWarp prst="textNoShape">
              <a:avLst/>
            </a:prstTxWarp>
          </a:bodyPr>
          <a:lstStyle>
            <a:lvl1pPr algn="r" defTabSz="879475"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 sz="1000">
                <a:latin typeface="Frutiger 45 Light" pitchFamily="34" charset="0"/>
              </a:defRPr>
            </a:lvl1pPr>
          </a:lstStyle>
          <a:p>
            <a:pPr>
              <a:defRPr/>
            </a:pPr>
            <a:fld id="{C3BD45E8-7B0E-44D5-AC62-BEA9CF5EC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2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Frutiger 45 Light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Frutiger 45 Light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Frutiger 45 Light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Frutiger 45 Light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Frutiger 45 Light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9709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36062" y="188912"/>
            <a:ext cx="5652476" cy="863824"/>
          </a:xfrm>
          <a:solidFill>
            <a:schemeClr val="bg1"/>
          </a:solidFill>
        </p:spPr>
        <p:txBody>
          <a:bodyPr anchor="ctr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9709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36062" y="1052736"/>
            <a:ext cx="5652476" cy="1008112"/>
          </a:xfrm>
          <a:solidFill>
            <a:schemeClr val="bg1"/>
          </a:solidFill>
        </p:spPr>
        <p:txBody>
          <a:bodyPr anchor="ctr"/>
          <a:lstStyle>
            <a:lvl1pPr marL="0" indent="0">
              <a:buFont typeface="Frutiger 45 Light" pitchFamily="34" charset="0"/>
              <a:buNone/>
              <a:defRPr sz="1800">
                <a:solidFill>
                  <a:srgbClr val="00559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8594124" y="1200104"/>
            <a:ext cx="3190508" cy="284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4000" tIns="54000" rIns="54000" bIns="54000">
            <a:spAutoFit/>
          </a:bodyPr>
          <a:lstStyle/>
          <a:p>
            <a:pPr marL="231775" indent="-231775" defTabSz="957263" eaLnBrk="0" hangingPunct="0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rgbClr val="969696"/>
              </a:buClr>
              <a:buSzPct val="110000"/>
            </a:pPr>
            <a:r>
              <a:rPr lang="en-US" sz="1400" dirty="0"/>
              <a:t>locate, communicate, accelerate</a:t>
            </a:r>
          </a:p>
        </p:txBody>
      </p:sp>
      <p:pic>
        <p:nvPicPr>
          <p:cNvPr id="8" name="Picture 5" descr="ohneLogo_Wave_A4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5662616"/>
            <a:ext cx="121920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u-blox_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47562" y="6205198"/>
            <a:ext cx="1079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72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4272" y="3501008"/>
            <a:ext cx="3647728" cy="1152128"/>
          </a:xfrm>
          <a:solidFill>
            <a:schemeClr val="bg1"/>
          </a:solidFill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pic>
        <p:nvPicPr>
          <p:cNvPr id="7" name="Picture 5" descr="ohneLogo_Wave_A4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5662616"/>
            <a:ext cx="121920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u-blox_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47562" y="6205198"/>
            <a:ext cx="1079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 path to guid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Powerpoint</a:t>
            </a:r>
            <a:r>
              <a:rPr lang="en-US" dirty="0" smtClean="0"/>
              <a:t> template guidelines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59496" y="6524628"/>
            <a:ext cx="4161692" cy="288925"/>
          </a:xfrm>
        </p:spPr>
        <p:txBody>
          <a:bodyPr/>
          <a:lstStyle/>
          <a:p>
            <a:pPr>
              <a:defRPr/>
            </a:pPr>
            <a:r>
              <a:rPr lang="de-CH" smtClean="0"/>
              <a:t>© u-blox AG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9346951-0716-432C-A37F-DF4701C922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60754" y="1301750"/>
            <a:ext cx="10853615" cy="457517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 dirty="0" err="1" smtClean="0"/>
              <a:t>Powerpoint</a:t>
            </a:r>
            <a:r>
              <a:rPr lang="en-US" noProof="0" dirty="0" smtClean="0"/>
              <a:t> template guidelines can </a:t>
            </a:r>
            <a:r>
              <a:rPr lang="en-US" noProof="0" smtClean="0"/>
              <a:t>be found here: C:\SVN\Salestools\Company_Info\Templates\_General\PowerPoint\Powerpoint_Guidelines.pptx </a:t>
            </a:r>
          </a:p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55249" y="2132859"/>
            <a:ext cx="2393461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5341" tIns="52670" rIns="105341" bIns="52670" anchor="ctr"/>
          <a:lstStyle/>
          <a:p>
            <a:pPr defTabSz="957263" eaLnBrk="0" hangingPunct="0">
              <a:defRPr/>
            </a:pPr>
            <a:r>
              <a:rPr lang="en-US" sz="2000" b="1" dirty="0">
                <a:solidFill>
                  <a:srgbClr val="005595"/>
                </a:solidFill>
                <a:latin typeface="Frutiger 45 Light" pitchFamily="34" charset="0"/>
              </a:rPr>
              <a:t>Thank you!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7514005" y="4221088"/>
            <a:ext cx="4431323" cy="284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4000" tIns="54000" rIns="54000" bIns="54000">
            <a:spAutoFit/>
          </a:bodyPr>
          <a:lstStyle/>
          <a:p>
            <a:pPr marL="231775" indent="-231775" defTabSz="957263" eaLnBrk="0" hangingPunct="0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rgbClr val="969696"/>
              </a:buClr>
              <a:buSzPct val="110000"/>
              <a:defRPr/>
            </a:pPr>
            <a:r>
              <a:rPr lang="en-US" sz="1400" dirty="0">
                <a:latin typeface="Frutiger 45 Light" pitchFamily="34" charset="0"/>
              </a:rPr>
              <a:t>locate, communicate, accelerate</a:t>
            </a:r>
          </a:p>
        </p:txBody>
      </p:sp>
      <p:pic>
        <p:nvPicPr>
          <p:cNvPr id="9" name="Picture 5" descr="ohneLogo_Wave_A4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5662616"/>
            <a:ext cx="121920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u-blox_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47562" y="6205198"/>
            <a:ext cx="1079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1182" y="6524628"/>
            <a:ext cx="4161692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/>
              <a:t>© u-blox AG</a:t>
            </a:r>
            <a:endParaRPr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B2D3000-65D4-4388-9770-598DE2CBE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756" y="1301750"/>
            <a:ext cx="5332046" cy="4575175"/>
          </a:xfrm>
        </p:spPr>
        <p:txBody>
          <a:bodyPr/>
          <a:lstStyle>
            <a:lvl1pPr>
              <a:defRPr sz="2000"/>
            </a:lvl1pPr>
            <a:lvl2pPr marL="628650" indent="-298450">
              <a:defRPr sz="1800"/>
            </a:lvl2pPr>
            <a:lvl3pPr marL="919163" indent="-188913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491182" y="6524628"/>
            <a:ext cx="4161692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/>
              <a:t>© u-blox AG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CE75ADA-6862-4E9E-8586-A219F5626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092546" y="1303193"/>
            <a:ext cx="5332046" cy="4575175"/>
          </a:xfrm>
        </p:spPr>
        <p:txBody>
          <a:bodyPr/>
          <a:lstStyle>
            <a:lvl1pPr>
              <a:defRPr sz="2000"/>
            </a:lvl1pPr>
            <a:lvl2pPr marL="628650" indent="-298450">
              <a:defRPr sz="1800"/>
            </a:lvl2pPr>
            <a:lvl3pPr marL="919163" indent="-188913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816080" y="1412776"/>
            <a:ext cx="3240088" cy="44640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756" y="1301750"/>
            <a:ext cx="5332046" cy="4575175"/>
          </a:xfrm>
        </p:spPr>
        <p:txBody>
          <a:bodyPr/>
          <a:lstStyle>
            <a:lvl1pPr>
              <a:defRPr sz="2000"/>
            </a:lvl1pPr>
            <a:lvl2pPr marL="628650" indent="-298450">
              <a:defRPr sz="1800"/>
            </a:lvl2pPr>
            <a:lvl3pPr marL="919163" indent="-188913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491182" y="6524628"/>
            <a:ext cx="4161692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/>
              <a:t>© u-blox AG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CE75ADA-6862-4E9E-8586-A219F5626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756" y="1301750"/>
            <a:ext cx="5332046" cy="4575175"/>
          </a:xfrm>
        </p:spPr>
        <p:txBody>
          <a:bodyPr/>
          <a:lstStyle>
            <a:lvl1pPr>
              <a:defRPr sz="2000"/>
            </a:lvl1pPr>
            <a:lvl2pPr marL="628650" indent="-298450">
              <a:defRPr sz="1800"/>
            </a:lvl2pPr>
            <a:lvl3pPr marL="919163" indent="-188913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491182" y="6524628"/>
            <a:ext cx="4161692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/>
              <a:t>© u-blox AG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CE75ADA-6862-4E9E-8586-A219F5626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816725" y="1412875"/>
            <a:ext cx="2951163" cy="20875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816080" y="3789040"/>
            <a:ext cx="2951163" cy="20875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756" y="1301751"/>
            <a:ext cx="10863836" cy="2559298"/>
          </a:xfrm>
        </p:spPr>
        <p:txBody>
          <a:bodyPr/>
          <a:lstStyle>
            <a:lvl1pPr>
              <a:defRPr sz="2000"/>
            </a:lvl1pPr>
            <a:lvl2pPr marL="628650" indent="-298450">
              <a:defRPr sz="1800"/>
            </a:lvl2pPr>
            <a:lvl3pPr marL="919163" indent="-188913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491182" y="6524628"/>
            <a:ext cx="4161692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mtClean="0"/>
              <a:t>© u-blox AG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CE75ADA-6862-4E9E-8586-A219F5626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75521" y="4077072"/>
            <a:ext cx="2448272" cy="1800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763852" y="4077072"/>
            <a:ext cx="2592288" cy="1800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896200" y="4077072"/>
            <a:ext cx="2592288" cy="1800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7"/>
          <p:cNvSpPr>
            <a:spLocks noGrp="1" noChangeArrowheads="1"/>
          </p:cNvSpPr>
          <p:nvPr>
            <p:ph type="title"/>
          </p:nvPr>
        </p:nvSpPr>
        <p:spPr>
          <a:xfrm>
            <a:off x="8311662" y="2060848"/>
            <a:ext cx="3880338" cy="1079500"/>
          </a:xfrm>
          <a:solidFill>
            <a:schemeClr val="bg1"/>
          </a:solidFill>
          <a:ln/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5" descr="ohneLogo_Wave_A4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5662616"/>
            <a:ext cx="121920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u-blox_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47562" y="6205198"/>
            <a:ext cx="1079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7"/>
          <p:cNvSpPr>
            <a:spLocks noGrp="1" noChangeArrowheads="1"/>
          </p:cNvSpPr>
          <p:nvPr>
            <p:ph type="title"/>
          </p:nvPr>
        </p:nvSpPr>
        <p:spPr>
          <a:xfrm>
            <a:off x="407368" y="2636912"/>
            <a:ext cx="3880338" cy="1114425"/>
          </a:xfrm>
          <a:solidFill>
            <a:schemeClr val="bg1"/>
          </a:solidFill>
          <a:ln/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ohneLogo_Wave_A4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5662616"/>
            <a:ext cx="121920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-blox_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47562" y="6205198"/>
            <a:ext cx="1079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ohneLogo_Wave_A4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5662616"/>
            <a:ext cx="121920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-blox_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47562" y="6205198"/>
            <a:ext cx="1079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8311662" y="2060848"/>
            <a:ext cx="3880338" cy="1079500"/>
          </a:xfrm>
          <a:solidFill>
            <a:schemeClr val="bg1"/>
          </a:solidFill>
          <a:ln/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ohneLogo_Wave_A4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5662616"/>
            <a:ext cx="121920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60754" y="404813"/>
            <a:ext cx="1085361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341" tIns="52670" rIns="105341" bIns="52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gray">
          <a:xfrm>
            <a:off x="560754" y="1301750"/>
            <a:ext cx="1085361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341" tIns="52670" rIns="105341" bIns="52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Level 1, 20 point, </a:t>
            </a:r>
            <a:r>
              <a:rPr lang="en-US" dirty="0" err="1" smtClean="0"/>
              <a:t>Linespacing</a:t>
            </a:r>
            <a:r>
              <a:rPr lang="en-US" dirty="0" smtClean="0"/>
              <a:t> 1, before paragraph 0.3</a:t>
            </a:r>
          </a:p>
          <a:p>
            <a:pPr lvl="1"/>
            <a:r>
              <a:rPr lang="en-US" dirty="0" smtClean="0"/>
              <a:t>Level 2, 18 point, </a:t>
            </a:r>
            <a:r>
              <a:rPr lang="en-US" dirty="0" err="1" smtClean="0"/>
              <a:t>Linespacing</a:t>
            </a:r>
            <a:r>
              <a:rPr lang="en-US" dirty="0" smtClean="0"/>
              <a:t> 1, before paragraph 0.3</a:t>
            </a:r>
          </a:p>
          <a:p>
            <a:pPr lvl="2"/>
            <a:r>
              <a:rPr lang="en-US" dirty="0" smtClean="0"/>
              <a:t>Level 3, 16 point, </a:t>
            </a:r>
            <a:r>
              <a:rPr lang="en-US" dirty="0" err="1" smtClean="0"/>
              <a:t>Linespacing</a:t>
            </a:r>
            <a:r>
              <a:rPr lang="en-US" dirty="0" smtClean="0"/>
              <a:t> 1, before paragraph 0.3</a:t>
            </a:r>
          </a:p>
          <a:p>
            <a:pPr lvl="3"/>
            <a:r>
              <a:rPr lang="en-US" dirty="0" smtClean="0"/>
              <a:t>Level 4, 14 point, </a:t>
            </a:r>
            <a:r>
              <a:rPr lang="en-US" dirty="0" err="1" smtClean="0"/>
              <a:t>Linespacing</a:t>
            </a:r>
            <a:r>
              <a:rPr lang="en-US" dirty="0" smtClean="0"/>
              <a:t> 1, before paragraph 0.3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12985" y="6524628"/>
            <a:ext cx="416169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5341" tIns="52670" rIns="105341" bIns="5267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 lang="en-US" sz="1000" kern="1200">
                <a:solidFill>
                  <a:schemeClr val="tx1"/>
                </a:solidFill>
                <a:latin typeface="Frutiger 45 Light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smtClean="0"/>
              <a:t>© u-blox AG</a:t>
            </a: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492" y="6524628"/>
            <a:ext cx="937846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5341" tIns="52670" rIns="105341" bIns="5267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 sz="1000">
                <a:latin typeface="Frutiger 45 Light" pitchFamily="34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89346951-0716-432C-A37F-DF4701C92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6" descr="u-blox_logo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10647562" y="6205198"/>
            <a:ext cx="1079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04" r:id="rId4"/>
    <p:sldLayoutId id="2147483806" r:id="rId5"/>
    <p:sldLayoutId id="2147483807" r:id="rId6"/>
    <p:sldLayoutId id="2147483797" r:id="rId7"/>
    <p:sldLayoutId id="2147483800" r:id="rId8"/>
    <p:sldLayoutId id="2147483798" r:id="rId9"/>
    <p:sldLayoutId id="2147483802" r:id="rId10"/>
    <p:sldLayoutId id="2147483805" r:id="rId11"/>
    <p:sldLayoutId id="2147483801" r:id="rId12"/>
  </p:sldLayoutIdLst>
  <p:hf hdr="0" ftr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595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595"/>
          </a:solidFill>
          <a:latin typeface="Frutiger 45 Light" pitchFamily="34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595"/>
          </a:solidFill>
          <a:latin typeface="Frutiger 45 Light" pitchFamily="34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595"/>
          </a:solidFill>
          <a:latin typeface="Frutiger 45 Light" pitchFamily="34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595"/>
          </a:solidFill>
          <a:latin typeface="Frutiger 45 Light" pitchFamily="34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595"/>
          </a:solidFill>
          <a:latin typeface="Frutiger 45 Light" pitchFamily="34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595"/>
          </a:solidFill>
          <a:latin typeface="Frutiger 45 Light" pitchFamily="34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595"/>
          </a:solidFill>
          <a:latin typeface="Frutiger 45 Light" pitchFamily="34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595"/>
          </a:solidFill>
          <a:latin typeface="Frutiger 45 Light" pitchFamily="34" charset="0"/>
        </a:defRPr>
      </a:lvl9pPr>
    </p:titleStyle>
    <p:bodyStyle>
      <a:lvl1pPr marL="231775" indent="-231775" algn="l" defTabSz="957263" rtl="0" eaLnBrk="1" fontAlgn="base" hangingPunct="1">
        <a:spcBef>
          <a:spcPct val="30000"/>
        </a:spcBef>
        <a:spcAft>
          <a:spcPct val="0"/>
        </a:spcAft>
        <a:buClr>
          <a:srgbClr val="005595"/>
        </a:buClr>
        <a:buFont typeface="Frutiger 45 Light" pitchFamily="2" charset="0"/>
        <a:buChar char="•"/>
        <a:tabLst>
          <a:tab pos="2873375" algn="l"/>
          <a:tab pos="5383213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30000"/>
        </a:spcBef>
        <a:spcAft>
          <a:spcPct val="0"/>
        </a:spcAft>
        <a:buClr>
          <a:srgbClr val="005595"/>
        </a:buClr>
        <a:buFont typeface="Frutiger 45 Light" pitchFamily="2" charset="0"/>
        <a:buChar char="•"/>
        <a:tabLst>
          <a:tab pos="2873375" algn="l"/>
          <a:tab pos="5383213" algn="l"/>
        </a:tabLst>
        <a:defRPr>
          <a:solidFill>
            <a:schemeClr val="tx1"/>
          </a:solidFill>
          <a:latin typeface="+mn-lt"/>
        </a:defRPr>
      </a:lvl2pPr>
      <a:lvl3pPr marL="1146175" indent="-188913" algn="l" defTabSz="957263" rtl="0" eaLnBrk="1" fontAlgn="base" hangingPunct="1">
        <a:spcBef>
          <a:spcPct val="30000"/>
        </a:spcBef>
        <a:spcAft>
          <a:spcPct val="0"/>
        </a:spcAft>
        <a:buClr>
          <a:srgbClr val="005595"/>
        </a:buClr>
        <a:buFont typeface="Frutiger 45 Light" pitchFamily="2" charset="0"/>
        <a:buChar char="•"/>
        <a:tabLst>
          <a:tab pos="2873375" algn="l"/>
          <a:tab pos="5383213" algn="l"/>
        </a:tabLst>
        <a:defRPr sz="16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30000"/>
        </a:spcBef>
        <a:spcAft>
          <a:spcPct val="0"/>
        </a:spcAft>
        <a:buClr>
          <a:srgbClr val="005595"/>
        </a:buClr>
        <a:buFont typeface="Frutiger 45 Light" pitchFamily="2" charset="0"/>
        <a:buChar char="•"/>
        <a:tabLst>
          <a:tab pos="2873375" algn="l"/>
          <a:tab pos="5383213" algn="l"/>
        </a:tabLst>
        <a:defRPr sz="16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0"/>
        </a:spcBef>
        <a:spcAft>
          <a:spcPct val="30000"/>
        </a:spcAft>
        <a:buChar char="»"/>
        <a:tabLst>
          <a:tab pos="2873375" algn="l"/>
          <a:tab pos="5383213" algn="l"/>
        </a:tabLst>
        <a:defRPr sz="1200">
          <a:solidFill>
            <a:schemeClr val="tx1"/>
          </a:solidFill>
          <a:latin typeface="+mn-lt"/>
        </a:defRPr>
      </a:lvl5pPr>
      <a:lvl6pPr marL="2611438" indent="-238125" algn="l" defTabSz="957263" rtl="0" eaLnBrk="1" fontAlgn="base" hangingPunct="1">
        <a:spcBef>
          <a:spcPct val="0"/>
        </a:spcBef>
        <a:spcAft>
          <a:spcPct val="30000"/>
        </a:spcAft>
        <a:buChar char="»"/>
        <a:tabLst>
          <a:tab pos="2873375" algn="l"/>
          <a:tab pos="5383213" algn="l"/>
        </a:tabLst>
        <a:defRPr sz="1200">
          <a:solidFill>
            <a:schemeClr val="tx1"/>
          </a:solidFill>
          <a:latin typeface="+mn-lt"/>
        </a:defRPr>
      </a:lvl6pPr>
      <a:lvl7pPr marL="3068638" indent="-238125" algn="l" defTabSz="957263" rtl="0" eaLnBrk="1" fontAlgn="base" hangingPunct="1">
        <a:spcBef>
          <a:spcPct val="0"/>
        </a:spcBef>
        <a:spcAft>
          <a:spcPct val="30000"/>
        </a:spcAft>
        <a:buChar char="»"/>
        <a:tabLst>
          <a:tab pos="2873375" algn="l"/>
          <a:tab pos="5383213" algn="l"/>
        </a:tabLst>
        <a:defRPr sz="1200">
          <a:solidFill>
            <a:schemeClr val="tx1"/>
          </a:solidFill>
          <a:latin typeface="+mn-lt"/>
        </a:defRPr>
      </a:lvl7pPr>
      <a:lvl8pPr marL="3525838" indent="-238125" algn="l" defTabSz="957263" rtl="0" eaLnBrk="1" fontAlgn="base" hangingPunct="1">
        <a:spcBef>
          <a:spcPct val="0"/>
        </a:spcBef>
        <a:spcAft>
          <a:spcPct val="30000"/>
        </a:spcAft>
        <a:buChar char="»"/>
        <a:tabLst>
          <a:tab pos="2873375" algn="l"/>
          <a:tab pos="5383213" algn="l"/>
        </a:tabLst>
        <a:defRPr sz="1200">
          <a:solidFill>
            <a:schemeClr val="tx1"/>
          </a:solidFill>
          <a:latin typeface="+mn-lt"/>
        </a:defRPr>
      </a:lvl8pPr>
      <a:lvl9pPr marL="3983038" indent="-238125" algn="l" defTabSz="957263" rtl="0" eaLnBrk="1" fontAlgn="base" hangingPunct="1">
        <a:spcBef>
          <a:spcPct val="0"/>
        </a:spcBef>
        <a:spcAft>
          <a:spcPct val="30000"/>
        </a:spcAft>
        <a:buChar char="»"/>
        <a:tabLst>
          <a:tab pos="2873375" algn="l"/>
          <a:tab pos="5383213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0142" y="437322"/>
            <a:ext cx="10853615" cy="661987"/>
          </a:xfrm>
        </p:spPr>
        <p:txBody>
          <a:bodyPr/>
          <a:lstStyle/>
          <a:p>
            <a:r>
              <a:rPr lang="en-US" dirty="0" smtClean="0"/>
              <a:t>Prediction Accuracy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571999" cy="2133600"/>
          </a:xfrm>
        </p:spPr>
        <p:txBody>
          <a:bodyPr/>
          <a:lstStyle/>
          <a:p>
            <a:r>
              <a:rPr lang="en-US" dirty="0"/>
              <a:t>Dispense </a:t>
            </a:r>
            <a:r>
              <a:rPr lang="en-US" dirty="0" smtClean="0"/>
              <a:t>on number of assets </a:t>
            </a:r>
          </a:p>
          <a:p>
            <a:r>
              <a:rPr lang="en-US" dirty="0" smtClean="0"/>
              <a:t>Prediction </a:t>
            </a:r>
            <a:r>
              <a:rPr lang="en-US" dirty="0"/>
              <a:t>accuracy example based on 8 assets, in this case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model after 100 valid reading is mature and reliable </a:t>
            </a:r>
          </a:p>
          <a:p>
            <a:pPr marL="330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u-blox AG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5B2D3000-65D4-4388-9770-598DE2CBE15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242720"/>
              </p:ext>
            </p:extLst>
          </p:nvPr>
        </p:nvGraphicFramePr>
        <p:xfrm>
          <a:off x="5715000" y="1676400"/>
          <a:ext cx="6019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7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DSMENUDOCLEVELBTNSTATES" val="&lt;btnStates&gt;&lt;btn tag=&quot;1001&quot; state=&quot;UP&quot;/&gt;&lt;/btnStates&gt;&#10;"/>
</p:tagLst>
</file>

<file path=ppt/theme/theme1.xml><?xml version="1.0" encoding="utf-8"?>
<a:theme xmlns:a="http://schemas.openxmlformats.org/drawingml/2006/main" name="ppt_template_external_16_9">
  <a:themeElements>
    <a:clrScheme name="">
      <a:dk1>
        <a:srgbClr val="000000"/>
      </a:dk1>
      <a:lt1>
        <a:srgbClr val="FFFFFF"/>
      </a:lt1>
      <a:dk2>
        <a:srgbClr val="005595"/>
      </a:dk2>
      <a:lt2>
        <a:srgbClr val="A9A9AD"/>
      </a:lt2>
      <a:accent1>
        <a:srgbClr val="C0D5E5"/>
      </a:accent1>
      <a:accent2>
        <a:srgbClr val="74A2C5"/>
      </a:accent2>
      <a:accent3>
        <a:srgbClr val="FFFFFF"/>
      </a:accent3>
      <a:accent4>
        <a:srgbClr val="000000"/>
      </a:accent4>
      <a:accent5>
        <a:srgbClr val="DCE7F0"/>
      </a:accent5>
      <a:accent6>
        <a:srgbClr val="6892B2"/>
      </a:accent6>
      <a:hlink>
        <a:srgbClr val="005595"/>
      </a:hlink>
      <a:folHlink>
        <a:srgbClr val="63646B"/>
      </a:folHlink>
    </a:clrScheme>
    <a:fontScheme name="1_u-blox_presentation_template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54000" rIns="54000" bIns="54000" numCol="1" anchor="ctr" anchorCtr="0" compatLnSpc="1">
        <a:prstTxWarp prst="textNoShape">
          <a:avLst/>
        </a:prstTxWarp>
      </a:bodyPr>
      <a:lstStyle>
        <a:defPPr marL="231775" marR="0" indent="-231775" algn="ctr" defTabSz="957263" rtl="0" eaLnBrk="0" fontAlgn="base" latinLnBrk="0" hangingPunct="0">
          <a:lnSpc>
            <a:spcPct val="80000"/>
          </a:lnSpc>
          <a:spcBef>
            <a:spcPct val="0"/>
          </a:spcBef>
          <a:spcAft>
            <a:spcPct val="30000"/>
          </a:spcAft>
          <a:buClr>
            <a:srgbClr val="969696"/>
          </a:buClr>
          <a:buSzPct val="110000"/>
          <a:buFontTx/>
          <a:buNone/>
          <a:tabLst>
            <a:tab pos="1790700" algn="l"/>
            <a:tab pos="3228975" algn="l"/>
            <a:tab pos="4665663" algn="l"/>
          </a:tabLst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54000" rIns="54000" bIns="54000" numCol="1" anchor="ctr" anchorCtr="0" compatLnSpc="1">
        <a:prstTxWarp prst="textNoShape">
          <a:avLst/>
        </a:prstTxWarp>
      </a:bodyPr>
      <a:lstStyle>
        <a:defPPr marL="231775" marR="0" indent="-231775" algn="ctr" defTabSz="957263" rtl="0" eaLnBrk="0" fontAlgn="base" latinLnBrk="0" hangingPunct="0">
          <a:lnSpc>
            <a:spcPct val="80000"/>
          </a:lnSpc>
          <a:spcBef>
            <a:spcPct val="0"/>
          </a:spcBef>
          <a:spcAft>
            <a:spcPct val="30000"/>
          </a:spcAft>
          <a:buClr>
            <a:srgbClr val="969696"/>
          </a:buClr>
          <a:buSzPct val="110000"/>
          <a:buFontTx/>
          <a:buNone/>
          <a:tabLst>
            <a:tab pos="1790700" algn="l"/>
            <a:tab pos="3228975" algn="l"/>
            <a:tab pos="4665663" algn="l"/>
          </a:tabLst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cs typeface="Arial" charset="0"/>
          </a:defRPr>
        </a:defPPr>
      </a:lstStyle>
    </a:lnDef>
  </a:objectDefaults>
  <a:extraClrSchemeLst>
    <a:extraClrScheme>
      <a:clrScheme name="1_u-blox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-blox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2D2DB9"/>
        </a:accent6>
        <a:hlink>
          <a:srgbClr val="CED7E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2DB9"/>
        </a:accent6>
        <a:hlink>
          <a:srgbClr val="CED7E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2DB9"/>
        </a:accent6>
        <a:hlink>
          <a:srgbClr val="CED7E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B9"/>
        </a:accent6>
        <a:hlink>
          <a:srgbClr val="CED7E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09397E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73372"/>
        </a:accent6>
        <a:hlink>
          <a:srgbClr val="CED7E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FF4"/>
        </a:accent1>
        <a:accent2>
          <a:srgbClr val="09397E"/>
        </a:accent2>
        <a:accent3>
          <a:srgbClr val="FFFFFF"/>
        </a:accent3>
        <a:accent4>
          <a:srgbClr val="000000"/>
        </a:accent4>
        <a:accent5>
          <a:srgbClr val="B8CDF8"/>
        </a:accent5>
        <a:accent6>
          <a:srgbClr val="073372"/>
        </a:accent6>
        <a:hlink>
          <a:srgbClr val="CED7E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-blox_presentation_templat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FF4"/>
        </a:accent1>
        <a:accent2>
          <a:srgbClr val="09397E"/>
        </a:accent2>
        <a:accent3>
          <a:srgbClr val="FFFFFF"/>
        </a:accent3>
        <a:accent4>
          <a:srgbClr val="000000"/>
        </a:accent4>
        <a:accent5>
          <a:srgbClr val="B8CDF8"/>
        </a:accent5>
        <a:accent6>
          <a:srgbClr val="073372"/>
        </a:accent6>
        <a:hlink>
          <a:srgbClr val="09397E"/>
        </a:hlink>
        <a:folHlink>
          <a:srgbClr val="5A2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36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ppt_template_external_16_9</vt:lpstr>
      <vt:lpstr>Prediction Accuracy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Ahsan Zafar</dc:creator>
  <cp:lastModifiedBy>Hamed Siasi</cp:lastModifiedBy>
  <cp:revision>20</cp:revision>
  <cp:lastPrinted>2007-10-12T12:24:31Z</cp:lastPrinted>
  <dcterms:created xsi:type="dcterms:W3CDTF">2017-05-15T10:21:46Z</dcterms:created>
  <dcterms:modified xsi:type="dcterms:W3CDTF">2017-05-16T13:50:17Z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claimerLanguage">
    <vt:lpwstr>English</vt:lpwstr>
  </property>
</Properties>
</file>