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9A7500"/>
    <a:srgbClr val="A62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1B5EB-D93D-42B0-AE6B-49D055659804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FE4681-B847-4C78-B942-DD68711E9CCA}">
      <dgm:prSet custT="1"/>
      <dgm:spPr>
        <a:gradFill flip="none" rotWithShape="0">
          <a:gsLst>
            <a:gs pos="0">
              <a:schemeClr val="bg2">
                <a:lumMod val="50000"/>
                <a:lumOff val="50000"/>
                <a:shade val="30000"/>
                <a:satMod val="115000"/>
              </a:schemeClr>
            </a:gs>
            <a:gs pos="50000">
              <a:schemeClr val="bg2">
                <a:lumMod val="50000"/>
                <a:lumOff val="50000"/>
                <a:shade val="67500"/>
                <a:satMod val="115000"/>
              </a:schemeClr>
            </a:gs>
            <a:gs pos="100000">
              <a:schemeClr val="bg2">
                <a:lumMod val="50000"/>
                <a:lumOff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b="1" dirty="0"/>
            <a:t>Authors’ dataset: </a:t>
          </a:r>
        </a:p>
        <a:p>
          <a:r>
            <a:rPr lang="en-US" sz="1800" b="0" i="0" dirty="0" err="1"/>
            <a:t>average_rating</a:t>
          </a:r>
          <a:endParaRPr lang="en-US" sz="1800" b="0" i="0" dirty="0"/>
        </a:p>
        <a:p>
          <a:r>
            <a:rPr lang="en-US" sz="1800" b="0" i="0" dirty="0" err="1"/>
            <a:t>rating_count</a:t>
          </a:r>
          <a:r>
            <a:rPr lang="en-US" sz="1800" b="0" i="0" dirty="0"/>
            <a:t> </a:t>
          </a:r>
        </a:p>
        <a:p>
          <a:r>
            <a:rPr lang="en-US" sz="1800" b="0" i="0" dirty="0" err="1"/>
            <a:t>author_id</a:t>
          </a:r>
          <a:endParaRPr lang="en-US" sz="1800" b="0" i="0" dirty="0"/>
        </a:p>
        <a:p>
          <a:r>
            <a:rPr lang="en-US" sz="1800" b="0" i="0" dirty="0"/>
            <a:t>name</a:t>
          </a:r>
        </a:p>
        <a:p>
          <a:r>
            <a:rPr lang="en-US" sz="1400" b="0" i="0" dirty="0"/>
            <a:t> </a:t>
          </a:r>
          <a:endParaRPr lang="en-US" sz="1400" dirty="0"/>
        </a:p>
      </dgm:t>
    </dgm:pt>
    <dgm:pt modelId="{4F2ABA2D-00FB-4BBE-BEB2-BC3444E4E239}" type="parTrans" cxnId="{A44F26DE-806A-4A3E-9C73-190995EB2A98}">
      <dgm:prSet/>
      <dgm:spPr/>
      <dgm:t>
        <a:bodyPr/>
        <a:lstStyle/>
        <a:p>
          <a:endParaRPr lang="en-US"/>
        </a:p>
      </dgm:t>
    </dgm:pt>
    <dgm:pt modelId="{C297A4BC-1E5D-4A3C-9AAF-BB596976D220}" type="sibTrans" cxnId="{A44F26DE-806A-4A3E-9C73-190995EB2A98}">
      <dgm:prSet phldrT="01"/>
      <dgm:spPr/>
      <dgm:t>
        <a:bodyPr/>
        <a:lstStyle/>
        <a:p>
          <a:endParaRPr lang="en-US" dirty="0"/>
        </a:p>
      </dgm:t>
    </dgm:pt>
    <dgm:pt modelId="{E0914B38-0967-41C5-B689-90AA3E0FB306}">
      <dgm:prSet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2000" b="1" dirty="0"/>
            <a:t>Books dataset:</a:t>
          </a:r>
        </a:p>
        <a:p>
          <a:r>
            <a:rPr lang="en-US" sz="1400" b="1" dirty="0"/>
            <a:t> </a:t>
          </a:r>
          <a:r>
            <a:rPr lang="en-US" sz="1600" dirty="0" err="1"/>
            <a:t>text_review_count</a:t>
          </a:r>
          <a:endParaRPr lang="en-US" sz="1600" dirty="0"/>
        </a:p>
        <a:p>
          <a:r>
            <a:rPr lang="en-US" sz="1600" dirty="0" err="1"/>
            <a:t>publication_year</a:t>
          </a:r>
          <a:endParaRPr lang="en-US" sz="1600" dirty="0"/>
        </a:p>
        <a:p>
          <a:r>
            <a:rPr lang="en-US" sz="1600" dirty="0"/>
            <a:t> publisher</a:t>
          </a:r>
        </a:p>
        <a:p>
          <a:r>
            <a:rPr lang="en-US" sz="1600" dirty="0"/>
            <a:t>authors</a:t>
          </a:r>
        </a:p>
        <a:p>
          <a:r>
            <a:rPr lang="en-US" sz="1600" dirty="0"/>
            <a:t>language</a:t>
          </a:r>
        </a:p>
        <a:p>
          <a:r>
            <a:rPr lang="en-US" sz="1600" dirty="0"/>
            <a:t>description</a:t>
          </a:r>
        </a:p>
      </dgm:t>
    </dgm:pt>
    <dgm:pt modelId="{C08538B8-B22B-4311-BFEF-033F68FF3BCE}" type="parTrans" cxnId="{159DC378-D455-4DB2-9977-43D1667A2ED7}">
      <dgm:prSet/>
      <dgm:spPr/>
      <dgm:t>
        <a:bodyPr/>
        <a:lstStyle/>
        <a:p>
          <a:endParaRPr lang="en-US"/>
        </a:p>
      </dgm:t>
    </dgm:pt>
    <dgm:pt modelId="{A31AACDA-A656-4F3F-A506-91C227BDB361}" type="sibTrans" cxnId="{159DC378-D455-4DB2-9977-43D1667A2ED7}">
      <dgm:prSet phldrT="02"/>
      <dgm:spPr/>
      <dgm:t>
        <a:bodyPr/>
        <a:lstStyle/>
        <a:p>
          <a:endParaRPr lang="en-US" dirty="0"/>
        </a:p>
      </dgm:t>
    </dgm:pt>
    <dgm:pt modelId="{2B4B6CAD-136D-4A9B-95D1-1C668ECBFA05}">
      <dgm:prSet custT="1"/>
      <dgm:spPr>
        <a:gradFill flip="none" rotWithShape="0">
          <a:gsLst>
            <a:gs pos="0">
              <a:srgbClr val="A62C97">
                <a:shade val="30000"/>
                <a:satMod val="115000"/>
              </a:srgbClr>
            </a:gs>
            <a:gs pos="50000">
              <a:srgbClr val="A62C97">
                <a:shade val="67500"/>
                <a:satMod val="115000"/>
              </a:srgbClr>
            </a:gs>
            <a:gs pos="100000">
              <a:srgbClr val="A62C97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b="1" dirty="0"/>
            <a:t>Reviews:</a:t>
          </a:r>
        </a:p>
        <a:p>
          <a:r>
            <a:rPr lang="en-US" sz="1600" dirty="0" err="1"/>
            <a:t>number_of_votes</a:t>
          </a:r>
          <a:r>
            <a:rPr lang="en-US" sz="1600" dirty="0"/>
            <a:t> </a:t>
          </a:r>
        </a:p>
        <a:p>
          <a:r>
            <a:rPr lang="en-US" sz="1600" dirty="0" err="1"/>
            <a:t>number_of_comments</a:t>
          </a:r>
          <a:endParaRPr lang="en-US" sz="1600" dirty="0"/>
        </a:p>
        <a:p>
          <a:r>
            <a:rPr lang="en-US" sz="1600" dirty="0" err="1"/>
            <a:t>date_added</a:t>
          </a:r>
          <a:endParaRPr lang="en-US" sz="1600" dirty="0"/>
        </a:p>
        <a:p>
          <a:r>
            <a:rPr lang="en-US" sz="1600" dirty="0" err="1"/>
            <a:t>review_text</a:t>
          </a:r>
          <a:r>
            <a:rPr lang="en-US" sz="1600" dirty="0"/>
            <a:t> </a:t>
          </a:r>
          <a:r>
            <a:rPr lang="en-US" sz="1600" b="1" dirty="0"/>
            <a:t> </a:t>
          </a:r>
        </a:p>
        <a:p>
          <a:r>
            <a:rPr lang="en-US" sz="1600" dirty="0" err="1"/>
            <a:t>user_id</a:t>
          </a:r>
          <a:endParaRPr lang="en-US" sz="1600" dirty="0"/>
        </a:p>
        <a:p>
          <a:r>
            <a:rPr lang="en-US" sz="1600" dirty="0"/>
            <a:t> </a:t>
          </a:r>
          <a:r>
            <a:rPr lang="en-US" sz="1600" dirty="0" err="1"/>
            <a:t>book_id</a:t>
          </a:r>
          <a:endParaRPr lang="en-US" sz="1600" dirty="0"/>
        </a:p>
        <a:p>
          <a:r>
            <a:rPr lang="en-US" sz="1600" dirty="0"/>
            <a:t>rating</a:t>
          </a:r>
        </a:p>
      </dgm:t>
    </dgm:pt>
    <dgm:pt modelId="{1CB2B7A4-AB43-46ED-8D9D-942D9AE8854B}" type="parTrans" cxnId="{53BB990D-21D3-4663-BDDD-D56A20D8293F}">
      <dgm:prSet/>
      <dgm:spPr/>
      <dgm:t>
        <a:bodyPr/>
        <a:lstStyle/>
        <a:p>
          <a:endParaRPr lang="en-US"/>
        </a:p>
      </dgm:t>
    </dgm:pt>
    <dgm:pt modelId="{315264AE-5F06-4EFD-A60D-C6934B6D7B6D}" type="sibTrans" cxnId="{53BB990D-21D3-4663-BDDD-D56A20D8293F}">
      <dgm:prSet phldrT="03"/>
      <dgm:spPr/>
      <dgm:t>
        <a:bodyPr/>
        <a:lstStyle/>
        <a:p>
          <a:endParaRPr lang="en-US" dirty="0"/>
        </a:p>
      </dgm:t>
    </dgm:pt>
    <dgm:pt modelId="{17B690B9-1B08-4DBE-9E56-A3451C0F9CC0}">
      <dgm:prSet custT="1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b="1" dirty="0"/>
            <a:t>Genre dataset: </a:t>
          </a:r>
        </a:p>
        <a:p>
          <a:r>
            <a:rPr lang="en-US" sz="1600" dirty="0" err="1"/>
            <a:t>book_id</a:t>
          </a:r>
          <a:r>
            <a:rPr lang="en-US" sz="1600" dirty="0"/>
            <a:t> </a:t>
          </a:r>
        </a:p>
        <a:p>
          <a:r>
            <a:rPr lang="en-US" sz="1600" dirty="0"/>
            <a:t>genres</a:t>
          </a:r>
        </a:p>
      </dgm:t>
    </dgm:pt>
    <dgm:pt modelId="{9AE9798D-D2DF-4F85-AB72-F7D6375CCBFD}" type="parTrans" cxnId="{BBF38930-B567-41C7-87D2-82592915A392}">
      <dgm:prSet/>
      <dgm:spPr/>
      <dgm:t>
        <a:bodyPr/>
        <a:lstStyle/>
        <a:p>
          <a:endParaRPr lang="en-US"/>
        </a:p>
      </dgm:t>
    </dgm:pt>
    <dgm:pt modelId="{C32B1E07-2A8C-4685-B4F0-20EB1789A8F0}" type="sibTrans" cxnId="{BBF38930-B567-41C7-87D2-82592915A392}">
      <dgm:prSet phldrT="04"/>
      <dgm:spPr/>
      <dgm:t>
        <a:bodyPr/>
        <a:lstStyle/>
        <a:p>
          <a:endParaRPr lang="en-US" dirty="0"/>
        </a:p>
      </dgm:t>
    </dgm:pt>
    <dgm:pt modelId="{04B6E927-EC38-4493-833E-C1461215C45A}" type="pres">
      <dgm:prSet presAssocID="{71B1B5EB-D93D-42B0-AE6B-49D05565980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FE827-5279-43E7-A926-C2851AD88519}" type="pres">
      <dgm:prSet presAssocID="{25FE4681-B847-4C78-B942-DD68711E9CCA}" presName="root" presStyleCnt="0"/>
      <dgm:spPr/>
    </dgm:pt>
    <dgm:pt modelId="{A4B6A523-04BC-4088-879E-9332B6DDFCB4}" type="pres">
      <dgm:prSet presAssocID="{25FE4681-B847-4C78-B942-DD68711E9CCA}" presName="rootComposite" presStyleCnt="0"/>
      <dgm:spPr/>
    </dgm:pt>
    <dgm:pt modelId="{D1F20C21-75CC-4F28-93C7-30E4EDD661BC}" type="pres">
      <dgm:prSet presAssocID="{25FE4681-B847-4C78-B942-DD68711E9CCA}" presName="rootText" presStyleLbl="node1" presStyleIdx="0" presStyleCnt="4" custScaleY="249603"/>
      <dgm:spPr/>
    </dgm:pt>
    <dgm:pt modelId="{F012E960-242B-4DFA-82CE-4E7BF99B9757}" type="pres">
      <dgm:prSet presAssocID="{25FE4681-B847-4C78-B942-DD68711E9CCA}" presName="rootConnector" presStyleLbl="node1" presStyleIdx="0" presStyleCnt="4"/>
      <dgm:spPr/>
    </dgm:pt>
    <dgm:pt modelId="{D68650DF-7B97-4766-846D-91A794AAD036}" type="pres">
      <dgm:prSet presAssocID="{25FE4681-B847-4C78-B942-DD68711E9CCA}" presName="childShape" presStyleCnt="0"/>
      <dgm:spPr/>
    </dgm:pt>
    <dgm:pt modelId="{6DABBC9A-39F8-46B8-A925-C9C0160131CD}" type="pres">
      <dgm:prSet presAssocID="{E0914B38-0967-41C5-B689-90AA3E0FB306}" presName="root" presStyleCnt="0"/>
      <dgm:spPr/>
    </dgm:pt>
    <dgm:pt modelId="{480DDAFB-C771-43A9-A98A-79829B7D3EEC}" type="pres">
      <dgm:prSet presAssocID="{E0914B38-0967-41C5-B689-90AA3E0FB306}" presName="rootComposite" presStyleCnt="0"/>
      <dgm:spPr/>
    </dgm:pt>
    <dgm:pt modelId="{EB3D7632-DB2C-43A7-8932-2DBA30D37981}" type="pres">
      <dgm:prSet presAssocID="{E0914B38-0967-41C5-B689-90AA3E0FB306}" presName="rootText" presStyleLbl="node1" presStyleIdx="1" presStyleCnt="4" custScaleY="245419"/>
      <dgm:spPr/>
    </dgm:pt>
    <dgm:pt modelId="{AA3ACB5D-B92F-42C6-A3D5-14AC09D5C93D}" type="pres">
      <dgm:prSet presAssocID="{E0914B38-0967-41C5-B689-90AA3E0FB306}" presName="rootConnector" presStyleLbl="node1" presStyleIdx="1" presStyleCnt="4"/>
      <dgm:spPr/>
    </dgm:pt>
    <dgm:pt modelId="{9FAB643F-AF8B-489D-9508-1E1B23273ACB}" type="pres">
      <dgm:prSet presAssocID="{E0914B38-0967-41C5-B689-90AA3E0FB306}" presName="childShape" presStyleCnt="0"/>
      <dgm:spPr/>
    </dgm:pt>
    <dgm:pt modelId="{BA56F60A-A828-4C4D-9A69-84AD71E00469}" type="pres">
      <dgm:prSet presAssocID="{2B4B6CAD-136D-4A9B-95D1-1C668ECBFA05}" presName="root" presStyleCnt="0"/>
      <dgm:spPr/>
    </dgm:pt>
    <dgm:pt modelId="{ED4517A7-8893-49C0-928D-7E8A91969684}" type="pres">
      <dgm:prSet presAssocID="{2B4B6CAD-136D-4A9B-95D1-1C668ECBFA05}" presName="rootComposite" presStyleCnt="0"/>
      <dgm:spPr/>
    </dgm:pt>
    <dgm:pt modelId="{083FA84B-EB76-46FC-AAC4-C900D594EB29}" type="pres">
      <dgm:prSet presAssocID="{2B4B6CAD-136D-4A9B-95D1-1C668ECBFA05}" presName="rootText" presStyleLbl="node1" presStyleIdx="2" presStyleCnt="4" custScaleY="250667"/>
      <dgm:spPr/>
    </dgm:pt>
    <dgm:pt modelId="{F99B6F84-7E64-40DB-B40F-876BBB8FD97E}" type="pres">
      <dgm:prSet presAssocID="{2B4B6CAD-136D-4A9B-95D1-1C668ECBFA05}" presName="rootConnector" presStyleLbl="node1" presStyleIdx="2" presStyleCnt="4"/>
      <dgm:spPr/>
    </dgm:pt>
    <dgm:pt modelId="{774B9193-6B10-4C07-9820-F9CB30A885BA}" type="pres">
      <dgm:prSet presAssocID="{2B4B6CAD-136D-4A9B-95D1-1C668ECBFA05}" presName="childShape" presStyleCnt="0"/>
      <dgm:spPr/>
    </dgm:pt>
    <dgm:pt modelId="{A580A1A4-A3BB-4941-9AB2-77D5C81F1DFC}" type="pres">
      <dgm:prSet presAssocID="{17B690B9-1B08-4DBE-9E56-A3451C0F9CC0}" presName="root" presStyleCnt="0"/>
      <dgm:spPr/>
    </dgm:pt>
    <dgm:pt modelId="{FBB4AFE8-00BD-4390-BAC4-22DB3B5453EC}" type="pres">
      <dgm:prSet presAssocID="{17B690B9-1B08-4DBE-9E56-A3451C0F9CC0}" presName="rootComposite" presStyleCnt="0"/>
      <dgm:spPr/>
    </dgm:pt>
    <dgm:pt modelId="{C60E43F7-583F-4A82-9979-B01EA8E29369}" type="pres">
      <dgm:prSet presAssocID="{17B690B9-1B08-4DBE-9E56-A3451C0F9CC0}" presName="rootText" presStyleLbl="node1" presStyleIdx="3" presStyleCnt="4" custScaleY="246482"/>
      <dgm:spPr/>
    </dgm:pt>
    <dgm:pt modelId="{2BFD4385-F02E-4151-A8B7-98740CAA927B}" type="pres">
      <dgm:prSet presAssocID="{17B690B9-1B08-4DBE-9E56-A3451C0F9CC0}" presName="rootConnector" presStyleLbl="node1" presStyleIdx="3" presStyleCnt="4"/>
      <dgm:spPr/>
    </dgm:pt>
    <dgm:pt modelId="{F293EBDB-9094-4A1B-9F74-13026D31923C}" type="pres">
      <dgm:prSet presAssocID="{17B690B9-1B08-4DBE-9E56-A3451C0F9CC0}" presName="childShape" presStyleCnt="0"/>
      <dgm:spPr/>
    </dgm:pt>
  </dgm:ptLst>
  <dgm:cxnLst>
    <dgm:cxn modelId="{53BB990D-21D3-4663-BDDD-D56A20D8293F}" srcId="{71B1B5EB-D93D-42B0-AE6B-49D055659804}" destId="{2B4B6CAD-136D-4A9B-95D1-1C668ECBFA05}" srcOrd="2" destOrd="0" parTransId="{1CB2B7A4-AB43-46ED-8D9D-942D9AE8854B}" sibTransId="{315264AE-5F06-4EFD-A60D-C6934B6D7B6D}"/>
    <dgm:cxn modelId="{74B7A728-0195-4129-86FF-E3C2A14DDD69}" type="presOf" srcId="{25FE4681-B847-4C78-B942-DD68711E9CCA}" destId="{F012E960-242B-4DFA-82CE-4E7BF99B9757}" srcOrd="1" destOrd="0" presId="urn:microsoft.com/office/officeart/2005/8/layout/hierarchy3"/>
    <dgm:cxn modelId="{BBF38930-B567-41C7-87D2-82592915A392}" srcId="{71B1B5EB-D93D-42B0-AE6B-49D055659804}" destId="{17B690B9-1B08-4DBE-9E56-A3451C0F9CC0}" srcOrd="3" destOrd="0" parTransId="{9AE9798D-D2DF-4F85-AB72-F7D6375CCBFD}" sibTransId="{C32B1E07-2A8C-4685-B4F0-20EB1789A8F0}"/>
    <dgm:cxn modelId="{8375713D-32C3-4DFB-BB2B-B563CDDAE78D}" type="presOf" srcId="{E0914B38-0967-41C5-B689-90AA3E0FB306}" destId="{AA3ACB5D-B92F-42C6-A3D5-14AC09D5C93D}" srcOrd="1" destOrd="0" presId="urn:microsoft.com/office/officeart/2005/8/layout/hierarchy3"/>
    <dgm:cxn modelId="{75AAFF6B-5B53-4D08-8358-1A3C7078589C}" type="presOf" srcId="{25FE4681-B847-4C78-B942-DD68711E9CCA}" destId="{D1F20C21-75CC-4F28-93C7-30E4EDD661BC}" srcOrd="0" destOrd="0" presId="urn:microsoft.com/office/officeart/2005/8/layout/hierarchy3"/>
    <dgm:cxn modelId="{793E4D6D-88B0-4DAB-A923-F4FD93246DB9}" type="presOf" srcId="{2B4B6CAD-136D-4A9B-95D1-1C668ECBFA05}" destId="{F99B6F84-7E64-40DB-B40F-876BBB8FD97E}" srcOrd="1" destOrd="0" presId="urn:microsoft.com/office/officeart/2005/8/layout/hierarchy3"/>
    <dgm:cxn modelId="{28A02576-CD02-4379-862D-533557D1FADD}" type="presOf" srcId="{17B690B9-1B08-4DBE-9E56-A3451C0F9CC0}" destId="{2BFD4385-F02E-4151-A8B7-98740CAA927B}" srcOrd="1" destOrd="0" presId="urn:microsoft.com/office/officeart/2005/8/layout/hierarchy3"/>
    <dgm:cxn modelId="{159DC378-D455-4DB2-9977-43D1667A2ED7}" srcId="{71B1B5EB-D93D-42B0-AE6B-49D055659804}" destId="{E0914B38-0967-41C5-B689-90AA3E0FB306}" srcOrd="1" destOrd="0" parTransId="{C08538B8-B22B-4311-BFEF-033F68FF3BCE}" sibTransId="{A31AACDA-A656-4F3F-A506-91C227BDB361}"/>
    <dgm:cxn modelId="{7436F17E-7DD3-42BD-8C2A-7B765234BBFB}" type="presOf" srcId="{E0914B38-0967-41C5-B689-90AA3E0FB306}" destId="{EB3D7632-DB2C-43A7-8932-2DBA30D37981}" srcOrd="0" destOrd="0" presId="urn:microsoft.com/office/officeart/2005/8/layout/hierarchy3"/>
    <dgm:cxn modelId="{00449482-89FB-4321-A10E-C38F3C9C96A9}" type="presOf" srcId="{2B4B6CAD-136D-4A9B-95D1-1C668ECBFA05}" destId="{083FA84B-EB76-46FC-AAC4-C900D594EB29}" srcOrd="0" destOrd="0" presId="urn:microsoft.com/office/officeart/2005/8/layout/hierarchy3"/>
    <dgm:cxn modelId="{092E2ED8-C846-4E86-A06C-933D792DACAB}" type="presOf" srcId="{71B1B5EB-D93D-42B0-AE6B-49D055659804}" destId="{04B6E927-EC38-4493-833E-C1461215C45A}" srcOrd="0" destOrd="0" presId="urn:microsoft.com/office/officeart/2005/8/layout/hierarchy3"/>
    <dgm:cxn modelId="{A44F26DE-806A-4A3E-9C73-190995EB2A98}" srcId="{71B1B5EB-D93D-42B0-AE6B-49D055659804}" destId="{25FE4681-B847-4C78-B942-DD68711E9CCA}" srcOrd="0" destOrd="0" parTransId="{4F2ABA2D-00FB-4BBE-BEB2-BC3444E4E239}" sibTransId="{C297A4BC-1E5D-4A3C-9AAF-BB596976D220}"/>
    <dgm:cxn modelId="{A49E9AFB-D1F3-4B23-BD2C-D8AE50C5B834}" type="presOf" srcId="{17B690B9-1B08-4DBE-9E56-A3451C0F9CC0}" destId="{C60E43F7-583F-4A82-9979-B01EA8E29369}" srcOrd="0" destOrd="0" presId="urn:microsoft.com/office/officeart/2005/8/layout/hierarchy3"/>
    <dgm:cxn modelId="{FA7FB4AA-97B8-44A3-A9CD-94FF045A35F0}" type="presParOf" srcId="{04B6E927-EC38-4493-833E-C1461215C45A}" destId="{E5DFE827-5279-43E7-A926-C2851AD88519}" srcOrd="0" destOrd="0" presId="urn:microsoft.com/office/officeart/2005/8/layout/hierarchy3"/>
    <dgm:cxn modelId="{360105F5-1E6A-43DB-B3E4-088D3D389818}" type="presParOf" srcId="{E5DFE827-5279-43E7-A926-C2851AD88519}" destId="{A4B6A523-04BC-4088-879E-9332B6DDFCB4}" srcOrd="0" destOrd="0" presId="urn:microsoft.com/office/officeart/2005/8/layout/hierarchy3"/>
    <dgm:cxn modelId="{F852579B-41AB-4E24-A197-DA2E24E98052}" type="presParOf" srcId="{A4B6A523-04BC-4088-879E-9332B6DDFCB4}" destId="{D1F20C21-75CC-4F28-93C7-30E4EDD661BC}" srcOrd="0" destOrd="0" presId="urn:microsoft.com/office/officeart/2005/8/layout/hierarchy3"/>
    <dgm:cxn modelId="{EA2697B0-91D6-4B93-8DE0-1237346D420A}" type="presParOf" srcId="{A4B6A523-04BC-4088-879E-9332B6DDFCB4}" destId="{F012E960-242B-4DFA-82CE-4E7BF99B9757}" srcOrd="1" destOrd="0" presId="urn:microsoft.com/office/officeart/2005/8/layout/hierarchy3"/>
    <dgm:cxn modelId="{ECC45134-67BE-4AC0-9167-A35C7032192F}" type="presParOf" srcId="{E5DFE827-5279-43E7-A926-C2851AD88519}" destId="{D68650DF-7B97-4766-846D-91A794AAD036}" srcOrd="1" destOrd="0" presId="urn:microsoft.com/office/officeart/2005/8/layout/hierarchy3"/>
    <dgm:cxn modelId="{24660BCD-D457-4B35-A442-1234A8CAF590}" type="presParOf" srcId="{04B6E927-EC38-4493-833E-C1461215C45A}" destId="{6DABBC9A-39F8-46B8-A925-C9C0160131CD}" srcOrd="1" destOrd="0" presId="urn:microsoft.com/office/officeart/2005/8/layout/hierarchy3"/>
    <dgm:cxn modelId="{337817C7-BFB5-41A7-9658-EFADF6BF5E77}" type="presParOf" srcId="{6DABBC9A-39F8-46B8-A925-C9C0160131CD}" destId="{480DDAFB-C771-43A9-A98A-79829B7D3EEC}" srcOrd="0" destOrd="0" presId="urn:microsoft.com/office/officeart/2005/8/layout/hierarchy3"/>
    <dgm:cxn modelId="{BD34BD4A-D1BB-43A1-B612-2D3508F3EAAA}" type="presParOf" srcId="{480DDAFB-C771-43A9-A98A-79829B7D3EEC}" destId="{EB3D7632-DB2C-43A7-8932-2DBA30D37981}" srcOrd="0" destOrd="0" presId="urn:microsoft.com/office/officeart/2005/8/layout/hierarchy3"/>
    <dgm:cxn modelId="{CF36F50F-216B-4782-AFAC-954A96C97169}" type="presParOf" srcId="{480DDAFB-C771-43A9-A98A-79829B7D3EEC}" destId="{AA3ACB5D-B92F-42C6-A3D5-14AC09D5C93D}" srcOrd="1" destOrd="0" presId="urn:microsoft.com/office/officeart/2005/8/layout/hierarchy3"/>
    <dgm:cxn modelId="{DB49B75B-4C8E-40DC-B940-6EA44261DB0C}" type="presParOf" srcId="{6DABBC9A-39F8-46B8-A925-C9C0160131CD}" destId="{9FAB643F-AF8B-489D-9508-1E1B23273ACB}" srcOrd="1" destOrd="0" presId="urn:microsoft.com/office/officeart/2005/8/layout/hierarchy3"/>
    <dgm:cxn modelId="{F448560E-AF00-4A45-8ED8-CE41AA2719E3}" type="presParOf" srcId="{04B6E927-EC38-4493-833E-C1461215C45A}" destId="{BA56F60A-A828-4C4D-9A69-84AD71E00469}" srcOrd="2" destOrd="0" presId="urn:microsoft.com/office/officeart/2005/8/layout/hierarchy3"/>
    <dgm:cxn modelId="{B3F1D7DC-790A-4092-82B2-14B4318CEF00}" type="presParOf" srcId="{BA56F60A-A828-4C4D-9A69-84AD71E00469}" destId="{ED4517A7-8893-49C0-928D-7E8A91969684}" srcOrd="0" destOrd="0" presId="urn:microsoft.com/office/officeart/2005/8/layout/hierarchy3"/>
    <dgm:cxn modelId="{B61BE37B-C69C-4BDF-AC31-CD07CEAF8152}" type="presParOf" srcId="{ED4517A7-8893-49C0-928D-7E8A91969684}" destId="{083FA84B-EB76-46FC-AAC4-C900D594EB29}" srcOrd="0" destOrd="0" presId="urn:microsoft.com/office/officeart/2005/8/layout/hierarchy3"/>
    <dgm:cxn modelId="{E203E880-8BA6-4427-B1AC-C3C9421065EF}" type="presParOf" srcId="{ED4517A7-8893-49C0-928D-7E8A91969684}" destId="{F99B6F84-7E64-40DB-B40F-876BBB8FD97E}" srcOrd="1" destOrd="0" presId="urn:microsoft.com/office/officeart/2005/8/layout/hierarchy3"/>
    <dgm:cxn modelId="{14CC0018-9B4E-4FBF-B6D1-5B5A7C661462}" type="presParOf" srcId="{BA56F60A-A828-4C4D-9A69-84AD71E00469}" destId="{774B9193-6B10-4C07-9820-F9CB30A885BA}" srcOrd="1" destOrd="0" presId="urn:microsoft.com/office/officeart/2005/8/layout/hierarchy3"/>
    <dgm:cxn modelId="{B8B30CFB-7138-4E96-A2CA-08F0F4DE4B04}" type="presParOf" srcId="{04B6E927-EC38-4493-833E-C1461215C45A}" destId="{A580A1A4-A3BB-4941-9AB2-77D5C81F1DFC}" srcOrd="3" destOrd="0" presId="urn:microsoft.com/office/officeart/2005/8/layout/hierarchy3"/>
    <dgm:cxn modelId="{39136EEC-6B98-417D-A41B-DF75E730B86A}" type="presParOf" srcId="{A580A1A4-A3BB-4941-9AB2-77D5C81F1DFC}" destId="{FBB4AFE8-00BD-4390-BAC4-22DB3B5453EC}" srcOrd="0" destOrd="0" presId="urn:microsoft.com/office/officeart/2005/8/layout/hierarchy3"/>
    <dgm:cxn modelId="{5D1983A3-1527-4BF5-B06A-5C9EFC3B9FAE}" type="presParOf" srcId="{FBB4AFE8-00BD-4390-BAC4-22DB3B5453EC}" destId="{C60E43F7-583F-4A82-9979-B01EA8E29369}" srcOrd="0" destOrd="0" presId="urn:microsoft.com/office/officeart/2005/8/layout/hierarchy3"/>
    <dgm:cxn modelId="{21B6BCA8-D2BC-438A-B4BB-017A14A4C30D}" type="presParOf" srcId="{FBB4AFE8-00BD-4390-BAC4-22DB3B5453EC}" destId="{2BFD4385-F02E-4151-A8B7-98740CAA927B}" srcOrd="1" destOrd="0" presId="urn:microsoft.com/office/officeart/2005/8/layout/hierarchy3"/>
    <dgm:cxn modelId="{35C4C86D-A690-4FE6-9712-24C61D5E57B6}" type="presParOf" srcId="{A580A1A4-A3BB-4941-9AB2-77D5C81F1DFC}" destId="{F293EBDB-9094-4A1B-9F74-13026D31923C}" srcOrd="1" destOrd="0" presId="urn:microsoft.com/office/officeart/2005/8/layout/hierarchy3"/>
  </dgm:cxnLst>
  <dgm:bg>
    <a:effectLst>
      <a:outerShdw blurRad="50800" dist="50800" dir="5400000" algn="ctr" rotWithShape="0">
        <a:srgbClr val="00B0F0"/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5C85D-8AE2-49CA-B130-307495F21D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9341B3-5E7C-4E79-AC81-8FF984AEC956}">
      <dgm:prSet/>
      <dgm:spPr/>
      <dgm:t>
        <a:bodyPr/>
        <a:lstStyle/>
        <a:p>
          <a:r>
            <a:rPr lang="en-US" b="1" i="0" dirty="0"/>
            <a:t>Nodes</a:t>
          </a:r>
          <a:r>
            <a:rPr lang="en-US" b="0" i="0" dirty="0"/>
            <a:t>: Books</a:t>
          </a:r>
          <a:endParaRPr lang="en-US" dirty="0"/>
        </a:p>
      </dgm:t>
    </dgm:pt>
    <dgm:pt modelId="{640FF6A4-BC88-49A2-96FB-74FC897BCF23}" type="parTrans" cxnId="{8399C13A-8FF1-4102-9641-3EBF117D2049}">
      <dgm:prSet/>
      <dgm:spPr/>
      <dgm:t>
        <a:bodyPr/>
        <a:lstStyle/>
        <a:p>
          <a:endParaRPr lang="en-US"/>
        </a:p>
      </dgm:t>
    </dgm:pt>
    <dgm:pt modelId="{882535F7-A9C1-4F0B-A10E-1F70BFAE6156}" type="sibTrans" cxnId="{8399C13A-8FF1-4102-9641-3EBF117D2049}">
      <dgm:prSet/>
      <dgm:spPr/>
      <dgm:t>
        <a:bodyPr/>
        <a:lstStyle/>
        <a:p>
          <a:endParaRPr lang="en-US"/>
        </a:p>
      </dgm:t>
    </dgm:pt>
    <dgm:pt modelId="{15019777-A92E-4302-AADF-3AEC9EC9854C}">
      <dgm:prSet/>
      <dgm:spPr/>
      <dgm:t>
        <a:bodyPr/>
        <a:lstStyle/>
        <a:p>
          <a:r>
            <a:rPr lang="en-US" b="1" i="0"/>
            <a:t>Edges</a:t>
          </a:r>
          <a:r>
            <a:rPr lang="en-US" b="0" i="0"/>
            <a:t>: Shared user ratings/reviews</a:t>
          </a:r>
          <a:endParaRPr lang="en-US"/>
        </a:p>
      </dgm:t>
    </dgm:pt>
    <dgm:pt modelId="{CFB26FB7-6257-4816-BDF4-85B5660924EE}" type="parTrans" cxnId="{2524A769-2934-4955-913F-E95979C9A462}">
      <dgm:prSet/>
      <dgm:spPr/>
      <dgm:t>
        <a:bodyPr/>
        <a:lstStyle/>
        <a:p>
          <a:endParaRPr lang="en-US"/>
        </a:p>
      </dgm:t>
    </dgm:pt>
    <dgm:pt modelId="{7ECEA3C6-D784-4A0A-8782-2641E6009D29}" type="sibTrans" cxnId="{2524A769-2934-4955-913F-E95979C9A462}">
      <dgm:prSet/>
      <dgm:spPr/>
      <dgm:t>
        <a:bodyPr/>
        <a:lstStyle/>
        <a:p>
          <a:endParaRPr lang="en-US"/>
        </a:p>
      </dgm:t>
    </dgm:pt>
    <dgm:pt modelId="{8A85E8B3-A23A-440F-8D98-75B35504B356}">
      <dgm:prSet/>
      <dgm:spPr/>
      <dgm:t>
        <a:bodyPr/>
        <a:lstStyle/>
        <a:p>
          <a:r>
            <a:rPr lang="en-US" b="1" i="0"/>
            <a:t>Analysis</a:t>
          </a:r>
          <a:r>
            <a:rPr lang="en-US" b="0" i="0"/>
            <a:t>: Understanding user interests and book trends</a:t>
          </a:r>
          <a:endParaRPr lang="en-US"/>
        </a:p>
      </dgm:t>
    </dgm:pt>
    <dgm:pt modelId="{88F080B7-F5F5-4B9E-8F8C-B452FE2021AD}" type="parTrans" cxnId="{1DFA79B9-56EE-46F0-9D49-EFC1732C1645}">
      <dgm:prSet/>
      <dgm:spPr/>
      <dgm:t>
        <a:bodyPr/>
        <a:lstStyle/>
        <a:p>
          <a:endParaRPr lang="en-US"/>
        </a:p>
      </dgm:t>
    </dgm:pt>
    <dgm:pt modelId="{CCCD320A-D674-46E5-ACE2-C95681613DA0}" type="sibTrans" cxnId="{1DFA79B9-56EE-46F0-9D49-EFC1732C1645}">
      <dgm:prSet/>
      <dgm:spPr/>
      <dgm:t>
        <a:bodyPr/>
        <a:lstStyle/>
        <a:p>
          <a:endParaRPr lang="en-US"/>
        </a:p>
      </dgm:t>
    </dgm:pt>
    <dgm:pt modelId="{C428830A-B35D-4949-B7F5-0474CD81353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dirty="0"/>
            <a:t>Nodes</a:t>
          </a:r>
          <a:r>
            <a:rPr lang="en-US" b="0" i="0" dirty="0"/>
            <a:t>: Users</a:t>
          </a:r>
          <a:endParaRPr lang="en-US" dirty="0"/>
        </a:p>
      </dgm:t>
    </dgm:pt>
    <dgm:pt modelId="{93CD32A9-6402-484C-8853-C0D1A6500F6F}" type="parTrans" cxnId="{C834D61D-5BC6-491C-A081-306E4568254D}">
      <dgm:prSet/>
      <dgm:spPr/>
      <dgm:t>
        <a:bodyPr/>
        <a:lstStyle/>
        <a:p>
          <a:endParaRPr lang="en-US"/>
        </a:p>
      </dgm:t>
    </dgm:pt>
    <dgm:pt modelId="{AF6FDDA4-C218-4C3B-AD90-CA8E7782C5D7}" type="sibTrans" cxnId="{C834D61D-5BC6-491C-A081-306E4568254D}">
      <dgm:prSet/>
      <dgm:spPr/>
      <dgm:t>
        <a:bodyPr/>
        <a:lstStyle/>
        <a:p>
          <a:endParaRPr lang="en-US"/>
        </a:p>
      </dgm:t>
    </dgm:pt>
    <dgm:pt modelId="{9A07DAE5-DB95-4A8A-9719-EF7D4BCC948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/>
            <a:t>Edges</a:t>
          </a:r>
          <a:r>
            <a:rPr lang="en-US" b="0" i="0"/>
            <a:t>: Commonly read/reviewed books</a:t>
          </a:r>
          <a:endParaRPr lang="en-US"/>
        </a:p>
      </dgm:t>
    </dgm:pt>
    <dgm:pt modelId="{F649500D-55A3-4FCC-BA9D-C9C94BEF4C6E}" type="parTrans" cxnId="{3A7BDE14-D789-4721-A03A-AB4242FAAF0F}">
      <dgm:prSet/>
      <dgm:spPr/>
      <dgm:t>
        <a:bodyPr/>
        <a:lstStyle/>
        <a:p>
          <a:endParaRPr lang="en-US"/>
        </a:p>
      </dgm:t>
    </dgm:pt>
    <dgm:pt modelId="{F174D522-6434-40EB-837D-277DD5AB8152}" type="sibTrans" cxnId="{3A7BDE14-D789-4721-A03A-AB4242FAAF0F}">
      <dgm:prSet/>
      <dgm:spPr/>
      <dgm:t>
        <a:bodyPr/>
        <a:lstStyle/>
        <a:p>
          <a:endParaRPr lang="en-US"/>
        </a:p>
      </dgm:t>
    </dgm:pt>
    <dgm:pt modelId="{91AAD976-246E-4EF8-8AFD-B33D0B30CC4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/>
            <a:t>Analysis</a:t>
          </a:r>
          <a:r>
            <a:rPr lang="en-US" b="0" i="0"/>
            <a:t>: Building recommendations through shared interests</a:t>
          </a:r>
          <a:endParaRPr lang="en-US"/>
        </a:p>
      </dgm:t>
    </dgm:pt>
    <dgm:pt modelId="{161B4FF4-77D1-4D81-A5CF-4EB64AD9EDCB}" type="parTrans" cxnId="{AE1C0556-EB63-4140-BC17-7D305FA11A41}">
      <dgm:prSet/>
      <dgm:spPr/>
      <dgm:t>
        <a:bodyPr/>
        <a:lstStyle/>
        <a:p>
          <a:endParaRPr lang="en-US"/>
        </a:p>
      </dgm:t>
    </dgm:pt>
    <dgm:pt modelId="{41F5E455-0CEA-42C7-8A50-F90DAC3744A4}" type="sibTrans" cxnId="{AE1C0556-EB63-4140-BC17-7D305FA11A41}">
      <dgm:prSet/>
      <dgm:spPr/>
      <dgm:t>
        <a:bodyPr/>
        <a:lstStyle/>
        <a:p>
          <a:endParaRPr lang="en-US"/>
        </a:p>
      </dgm:t>
    </dgm:pt>
    <dgm:pt modelId="{050577DF-9D1F-48E9-BD99-449C9CC4FB83}">
      <dgm:prSet/>
      <dgm:spPr>
        <a:solidFill>
          <a:srgbClr val="B88C00"/>
        </a:solidFill>
      </dgm:spPr>
      <dgm:t>
        <a:bodyPr/>
        <a:lstStyle/>
        <a:p>
          <a:r>
            <a:rPr lang="en-US" b="1" i="0" dirty="0"/>
            <a:t>Nodes</a:t>
          </a:r>
          <a:r>
            <a:rPr lang="en-US" b="0" i="0" dirty="0"/>
            <a:t>: Authors</a:t>
          </a:r>
          <a:endParaRPr lang="en-US" dirty="0"/>
        </a:p>
      </dgm:t>
    </dgm:pt>
    <dgm:pt modelId="{DA8DEAF8-07FA-48E8-94E0-592D42991050}" type="parTrans" cxnId="{AB9BE5E5-6929-425C-8093-4B2D331E5E60}">
      <dgm:prSet/>
      <dgm:spPr/>
      <dgm:t>
        <a:bodyPr/>
        <a:lstStyle/>
        <a:p>
          <a:endParaRPr lang="en-US"/>
        </a:p>
      </dgm:t>
    </dgm:pt>
    <dgm:pt modelId="{520B08C4-F3E4-4383-A475-36407EDCF248}" type="sibTrans" cxnId="{AB9BE5E5-6929-425C-8093-4B2D331E5E60}">
      <dgm:prSet/>
      <dgm:spPr/>
      <dgm:t>
        <a:bodyPr/>
        <a:lstStyle/>
        <a:p>
          <a:endParaRPr lang="en-US"/>
        </a:p>
      </dgm:t>
    </dgm:pt>
    <dgm:pt modelId="{898365E2-9241-4820-A9A6-0AD410F88746}">
      <dgm:prSet/>
      <dgm:spPr>
        <a:solidFill>
          <a:srgbClr val="B88C00"/>
        </a:solidFill>
      </dgm:spPr>
      <dgm:t>
        <a:bodyPr/>
        <a:lstStyle/>
        <a:p>
          <a:r>
            <a:rPr lang="en-US" b="1" i="0" dirty="0"/>
            <a:t>Edges</a:t>
          </a:r>
          <a:r>
            <a:rPr lang="en-US" b="0" i="0" dirty="0"/>
            <a:t>: Co-authorship links</a:t>
          </a:r>
          <a:endParaRPr lang="en-US" dirty="0"/>
        </a:p>
      </dgm:t>
    </dgm:pt>
    <dgm:pt modelId="{93486AA3-895D-4754-9EFF-C1340DE39FD9}" type="parTrans" cxnId="{DC1282DB-B7E9-42E1-9863-792A844D87DF}">
      <dgm:prSet/>
      <dgm:spPr/>
      <dgm:t>
        <a:bodyPr/>
        <a:lstStyle/>
        <a:p>
          <a:endParaRPr lang="en-US"/>
        </a:p>
      </dgm:t>
    </dgm:pt>
    <dgm:pt modelId="{F27849B8-8ABF-4748-8B89-69C0C5F5F4EE}" type="sibTrans" cxnId="{DC1282DB-B7E9-42E1-9863-792A844D87DF}">
      <dgm:prSet/>
      <dgm:spPr/>
      <dgm:t>
        <a:bodyPr/>
        <a:lstStyle/>
        <a:p>
          <a:endParaRPr lang="en-US"/>
        </a:p>
      </dgm:t>
    </dgm:pt>
    <dgm:pt modelId="{9B25AF3E-1A9E-4C80-8760-E3B5C91C6E26}">
      <dgm:prSet/>
      <dgm:spPr>
        <a:solidFill>
          <a:srgbClr val="B88C00"/>
        </a:solidFill>
      </dgm:spPr>
      <dgm:t>
        <a:bodyPr/>
        <a:lstStyle/>
        <a:p>
          <a:r>
            <a:rPr lang="en-US" b="1" i="0" dirty="0"/>
            <a:t>Analysis</a:t>
          </a:r>
          <a:r>
            <a:rPr lang="en-US" b="0" i="0" dirty="0"/>
            <a:t>: Investigating connections between authors and book similarities</a:t>
          </a:r>
          <a:endParaRPr lang="en-US" dirty="0"/>
        </a:p>
      </dgm:t>
    </dgm:pt>
    <dgm:pt modelId="{563F91DB-7739-4C39-80FC-0E1459A45F20}" type="parTrans" cxnId="{39C4CBE4-27FB-4D88-94E1-3FA224CA9D3C}">
      <dgm:prSet/>
      <dgm:spPr/>
      <dgm:t>
        <a:bodyPr/>
        <a:lstStyle/>
        <a:p>
          <a:endParaRPr lang="en-US"/>
        </a:p>
      </dgm:t>
    </dgm:pt>
    <dgm:pt modelId="{1237745F-280D-4ACE-B595-A6EE035D3D3A}" type="sibTrans" cxnId="{39C4CBE4-27FB-4D88-94E1-3FA224CA9D3C}">
      <dgm:prSet/>
      <dgm:spPr/>
      <dgm:t>
        <a:bodyPr/>
        <a:lstStyle/>
        <a:p>
          <a:endParaRPr lang="en-US"/>
        </a:p>
      </dgm:t>
    </dgm:pt>
    <dgm:pt modelId="{B6FCE58E-D78A-4168-95B7-21FD09B57F09}" type="pres">
      <dgm:prSet presAssocID="{2B75C85D-8AE2-49CA-B130-307495F21D75}" presName="diagram" presStyleCnt="0">
        <dgm:presLayoutVars>
          <dgm:dir/>
          <dgm:resizeHandles val="exact"/>
        </dgm:presLayoutVars>
      </dgm:prSet>
      <dgm:spPr/>
    </dgm:pt>
    <dgm:pt modelId="{BE17B673-B604-4218-9DBF-E383AC32C06C}" type="pres">
      <dgm:prSet presAssocID="{769341B3-5E7C-4E79-AC81-8FF984AEC956}" presName="node" presStyleLbl="node1" presStyleIdx="0" presStyleCnt="9" custLinFactNeighborY="-1593">
        <dgm:presLayoutVars>
          <dgm:bulletEnabled val="1"/>
        </dgm:presLayoutVars>
      </dgm:prSet>
      <dgm:spPr/>
    </dgm:pt>
    <dgm:pt modelId="{636DB238-4310-4579-B74E-69A1AF6739EE}" type="pres">
      <dgm:prSet presAssocID="{882535F7-A9C1-4F0B-A10E-1F70BFAE6156}" presName="sibTrans" presStyleCnt="0"/>
      <dgm:spPr/>
    </dgm:pt>
    <dgm:pt modelId="{65C5AB9A-FF17-43F4-BF8E-9FB380279519}" type="pres">
      <dgm:prSet presAssocID="{15019777-A92E-4302-AADF-3AEC9EC9854C}" presName="node" presStyleLbl="node1" presStyleIdx="1" presStyleCnt="9">
        <dgm:presLayoutVars>
          <dgm:bulletEnabled val="1"/>
        </dgm:presLayoutVars>
      </dgm:prSet>
      <dgm:spPr/>
    </dgm:pt>
    <dgm:pt modelId="{4725437C-4745-4814-88D1-784E574226FF}" type="pres">
      <dgm:prSet presAssocID="{7ECEA3C6-D784-4A0A-8782-2641E6009D29}" presName="sibTrans" presStyleCnt="0"/>
      <dgm:spPr/>
    </dgm:pt>
    <dgm:pt modelId="{12921C49-0E26-4A19-842C-B5F8483B3A3A}" type="pres">
      <dgm:prSet presAssocID="{8A85E8B3-A23A-440F-8D98-75B35504B356}" presName="node" presStyleLbl="node1" presStyleIdx="2" presStyleCnt="9">
        <dgm:presLayoutVars>
          <dgm:bulletEnabled val="1"/>
        </dgm:presLayoutVars>
      </dgm:prSet>
      <dgm:spPr/>
    </dgm:pt>
    <dgm:pt modelId="{7BD6CA76-C182-4CCA-B424-FA10DA87045E}" type="pres">
      <dgm:prSet presAssocID="{CCCD320A-D674-46E5-ACE2-C95681613DA0}" presName="sibTrans" presStyleCnt="0"/>
      <dgm:spPr/>
    </dgm:pt>
    <dgm:pt modelId="{440C77B4-8FAC-43DA-B44F-246C219654AB}" type="pres">
      <dgm:prSet presAssocID="{C428830A-B35D-4949-B7F5-0474CD81353B}" presName="node" presStyleLbl="node1" presStyleIdx="3" presStyleCnt="9">
        <dgm:presLayoutVars>
          <dgm:bulletEnabled val="1"/>
        </dgm:presLayoutVars>
      </dgm:prSet>
      <dgm:spPr/>
    </dgm:pt>
    <dgm:pt modelId="{E03CB73A-8F42-48C1-97D4-E123C3E17745}" type="pres">
      <dgm:prSet presAssocID="{AF6FDDA4-C218-4C3B-AD90-CA8E7782C5D7}" presName="sibTrans" presStyleCnt="0"/>
      <dgm:spPr/>
    </dgm:pt>
    <dgm:pt modelId="{F76E9F6E-180D-437B-950B-0F1FB4570C3B}" type="pres">
      <dgm:prSet presAssocID="{9A07DAE5-DB95-4A8A-9719-EF7D4BCC9481}" presName="node" presStyleLbl="node1" presStyleIdx="4" presStyleCnt="9">
        <dgm:presLayoutVars>
          <dgm:bulletEnabled val="1"/>
        </dgm:presLayoutVars>
      </dgm:prSet>
      <dgm:spPr/>
    </dgm:pt>
    <dgm:pt modelId="{54A6F76E-5406-4E90-B34D-AD46FB7699B9}" type="pres">
      <dgm:prSet presAssocID="{F174D522-6434-40EB-837D-277DD5AB8152}" presName="sibTrans" presStyleCnt="0"/>
      <dgm:spPr/>
    </dgm:pt>
    <dgm:pt modelId="{4E2F7635-A5F2-47C2-87F6-25AC1FAA15A9}" type="pres">
      <dgm:prSet presAssocID="{91AAD976-246E-4EF8-8AFD-B33D0B30CC40}" presName="node" presStyleLbl="node1" presStyleIdx="5" presStyleCnt="9">
        <dgm:presLayoutVars>
          <dgm:bulletEnabled val="1"/>
        </dgm:presLayoutVars>
      </dgm:prSet>
      <dgm:spPr/>
    </dgm:pt>
    <dgm:pt modelId="{5B73AE72-5149-4B33-94DF-E6A3FDF1ABB1}" type="pres">
      <dgm:prSet presAssocID="{41F5E455-0CEA-42C7-8A50-F90DAC3744A4}" presName="sibTrans" presStyleCnt="0"/>
      <dgm:spPr/>
    </dgm:pt>
    <dgm:pt modelId="{C4C927BD-D5F3-423B-85D4-95CF5A1B8105}" type="pres">
      <dgm:prSet presAssocID="{050577DF-9D1F-48E9-BD99-449C9CC4FB83}" presName="node" presStyleLbl="node1" presStyleIdx="6" presStyleCnt="9">
        <dgm:presLayoutVars>
          <dgm:bulletEnabled val="1"/>
        </dgm:presLayoutVars>
      </dgm:prSet>
      <dgm:spPr/>
    </dgm:pt>
    <dgm:pt modelId="{BC77E7A6-28EF-48B4-83BA-BDE394E05DD9}" type="pres">
      <dgm:prSet presAssocID="{520B08C4-F3E4-4383-A475-36407EDCF248}" presName="sibTrans" presStyleCnt="0"/>
      <dgm:spPr/>
    </dgm:pt>
    <dgm:pt modelId="{05C0A2EC-2847-46C4-B9B0-882DA50FB00C}" type="pres">
      <dgm:prSet presAssocID="{898365E2-9241-4820-A9A6-0AD410F88746}" presName="node" presStyleLbl="node1" presStyleIdx="7" presStyleCnt="9">
        <dgm:presLayoutVars>
          <dgm:bulletEnabled val="1"/>
        </dgm:presLayoutVars>
      </dgm:prSet>
      <dgm:spPr/>
    </dgm:pt>
    <dgm:pt modelId="{57383565-47E9-46E6-8342-BB67551B1D30}" type="pres">
      <dgm:prSet presAssocID="{F27849B8-8ABF-4748-8B89-69C0C5F5F4EE}" presName="sibTrans" presStyleCnt="0"/>
      <dgm:spPr/>
    </dgm:pt>
    <dgm:pt modelId="{8F5E49A6-7D50-48E0-BFC2-0E682696E139}" type="pres">
      <dgm:prSet presAssocID="{9B25AF3E-1A9E-4C80-8760-E3B5C91C6E26}" presName="node" presStyleLbl="node1" presStyleIdx="8" presStyleCnt="9">
        <dgm:presLayoutVars>
          <dgm:bulletEnabled val="1"/>
        </dgm:presLayoutVars>
      </dgm:prSet>
      <dgm:spPr/>
    </dgm:pt>
  </dgm:ptLst>
  <dgm:cxnLst>
    <dgm:cxn modelId="{D59AA100-024C-4F0A-8D3A-6B9959672CC3}" type="presOf" srcId="{050577DF-9D1F-48E9-BD99-449C9CC4FB83}" destId="{C4C927BD-D5F3-423B-85D4-95CF5A1B8105}" srcOrd="0" destOrd="0" presId="urn:microsoft.com/office/officeart/2005/8/layout/default"/>
    <dgm:cxn modelId="{B10DB901-F1A0-425A-A4C7-E8D1F2FF1816}" type="presOf" srcId="{91AAD976-246E-4EF8-8AFD-B33D0B30CC40}" destId="{4E2F7635-A5F2-47C2-87F6-25AC1FAA15A9}" srcOrd="0" destOrd="0" presId="urn:microsoft.com/office/officeart/2005/8/layout/default"/>
    <dgm:cxn modelId="{3A7BDE14-D789-4721-A03A-AB4242FAAF0F}" srcId="{2B75C85D-8AE2-49CA-B130-307495F21D75}" destId="{9A07DAE5-DB95-4A8A-9719-EF7D4BCC9481}" srcOrd="4" destOrd="0" parTransId="{F649500D-55A3-4FCC-BA9D-C9C94BEF4C6E}" sibTransId="{F174D522-6434-40EB-837D-277DD5AB8152}"/>
    <dgm:cxn modelId="{C834D61D-5BC6-491C-A081-306E4568254D}" srcId="{2B75C85D-8AE2-49CA-B130-307495F21D75}" destId="{C428830A-B35D-4949-B7F5-0474CD81353B}" srcOrd="3" destOrd="0" parTransId="{93CD32A9-6402-484C-8853-C0D1A6500F6F}" sibTransId="{AF6FDDA4-C218-4C3B-AD90-CA8E7782C5D7}"/>
    <dgm:cxn modelId="{39E3E537-A2C7-422C-A104-EDAFBEF87B0A}" type="presOf" srcId="{769341B3-5E7C-4E79-AC81-8FF984AEC956}" destId="{BE17B673-B604-4218-9DBF-E383AC32C06C}" srcOrd="0" destOrd="0" presId="urn:microsoft.com/office/officeart/2005/8/layout/default"/>
    <dgm:cxn modelId="{8399C13A-8FF1-4102-9641-3EBF117D2049}" srcId="{2B75C85D-8AE2-49CA-B130-307495F21D75}" destId="{769341B3-5E7C-4E79-AC81-8FF984AEC956}" srcOrd="0" destOrd="0" parTransId="{640FF6A4-BC88-49A2-96FB-74FC897BCF23}" sibTransId="{882535F7-A9C1-4F0B-A10E-1F70BFAE6156}"/>
    <dgm:cxn modelId="{2524A769-2934-4955-913F-E95979C9A462}" srcId="{2B75C85D-8AE2-49CA-B130-307495F21D75}" destId="{15019777-A92E-4302-AADF-3AEC9EC9854C}" srcOrd="1" destOrd="0" parTransId="{CFB26FB7-6257-4816-BDF4-85B5660924EE}" sibTransId="{7ECEA3C6-D784-4A0A-8782-2641E6009D29}"/>
    <dgm:cxn modelId="{F197704C-B80A-4E08-90D1-A9833DEE80AF}" type="presOf" srcId="{15019777-A92E-4302-AADF-3AEC9EC9854C}" destId="{65C5AB9A-FF17-43F4-BF8E-9FB380279519}" srcOrd="0" destOrd="0" presId="urn:microsoft.com/office/officeart/2005/8/layout/default"/>
    <dgm:cxn modelId="{72196275-5338-4130-B076-CE21341B848A}" type="presOf" srcId="{C428830A-B35D-4949-B7F5-0474CD81353B}" destId="{440C77B4-8FAC-43DA-B44F-246C219654AB}" srcOrd="0" destOrd="0" presId="urn:microsoft.com/office/officeart/2005/8/layout/default"/>
    <dgm:cxn modelId="{AE1C0556-EB63-4140-BC17-7D305FA11A41}" srcId="{2B75C85D-8AE2-49CA-B130-307495F21D75}" destId="{91AAD976-246E-4EF8-8AFD-B33D0B30CC40}" srcOrd="5" destOrd="0" parTransId="{161B4FF4-77D1-4D81-A5CF-4EB64AD9EDCB}" sibTransId="{41F5E455-0CEA-42C7-8A50-F90DAC3744A4}"/>
    <dgm:cxn modelId="{F541A556-D72E-4E01-AFFF-A0435855BF39}" type="presOf" srcId="{898365E2-9241-4820-A9A6-0AD410F88746}" destId="{05C0A2EC-2847-46C4-B9B0-882DA50FB00C}" srcOrd="0" destOrd="0" presId="urn:microsoft.com/office/officeart/2005/8/layout/default"/>
    <dgm:cxn modelId="{000C6EA1-67B7-44F4-8DA0-0289F2BCAF7E}" type="presOf" srcId="{9A07DAE5-DB95-4A8A-9719-EF7D4BCC9481}" destId="{F76E9F6E-180D-437B-950B-0F1FB4570C3B}" srcOrd="0" destOrd="0" presId="urn:microsoft.com/office/officeart/2005/8/layout/default"/>
    <dgm:cxn modelId="{1DFA79B9-56EE-46F0-9D49-EFC1732C1645}" srcId="{2B75C85D-8AE2-49CA-B130-307495F21D75}" destId="{8A85E8B3-A23A-440F-8D98-75B35504B356}" srcOrd="2" destOrd="0" parTransId="{88F080B7-F5F5-4B9E-8F8C-B452FE2021AD}" sibTransId="{CCCD320A-D674-46E5-ACE2-C95681613DA0}"/>
    <dgm:cxn modelId="{DC1282DB-B7E9-42E1-9863-792A844D87DF}" srcId="{2B75C85D-8AE2-49CA-B130-307495F21D75}" destId="{898365E2-9241-4820-A9A6-0AD410F88746}" srcOrd="7" destOrd="0" parTransId="{93486AA3-895D-4754-9EFF-C1340DE39FD9}" sibTransId="{F27849B8-8ABF-4748-8B89-69C0C5F5F4EE}"/>
    <dgm:cxn modelId="{95D626E3-3009-452A-B934-B11B4AF705DE}" type="presOf" srcId="{8A85E8B3-A23A-440F-8D98-75B35504B356}" destId="{12921C49-0E26-4A19-842C-B5F8483B3A3A}" srcOrd="0" destOrd="0" presId="urn:microsoft.com/office/officeart/2005/8/layout/default"/>
    <dgm:cxn modelId="{39C4CBE4-27FB-4D88-94E1-3FA224CA9D3C}" srcId="{2B75C85D-8AE2-49CA-B130-307495F21D75}" destId="{9B25AF3E-1A9E-4C80-8760-E3B5C91C6E26}" srcOrd="8" destOrd="0" parTransId="{563F91DB-7739-4C39-80FC-0E1459A45F20}" sibTransId="{1237745F-280D-4ACE-B595-A6EE035D3D3A}"/>
    <dgm:cxn modelId="{AB9BE5E5-6929-425C-8093-4B2D331E5E60}" srcId="{2B75C85D-8AE2-49CA-B130-307495F21D75}" destId="{050577DF-9D1F-48E9-BD99-449C9CC4FB83}" srcOrd="6" destOrd="0" parTransId="{DA8DEAF8-07FA-48E8-94E0-592D42991050}" sibTransId="{520B08C4-F3E4-4383-A475-36407EDCF248}"/>
    <dgm:cxn modelId="{1C169AEE-581F-4CA2-A540-A6277D3E6295}" type="presOf" srcId="{9B25AF3E-1A9E-4C80-8760-E3B5C91C6E26}" destId="{8F5E49A6-7D50-48E0-BFC2-0E682696E139}" srcOrd="0" destOrd="0" presId="urn:microsoft.com/office/officeart/2005/8/layout/default"/>
    <dgm:cxn modelId="{732A2CF8-748F-4150-82DB-92C76AF9B93C}" type="presOf" srcId="{2B75C85D-8AE2-49CA-B130-307495F21D75}" destId="{B6FCE58E-D78A-4168-95B7-21FD09B57F09}" srcOrd="0" destOrd="0" presId="urn:microsoft.com/office/officeart/2005/8/layout/default"/>
    <dgm:cxn modelId="{CE09170C-77EC-48EF-880E-E8DB85D6A770}" type="presParOf" srcId="{B6FCE58E-D78A-4168-95B7-21FD09B57F09}" destId="{BE17B673-B604-4218-9DBF-E383AC32C06C}" srcOrd="0" destOrd="0" presId="urn:microsoft.com/office/officeart/2005/8/layout/default"/>
    <dgm:cxn modelId="{26346489-BCFC-4B0C-B31C-A74D0C7982B1}" type="presParOf" srcId="{B6FCE58E-D78A-4168-95B7-21FD09B57F09}" destId="{636DB238-4310-4579-B74E-69A1AF6739EE}" srcOrd="1" destOrd="0" presId="urn:microsoft.com/office/officeart/2005/8/layout/default"/>
    <dgm:cxn modelId="{EBAC4072-B398-4D35-97C7-6F3AE89DF969}" type="presParOf" srcId="{B6FCE58E-D78A-4168-95B7-21FD09B57F09}" destId="{65C5AB9A-FF17-43F4-BF8E-9FB380279519}" srcOrd="2" destOrd="0" presId="urn:microsoft.com/office/officeart/2005/8/layout/default"/>
    <dgm:cxn modelId="{C0EDB096-6387-402F-B5D4-6F18E76BBD16}" type="presParOf" srcId="{B6FCE58E-D78A-4168-95B7-21FD09B57F09}" destId="{4725437C-4745-4814-88D1-784E574226FF}" srcOrd="3" destOrd="0" presId="urn:microsoft.com/office/officeart/2005/8/layout/default"/>
    <dgm:cxn modelId="{22B4F4AF-CFAC-437A-8678-AB21E5F672AA}" type="presParOf" srcId="{B6FCE58E-D78A-4168-95B7-21FD09B57F09}" destId="{12921C49-0E26-4A19-842C-B5F8483B3A3A}" srcOrd="4" destOrd="0" presId="urn:microsoft.com/office/officeart/2005/8/layout/default"/>
    <dgm:cxn modelId="{C7AC2F39-BF63-4C01-AC0C-EDF58A24BD5E}" type="presParOf" srcId="{B6FCE58E-D78A-4168-95B7-21FD09B57F09}" destId="{7BD6CA76-C182-4CCA-B424-FA10DA87045E}" srcOrd="5" destOrd="0" presId="urn:microsoft.com/office/officeart/2005/8/layout/default"/>
    <dgm:cxn modelId="{B3213A6B-2B29-45B7-A00C-368E5F50468E}" type="presParOf" srcId="{B6FCE58E-D78A-4168-95B7-21FD09B57F09}" destId="{440C77B4-8FAC-43DA-B44F-246C219654AB}" srcOrd="6" destOrd="0" presId="urn:microsoft.com/office/officeart/2005/8/layout/default"/>
    <dgm:cxn modelId="{A267A1E8-0CBF-427A-8A73-16A9BF9E482C}" type="presParOf" srcId="{B6FCE58E-D78A-4168-95B7-21FD09B57F09}" destId="{E03CB73A-8F42-48C1-97D4-E123C3E17745}" srcOrd="7" destOrd="0" presId="urn:microsoft.com/office/officeart/2005/8/layout/default"/>
    <dgm:cxn modelId="{DAE2688F-D4D0-4DD0-9978-A8BBCD5940DF}" type="presParOf" srcId="{B6FCE58E-D78A-4168-95B7-21FD09B57F09}" destId="{F76E9F6E-180D-437B-950B-0F1FB4570C3B}" srcOrd="8" destOrd="0" presId="urn:microsoft.com/office/officeart/2005/8/layout/default"/>
    <dgm:cxn modelId="{926B94DF-0D77-49E0-B669-2DA48C3F5572}" type="presParOf" srcId="{B6FCE58E-D78A-4168-95B7-21FD09B57F09}" destId="{54A6F76E-5406-4E90-B34D-AD46FB7699B9}" srcOrd="9" destOrd="0" presId="urn:microsoft.com/office/officeart/2005/8/layout/default"/>
    <dgm:cxn modelId="{C5C620C4-D1F0-48E1-91E8-8630CDE4E0B4}" type="presParOf" srcId="{B6FCE58E-D78A-4168-95B7-21FD09B57F09}" destId="{4E2F7635-A5F2-47C2-87F6-25AC1FAA15A9}" srcOrd="10" destOrd="0" presId="urn:microsoft.com/office/officeart/2005/8/layout/default"/>
    <dgm:cxn modelId="{727BA186-08AC-4875-9143-6A090285444C}" type="presParOf" srcId="{B6FCE58E-D78A-4168-95B7-21FD09B57F09}" destId="{5B73AE72-5149-4B33-94DF-E6A3FDF1ABB1}" srcOrd="11" destOrd="0" presId="urn:microsoft.com/office/officeart/2005/8/layout/default"/>
    <dgm:cxn modelId="{3C2F0C6C-8396-4DD9-B961-BFD82B197633}" type="presParOf" srcId="{B6FCE58E-D78A-4168-95B7-21FD09B57F09}" destId="{C4C927BD-D5F3-423B-85D4-95CF5A1B8105}" srcOrd="12" destOrd="0" presId="urn:microsoft.com/office/officeart/2005/8/layout/default"/>
    <dgm:cxn modelId="{BA8E9437-A123-4622-8E28-4F24E902CAB8}" type="presParOf" srcId="{B6FCE58E-D78A-4168-95B7-21FD09B57F09}" destId="{BC77E7A6-28EF-48B4-83BA-BDE394E05DD9}" srcOrd="13" destOrd="0" presId="urn:microsoft.com/office/officeart/2005/8/layout/default"/>
    <dgm:cxn modelId="{77044F17-6C55-4901-966E-00A973DA8B15}" type="presParOf" srcId="{B6FCE58E-D78A-4168-95B7-21FD09B57F09}" destId="{05C0A2EC-2847-46C4-B9B0-882DA50FB00C}" srcOrd="14" destOrd="0" presId="urn:microsoft.com/office/officeart/2005/8/layout/default"/>
    <dgm:cxn modelId="{30DA6C2A-E8E0-40FD-9D60-B32163A35E4F}" type="presParOf" srcId="{B6FCE58E-D78A-4168-95B7-21FD09B57F09}" destId="{57383565-47E9-46E6-8342-BB67551B1D30}" srcOrd="15" destOrd="0" presId="urn:microsoft.com/office/officeart/2005/8/layout/default"/>
    <dgm:cxn modelId="{0842FEFC-A801-4E3C-8F6B-8BEE475F2D5C}" type="presParOf" srcId="{B6FCE58E-D78A-4168-95B7-21FD09B57F09}" destId="{8F5E49A6-7D50-48E0-BFC2-0E682696E13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20C21-75CC-4F28-93C7-30E4EDD661BC}">
      <dsp:nvSpPr>
        <dsp:cNvPr id="0" name=""/>
        <dsp:cNvSpPr/>
      </dsp:nvSpPr>
      <dsp:spPr>
        <a:xfrm>
          <a:off x="1925" y="788853"/>
          <a:ext cx="2212999" cy="276185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lumOff val="50000"/>
                <a:shade val="30000"/>
                <a:satMod val="115000"/>
              </a:schemeClr>
            </a:gs>
            <a:gs pos="50000">
              <a:schemeClr val="bg2">
                <a:lumMod val="50000"/>
                <a:lumOff val="50000"/>
                <a:shade val="67500"/>
                <a:satMod val="115000"/>
              </a:schemeClr>
            </a:gs>
            <a:gs pos="100000">
              <a:schemeClr val="bg2">
                <a:lumMod val="50000"/>
                <a:lumOff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Authors’ dataset: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average_rating</a:t>
          </a:r>
          <a:endParaRPr lang="en-US" sz="18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rating_count</a:t>
          </a:r>
          <a:r>
            <a:rPr lang="en-US" sz="1800" b="0" i="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author_id</a:t>
          </a:r>
          <a:endParaRPr lang="en-US" sz="18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name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 </a:t>
          </a:r>
          <a:endParaRPr lang="en-US" sz="1400" kern="1200" dirty="0"/>
        </a:p>
      </dsp:txBody>
      <dsp:txXfrm>
        <a:off x="66742" y="853670"/>
        <a:ext cx="2083365" cy="2632222"/>
      </dsp:txXfrm>
    </dsp:sp>
    <dsp:sp modelId="{EB3D7632-DB2C-43A7-8932-2DBA30D37981}">
      <dsp:nvSpPr>
        <dsp:cNvPr id="0" name=""/>
        <dsp:cNvSpPr/>
      </dsp:nvSpPr>
      <dsp:spPr>
        <a:xfrm>
          <a:off x="2768175" y="788853"/>
          <a:ext cx="2212999" cy="271556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chemeClr val="accent3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Books dataset: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</a:t>
          </a:r>
          <a:r>
            <a:rPr lang="en-US" sz="1600" kern="1200" dirty="0" err="1"/>
            <a:t>text_review_count</a:t>
          </a:r>
          <a:endParaRPr lang="en-US" sz="16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publication_year</a:t>
          </a:r>
          <a:endParaRPr lang="en-US" sz="16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publisher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authors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language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description</a:t>
          </a:r>
        </a:p>
      </dsp:txBody>
      <dsp:txXfrm>
        <a:off x="2832992" y="853670"/>
        <a:ext cx="2083365" cy="2585926"/>
      </dsp:txXfrm>
    </dsp:sp>
    <dsp:sp modelId="{083FA84B-EB76-46FC-AAC4-C900D594EB29}">
      <dsp:nvSpPr>
        <dsp:cNvPr id="0" name=""/>
        <dsp:cNvSpPr/>
      </dsp:nvSpPr>
      <dsp:spPr>
        <a:xfrm>
          <a:off x="5534424" y="788853"/>
          <a:ext cx="2212999" cy="277363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A62C97">
                <a:shade val="30000"/>
                <a:satMod val="115000"/>
              </a:srgbClr>
            </a:gs>
            <a:gs pos="50000">
              <a:srgbClr val="A62C97">
                <a:shade val="67500"/>
                <a:satMod val="115000"/>
              </a:srgbClr>
            </a:gs>
            <a:gs pos="100000">
              <a:srgbClr val="A62C97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Reviews: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number_of_votes</a:t>
          </a:r>
          <a:r>
            <a:rPr lang="en-US" sz="16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number_of_comments</a:t>
          </a:r>
          <a:endParaRPr lang="en-US" sz="16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date_added</a:t>
          </a:r>
          <a:endParaRPr lang="en-US" sz="16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review_text</a:t>
          </a:r>
          <a:r>
            <a:rPr lang="en-US" sz="1600" kern="1200" dirty="0"/>
            <a:t> </a:t>
          </a:r>
          <a:r>
            <a:rPr lang="en-US" sz="1600" b="1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user_id</a:t>
          </a:r>
          <a:endParaRPr lang="en-US" sz="16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  <a:r>
            <a:rPr lang="en-US" sz="1600" kern="1200" dirty="0" err="1"/>
            <a:t>book_id</a:t>
          </a:r>
          <a:endParaRPr lang="en-US" sz="16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rating</a:t>
          </a:r>
        </a:p>
      </dsp:txBody>
      <dsp:txXfrm>
        <a:off x="5599241" y="853670"/>
        <a:ext cx="2083365" cy="2643996"/>
      </dsp:txXfrm>
    </dsp:sp>
    <dsp:sp modelId="{C60E43F7-583F-4A82-9979-B01EA8E29369}">
      <dsp:nvSpPr>
        <dsp:cNvPr id="0" name=""/>
        <dsp:cNvSpPr/>
      </dsp:nvSpPr>
      <dsp:spPr>
        <a:xfrm>
          <a:off x="8300674" y="788853"/>
          <a:ext cx="2212999" cy="272732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Genre dataset: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book_id</a:t>
          </a:r>
          <a:r>
            <a:rPr lang="en-US" sz="16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genres</a:t>
          </a:r>
        </a:p>
      </dsp:txBody>
      <dsp:txXfrm>
        <a:off x="8365491" y="853670"/>
        <a:ext cx="2083365" cy="2597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7B673-B604-4218-9DBF-E383AC32C06C}">
      <dsp:nvSpPr>
        <dsp:cNvPr id="0" name=""/>
        <dsp:cNvSpPr/>
      </dsp:nvSpPr>
      <dsp:spPr>
        <a:xfrm>
          <a:off x="0" y="173595"/>
          <a:ext cx="2323376" cy="1394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Nodes</a:t>
          </a:r>
          <a:r>
            <a:rPr lang="en-US" sz="1700" b="0" i="0" kern="1200" dirty="0"/>
            <a:t>: Books</a:t>
          </a:r>
          <a:endParaRPr lang="en-US" sz="1700" kern="1200" dirty="0"/>
        </a:p>
      </dsp:txBody>
      <dsp:txXfrm>
        <a:off x="0" y="173595"/>
        <a:ext cx="2323376" cy="1394025"/>
      </dsp:txXfrm>
    </dsp:sp>
    <dsp:sp modelId="{65C5AB9A-FF17-43F4-BF8E-9FB380279519}">
      <dsp:nvSpPr>
        <dsp:cNvPr id="0" name=""/>
        <dsp:cNvSpPr/>
      </dsp:nvSpPr>
      <dsp:spPr>
        <a:xfrm>
          <a:off x="2555714" y="195801"/>
          <a:ext cx="2323376" cy="1394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Edges</a:t>
          </a:r>
          <a:r>
            <a:rPr lang="en-US" sz="1700" b="0" i="0" kern="1200"/>
            <a:t>: Shared user ratings/reviews</a:t>
          </a:r>
          <a:endParaRPr lang="en-US" sz="1700" kern="1200"/>
        </a:p>
      </dsp:txBody>
      <dsp:txXfrm>
        <a:off x="2555714" y="195801"/>
        <a:ext cx="2323376" cy="1394025"/>
      </dsp:txXfrm>
    </dsp:sp>
    <dsp:sp modelId="{12921C49-0E26-4A19-842C-B5F8483B3A3A}">
      <dsp:nvSpPr>
        <dsp:cNvPr id="0" name=""/>
        <dsp:cNvSpPr/>
      </dsp:nvSpPr>
      <dsp:spPr>
        <a:xfrm>
          <a:off x="5111428" y="195801"/>
          <a:ext cx="2323376" cy="1394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Analysis</a:t>
          </a:r>
          <a:r>
            <a:rPr lang="en-US" sz="1700" b="0" i="0" kern="1200"/>
            <a:t>: Understanding user interests and book trends</a:t>
          </a:r>
          <a:endParaRPr lang="en-US" sz="1700" kern="1200"/>
        </a:p>
      </dsp:txBody>
      <dsp:txXfrm>
        <a:off x="5111428" y="195801"/>
        <a:ext cx="2323376" cy="1394025"/>
      </dsp:txXfrm>
    </dsp:sp>
    <dsp:sp modelId="{440C77B4-8FAC-43DA-B44F-246C219654AB}">
      <dsp:nvSpPr>
        <dsp:cNvPr id="0" name=""/>
        <dsp:cNvSpPr/>
      </dsp:nvSpPr>
      <dsp:spPr>
        <a:xfrm>
          <a:off x="0" y="1822165"/>
          <a:ext cx="2323376" cy="1394025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Nodes</a:t>
          </a:r>
          <a:r>
            <a:rPr lang="en-US" sz="1700" b="0" i="0" kern="1200" dirty="0"/>
            <a:t>: Users</a:t>
          </a:r>
          <a:endParaRPr lang="en-US" sz="1700" kern="1200" dirty="0"/>
        </a:p>
      </dsp:txBody>
      <dsp:txXfrm>
        <a:off x="0" y="1822165"/>
        <a:ext cx="2323376" cy="1394025"/>
      </dsp:txXfrm>
    </dsp:sp>
    <dsp:sp modelId="{F76E9F6E-180D-437B-950B-0F1FB4570C3B}">
      <dsp:nvSpPr>
        <dsp:cNvPr id="0" name=""/>
        <dsp:cNvSpPr/>
      </dsp:nvSpPr>
      <dsp:spPr>
        <a:xfrm>
          <a:off x="2555714" y="1822165"/>
          <a:ext cx="2323376" cy="1394025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Edges</a:t>
          </a:r>
          <a:r>
            <a:rPr lang="en-US" sz="1700" b="0" i="0" kern="1200"/>
            <a:t>: Commonly read/reviewed books</a:t>
          </a:r>
          <a:endParaRPr lang="en-US" sz="1700" kern="1200"/>
        </a:p>
      </dsp:txBody>
      <dsp:txXfrm>
        <a:off x="2555714" y="1822165"/>
        <a:ext cx="2323376" cy="1394025"/>
      </dsp:txXfrm>
    </dsp:sp>
    <dsp:sp modelId="{4E2F7635-A5F2-47C2-87F6-25AC1FAA15A9}">
      <dsp:nvSpPr>
        <dsp:cNvPr id="0" name=""/>
        <dsp:cNvSpPr/>
      </dsp:nvSpPr>
      <dsp:spPr>
        <a:xfrm>
          <a:off x="5111428" y="1822165"/>
          <a:ext cx="2323376" cy="1394025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Analysis</a:t>
          </a:r>
          <a:r>
            <a:rPr lang="en-US" sz="1700" b="0" i="0" kern="1200"/>
            <a:t>: Building recommendations through shared interests</a:t>
          </a:r>
          <a:endParaRPr lang="en-US" sz="1700" kern="1200"/>
        </a:p>
      </dsp:txBody>
      <dsp:txXfrm>
        <a:off x="5111428" y="1822165"/>
        <a:ext cx="2323376" cy="1394025"/>
      </dsp:txXfrm>
    </dsp:sp>
    <dsp:sp modelId="{C4C927BD-D5F3-423B-85D4-95CF5A1B8105}">
      <dsp:nvSpPr>
        <dsp:cNvPr id="0" name=""/>
        <dsp:cNvSpPr/>
      </dsp:nvSpPr>
      <dsp:spPr>
        <a:xfrm>
          <a:off x="0" y="3448529"/>
          <a:ext cx="2323376" cy="1394025"/>
        </a:xfrm>
        <a:prstGeom prst="rect">
          <a:avLst/>
        </a:prstGeom>
        <a:solidFill>
          <a:srgbClr val="B88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Nodes</a:t>
          </a:r>
          <a:r>
            <a:rPr lang="en-US" sz="1700" b="0" i="0" kern="1200" dirty="0"/>
            <a:t>: Authors</a:t>
          </a:r>
          <a:endParaRPr lang="en-US" sz="1700" kern="1200" dirty="0"/>
        </a:p>
      </dsp:txBody>
      <dsp:txXfrm>
        <a:off x="0" y="3448529"/>
        <a:ext cx="2323376" cy="1394025"/>
      </dsp:txXfrm>
    </dsp:sp>
    <dsp:sp modelId="{05C0A2EC-2847-46C4-B9B0-882DA50FB00C}">
      <dsp:nvSpPr>
        <dsp:cNvPr id="0" name=""/>
        <dsp:cNvSpPr/>
      </dsp:nvSpPr>
      <dsp:spPr>
        <a:xfrm>
          <a:off x="2555714" y="3448529"/>
          <a:ext cx="2323376" cy="1394025"/>
        </a:xfrm>
        <a:prstGeom prst="rect">
          <a:avLst/>
        </a:prstGeom>
        <a:solidFill>
          <a:srgbClr val="B88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Edges</a:t>
          </a:r>
          <a:r>
            <a:rPr lang="en-US" sz="1700" b="0" i="0" kern="1200" dirty="0"/>
            <a:t>: Co-authorship links</a:t>
          </a:r>
          <a:endParaRPr lang="en-US" sz="1700" kern="1200" dirty="0"/>
        </a:p>
      </dsp:txBody>
      <dsp:txXfrm>
        <a:off x="2555714" y="3448529"/>
        <a:ext cx="2323376" cy="1394025"/>
      </dsp:txXfrm>
    </dsp:sp>
    <dsp:sp modelId="{8F5E49A6-7D50-48E0-BFC2-0E682696E139}">
      <dsp:nvSpPr>
        <dsp:cNvPr id="0" name=""/>
        <dsp:cNvSpPr/>
      </dsp:nvSpPr>
      <dsp:spPr>
        <a:xfrm>
          <a:off x="5111428" y="3448529"/>
          <a:ext cx="2323376" cy="1394025"/>
        </a:xfrm>
        <a:prstGeom prst="rect">
          <a:avLst/>
        </a:prstGeom>
        <a:solidFill>
          <a:srgbClr val="B88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Analysis</a:t>
          </a:r>
          <a:r>
            <a:rPr lang="en-US" sz="1700" b="0" i="0" kern="1200" dirty="0"/>
            <a:t>: Investigating connections between authors and book similarities</a:t>
          </a:r>
          <a:endParaRPr lang="en-US" sz="1700" kern="1200" dirty="0"/>
        </a:p>
      </dsp:txBody>
      <dsp:txXfrm>
        <a:off x="5111428" y="3448529"/>
        <a:ext cx="2323376" cy="139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508EF-EA75-496A-A64C-35F0A082292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45C74-0A18-49BE-A451-9C9C60AD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8C81-1F8A-9E71-A209-2D301B64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5ACF-62F4-76B9-B916-FF0A4EAF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3834-37C6-AB4C-046F-5708A8F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E6B2-F9F2-4167-8B8C-F1089395A290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1AAB-6960-67DA-C6B9-5502D5AA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0D471-94DD-6802-0017-980EE973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425D-CDAE-90A9-9ED1-304ADD30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A9AF-D4A8-7E07-30A6-64DDEED1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422C-3E2D-0CA7-7FA9-01CB8C15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3F3F-A129-491C-871B-E79049BF87BE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0E67-7A14-4E3E-3B05-2CD0BBAF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91A1-C945-21F5-E1B2-29A28FD1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D89E1-5CC6-CF7E-D7E9-39D9BAF1A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33B0B-78F0-1F81-EA7C-6CDF1A11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E04C-02D1-8405-A3F7-577B19D5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B792-172A-4257-B5F0-3035B69123F1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8AE9A-AC54-201A-FA33-1CEFD003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DB54B-9D3B-7F25-20B0-3FB62963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20DD-AC0D-6EE7-D61A-ECCE7D7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FF06-45E7-37AE-482A-5F46E25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84BB-3633-A275-DEB6-C4FDA473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8CB8-EE55-4585-AA0B-29C0160A750B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8D5E-EE97-5F5F-BD27-67758DDB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A01B-9AEB-2501-BB27-BF82FE5F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4C39-F44F-4A2B-8D2F-DE890631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EC0E-C187-0326-1FAD-E5B6D540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B8DF-2A4F-824A-2CA7-5F9228B8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DA6-3B64-45A7-9CCB-C574773FA0BA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F914-20EE-0D15-9E95-9791CE86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E03D-CBEE-B55F-8195-8A4664A9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F245-B423-92F2-43A5-47E3BAFC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80DC-332B-B93C-B2BE-6EB6FAC4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B35F-6DE7-C982-DE8D-1902EDFC2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113E2-A0A0-9E01-15BA-9247145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0877-EABE-4D45-812C-FFEEE11EB9C2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1D757-C129-A94C-DF1D-3E0F99D1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8E32D-5BEE-ACA4-421F-5C2185B0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C64D-A09D-3B0F-15F4-10E68D0C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2D1C3-A2E8-E652-B2B9-8928EAF5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B35B0-F03B-6420-918D-D00EA9587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AF77C-BE0E-D253-9DDD-DDFAB654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37989-3997-557C-9D87-31C798EF0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1A726-6A1A-CA0A-A601-79A06912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9721-6008-49E4-BD20-5A17FA4F7DFE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713A-1BA2-5CE0-EB04-A5813BA0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EA3E7-C757-EB02-1883-A7C484F9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3525-FCEF-28CD-9F6A-51592436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E11F7-92D4-5F1F-1824-57310136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A73-C4A0-4873-B998-F1801B19B96C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112DA-ECC0-7762-E3F9-31439B82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379D-A087-0A57-C79E-66E9081A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B87AD-E59D-DF10-6447-B8824F24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658B-1688-469A-B678-80E4FC69AF04}" type="datetime1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5997F-D5C4-CD8C-2A0C-3657A181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3CA59-64C4-8CD0-212D-EBE4685B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23C8-510A-82C1-2ADE-96ADC51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9240-C465-41E2-B938-3127B9B5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FB9FE-5590-3E3D-D432-F79D41CB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E5CE-2C7F-75B5-5C7F-25558953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2E8-D39A-471F-8577-374A970E35DE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A4CD6-07EE-7786-856F-4EC71A47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ECE8-2486-B165-B074-41003FF5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9625-2E4A-C9D2-D03A-C1A71ED6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51312-C284-EF85-4F5A-A797B11FA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2D9BC-81BD-259A-4C59-82AFAE3C6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D2A83-44B8-13B8-F967-D27971C9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8E2D-CCAD-43C0-A844-992286C27B48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6D25-07AA-11A3-EE75-F59E2047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49A-881B-74D9-E654-B6F938FC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1ACD1-C95E-AA5F-B0BD-C1BA8238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A415-AB9C-B9AD-E3A9-6402EA14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72B8-9C1E-33CF-0802-406E44E19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6D4D2-0869-4150-9494-C9D6F330777D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1F6AB-A8EE-B89F-5C60-744D7A93D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90BB-E633-B27D-26E9-27893B3AF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072F3-D731-4911-B3D3-10459A60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diye7@yorku.c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ezaab@yorku.ca" TargetMode="External"/><Relationship Id="rId5" Type="http://schemas.openxmlformats.org/officeDocument/2006/relationships/hyperlink" Target="mailto:hamedth@yorku.ca" TargetMode="External"/><Relationship Id="rId4" Type="http://schemas.openxmlformats.org/officeDocument/2006/relationships/hyperlink" Target="mailto:abdullatauqir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book on a table&#10;&#10;Description automatically generated">
            <a:extLst>
              <a:ext uri="{FF2B5EF4-FFF2-40B4-BE49-F238E27FC236}">
                <a16:creationId xmlns:a16="http://schemas.microsoft.com/office/drawing/2014/main" id="{B34E4F5E-2C98-64F2-BEFC-4FE9831CC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843A6-B3A2-62E7-1E0C-8F735C326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711" y="1111171"/>
            <a:ext cx="10102718" cy="3298784"/>
          </a:xfrm>
        </p:spPr>
        <p:txBody>
          <a:bodyPr anchor="b">
            <a:normAutofit/>
          </a:bodyPr>
          <a:lstStyle/>
          <a:p>
            <a:r>
              <a:rPr lang="en-US" sz="3300" b="1" dirty="0"/>
              <a:t>Genre Dynamics and Network Patterns: Unveiling Relationships Between Books’ and Authors’ Networks and Discovering Popularity Trends on Goodreads </a:t>
            </a:r>
            <a:br>
              <a:rPr lang="en-US" sz="3300" b="1" dirty="0"/>
            </a:br>
            <a:br>
              <a:rPr lang="en-US" sz="3300" b="1" dirty="0"/>
            </a:br>
            <a:r>
              <a:rPr lang="en-US" sz="3300" i="1" dirty="0"/>
              <a:t> </a:t>
            </a:r>
            <a:r>
              <a:rPr lang="en-US" sz="2800" i="1" dirty="0"/>
              <a:t>midterm in-class presentation</a:t>
            </a:r>
            <a:br>
              <a:rPr lang="en-US" sz="2800" i="1" dirty="0"/>
            </a:br>
            <a:br>
              <a:rPr lang="en-US" sz="2800" i="1" dirty="0"/>
            </a:br>
            <a:r>
              <a:rPr lang="en-US" sz="3600" dirty="0"/>
              <a:t>Data analytics and visualization</a:t>
            </a:r>
            <a:endParaRPr lang="en-US" sz="33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ECDC-69E3-E834-F6E3-438F7D509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85" y="4964662"/>
            <a:ext cx="3048087" cy="1932972"/>
          </a:xfrm>
        </p:spPr>
        <p:txBody>
          <a:bodyPr anchor="t">
            <a:noAutofit/>
          </a:bodyPr>
          <a:lstStyle/>
          <a:p>
            <a:r>
              <a:rPr lang="en-US" sz="1600" dirty="0"/>
              <a:t>Mahdiye </a:t>
            </a:r>
            <a:r>
              <a:rPr lang="en-US" sz="1600" dirty="0" err="1"/>
              <a:t>Khalajiolyaie</a:t>
            </a:r>
            <a:endParaRPr lang="en-US" sz="1600" dirty="0"/>
          </a:p>
          <a:p>
            <a:r>
              <a:rPr lang="en-US" sz="1600" dirty="0">
                <a:hlinkClick r:id="rId3"/>
              </a:rPr>
              <a:t>mahdiye7@yorku.ca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Abdullah </a:t>
            </a:r>
            <a:r>
              <a:rPr lang="en-US" sz="1600" dirty="0" err="1"/>
              <a:t>Tauqeer</a:t>
            </a:r>
            <a:endParaRPr lang="en-US" sz="1600" dirty="0"/>
          </a:p>
          <a:p>
            <a:r>
              <a:rPr lang="en-US" sz="1600" dirty="0">
                <a:hlinkClick r:id="rId4"/>
              </a:rPr>
              <a:t>abdullatauqir@gmail.com</a:t>
            </a:r>
            <a:r>
              <a:rPr lang="en-US" sz="16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                            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464C54-68A6-94EE-F40A-CCD6E30E9405}"/>
              </a:ext>
            </a:extLst>
          </p:cNvPr>
          <p:cNvSpPr txBox="1">
            <a:spLocks/>
          </p:cNvSpPr>
          <p:nvPr/>
        </p:nvSpPr>
        <p:spPr>
          <a:xfrm>
            <a:off x="2983099" y="4964662"/>
            <a:ext cx="3102016" cy="1932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Hamed </a:t>
            </a:r>
            <a:r>
              <a:rPr lang="en-US" sz="1600" dirty="0" err="1"/>
              <a:t>Taherkhani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hamedth@yorku.ca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Reza </a:t>
            </a:r>
            <a:r>
              <a:rPr lang="en-US" sz="1600" dirty="0" err="1"/>
              <a:t>Abbaszadeh</a:t>
            </a:r>
            <a:r>
              <a:rPr lang="en-US" sz="1600" dirty="0"/>
              <a:t> </a:t>
            </a:r>
            <a:r>
              <a:rPr lang="en-US" sz="1600" dirty="0" err="1"/>
              <a:t>Darban</a:t>
            </a:r>
            <a:endParaRPr lang="en-US" sz="1600" dirty="0"/>
          </a:p>
          <a:p>
            <a:r>
              <a:rPr lang="en-US" sz="1600" dirty="0">
                <a:hlinkClick r:id="rId6"/>
              </a:rPr>
              <a:t>rezaab@yorku.ca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EB419-0EAA-CA4C-2392-A46198C2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B682-35BD-D81C-65AA-54D2BEAD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B47DD9-AE5D-ABEA-67E7-D49186F97D06}"/>
              </a:ext>
            </a:extLst>
          </p:cNvPr>
          <p:cNvSpPr/>
          <p:nvPr/>
        </p:nvSpPr>
        <p:spPr>
          <a:xfrm>
            <a:off x="10379242" y="0"/>
            <a:ext cx="181275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BE33E-F2C5-4C4B-2CDF-DE6E5002A664}"/>
              </a:ext>
            </a:extLst>
          </p:cNvPr>
          <p:cNvSpPr/>
          <p:nvPr/>
        </p:nvSpPr>
        <p:spPr>
          <a:xfrm>
            <a:off x="208547" y="368968"/>
            <a:ext cx="5069305" cy="27672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D45446-341C-49E6-CA10-3249EAE2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8" y="659785"/>
            <a:ext cx="5716879" cy="2169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Users’ Network- Properties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25891-EDCB-765E-7C49-25241E86D430}"/>
              </a:ext>
            </a:extLst>
          </p:cNvPr>
          <p:cNvSpPr/>
          <p:nvPr/>
        </p:nvSpPr>
        <p:spPr>
          <a:xfrm>
            <a:off x="997451" y="6410469"/>
            <a:ext cx="39093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Figure 10: Users Network Degree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C162B9-4546-2019-753A-80E0A95184F7}"/>
              </a:ext>
            </a:extLst>
          </p:cNvPr>
          <p:cNvSpPr/>
          <p:nvPr/>
        </p:nvSpPr>
        <p:spPr>
          <a:xfrm>
            <a:off x="7054916" y="6429883"/>
            <a:ext cx="3243303" cy="257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Figure 11: Users Network Power Law</a:t>
            </a:r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CBC14186-9DB9-51A3-6B4D-6B59BE326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25" y="454291"/>
            <a:ext cx="4648714" cy="258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74E88A-CBF2-E527-9022-C50D313C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25277"/>
            <a:ext cx="5953020" cy="30784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24DF84-40E3-B05D-0235-1ABF4A28F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36" y="3480917"/>
            <a:ext cx="5439675" cy="2992060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B88EFD8-F1A1-A030-1A91-DC9345F4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7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D95F8-B05C-7DB3-4CAB-C174639C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Users’ Network- Community Detection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BDDE2-8C9C-48D7-AEB9-BBA9DE28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61" y="2305129"/>
            <a:ext cx="4374202" cy="3203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40153-C751-38A4-8452-FF4FD84C8FEF}"/>
              </a:ext>
            </a:extLst>
          </p:cNvPr>
          <p:cNvSpPr txBox="1"/>
          <p:nvPr/>
        </p:nvSpPr>
        <p:spPr>
          <a:xfrm>
            <a:off x="8108331" y="5501197"/>
            <a:ext cx="28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12: Users Clustering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0335C-83FA-65A8-B520-D3C2E05EC679}"/>
              </a:ext>
            </a:extLst>
          </p:cNvPr>
          <p:cNvSpPr txBox="1"/>
          <p:nvPr/>
        </p:nvSpPr>
        <p:spPr>
          <a:xfrm>
            <a:off x="571705" y="2780068"/>
            <a:ext cx="6678591" cy="218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030" indent="-240030" defTabSz="76809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Louvain Algorithm: </a:t>
            </a: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Identified communities, modularity 0.2.</a:t>
            </a:r>
          </a:p>
          <a:p>
            <a:pPr defTabSz="768096">
              <a:spcAft>
                <a:spcPts val="600"/>
              </a:spcAft>
            </a:pPr>
            <a:endParaRPr lang="en-US" sz="15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0030" indent="-240030" defTabSz="76809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 Insight: </a:t>
            </a: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structure, high inter-group connections.</a:t>
            </a:r>
          </a:p>
          <a:p>
            <a:pPr defTabSz="768096">
              <a:spcAft>
                <a:spcPts val="600"/>
              </a:spcAft>
            </a:pPr>
            <a:endParaRPr lang="en-US" sz="15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0030" indent="-240030" defTabSz="76809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5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Sizes: </a:t>
            </a: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Communities ranging from 75 to 2028 members.</a:t>
            </a:r>
          </a:p>
          <a:p>
            <a:pPr defTabSz="768096">
              <a:spcAft>
                <a:spcPts val="600"/>
              </a:spcAft>
            </a:pPr>
            <a:endParaRPr lang="en-US" sz="15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0030" indent="-240030" defTabSz="76809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5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Edges: </a:t>
            </a: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336,119 internal, 291,214 external.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2EFC2-AC3F-E747-55E8-9CAAAD0E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E46C8-79D6-010E-F918-FF231F8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9" y="2960716"/>
            <a:ext cx="4304167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Users’ Network- Recommendation System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4031E67B-36F8-9C35-2387-BCEDAE58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172242"/>
            <a:ext cx="5536001" cy="2454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C82D-1BBE-221E-330F-3AD5CE3B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2944-A68C-431F-59C5-C504D2C7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Authors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73970-D995-57CB-BD1C-19208DDE5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1"/>
          <a:stretch/>
        </p:blipFill>
        <p:spPr>
          <a:xfrm>
            <a:off x="6368423" y="1285660"/>
            <a:ext cx="5690857" cy="5207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C65D4-5035-E4FE-48E5-B92AD0F79637}"/>
              </a:ext>
            </a:extLst>
          </p:cNvPr>
          <p:cNvSpPr txBox="1"/>
          <p:nvPr/>
        </p:nvSpPr>
        <p:spPr>
          <a:xfrm>
            <a:off x="462987" y="1340070"/>
            <a:ext cx="614615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Network Structure: </a:t>
            </a:r>
            <a:r>
              <a:rPr lang="en-US" dirty="0"/>
              <a:t>Authors as nodes, connections based on co-authorships.</a:t>
            </a:r>
          </a:p>
          <a:p>
            <a:pPr algn="just"/>
            <a:endParaRPr lang="en-US" sz="1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Size &amp; Connectivity: </a:t>
            </a:r>
            <a:r>
              <a:rPr lang="en-US" dirty="0"/>
              <a:t>Network comprises 470,275 nodes and 2,628,626 edges.</a:t>
            </a:r>
          </a:p>
          <a:p>
            <a:pPr algn="just"/>
            <a:endParaRPr lang="en-US" sz="9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Clustering Coefficient: </a:t>
            </a:r>
            <a:r>
              <a:rPr lang="en-US" dirty="0"/>
              <a:t>0.46, suggesting non-random graph structure.</a:t>
            </a:r>
          </a:p>
          <a:p>
            <a:pPr algn="just"/>
            <a:endParaRPr lang="en-US" sz="9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err="1"/>
              <a:t>Pagerank</a:t>
            </a:r>
            <a:r>
              <a:rPr lang="en-US" b="1" dirty="0"/>
              <a:t> Analysis: </a:t>
            </a:r>
            <a:r>
              <a:rPr lang="en-US" dirty="0"/>
              <a:t>Applied to identify key authors within the network.</a:t>
            </a:r>
          </a:p>
          <a:p>
            <a:pPr algn="just"/>
            <a:r>
              <a:rPr lang="en-US" dirty="0"/>
              <a:t>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3D1E4-692B-F4F9-2D2B-798FB0AE6B33}"/>
              </a:ext>
            </a:extLst>
          </p:cNvPr>
          <p:cNvSpPr txBox="1"/>
          <p:nvPr/>
        </p:nvSpPr>
        <p:spPr>
          <a:xfrm>
            <a:off x="7394295" y="6293360"/>
            <a:ext cx="395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13: Degree distribution of authors’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7E242-644F-B837-926A-F7CA0FDF2E1B}"/>
              </a:ext>
            </a:extLst>
          </p:cNvPr>
          <p:cNvSpPr txBox="1"/>
          <p:nvPr/>
        </p:nvSpPr>
        <p:spPr>
          <a:xfrm>
            <a:off x="816498" y="4102037"/>
            <a:ext cx="386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William Shakespeare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8B448-B4C4-B1ED-DAB6-8CC3A6033BE5}"/>
              </a:ext>
            </a:extLst>
          </p:cNvPr>
          <p:cNvSpPr/>
          <p:nvPr/>
        </p:nvSpPr>
        <p:spPr>
          <a:xfrm rot="5400000">
            <a:off x="8626518" y="3412699"/>
            <a:ext cx="684488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FBA51-B323-9A0B-98BB-29A3B13CB459}"/>
              </a:ext>
            </a:extLst>
          </p:cNvPr>
          <p:cNvSpPr/>
          <p:nvPr/>
        </p:nvSpPr>
        <p:spPr>
          <a:xfrm>
            <a:off x="48225" y="6718138"/>
            <a:ext cx="121437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9E14EC-E09D-1C77-D6C4-9D64029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question mark with black text&#10;&#10;Description automatically generated">
            <a:extLst>
              <a:ext uri="{FF2B5EF4-FFF2-40B4-BE49-F238E27FC236}">
                <a16:creationId xmlns:a16="http://schemas.microsoft.com/office/drawing/2014/main" id="{A7A7ED05-A2C2-6FB8-4235-29F032134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14" y="0"/>
            <a:ext cx="6346786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604B7-5DAC-1A6B-5EC9-94E72893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20F052-BB3A-EA1A-E6DC-40CB0775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761525"/>
            <a:ext cx="4306806" cy="3104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Thanks </a:t>
            </a:r>
            <a:br>
              <a:rPr lang="en-US" sz="5400" b="1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5400" b="1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for your </a:t>
            </a:r>
            <a:br>
              <a:rPr lang="en-US" sz="5400" b="1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5400" b="1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attention </a:t>
            </a:r>
            <a:r>
              <a:rPr lang="en-US" sz="5400" b="1" kern="1200" dirty="0">
                <a:solidFill>
                  <a:schemeClr val="tx1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</a:t>
            </a:r>
            <a:endParaRPr lang="en-US" sz="5400" b="1" kern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1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Blue coloured book">
            <a:extLst>
              <a:ext uri="{FF2B5EF4-FFF2-40B4-BE49-F238E27FC236}">
                <a16:creationId xmlns:a16="http://schemas.microsoft.com/office/drawing/2014/main" id="{E4435A35-2380-6D3E-ABB5-774DC0F60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" r="3993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4BBCF-62D0-459D-1094-3DC16575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108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CBEF3-EE2E-8A11-634C-8EDB761F9F9F}"/>
              </a:ext>
            </a:extLst>
          </p:cNvPr>
          <p:cNvSpPr txBox="1"/>
          <p:nvPr/>
        </p:nvSpPr>
        <p:spPr>
          <a:xfrm>
            <a:off x="6840639" y="1820741"/>
            <a:ext cx="5069710" cy="4232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Goodreads has over 1.5 million books and      15 million reviews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Identifying patterns to enhance user experience and literary market growth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Identifying genre trends and influential entities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Identifying Reading preferences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Recommendation System for users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26F4A-120C-D744-DA0B-1DC2465D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3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close-up of a blue and green background&#10;&#10;Description automatically generated">
            <a:extLst>
              <a:ext uri="{FF2B5EF4-FFF2-40B4-BE49-F238E27FC236}">
                <a16:creationId xmlns:a16="http://schemas.microsoft.com/office/drawing/2014/main" id="{4EB38945-A6D8-7008-3B73-825320AE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071" b="2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B3A9-BC23-5CF9-9B4C-14CAD20F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Goodreads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BE382-D39B-7FE2-804F-8A8218BE616B}"/>
              </a:ext>
            </a:extLst>
          </p:cNvPr>
          <p:cNvSpPr txBox="1"/>
          <p:nvPr/>
        </p:nvSpPr>
        <p:spPr>
          <a:xfrm>
            <a:off x="11716265" y="6482788"/>
            <a:ext cx="243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C000"/>
                </a:solidFill>
              </a:rPr>
              <a:t>2</a:t>
            </a:r>
            <a:endParaRPr lang="en-US" sz="2400" b="1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DD4F8-F622-7980-3BC9-4CC3393D9567}"/>
              </a:ext>
            </a:extLst>
          </p:cNvPr>
          <p:cNvSpPr/>
          <p:nvPr/>
        </p:nvSpPr>
        <p:spPr>
          <a:xfrm>
            <a:off x="0" y="6569242"/>
            <a:ext cx="12192000" cy="2887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0112DA-9505-7C93-5C53-8CF93AF8D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212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AF5390-7065-B7D6-4E56-86625308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7399F-54E1-816F-BC6F-F63369DD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39EA-8B8E-E4F3-EB6E-7A595F92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Goodreads Dataset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33E5356-6173-96A1-158E-84C6637EB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283735"/>
              </p:ext>
            </p:extLst>
          </p:nvPr>
        </p:nvGraphicFramePr>
        <p:xfrm>
          <a:off x="3980815" y="1629804"/>
          <a:ext cx="7434805" cy="5038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A080697-A5CB-9679-E89E-F58C11E74F7B}"/>
              </a:ext>
            </a:extLst>
          </p:cNvPr>
          <p:cNvSpPr txBox="1">
            <a:spLocks/>
          </p:cNvSpPr>
          <p:nvPr/>
        </p:nvSpPr>
        <p:spPr>
          <a:xfrm>
            <a:off x="383596" y="196014"/>
            <a:ext cx="5086761" cy="131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/>
              <a:t>Methodology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C43C2A-2BBC-9688-EAF7-935FCE6C9EF7}"/>
              </a:ext>
            </a:extLst>
          </p:cNvPr>
          <p:cNvGrpSpPr/>
          <p:nvPr/>
        </p:nvGrpSpPr>
        <p:grpSpPr>
          <a:xfrm>
            <a:off x="963978" y="1927520"/>
            <a:ext cx="2565815" cy="4152725"/>
            <a:chOff x="3390411" y="1313048"/>
            <a:chExt cx="2565815" cy="4152725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B9D2D128-E4B1-2BFB-51C7-06B9DA7E80B5}"/>
                </a:ext>
              </a:extLst>
            </p:cNvPr>
            <p:cNvSpPr/>
            <p:nvPr/>
          </p:nvSpPr>
          <p:spPr>
            <a:xfrm>
              <a:off x="3390411" y="1313048"/>
              <a:ext cx="2509667" cy="628047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Books network</a:t>
              </a: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071F9BB1-7A85-D1F5-225C-D6662E35A7D1}"/>
                </a:ext>
              </a:extLst>
            </p:cNvPr>
            <p:cNvSpPr/>
            <p:nvPr/>
          </p:nvSpPr>
          <p:spPr>
            <a:xfrm>
              <a:off x="3446558" y="3106210"/>
              <a:ext cx="2509667" cy="628047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9A7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 network</a:t>
              </a: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9449025-18D5-E0B8-F33B-B9059FF39A5D}"/>
                </a:ext>
              </a:extLst>
            </p:cNvPr>
            <p:cNvSpPr/>
            <p:nvPr/>
          </p:nvSpPr>
          <p:spPr>
            <a:xfrm>
              <a:off x="3446559" y="4837726"/>
              <a:ext cx="2509667" cy="628047"/>
            </a:xfrm>
            <a:prstGeom prst="homePlate">
              <a:avLst/>
            </a:prstGeom>
            <a:solidFill>
              <a:srgbClr val="9A7500"/>
            </a:solidFill>
            <a:ln>
              <a:solidFill>
                <a:srgbClr val="9A7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Authors network</a:t>
              </a: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D275358-F01D-E8A2-BEC8-044BB735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DB6498-E626-B933-CBBF-474E80FDADD4}"/>
              </a:ext>
            </a:extLst>
          </p:cNvPr>
          <p:cNvSpPr/>
          <p:nvPr/>
        </p:nvSpPr>
        <p:spPr>
          <a:xfrm>
            <a:off x="10379242" y="866274"/>
            <a:ext cx="1812758" cy="59917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C1CC05-7D86-3E59-99E0-98FA52634125}"/>
              </a:ext>
            </a:extLst>
          </p:cNvPr>
          <p:cNvGrpSpPr/>
          <p:nvPr/>
        </p:nvGrpSpPr>
        <p:grpSpPr>
          <a:xfrm>
            <a:off x="208547" y="368968"/>
            <a:ext cx="5069305" cy="2767263"/>
            <a:chOff x="288758" y="352926"/>
            <a:chExt cx="5069305" cy="27672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66D824-3E47-5F8B-8173-639D1987D6E6}"/>
                </a:ext>
              </a:extLst>
            </p:cNvPr>
            <p:cNvSpPr/>
            <p:nvPr/>
          </p:nvSpPr>
          <p:spPr>
            <a:xfrm>
              <a:off x="288758" y="352926"/>
              <a:ext cx="5069305" cy="276726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table with numbers and text&#10;&#10;Description automatically generated">
              <a:extLst>
                <a:ext uri="{FF2B5EF4-FFF2-40B4-BE49-F238E27FC236}">
                  <a16:creationId xmlns:a16="http://schemas.microsoft.com/office/drawing/2014/main" id="{57B32A29-BC2C-21C2-73BD-4AAD3557D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030" y="513346"/>
              <a:ext cx="4730591" cy="2446421"/>
            </a:xfrm>
            <a:prstGeom prst="rect">
              <a:avLst/>
            </a:prstGeom>
          </p:spPr>
        </p:pic>
      </p:grpSp>
      <p:pic>
        <p:nvPicPr>
          <p:cNvPr id="9" name="Picture 8" descr="A graph showing a number of reviews per year&#10;&#10;Description automatically generated">
            <a:extLst>
              <a:ext uri="{FF2B5EF4-FFF2-40B4-BE49-F238E27FC236}">
                <a16:creationId xmlns:a16="http://schemas.microsoft.com/office/drawing/2014/main" id="{31E7E5DE-CC33-9A55-47D0-E30A81F0D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95" y="3265636"/>
            <a:ext cx="5317643" cy="29243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8A6CAFF-B5DC-3ECC-BA44-50DA181D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936" y="667992"/>
            <a:ext cx="5069306" cy="21692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/>
              <a:t>Books Network- Statistical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DED2A9-D4B8-3715-43DB-FFE5D0F1D068}"/>
              </a:ext>
            </a:extLst>
          </p:cNvPr>
          <p:cNvGrpSpPr/>
          <p:nvPr/>
        </p:nvGrpSpPr>
        <p:grpSpPr>
          <a:xfrm>
            <a:off x="266526" y="3412259"/>
            <a:ext cx="5517107" cy="3042048"/>
            <a:chOff x="378820" y="3561516"/>
            <a:chExt cx="5140013" cy="2863970"/>
          </a:xfrm>
        </p:grpSpPr>
        <p:pic>
          <p:nvPicPr>
            <p:cNvPr id="7" name="Picture 6" descr="A graph of a number of genres&#10;&#10;Description automatically generated">
              <a:extLst>
                <a:ext uri="{FF2B5EF4-FFF2-40B4-BE49-F238E27FC236}">
                  <a16:creationId xmlns:a16="http://schemas.microsoft.com/office/drawing/2014/main" id="{A5D74AD9-AAF0-12FC-2A1A-43F1051D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20" y="3561516"/>
              <a:ext cx="4730590" cy="25053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3FA3E-31C8-FB0B-5101-70A62783CDE9}"/>
                </a:ext>
              </a:extLst>
            </p:cNvPr>
            <p:cNvSpPr txBox="1"/>
            <p:nvPr/>
          </p:nvSpPr>
          <p:spPr>
            <a:xfrm>
              <a:off x="1684769" y="6148487"/>
              <a:ext cx="38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Figure 4: Distribution of Genres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17D370-0BDD-6F44-F340-A2E204C717EB}"/>
              </a:ext>
            </a:extLst>
          </p:cNvPr>
          <p:cNvSpPr txBox="1"/>
          <p:nvPr/>
        </p:nvSpPr>
        <p:spPr>
          <a:xfrm>
            <a:off x="8121387" y="6255145"/>
            <a:ext cx="303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5: Year Distribution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98E57EE-046C-C635-2796-F60C5109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BDCE2-1E14-C147-83BA-CA6FCD4C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96" y="339457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Books Network</a:t>
            </a:r>
          </a:p>
        </p:txBody>
      </p:sp>
      <p:pic>
        <p:nvPicPr>
          <p:cNvPr id="5" name="Content Placeholder 4" descr="A black and white image of a blue oval&#10;&#10;Description automatically generated">
            <a:extLst>
              <a:ext uri="{FF2B5EF4-FFF2-40B4-BE49-F238E27FC236}">
                <a16:creationId xmlns:a16="http://schemas.microsoft.com/office/drawing/2014/main" id="{76175989-8DD1-87CA-A46B-72046D8C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1" y="1539434"/>
            <a:ext cx="3288534" cy="3237324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DA88416-E731-4A39-F360-A94B5C5EE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41" y="1570831"/>
            <a:ext cx="3288534" cy="3179019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CD3FE3B6-DABE-0896-66B4-4A83D359F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90" y="1539434"/>
            <a:ext cx="3516446" cy="3204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439063-3553-6A4F-ED13-5E18DC327D70}"/>
              </a:ext>
            </a:extLst>
          </p:cNvPr>
          <p:cNvSpPr txBox="1"/>
          <p:nvPr/>
        </p:nvSpPr>
        <p:spPr>
          <a:xfrm>
            <a:off x="827429" y="4868893"/>
            <a:ext cx="3077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1: Book’s graph visualization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8C99F-F2BA-5E2F-1289-CB81A552F768}"/>
              </a:ext>
            </a:extLst>
          </p:cNvPr>
          <p:cNvSpPr txBox="1"/>
          <p:nvPr/>
        </p:nvSpPr>
        <p:spPr>
          <a:xfrm>
            <a:off x="4160840" y="4915981"/>
            <a:ext cx="3490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2: Distribution of edges on book’s graph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CE8D5-0D15-4298-CA0B-9F3ED1C76805}"/>
              </a:ext>
            </a:extLst>
          </p:cNvPr>
          <p:cNvSpPr txBox="1"/>
          <p:nvPr/>
        </p:nvSpPr>
        <p:spPr>
          <a:xfrm>
            <a:off x="8124690" y="4914934"/>
            <a:ext cx="370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3: Log Distribution of edges on book’s graph 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66396D-9687-9780-D912-6E66679EA272}"/>
              </a:ext>
            </a:extLst>
          </p:cNvPr>
          <p:cNvSpPr txBox="1"/>
          <p:nvPr/>
        </p:nvSpPr>
        <p:spPr>
          <a:xfrm>
            <a:off x="380641" y="5195291"/>
            <a:ext cx="23978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323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Nodes: 30778</a:t>
            </a:r>
          </a:p>
          <a:p>
            <a:pPr marL="285750" indent="-285750" defTabSz="71323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Edges: 856080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4A696-B717-B6BD-232F-57CA606CCCAA}"/>
              </a:ext>
            </a:extLst>
          </p:cNvPr>
          <p:cNvSpPr txBox="1"/>
          <p:nvPr/>
        </p:nvSpPr>
        <p:spPr>
          <a:xfrm>
            <a:off x="380641" y="5862775"/>
            <a:ext cx="3718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323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degree of nodes: 27.8</a:t>
            </a:r>
          </a:p>
          <a:p>
            <a:pPr marL="285750" indent="-285750" defTabSz="71323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clustering coefficient: 0.70</a:t>
            </a:r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0E3AC-5628-BE54-0097-26B5F5B094C1}"/>
              </a:ext>
            </a:extLst>
          </p:cNvPr>
          <p:cNvSpPr txBox="1"/>
          <p:nvPr/>
        </p:nvSpPr>
        <p:spPr>
          <a:xfrm>
            <a:off x="4128224" y="5230076"/>
            <a:ext cx="3931615" cy="12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323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Density: 0.0018</a:t>
            </a:r>
          </a:p>
          <a:p>
            <a:pPr marL="285750" indent="-285750" defTabSz="71323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Measured alpha of distribution: 1.41</a:t>
            </a:r>
          </a:p>
          <a:p>
            <a:pPr defTabSz="713232">
              <a:spcAft>
                <a:spcPts val="600"/>
              </a:spcAft>
            </a:pPr>
            <a:endParaRPr lang="en-US" sz="12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9922E81-4794-DE77-258E-064AE773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DA70B-9473-892E-9134-FAB0243E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Books Networks- Community Detection</a:t>
            </a:r>
          </a:p>
        </p:txBody>
      </p:sp>
      <p:pic>
        <p:nvPicPr>
          <p:cNvPr id="4" name="Picture 3" descr="A colorful explosion of lines and dots&#10;&#10;Description automatically generated">
            <a:extLst>
              <a:ext uri="{FF2B5EF4-FFF2-40B4-BE49-F238E27FC236}">
                <a16:creationId xmlns:a16="http://schemas.microsoft.com/office/drawing/2014/main" id="{0B873CAB-28C5-8119-CA87-18D0DF9C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4" y="3620756"/>
            <a:ext cx="3471374" cy="2458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6D5FE-CA34-9141-E50C-55BB9B0F495A}"/>
              </a:ext>
            </a:extLst>
          </p:cNvPr>
          <p:cNvSpPr txBox="1"/>
          <p:nvPr/>
        </p:nvSpPr>
        <p:spPr>
          <a:xfrm>
            <a:off x="614525" y="6043321"/>
            <a:ext cx="3934605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6: Community detection using greedy modularity</a:t>
            </a:r>
            <a:endParaRPr lang="en-US" sz="1200" b="1"/>
          </a:p>
        </p:txBody>
      </p:sp>
      <p:pic>
        <p:nvPicPr>
          <p:cNvPr id="7" name="Picture 6" descr="A close-up of a colorful explosion&#10;&#10;Description automatically generated">
            <a:extLst>
              <a:ext uri="{FF2B5EF4-FFF2-40B4-BE49-F238E27FC236}">
                <a16:creationId xmlns:a16="http://schemas.microsoft.com/office/drawing/2014/main" id="{81563E31-2F7B-5372-B9C0-1BD99E4D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31" y="3644177"/>
            <a:ext cx="3471372" cy="2425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8F7B79-FCC1-5B90-46C6-38F5F88CA69F}"/>
              </a:ext>
            </a:extLst>
          </p:cNvPr>
          <p:cNvSpPr txBox="1"/>
          <p:nvPr/>
        </p:nvSpPr>
        <p:spPr>
          <a:xfrm>
            <a:off x="4572393" y="6036141"/>
            <a:ext cx="4415501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7: Books separated by different genres</a:t>
            </a:r>
            <a:endParaRPr lang="en-US" sz="1200" b="1"/>
          </a:p>
        </p:txBody>
      </p:sp>
      <p:pic>
        <p:nvPicPr>
          <p:cNvPr id="9" name="Picture 8" descr="A close-up of a cluster of dots&#10;&#10;Description automatically generated">
            <a:extLst>
              <a:ext uri="{FF2B5EF4-FFF2-40B4-BE49-F238E27FC236}">
                <a16:creationId xmlns:a16="http://schemas.microsoft.com/office/drawing/2014/main" id="{E1E7AD8A-7C3E-098B-F3B6-ABBBB6396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330" y="3618910"/>
            <a:ext cx="3471372" cy="2458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E197D-50B3-DA32-506C-EC288942EAB4}"/>
              </a:ext>
            </a:extLst>
          </p:cNvPr>
          <p:cNvSpPr txBox="1"/>
          <p:nvPr/>
        </p:nvSpPr>
        <p:spPr>
          <a:xfrm>
            <a:off x="8653509" y="6030949"/>
            <a:ext cx="2920791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6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8: Thriller vs Romance</a:t>
            </a:r>
            <a:endParaRPr lang="en-US" sz="1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55E90-6605-2B62-8103-8D66D9C45025}"/>
              </a:ext>
            </a:extLst>
          </p:cNvPr>
          <p:cNvSpPr txBox="1"/>
          <p:nvPr/>
        </p:nvSpPr>
        <p:spPr>
          <a:xfrm>
            <a:off x="733512" y="1216288"/>
            <a:ext cx="7134099" cy="199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lnSpc>
                <a:spcPct val="250000"/>
              </a:lnSpc>
              <a:spcAft>
                <a:spcPts val="600"/>
              </a:spcAft>
            </a:pPr>
            <a:endParaRPr lang="en-US" sz="1602" kern="1200" dirty="0">
              <a:solidFill>
                <a:srgbClr val="0D0D0D"/>
              </a:solidFill>
              <a:latin typeface="Aptos" panose="020B0004020202020204" pitchFamily="34" charset="0"/>
              <a:ea typeface="+mn-ea"/>
              <a:cs typeface="+mn-cs"/>
            </a:endParaRPr>
          </a:p>
          <a:p>
            <a:pPr defTabSz="813816">
              <a:lnSpc>
                <a:spcPct val="250000"/>
              </a:lnSpc>
              <a:spcAft>
                <a:spcPts val="600"/>
              </a:spcAft>
            </a:pPr>
            <a:r>
              <a:rPr lang="en-US" sz="1602" kern="1200" dirty="0">
                <a:solidFill>
                  <a:srgbClr val="0D0D0D"/>
                </a:solidFill>
                <a:latin typeface="Aptos" panose="020B0004020202020204" pitchFamily="34" charset="0"/>
                <a:ea typeface="+mn-ea"/>
                <a:cs typeface="+mn-cs"/>
              </a:rPr>
              <a:t>Do the communities in the graph represent different genres of books?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endParaRPr lang="en-US" sz="1600" dirty="0">
              <a:latin typeface="Aptos" panose="020B00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CA052B-EF83-E60C-CD45-1FEFF693C1BC}"/>
              </a:ext>
            </a:extLst>
          </p:cNvPr>
          <p:cNvSpPr/>
          <p:nvPr/>
        </p:nvSpPr>
        <p:spPr>
          <a:xfrm>
            <a:off x="7819330" y="2133600"/>
            <a:ext cx="3273932" cy="125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Visual differentiation of a two-genre book network via the greedy modularity algorithm.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53F9DE9-E077-A0E8-CA83-A3A3EFB1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4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2CEE-9B95-5E4D-30D5-87DEB051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28" y="369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Books Networks-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83B00-CB3A-522C-7B49-7E1FB1C049D4}"/>
              </a:ext>
            </a:extLst>
          </p:cNvPr>
          <p:cNvSpPr txBox="1"/>
          <p:nvPr/>
        </p:nvSpPr>
        <p:spPr>
          <a:xfrm>
            <a:off x="551725" y="1690688"/>
            <a:ext cx="1118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Based on conductance measurement: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72E65-17C0-97D9-92E2-E33C5BD40593}"/>
              </a:ext>
            </a:extLst>
          </p:cNvPr>
          <p:cNvSpPr txBox="1"/>
          <p:nvPr/>
        </p:nvSpPr>
        <p:spPr>
          <a:xfrm>
            <a:off x="505426" y="3228320"/>
            <a:ext cx="11273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err="1"/>
              <a:t>Pagerank</a:t>
            </a:r>
            <a:r>
              <a:rPr lang="en-US" b="1" dirty="0"/>
              <a:t>, closeness centrality, degree centrality and betweenness centrality were used to find the most important nodes.</a:t>
            </a:r>
          </a:p>
          <a:p>
            <a:pPr algn="just"/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The most important node on the graph: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 Girl Who Played with Fire (Millennium, #2) – 2009</a:t>
            </a:r>
          </a:p>
          <a:p>
            <a:pPr algn="just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A7C50-6A03-D4D5-6D2E-B91493EDD2E3}"/>
              </a:ext>
            </a:extLst>
          </p:cNvPr>
          <p:cNvSpPr txBox="1"/>
          <p:nvPr/>
        </p:nvSpPr>
        <p:spPr>
          <a:xfrm>
            <a:off x="838200" y="2152353"/>
            <a:ext cx="992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Fiction genre is the most discernible genre, meaning that it is less likely to overlap with other genres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C3136C-F2EE-515C-FA20-1DC2A6AA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C938B-51D7-818F-E512-1ED5DF47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/>
              <a:t>Users’ Network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EBD77-B60C-F5A7-F7BD-7869D37DA95C}"/>
              </a:ext>
            </a:extLst>
          </p:cNvPr>
          <p:cNvSpPr txBox="1"/>
          <p:nvPr/>
        </p:nvSpPr>
        <p:spPr>
          <a:xfrm>
            <a:off x="1100735" y="2357630"/>
            <a:ext cx="727933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High Data Volume: </a:t>
            </a:r>
            <a:r>
              <a:rPr lang="en-US" sz="1300" dirty="0"/>
              <a:t>Primary challenge in network creation.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Heuristic Reductions: </a:t>
            </a:r>
            <a:r>
              <a:rPr lang="en-US" sz="1300" dirty="0"/>
              <a:t>Implemented to manage network size.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Rating Proportions: </a:t>
            </a:r>
            <a:r>
              <a:rPr lang="en-US" sz="1300" dirty="0"/>
              <a:t>We considered only 4-5 star ratings.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Temporal Focus: </a:t>
            </a:r>
            <a:r>
              <a:rPr lang="en-US" sz="1300" dirty="0"/>
              <a:t>Analyses on reviews up to 2016, excluding pre-2007 data.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User Activity: </a:t>
            </a:r>
            <a:r>
              <a:rPr lang="en-US" sz="1300" dirty="0"/>
              <a:t>Prioritized users active in 2016 for potential 2017 activity.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User Selection: </a:t>
            </a:r>
            <a:r>
              <a:rPr lang="en-US" sz="1300" dirty="0"/>
              <a:t>160,000 users identified, 5,000 selected for computational feasibility.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285C7-7CFF-ED00-2D30-4E6AD1EF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72F3-D731-4911-B3D3-10459A6074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638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Meiryo</vt:lpstr>
      <vt:lpstr>Aptos</vt:lpstr>
      <vt:lpstr>Aptos Display</vt:lpstr>
      <vt:lpstr>Arial</vt:lpstr>
      <vt:lpstr>Arial Rounded MT Bold</vt:lpstr>
      <vt:lpstr>Söhne</vt:lpstr>
      <vt:lpstr>Wingdings</vt:lpstr>
      <vt:lpstr>Office Theme</vt:lpstr>
      <vt:lpstr>Genre Dynamics and Network Patterns: Unveiling Relationships Between Books’ and Authors’ Networks and Discovering Popularity Trends on Goodreads    midterm in-class presentation  Data analytics and visualization</vt:lpstr>
      <vt:lpstr>Motivation</vt:lpstr>
      <vt:lpstr>Goodreads Dataset</vt:lpstr>
      <vt:lpstr>Goodreads Dataset</vt:lpstr>
      <vt:lpstr>Books Network- Statistical Analysis</vt:lpstr>
      <vt:lpstr>Books Network</vt:lpstr>
      <vt:lpstr>Books Networks- Community Detection</vt:lpstr>
      <vt:lpstr>Books Networks- Results</vt:lpstr>
      <vt:lpstr>Users’ Network</vt:lpstr>
      <vt:lpstr>Users’ Network- Properties</vt:lpstr>
      <vt:lpstr>Users’ Network- Community Detection</vt:lpstr>
      <vt:lpstr>Users’ Network- Recommendation System</vt:lpstr>
      <vt:lpstr>Authors Network</vt:lpstr>
      <vt:lpstr>Thanks  for your  attention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Dynamics and Network Patterns: Unveiling Relationships Between Books’ and Authors’ Networks and Discovering Popularity Trends on Goodreads    midterm in-class presentation  Data analytics and visualization</dc:title>
  <dc:creator>Mahdiye Khalaji</dc:creator>
  <cp:lastModifiedBy>Hamed Taherkhani</cp:lastModifiedBy>
  <cp:revision>29</cp:revision>
  <dcterms:created xsi:type="dcterms:W3CDTF">2024-03-05T21:09:53Z</dcterms:created>
  <dcterms:modified xsi:type="dcterms:W3CDTF">2024-03-07T02:02:02Z</dcterms:modified>
</cp:coreProperties>
</file>