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509"/>
    <a:srgbClr val="FF191E"/>
    <a:srgbClr val="FF5E62"/>
    <a:srgbClr val="FF5B5F"/>
    <a:srgbClr val="514A9D"/>
    <a:srgbClr val="24C6D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عنوان اسلای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زیر نویس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/>
              <a:t>برای ویرایش سبک عنوان فرعی اسلاید اصلی کلیک کنید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38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 متن عمود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تن عمودی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813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عمودی و مت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تن عمودی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464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 محتو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حتوا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9205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سربرگ بخ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تن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/>
              <a:t>ویرایش سبک های متن اصلی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60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دو محتو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حتوا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محتوا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5" name="نگهدارنده مکان تاری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6" name="نگهدارنده مکان پانویس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نگهدارنده مکان شماره اسلاید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06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یس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تن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/>
              <a:t>ویرایش سبک های متن اصلی</a:t>
            </a:r>
          </a:p>
        </p:txBody>
      </p:sp>
      <p:sp>
        <p:nvSpPr>
          <p:cNvPr id="4" name="نگهدارنده مکان محتوا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5" name="نگهدارنده مکان متن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/>
              <a:t>ویرایش سبک های متن اصلی</a:t>
            </a:r>
          </a:p>
        </p:txBody>
      </p:sp>
      <p:sp>
        <p:nvSpPr>
          <p:cNvPr id="6" name="نگهدارنده مکان محتوا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7" name="نگهدارنده مکان تاری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8" name="نگهدارنده مکان پانویس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نگهدارنده مکان شماره اسلاید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88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تنه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تاری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4" name="نگهدارنده مکان پانویس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نگهدارنده مکان شماره اسلاید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خال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نگهدارنده مکان تاری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3" name="نگهدارنده مکان پانویس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نگهدارنده مکان شماره اسلاید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826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ا ب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حتوا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متن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a-IR"/>
              <a:t>ویرایش سبک های متن اصلی</a:t>
            </a:r>
          </a:p>
        </p:txBody>
      </p:sp>
      <p:sp>
        <p:nvSpPr>
          <p:cNvPr id="5" name="نگهدارنده مکان تاری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6" name="نگهدارنده مکان پانویس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نگهدارنده مکان شماره اسلاید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984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تصویر با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تصویر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نگهدارنده مکان متن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a-IR"/>
              <a:t>ویرایش سبک های متن اصلی</a:t>
            </a:r>
          </a:p>
        </p:txBody>
      </p:sp>
      <p:sp>
        <p:nvSpPr>
          <p:cNvPr id="5" name="نگهدارنده مکان تاری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6" name="نگهدارنده مکان پانویس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نگهدارنده مکان شماره اسلاید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8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24C6DC"/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نگهدارنده مکان 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a-IR"/>
              <a:t>برای ویرایش سبک عنوان اسلاید اصلی، کلیک نمایید</a:t>
            </a:r>
          </a:p>
        </p:txBody>
      </p:sp>
      <p:sp>
        <p:nvSpPr>
          <p:cNvPr id="3" name="نگهدارنده مکان متن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a-IR"/>
              <a:t>ویرایش سبک های متن اصلی</a:t>
            </a:r>
          </a:p>
          <a:p>
            <a:pPr lvl="1"/>
            <a:r>
              <a:rPr lang="fa-IR"/>
              <a:t>سطح دوم</a:t>
            </a:r>
          </a:p>
          <a:p>
            <a:pPr lvl="2"/>
            <a:r>
              <a:rPr lang="fa-IR"/>
              <a:t>سطح سوم</a:t>
            </a:r>
          </a:p>
          <a:p>
            <a:pPr lvl="3"/>
            <a:r>
              <a:rPr lang="fa-IR"/>
              <a:t>سطح چهارم</a:t>
            </a:r>
          </a:p>
          <a:p>
            <a:pPr lvl="4"/>
            <a:r>
              <a:rPr lang="fa-IR"/>
              <a:t>سطح پنجم</a:t>
            </a:r>
          </a:p>
        </p:txBody>
      </p:sp>
      <p:sp>
        <p:nvSpPr>
          <p:cNvPr id="4" name="نگهدارنده مکان تاری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617E-EEF6-4341-826D-0B6545F1E70D}" type="datetimeFigureOut">
              <a:rPr lang="fa-IR" smtClean="0"/>
              <a:t>09/03/1441</a:t>
            </a:fld>
            <a:endParaRPr lang="fa-IR"/>
          </a:p>
        </p:txBody>
      </p:sp>
      <p:sp>
        <p:nvSpPr>
          <p:cNvPr id="5" name="نگهدارنده مکان پانویس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نگهدارنده مکان شماره اسلاید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7877-8BA3-4C86-8C39-66AB32067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79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24C6DC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تصوی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60" y="6206312"/>
            <a:ext cx="777778" cy="257116"/>
          </a:xfrm>
          <a:prstGeom prst="rect">
            <a:avLst/>
          </a:prstGeom>
        </p:spPr>
      </p:pic>
      <p:sp>
        <p:nvSpPr>
          <p:cNvPr id="5" name="کادر متن 4"/>
          <p:cNvSpPr txBox="1"/>
          <p:nvPr/>
        </p:nvSpPr>
        <p:spPr>
          <a:xfrm>
            <a:off x="439270" y="0"/>
            <a:ext cx="31410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Dagger 2 - Scopes</a:t>
            </a:r>
            <a:endParaRPr lang="fa-IR" sz="2800" b="1" dirty="0">
              <a:solidFill>
                <a:schemeClr val="bg1"/>
              </a:solidFill>
            </a:endParaRPr>
          </a:p>
        </p:txBody>
      </p:sp>
      <p:sp>
        <p:nvSpPr>
          <p:cNvPr id="6" name="بیضی 5"/>
          <p:cNvSpPr/>
          <p:nvPr/>
        </p:nvSpPr>
        <p:spPr>
          <a:xfrm>
            <a:off x="251011" y="169721"/>
            <a:ext cx="188259" cy="1837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" name="متصل کننده پیکان مستقیم 2"/>
          <p:cNvCxnSpPr/>
          <p:nvPr/>
        </p:nvCxnSpPr>
        <p:spPr>
          <a:xfrm flipV="1">
            <a:off x="1038128" y="849599"/>
            <a:ext cx="9939338" cy="0"/>
          </a:xfrm>
          <a:prstGeom prst="straightConnector1">
            <a:avLst/>
          </a:prstGeom>
          <a:ln w="6032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کادر متن 6"/>
          <p:cNvSpPr txBox="1"/>
          <p:nvPr/>
        </p:nvSpPr>
        <p:spPr>
          <a:xfrm>
            <a:off x="4509990" y="389779"/>
            <a:ext cx="29956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191E"/>
                </a:solidFill>
              </a:rPr>
              <a:t>Application Life Time</a:t>
            </a:r>
            <a:endParaRPr lang="fa-IR" dirty="0">
              <a:solidFill>
                <a:srgbClr val="FF191E"/>
              </a:solidFill>
            </a:endParaRPr>
          </a:p>
        </p:txBody>
      </p:sp>
      <p:sp>
        <p:nvSpPr>
          <p:cNvPr id="8" name="مستطيل با زوایای گرد شده 7"/>
          <p:cNvSpPr/>
          <p:nvPr/>
        </p:nvSpPr>
        <p:spPr>
          <a:xfrm>
            <a:off x="1038128" y="1103499"/>
            <a:ext cx="9939338" cy="1033463"/>
          </a:xfrm>
          <a:prstGeom prst="roundRect">
            <a:avLst/>
          </a:prstGeom>
          <a:solidFill>
            <a:srgbClr val="F7750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کادر متن 8"/>
          <p:cNvSpPr txBox="1"/>
          <p:nvPr/>
        </p:nvSpPr>
        <p:spPr>
          <a:xfrm>
            <a:off x="4619527" y="1235213"/>
            <a:ext cx="27765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Application </a:t>
            </a:r>
            <a:endParaRPr lang="fa-I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مستطيل با زوایای گرد شده 9"/>
          <p:cNvSpPr/>
          <p:nvPr/>
        </p:nvSpPr>
        <p:spPr>
          <a:xfrm>
            <a:off x="1038128" y="2268677"/>
            <a:ext cx="9939338" cy="4874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کادر متن 10"/>
          <p:cNvSpPr txBox="1"/>
          <p:nvPr/>
        </p:nvSpPr>
        <p:spPr>
          <a:xfrm>
            <a:off x="4795739" y="2327716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@Singleton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مستطيل با زوایای گرد شده 11"/>
          <p:cNvSpPr/>
          <p:nvPr/>
        </p:nvSpPr>
        <p:spPr>
          <a:xfrm>
            <a:off x="1047556" y="3460700"/>
            <a:ext cx="3624263" cy="982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15" name="مستطيل با زوایای گرد شده 14"/>
          <p:cNvSpPr/>
          <p:nvPr/>
        </p:nvSpPr>
        <p:spPr>
          <a:xfrm>
            <a:off x="4794056" y="3460700"/>
            <a:ext cx="3624263" cy="9827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/>
          </a:p>
        </p:txBody>
      </p:sp>
      <p:sp>
        <p:nvSpPr>
          <p:cNvPr id="16" name="مستطيل با زوایای گرد شده 15"/>
          <p:cNvSpPr/>
          <p:nvPr/>
        </p:nvSpPr>
        <p:spPr>
          <a:xfrm>
            <a:off x="8551668" y="3460700"/>
            <a:ext cx="2424115" cy="982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کادر متن 16"/>
          <p:cNvSpPr txBox="1"/>
          <p:nvPr/>
        </p:nvSpPr>
        <p:spPr>
          <a:xfrm>
            <a:off x="1571431" y="3743015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Main Activity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کادر متن 17"/>
          <p:cNvSpPr txBox="1"/>
          <p:nvPr/>
        </p:nvSpPr>
        <p:spPr>
          <a:xfrm>
            <a:off x="5394131" y="3743015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Activity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کادر متن 18"/>
          <p:cNvSpPr txBox="1"/>
          <p:nvPr/>
        </p:nvSpPr>
        <p:spPr>
          <a:xfrm>
            <a:off x="8608818" y="3743016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Service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مستطيل با زوایای گرد شده 11"/>
          <p:cNvSpPr/>
          <p:nvPr/>
        </p:nvSpPr>
        <p:spPr>
          <a:xfrm>
            <a:off x="1047556" y="4552011"/>
            <a:ext cx="3624263" cy="5196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21" name="کادر متن 16"/>
          <p:cNvSpPr txBox="1"/>
          <p:nvPr/>
        </p:nvSpPr>
        <p:spPr>
          <a:xfrm>
            <a:off x="1582542" y="4627159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@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ActivityScope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مستطيل با زوایای گرد شده 9"/>
          <p:cNvSpPr/>
          <p:nvPr/>
        </p:nvSpPr>
        <p:spPr>
          <a:xfrm>
            <a:off x="1047556" y="2864688"/>
            <a:ext cx="9939338" cy="4874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کادر متن 10"/>
          <p:cNvSpPr txBox="1"/>
          <p:nvPr/>
        </p:nvSpPr>
        <p:spPr>
          <a:xfrm>
            <a:off x="4712349" y="2887802"/>
            <a:ext cx="26097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Component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مستطيل با زوایای گرد شده 11"/>
          <p:cNvSpPr/>
          <p:nvPr/>
        </p:nvSpPr>
        <p:spPr>
          <a:xfrm>
            <a:off x="1047556" y="5197002"/>
            <a:ext cx="3624263" cy="5196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26" name="کادر متن 16"/>
          <p:cNvSpPr txBox="1"/>
          <p:nvPr/>
        </p:nvSpPr>
        <p:spPr>
          <a:xfrm>
            <a:off x="1394927" y="5272150"/>
            <a:ext cx="298579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 Activity Component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مستطيل با زوایای گرد شده 11">
            <a:extLst>
              <a:ext uri="{FF2B5EF4-FFF2-40B4-BE49-F238E27FC236}">
                <a16:creationId xmlns:a16="http://schemas.microsoft.com/office/drawing/2014/main" id="{7A298420-48B6-485B-BFF1-FC57AEF54377}"/>
              </a:ext>
            </a:extLst>
          </p:cNvPr>
          <p:cNvSpPr/>
          <p:nvPr/>
        </p:nvSpPr>
        <p:spPr>
          <a:xfrm>
            <a:off x="4794056" y="4552011"/>
            <a:ext cx="3624263" cy="51962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27" name="کادر متن 16">
            <a:extLst>
              <a:ext uri="{FF2B5EF4-FFF2-40B4-BE49-F238E27FC236}">
                <a16:creationId xmlns:a16="http://schemas.microsoft.com/office/drawing/2014/main" id="{0A69D809-4187-47A0-A9AD-D22C32FAE21C}"/>
              </a:ext>
            </a:extLst>
          </p:cNvPr>
          <p:cNvSpPr txBox="1"/>
          <p:nvPr/>
        </p:nvSpPr>
        <p:spPr>
          <a:xfrm>
            <a:off x="5329042" y="4627159"/>
            <a:ext cx="2424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@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ActivityScope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مستطيل با زوایای گرد شده 11">
            <a:extLst>
              <a:ext uri="{FF2B5EF4-FFF2-40B4-BE49-F238E27FC236}">
                <a16:creationId xmlns:a16="http://schemas.microsoft.com/office/drawing/2014/main" id="{9130FEF0-5182-46FF-87C9-5B768835F9B1}"/>
              </a:ext>
            </a:extLst>
          </p:cNvPr>
          <p:cNvSpPr/>
          <p:nvPr/>
        </p:nvSpPr>
        <p:spPr>
          <a:xfrm>
            <a:off x="4794056" y="5197002"/>
            <a:ext cx="3624263" cy="51962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29" name="کادر متن 16">
            <a:extLst>
              <a:ext uri="{FF2B5EF4-FFF2-40B4-BE49-F238E27FC236}">
                <a16:creationId xmlns:a16="http://schemas.microsoft.com/office/drawing/2014/main" id="{BA3EA497-68CD-44DF-8D00-CF9CF3333DEC}"/>
              </a:ext>
            </a:extLst>
          </p:cNvPr>
          <p:cNvSpPr txBox="1"/>
          <p:nvPr/>
        </p:nvSpPr>
        <p:spPr>
          <a:xfrm>
            <a:off x="5141427" y="5272150"/>
            <a:ext cx="29857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Activ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ity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Component</a:t>
            </a:r>
            <a:endParaRPr lang="fa-I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مستطيل با زوایای گرد شده 11">
            <a:extLst>
              <a:ext uri="{FF2B5EF4-FFF2-40B4-BE49-F238E27FC236}">
                <a16:creationId xmlns:a16="http://schemas.microsoft.com/office/drawing/2014/main" id="{D0B473A4-562F-41B2-A940-C961F5609597}"/>
              </a:ext>
            </a:extLst>
          </p:cNvPr>
          <p:cNvSpPr/>
          <p:nvPr/>
        </p:nvSpPr>
        <p:spPr>
          <a:xfrm>
            <a:off x="2315248" y="5834980"/>
            <a:ext cx="1107913" cy="5196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31" name="کادر متن 16">
            <a:extLst>
              <a:ext uri="{FF2B5EF4-FFF2-40B4-BE49-F238E27FC236}">
                <a16:creationId xmlns:a16="http://schemas.microsoft.com/office/drawing/2014/main" id="{20F4F7DB-4D85-4FB2-85BE-26E6D80D9D35}"/>
              </a:ext>
            </a:extLst>
          </p:cNvPr>
          <p:cNvSpPr txBox="1"/>
          <p:nvPr/>
        </p:nvSpPr>
        <p:spPr>
          <a:xfrm>
            <a:off x="2392182" y="5963989"/>
            <a:ext cx="912738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SafePref1</a:t>
            </a:r>
            <a:endParaRPr lang="fa-I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مستطيل با زوایای گرد شده 11">
            <a:extLst>
              <a:ext uri="{FF2B5EF4-FFF2-40B4-BE49-F238E27FC236}">
                <a16:creationId xmlns:a16="http://schemas.microsoft.com/office/drawing/2014/main" id="{B5EA9232-9593-49FD-942B-6E88CA99B3A4}"/>
              </a:ext>
            </a:extLst>
          </p:cNvPr>
          <p:cNvSpPr/>
          <p:nvPr/>
        </p:nvSpPr>
        <p:spPr>
          <a:xfrm>
            <a:off x="3563906" y="5841993"/>
            <a:ext cx="1107913" cy="5196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33" name="کادر متن 16">
            <a:extLst>
              <a:ext uri="{FF2B5EF4-FFF2-40B4-BE49-F238E27FC236}">
                <a16:creationId xmlns:a16="http://schemas.microsoft.com/office/drawing/2014/main" id="{D532DC16-5BBB-4DEE-B3F3-10246F2104CD}"/>
              </a:ext>
            </a:extLst>
          </p:cNvPr>
          <p:cNvSpPr txBox="1"/>
          <p:nvPr/>
        </p:nvSpPr>
        <p:spPr>
          <a:xfrm>
            <a:off x="3640840" y="5971002"/>
            <a:ext cx="912738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SafePref2</a:t>
            </a:r>
            <a:endParaRPr lang="fa-I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مستطيل با زوایای گرد شده 11">
            <a:extLst>
              <a:ext uri="{FF2B5EF4-FFF2-40B4-BE49-F238E27FC236}">
                <a16:creationId xmlns:a16="http://schemas.microsoft.com/office/drawing/2014/main" id="{036E4206-53F1-4789-8092-DE31C3634F30}"/>
              </a:ext>
            </a:extLst>
          </p:cNvPr>
          <p:cNvSpPr/>
          <p:nvPr/>
        </p:nvSpPr>
        <p:spPr>
          <a:xfrm>
            <a:off x="4815289" y="5815242"/>
            <a:ext cx="1192851" cy="51962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35" name="کادر متن 16">
            <a:extLst>
              <a:ext uri="{FF2B5EF4-FFF2-40B4-BE49-F238E27FC236}">
                <a16:creationId xmlns:a16="http://schemas.microsoft.com/office/drawing/2014/main" id="{6D5BBFB3-E65D-4590-977A-38C0E321A4F5}"/>
              </a:ext>
            </a:extLst>
          </p:cNvPr>
          <p:cNvSpPr txBox="1"/>
          <p:nvPr/>
        </p:nvSpPr>
        <p:spPr>
          <a:xfrm>
            <a:off x="4904820" y="5948098"/>
            <a:ext cx="982712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Safepref1</a:t>
            </a:r>
            <a:endParaRPr lang="fa-I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مستطيل با زوایای گرد شده 11">
            <a:extLst>
              <a:ext uri="{FF2B5EF4-FFF2-40B4-BE49-F238E27FC236}">
                <a16:creationId xmlns:a16="http://schemas.microsoft.com/office/drawing/2014/main" id="{0B00E4C7-2769-4DE0-A85E-6EC8F42732B6}"/>
              </a:ext>
            </a:extLst>
          </p:cNvPr>
          <p:cNvSpPr/>
          <p:nvPr/>
        </p:nvSpPr>
        <p:spPr>
          <a:xfrm>
            <a:off x="6061221" y="5815242"/>
            <a:ext cx="1192851" cy="51962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37" name="کادر متن 16">
            <a:extLst>
              <a:ext uri="{FF2B5EF4-FFF2-40B4-BE49-F238E27FC236}">
                <a16:creationId xmlns:a16="http://schemas.microsoft.com/office/drawing/2014/main" id="{0892F91F-9208-47EF-AF3B-33229699594A}"/>
              </a:ext>
            </a:extLst>
          </p:cNvPr>
          <p:cNvSpPr txBox="1"/>
          <p:nvPr/>
        </p:nvSpPr>
        <p:spPr>
          <a:xfrm>
            <a:off x="6150752" y="5948098"/>
            <a:ext cx="982712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Safepref2</a:t>
            </a:r>
            <a:endParaRPr lang="fa-I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مستطيل با زوایای گرد شده 11">
            <a:extLst>
              <a:ext uri="{FF2B5EF4-FFF2-40B4-BE49-F238E27FC236}">
                <a16:creationId xmlns:a16="http://schemas.microsoft.com/office/drawing/2014/main" id="{B76B5676-6803-4008-ADC9-15DFF4CD6B59}"/>
              </a:ext>
            </a:extLst>
          </p:cNvPr>
          <p:cNvSpPr/>
          <p:nvPr/>
        </p:nvSpPr>
        <p:spPr>
          <a:xfrm>
            <a:off x="1066591" y="5841993"/>
            <a:ext cx="1107913" cy="519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39" name="کادر متن 16">
            <a:extLst>
              <a:ext uri="{FF2B5EF4-FFF2-40B4-BE49-F238E27FC236}">
                <a16:creationId xmlns:a16="http://schemas.microsoft.com/office/drawing/2014/main" id="{BBD91B9A-2A62-450B-A843-8DE3B1A18384}"/>
              </a:ext>
            </a:extLst>
          </p:cNvPr>
          <p:cNvSpPr txBox="1"/>
          <p:nvPr/>
        </p:nvSpPr>
        <p:spPr>
          <a:xfrm>
            <a:off x="1143525" y="5971002"/>
            <a:ext cx="912738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Zcript</a:t>
            </a:r>
            <a:endParaRPr lang="fa-I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مستطيل با زوایای گرد شده 11">
            <a:extLst>
              <a:ext uri="{FF2B5EF4-FFF2-40B4-BE49-F238E27FC236}">
                <a16:creationId xmlns:a16="http://schemas.microsoft.com/office/drawing/2014/main" id="{2320CFA6-F5DD-4BD9-886A-A4F6ED74F917}"/>
              </a:ext>
            </a:extLst>
          </p:cNvPr>
          <p:cNvSpPr/>
          <p:nvPr/>
        </p:nvSpPr>
        <p:spPr>
          <a:xfrm>
            <a:off x="7310406" y="5815242"/>
            <a:ext cx="1107913" cy="519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dirty="0"/>
          </a:p>
        </p:txBody>
      </p:sp>
      <p:sp>
        <p:nvSpPr>
          <p:cNvPr id="43" name="کادر متن 16">
            <a:extLst>
              <a:ext uri="{FF2B5EF4-FFF2-40B4-BE49-F238E27FC236}">
                <a16:creationId xmlns:a16="http://schemas.microsoft.com/office/drawing/2014/main" id="{2430C5F9-5B43-44B2-B58C-2878488ACE41}"/>
              </a:ext>
            </a:extLst>
          </p:cNvPr>
          <p:cNvSpPr txBox="1"/>
          <p:nvPr/>
        </p:nvSpPr>
        <p:spPr>
          <a:xfrm>
            <a:off x="7387340" y="5944251"/>
            <a:ext cx="912738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Zcript</a:t>
            </a:r>
            <a:endParaRPr lang="fa-I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متصل‌کننده: لولایی 13">
            <a:extLst>
              <a:ext uri="{FF2B5EF4-FFF2-40B4-BE49-F238E27FC236}">
                <a16:creationId xmlns:a16="http://schemas.microsoft.com/office/drawing/2014/main" id="{88069BEA-17E9-458D-BDE5-A8EFD11DF706}"/>
              </a:ext>
            </a:extLst>
          </p:cNvPr>
          <p:cNvCxnSpPr>
            <a:cxnSpLocks/>
            <a:stCxn id="22" idx="1"/>
            <a:endCxn id="38" idx="1"/>
          </p:cNvCxnSpPr>
          <p:nvPr/>
        </p:nvCxnSpPr>
        <p:spPr>
          <a:xfrm rot="10800000" flipH="1" flipV="1">
            <a:off x="1047555" y="3108393"/>
            <a:ext cx="19035" cy="2993414"/>
          </a:xfrm>
          <a:prstGeom prst="bentConnector3">
            <a:avLst>
              <a:gd name="adj1" fmla="val -1200946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متصل‌کننده: لولایی 45">
            <a:extLst>
              <a:ext uri="{FF2B5EF4-FFF2-40B4-BE49-F238E27FC236}">
                <a16:creationId xmlns:a16="http://schemas.microsoft.com/office/drawing/2014/main" id="{24BB8190-F18C-49EF-80D5-A467F2CAB94B}"/>
              </a:ext>
            </a:extLst>
          </p:cNvPr>
          <p:cNvCxnSpPr>
            <a:stCxn id="22" idx="3"/>
            <a:endCxn id="42" idx="3"/>
          </p:cNvCxnSpPr>
          <p:nvPr/>
        </p:nvCxnSpPr>
        <p:spPr>
          <a:xfrm flipH="1">
            <a:off x="8418319" y="3108393"/>
            <a:ext cx="2568575" cy="2966663"/>
          </a:xfrm>
          <a:prstGeom prst="bentConnector3">
            <a:avLst>
              <a:gd name="adj1" fmla="val -89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5" grpId="0" animBg="1"/>
      <p:bldP spid="26" grpId="0" animBg="1"/>
      <p:bldP spid="24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طرح زمین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35</Words>
  <Application>Microsoft Office PowerPoint</Application>
  <PresentationFormat>صفحه گسترده</PresentationFormat>
  <Paragraphs>18</Paragraphs>
  <Slides>1</Slides>
  <Notes>0</Notes>
  <HiddenSlides>0</HiddenSlides>
  <MMClips>0</MMClips>
  <ScaleCrop>false</ScaleCrop>
  <HeadingPairs>
    <vt:vector size="6" baseType="variant">
      <vt:variant>
        <vt:lpstr>نوع خط بکاربرده شده</vt:lpstr>
      </vt:variant>
      <vt:variant>
        <vt:i4>3</vt:i4>
      </vt:variant>
      <vt:variant>
        <vt:lpstr>طرح زمینه</vt:lpstr>
      </vt:variant>
      <vt:variant>
        <vt:i4>1</vt:i4>
      </vt:variant>
      <vt:variant>
        <vt:lpstr>عنوان های اسلاید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طرح زمینه Office</vt:lpstr>
      <vt:lpstr>ارائه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PowerPoint</dc:title>
  <dc:creator>Windows User</dc:creator>
  <cp:lastModifiedBy>Windows User</cp:lastModifiedBy>
  <cp:revision>16</cp:revision>
  <dcterms:created xsi:type="dcterms:W3CDTF">2019-09-14T14:58:05Z</dcterms:created>
  <dcterms:modified xsi:type="dcterms:W3CDTF">2019-11-06T11:45:02Z</dcterms:modified>
</cp:coreProperties>
</file>