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F2A81-B5F1-4E69-8DE0-BB2C03A25C53}" v="971" dt="2025-07-28T13:49:01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bandi, Hamed (UT-EEMCS)" userId="14c3e4a7-a657-4d7f-849e-8baaf4839630" providerId="ADAL" clId="{72AF2A81-B5F1-4E69-8DE0-BB2C03A25C53}"/>
    <pc:docChg chg="undo redo custSel addSld delSld modSld">
      <pc:chgData name="Darbandi, Hamed (UT-EEMCS)" userId="14c3e4a7-a657-4d7f-849e-8baaf4839630" providerId="ADAL" clId="{72AF2A81-B5F1-4E69-8DE0-BB2C03A25C53}" dt="2025-07-28T13:49:01.137" v="1020" actId="20577"/>
      <pc:docMkLst>
        <pc:docMk/>
      </pc:docMkLst>
      <pc:sldChg chg="del">
        <pc:chgData name="Darbandi, Hamed (UT-EEMCS)" userId="14c3e4a7-a657-4d7f-849e-8baaf4839630" providerId="ADAL" clId="{72AF2A81-B5F1-4E69-8DE0-BB2C03A25C53}" dt="2025-07-28T12:49:16.203" v="0" actId="47"/>
        <pc:sldMkLst>
          <pc:docMk/>
          <pc:sldMk cId="2552956816" sldId="256"/>
        </pc:sldMkLst>
      </pc:sldChg>
      <pc:sldChg chg="addSp delSp modSp mod delDesignElem chgLayout">
        <pc:chgData name="Darbandi, Hamed (UT-EEMCS)" userId="14c3e4a7-a657-4d7f-849e-8baaf4839630" providerId="ADAL" clId="{72AF2A81-B5F1-4E69-8DE0-BB2C03A25C53}" dt="2025-07-28T13:48:02.828" v="1013" actId="20577"/>
        <pc:sldMkLst>
          <pc:docMk/>
          <pc:sldMk cId="3032736796" sldId="257"/>
        </pc:sldMkLst>
        <pc:spChg chg="add mod ord">
          <ac:chgData name="Darbandi, Hamed (UT-EEMCS)" userId="14c3e4a7-a657-4d7f-849e-8baaf4839630" providerId="ADAL" clId="{72AF2A81-B5F1-4E69-8DE0-BB2C03A25C53}" dt="2025-07-28T12:57:14.407" v="133" actId="207"/>
          <ac:spMkLst>
            <pc:docMk/>
            <pc:sldMk cId="3032736796" sldId="257"/>
            <ac:spMk id="8" creationId="{5651C514-C0D7-EDAA-3758-D7777957BD61}"/>
          </ac:spMkLst>
        </pc:spChg>
        <pc:spChg chg="add del">
          <ac:chgData name="Darbandi, Hamed (UT-EEMCS)" userId="14c3e4a7-a657-4d7f-849e-8baaf4839630" providerId="ADAL" clId="{72AF2A81-B5F1-4E69-8DE0-BB2C03A25C53}" dt="2025-07-28T12:54:13.907" v="108" actId="26606"/>
          <ac:spMkLst>
            <pc:docMk/>
            <pc:sldMk cId="3032736796" sldId="257"/>
            <ac:spMk id="13" creationId="{B50AB553-2A96-4A92-96F2-93548E096954}"/>
          </ac:spMkLst>
        </pc:spChg>
        <pc:spChg chg="del">
          <ac:chgData name="Darbandi, Hamed (UT-EEMCS)" userId="14c3e4a7-a657-4d7f-849e-8baaf4839630" providerId="ADAL" clId="{72AF2A81-B5F1-4E69-8DE0-BB2C03A25C53}" dt="2025-07-28T12:49:28.201" v="2" actId="700"/>
          <ac:spMkLst>
            <pc:docMk/>
            <pc:sldMk cId="3032736796" sldId="257"/>
            <ac:spMk id="15" creationId="{362810D9-2C5A-477D-949C-C191895477F3}"/>
          </ac:spMkLst>
        </pc:spChg>
        <pc:spChg chg="del">
          <ac:chgData name="Darbandi, Hamed (UT-EEMCS)" userId="14c3e4a7-a657-4d7f-849e-8baaf4839630" providerId="ADAL" clId="{72AF2A81-B5F1-4E69-8DE0-BB2C03A25C53}" dt="2025-07-28T12:49:28.201" v="2" actId="700"/>
          <ac:spMkLst>
            <pc:docMk/>
            <pc:sldMk cId="3032736796" sldId="257"/>
            <ac:spMk id="17" creationId="{081E4A58-353D-44AE-B2FC-2A74E2E400F7}"/>
          </ac:spMkLst>
        </pc:spChg>
        <pc:graphicFrameChg chg="add mod ord modGraphic">
          <ac:chgData name="Darbandi, Hamed (UT-EEMCS)" userId="14c3e4a7-a657-4d7f-849e-8baaf4839630" providerId="ADAL" clId="{72AF2A81-B5F1-4E69-8DE0-BB2C03A25C53}" dt="2025-07-28T13:48:02.828" v="1013" actId="20577"/>
          <ac:graphicFrameMkLst>
            <pc:docMk/>
            <pc:sldMk cId="3032736796" sldId="257"/>
            <ac:graphicFrameMk id="5" creationId="{0E3447A9-C9B3-E725-44AA-61B61E808C02}"/>
          </ac:graphicFrameMkLst>
        </pc:graphicFrameChg>
        <pc:picChg chg="mod">
          <ac:chgData name="Darbandi, Hamed (UT-EEMCS)" userId="14c3e4a7-a657-4d7f-849e-8baaf4839630" providerId="ADAL" clId="{72AF2A81-B5F1-4E69-8DE0-BB2C03A25C53}" dt="2025-07-28T12:57:14.407" v="133" actId="207"/>
          <ac:picMkLst>
            <pc:docMk/>
            <pc:sldMk cId="3032736796" sldId="257"/>
            <ac:picMk id="6" creationId="{903ED7FE-B40E-DDD9-BC98-FC7CDB0C480A}"/>
          </ac:picMkLst>
        </pc:picChg>
      </pc:sldChg>
      <pc:sldChg chg="new del">
        <pc:chgData name="Darbandi, Hamed (UT-EEMCS)" userId="14c3e4a7-a657-4d7f-849e-8baaf4839630" providerId="ADAL" clId="{72AF2A81-B5F1-4E69-8DE0-BB2C03A25C53}" dt="2025-07-28T13:37:44.983" v="894" actId="2696"/>
        <pc:sldMkLst>
          <pc:docMk/>
          <pc:sldMk cId="314723607" sldId="258"/>
        </pc:sldMkLst>
      </pc:sldChg>
      <pc:sldChg chg="addSp delSp modSp add del mod">
        <pc:chgData name="Darbandi, Hamed (UT-EEMCS)" userId="14c3e4a7-a657-4d7f-849e-8baaf4839630" providerId="ADAL" clId="{72AF2A81-B5F1-4E69-8DE0-BB2C03A25C53}" dt="2025-07-28T13:37:46.812" v="895" actId="2696"/>
        <pc:sldMkLst>
          <pc:docMk/>
          <pc:sldMk cId="4052699321" sldId="259"/>
        </pc:sldMkLst>
        <pc:spChg chg="mod">
          <ac:chgData name="Darbandi, Hamed (UT-EEMCS)" userId="14c3e4a7-a657-4d7f-849e-8baaf4839630" providerId="ADAL" clId="{72AF2A81-B5F1-4E69-8DE0-BB2C03A25C53}" dt="2025-07-28T12:52:20.129" v="75" actId="26606"/>
          <ac:spMkLst>
            <pc:docMk/>
            <pc:sldMk cId="4052699321" sldId="259"/>
            <ac:spMk id="8" creationId="{5EE5EF1D-A941-39E2-9210-A680B9B73EAC}"/>
          </ac:spMkLst>
        </pc:spChg>
        <pc:spChg chg="add del">
          <ac:chgData name="Darbandi, Hamed (UT-EEMCS)" userId="14c3e4a7-a657-4d7f-849e-8baaf4839630" providerId="ADAL" clId="{72AF2A81-B5F1-4E69-8DE0-BB2C03A25C53}" dt="2025-07-28T12:52:20.129" v="75" actId="26606"/>
          <ac:spMkLst>
            <pc:docMk/>
            <pc:sldMk cId="4052699321" sldId="259"/>
            <ac:spMk id="13" creationId="{B50AB553-2A96-4A92-96F2-93548E096954}"/>
          </ac:spMkLst>
        </pc:spChg>
        <pc:graphicFrameChg chg="mod modGraphic">
          <ac:chgData name="Darbandi, Hamed (UT-EEMCS)" userId="14c3e4a7-a657-4d7f-849e-8baaf4839630" providerId="ADAL" clId="{72AF2A81-B5F1-4E69-8DE0-BB2C03A25C53}" dt="2025-07-28T12:52:20.129" v="75" actId="26606"/>
          <ac:graphicFrameMkLst>
            <pc:docMk/>
            <pc:sldMk cId="4052699321" sldId="259"/>
            <ac:graphicFrameMk id="5" creationId="{92EB4022-5430-E85D-66A1-00E8AB5967A9}"/>
          </ac:graphicFrameMkLst>
        </pc:graphicFrameChg>
        <pc:picChg chg="mod">
          <ac:chgData name="Darbandi, Hamed (UT-EEMCS)" userId="14c3e4a7-a657-4d7f-849e-8baaf4839630" providerId="ADAL" clId="{72AF2A81-B5F1-4E69-8DE0-BB2C03A25C53}" dt="2025-07-28T12:52:20.129" v="75" actId="26606"/>
          <ac:picMkLst>
            <pc:docMk/>
            <pc:sldMk cId="4052699321" sldId="259"/>
            <ac:picMk id="6" creationId="{9899710B-88EE-E075-E142-39EF83F07975}"/>
          </ac:picMkLst>
        </pc:picChg>
      </pc:sldChg>
      <pc:sldChg chg="modSp add del mod">
        <pc:chgData name="Darbandi, Hamed (UT-EEMCS)" userId="14c3e4a7-a657-4d7f-849e-8baaf4839630" providerId="ADAL" clId="{72AF2A81-B5F1-4E69-8DE0-BB2C03A25C53}" dt="2025-07-28T13:49:01.137" v="1020" actId="20577"/>
        <pc:sldMkLst>
          <pc:docMk/>
          <pc:sldMk cId="226859821" sldId="260"/>
        </pc:sldMkLst>
        <pc:spChg chg="mod">
          <ac:chgData name="Darbandi, Hamed (UT-EEMCS)" userId="14c3e4a7-a657-4d7f-849e-8baaf4839630" providerId="ADAL" clId="{72AF2A81-B5F1-4E69-8DE0-BB2C03A25C53}" dt="2025-07-28T13:06:28.940" v="345" actId="20577"/>
          <ac:spMkLst>
            <pc:docMk/>
            <pc:sldMk cId="226859821" sldId="260"/>
            <ac:spMk id="8" creationId="{03FC5996-32EE-424F-F84B-6FDF0ABBFDF2}"/>
          </ac:spMkLst>
        </pc:spChg>
        <pc:graphicFrameChg chg="add mod">
          <ac:chgData name="Darbandi, Hamed (UT-EEMCS)" userId="14c3e4a7-a657-4d7f-849e-8baaf4839630" providerId="ADAL" clId="{72AF2A81-B5F1-4E69-8DE0-BB2C03A25C53}" dt="2025-07-28T13:49:01.137" v="1020" actId="20577"/>
          <ac:graphicFrameMkLst>
            <pc:docMk/>
            <pc:sldMk cId="226859821" sldId="260"/>
            <ac:graphicFrameMk id="5" creationId="{B83FD956-9606-B148-D092-F799D48CB06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891D8-774C-409B-9B12-953E81582C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0A5E3-7E9B-42D4-80C7-2B2DB77789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Train</a:t>
          </a:r>
        </a:p>
      </dgm:t>
    </dgm:pt>
    <dgm:pt modelId="{B20F9052-8EE0-481B-A644-75AABD1B0D65}" type="parTrans" cxnId="{353815F4-A132-4C70-AC57-F7AC4D99D713}">
      <dgm:prSet/>
      <dgm:spPr/>
      <dgm:t>
        <a:bodyPr/>
        <a:lstStyle/>
        <a:p>
          <a:endParaRPr lang="en-US" sz="2000"/>
        </a:p>
      </dgm:t>
    </dgm:pt>
    <dgm:pt modelId="{B2A67045-DC5C-4D06-AC57-1DAB738F40C6}" type="sibTrans" cxnId="{353815F4-A132-4C70-AC57-F7AC4D99D713}">
      <dgm:prSet/>
      <dgm:spPr/>
      <dgm:t>
        <a:bodyPr/>
        <a:lstStyle/>
        <a:p>
          <a:endParaRPr lang="en-US" sz="2000"/>
        </a:p>
      </dgm:t>
    </dgm:pt>
    <dgm:pt modelId="{0C25E063-0ACB-47EC-A8E8-E8B169309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Travel time duration</a:t>
          </a:r>
        </a:p>
        <a:p>
          <a:pPr>
            <a:lnSpc>
              <a:spcPct val="100000"/>
            </a:lnSpc>
          </a:pPr>
          <a:r>
            <a:rPr lang="en-US" sz="2000" dirty="0"/>
            <a:t>Flexible travel times</a:t>
          </a:r>
        </a:p>
      </dgm:t>
    </dgm:pt>
    <dgm:pt modelId="{034EC5F2-4434-496A-B66F-24E5B1EBB731}" type="parTrans" cxnId="{00182CE9-C64F-46E2-85AB-0371462CA1F9}">
      <dgm:prSet/>
      <dgm:spPr/>
      <dgm:t>
        <a:bodyPr/>
        <a:lstStyle/>
        <a:p>
          <a:endParaRPr lang="en-US" sz="2000"/>
        </a:p>
      </dgm:t>
    </dgm:pt>
    <dgm:pt modelId="{778858F0-42D1-4905-B696-B3745B0B8298}" type="sibTrans" cxnId="{00182CE9-C64F-46E2-85AB-0371462CA1F9}">
      <dgm:prSet/>
      <dgm:spPr/>
      <dgm:t>
        <a:bodyPr/>
        <a:lstStyle/>
        <a:p>
          <a:endParaRPr lang="en-US" sz="2000"/>
        </a:p>
      </dgm:t>
    </dgm:pt>
    <dgm:pt modelId="{9E6FC36B-C2BA-4892-885E-F9D40D8121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Battery</a:t>
          </a:r>
        </a:p>
      </dgm:t>
    </dgm:pt>
    <dgm:pt modelId="{3D5FCFE7-AFB1-44C7-8E60-2126F5FEDB0F}" type="parTrans" cxnId="{77A5526A-EEF0-47D9-8950-876676BEB335}">
      <dgm:prSet/>
      <dgm:spPr/>
      <dgm:t>
        <a:bodyPr/>
        <a:lstStyle/>
        <a:p>
          <a:endParaRPr lang="en-US" sz="2000"/>
        </a:p>
      </dgm:t>
    </dgm:pt>
    <dgm:pt modelId="{2CA18090-FAF1-4CDF-B8A6-4C7EE0599C85}" type="sibTrans" cxnId="{77A5526A-EEF0-47D9-8950-876676BEB335}">
      <dgm:prSet/>
      <dgm:spPr/>
      <dgm:t>
        <a:bodyPr/>
        <a:lstStyle/>
        <a:p>
          <a:endParaRPr lang="en-US" sz="2000"/>
        </a:p>
      </dgm:t>
    </dgm:pt>
    <dgm:pt modelId="{865FE4E4-3735-49B9-B42C-24F1193B79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(Dis)charging rate</a:t>
          </a:r>
        </a:p>
      </dgm:t>
    </dgm:pt>
    <dgm:pt modelId="{0420686D-F4C1-4DE2-8620-958A305D6A44}" type="parTrans" cxnId="{F71A37D6-6E6B-407C-ADEC-B1DCB3ABB60A}">
      <dgm:prSet/>
      <dgm:spPr/>
      <dgm:t>
        <a:bodyPr/>
        <a:lstStyle/>
        <a:p>
          <a:endParaRPr lang="en-US" sz="2000"/>
        </a:p>
      </dgm:t>
    </dgm:pt>
    <dgm:pt modelId="{85BEDB5E-CF75-4D06-94FD-2AD4E4A30FA9}" type="sibTrans" cxnId="{F71A37D6-6E6B-407C-ADEC-B1DCB3ABB60A}">
      <dgm:prSet/>
      <dgm:spPr/>
      <dgm:t>
        <a:bodyPr/>
        <a:lstStyle/>
        <a:p>
          <a:endParaRPr lang="en-US" sz="2000"/>
        </a:p>
      </dgm:t>
    </dgm:pt>
    <dgm:pt modelId="{46415CFC-1494-44CB-82C3-D8DEA02CA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Capacity</a:t>
          </a:r>
        </a:p>
      </dgm:t>
    </dgm:pt>
    <dgm:pt modelId="{B1BC5F3C-E2F4-4152-A440-CAD9EC2CE8E6}" type="parTrans" cxnId="{AE07DEF5-2EA8-4A89-94C0-E239CF44495A}">
      <dgm:prSet/>
      <dgm:spPr/>
      <dgm:t>
        <a:bodyPr/>
        <a:lstStyle/>
        <a:p>
          <a:endParaRPr lang="en-US" sz="2000"/>
        </a:p>
      </dgm:t>
    </dgm:pt>
    <dgm:pt modelId="{54A34399-7058-4235-BC9E-5200C5416970}" type="sibTrans" cxnId="{AE07DEF5-2EA8-4A89-94C0-E239CF44495A}">
      <dgm:prSet/>
      <dgm:spPr/>
      <dgm:t>
        <a:bodyPr/>
        <a:lstStyle/>
        <a:p>
          <a:endParaRPr lang="en-US" sz="2000"/>
        </a:p>
      </dgm:t>
    </dgm:pt>
    <dgm:pt modelId="{D168B693-3A3A-4EA5-843A-1EAF2C78B2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PV generation</a:t>
          </a:r>
        </a:p>
      </dgm:t>
    </dgm:pt>
    <dgm:pt modelId="{6C0FB3EA-A087-4888-8499-359F148B85BE}" type="parTrans" cxnId="{26FC42F1-3B95-4104-AE11-8356C1295840}">
      <dgm:prSet/>
      <dgm:spPr/>
      <dgm:t>
        <a:bodyPr/>
        <a:lstStyle/>
        <a:p>
          <a:endParaRPr lang="en-US" sz="2000"/>
        </a:p>
      </dgm:t>
    </dgm:pt>
    <dgm:pt modelId="{3DA9F589-05C8-46C5-8A94-4DE795404517}" type="sibTrans" cxnId="{26FC42F1-3B95-4104-AE11-8356C1295840}">
      <dgm:prSet/>
      <dgm:spPr/>
      <dgm:t>
        <a:bodyPr/>
        <a:lstStyle/>
        <a:p>
          <a:endParaRPr lang="en-US" sz="2000"/>
        </a:p>
      </dgm:t>
    </dgm:pt>
    <dgm:pt modelId="{81EB7E15-B759-4CA0-B77E-C372EFBD36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Time/Date</a:t>
          </a:r>
        </a:p>
        <a:p>
          <a:pPr>
            <a:lnSpc>
              <a:spcPct val="100000"/>
            </a:lnSpc>
          </a:pPr>
          <a:r>
            <a:rPr lang="en-US" sz="2000" dirty="0"/>
            <a:t>Weather condition</a:t>
          </a:r>
        </a:p>
      </dgm:t>
    </dgm:pt>
    <dgm:pt modelId="{F0D1C3C4-929A-4D86-9A9B-FC4C08AE6EC9}" type="parTrans" cxnId="{57C26247-7054-4831-B387-6AB084D1FFB4}">
      <dgm:prSet/>
      <dgm:spPr/>
      <dgm:t>
        <a:bodyPr/>
        <a:lstStyle/>
        <a:p>
          <a:endParaRPr lang="en-US" sz="2000"/>
        </a:p>
      </dgm:t>
    </dgm:pt>
    <dgm:pt modelId="{209A6FE2-7407-4560-B00A-002AF0BABD9E}" type="sibTrans" cxnId="{57C26247-7054-4831-B387-6AB084D1FFB4}">
      <dgm:prSet/>
      <dgm:spPr/>
      <dgm:t>
        <a:bodyPr/>
        <a:lstStyle/>
        <a:p>
          <a:endParaRPr lang="en-US" sz="2000"/>
        </a:p>
      </dgm:t>
    </dgm:pt>
    <dgm:pt modelId="{950C7A4C-357A-46F6-B513-2D74664766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Track Speed limits, Gradient</a:t>
          </a:r>
        </a:p>
      </dgm:t>
    </dgm:pt>
    <dgm:pt modelId="{FACF7118-FBF3-418C-86C3-DF474E388B08}" type="parTrans" cxnId="{1B25CE83-02C2-4EC2-A099-1A36D8ECCE32}">
      <dgm:prSet/>
      <dgm:spPr/>
      <dgm:t>
        <a:bodyPr/>
        <a:lstStyle/>
        <a:p>
          <a:endParaRPr lang="en-US" sz="2000"/>
        </a:p>
      </dgm:t>
    </dgm:pt>
    <dgm:pt modelId="{B2896868-84EB-490A-90FF-7616D9A35496}" type="sibTrans" cxnId="{1B25CE83-02C2-4EC2-A099-1A36D8ECCE32}">
      <dgm:prSet/>
      <dgm:spPr/>
      <dgm:t>
        <a:bodyPr/>
        <a:lstStyle/>
        <a:p>
          <a:endParaRPr lang="en-US" sz="2000"/>
        </a:p>
      </dgm:t>
    </dgm:pt>
    <dgm:pt modelId="{0CA51BB0-5B0F-48B3-9E65-66A5307F2B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Time-table</a:t>
          </a:r>
        </a:p>
      </dgm:t>
    </dgm:pt>
    <dgm:pt modelId="{B8777435-9320-497C-A4CD-8444DE4D17EE}" type="parTrans" cxnId="{B06D8C25-9FB2-4187-89EE-7A6742BA9A41}">
      <dgm:prSet/>
      <dgm:spPr/>
      <dgm:t>
        <a:bodyPr/>
        <a:lstStyle/>
        <a:p>
          <a:endParaRPr lang="en-US" sz="2000"/>
        </a:p>
      </dgm:t>
    </dgm:pt>
    <dgm:pt modelId="{9656CA7A-F777-4191-A1A9-EB5E533F8C8C}" type="sibTrans" cxnId="{B06D8C25-9FB2-4187-89EE-7A6742BA9A41}">
      <dgm:prSet/>
      <dgm:spPr/>
      <dgm:t>
        <a:bodyPr/>
        <a:lstStyle/>
        <a:p>
          <a:endParaRPr lang="en-US" sz="2000"/>
        </a:p>
      </dgm:t>
    </dgm:pt>
    <dgm:pt modelId="{4A947408-C9CE-48E5-96C9-51B1E5E7E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Train specs</a:t>
          </a:r>
        </a:p>
      </dgm:t>
    </dgm:pt>
    <dgm:pt modelId="{5186EE54-2FBC-4889-B103-9D44597CCCC7}" type="parTrans" cxnId="{47AB6527-04F9-4C2C-8D68-A898064C8D9A}">
      <dgm:prSet/>
      <dgm:spPr/>
      <dgm:t>
        <a:bodyPr/>
        <a:lstStyle/>
        <a:p>
          <a:endParaRPr lang="en-US" sz="2000"/>
        </a:p>
      </dgm:t>
    </dgm:pt>
    <dgm:pt modelId="{6A8E84E5-F692-4B19-8FEC-2D66258DF621}" type="sibTrans" cxnId="{47AB6527-04F9-4C2C-8D68-A898064C8D9A}">
      <dgm:prSet/>
      <dgm:spPr/>
      <dgm:t>
        <a:bodyPr/>
        <a:lstStyle/>
        <a:p>
          <a:endParaRPr lang="en-US" sz="2000"/>
        </a:p>
      </dgm:t>
    </dgm:pt>
    <dgm:pt modelId="{946E164B-BC9E-4B0F-BD8E-C60724C7D420}" type="pres">
      <dgm:prSet presAssocID="{876891D8-774C-409B-9B12-953E81582CD6}" presName="root" presStyleCnt="0">
        <dgm:presLayoutVars>
          <dgm:dir/>
          <dgm:resizeHandles val="exact"/>
        </dgm:presLayoutVars>
      </dgm:prSet>
      <dgm:spPr/>
    </dgm:pt>
    <dgm:pt modelId="{4311BE0A-CD92-4C22-AEDC-231F02D0BB4D}" type="pres">
      <dgm:prSet presAssocID="{2D30A5E3-7E9B-42D4-80C7-2B2DB77789A0}" presName="compNode" presStyleCnt="0"/>
      <dgm:spPr/>
    </dgm:pt>
    <dgm:pt modelId="{820E7DC2-7442-4B75-AA51-A2356E53C1BF}" type="pres">
      <dgm:prSet presAssocID="{2D30A5E3-7E9B-42D4-80C7-2B2DB77789A0}" presName="bgRect" presStyleLbl="bgShp" presStyleIdx="0" presStyleCnt="4"/>
      <dgm:spPr/>
    </dgm:pt>
    <dgm:pt modelId="{C94C85F8-5230-4DB0-978C-15565025CCBB}" type="pres">
      <dgm:prSet presAssocID="{2D30A5E3-7E9B-42D4-80C7-2B2DB77789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03F4AF4-5D56-4410-BFD5-B874BDDEE778}" type="pres">
      <dgm:prSet presAssocID="{2D30A5E3-7E9B-42D4-80C7-2B2DB77789A0}" presName="spaceRect" presStyleCnt="0"/>
      <dgm:spPr/>
    </dgm:pt>
    <dgm:pt modelId="{74691621-6675-4B40-9869-BFB77895F134}" type="pres">
      <dgm:prSet presAssocID="{2D30A5E3-7E9B-42D4-80C7-2B2DB77789A0}" presName="parTx" presStyleLbl="revTx" presStyleIdx="0" presStyleCnt="8">
        <dgm:presLayoutVars>
          <dgm:chMax val="0"/>
          <dgm:chPref val="0"/>
        </dgm:presLayoutVars>
      </dgm:prSet>
      <dgm:spPr/>
    </dgm:pt>
    <dgm:pt modelId="{029461E4-DCDB-4BB8-9212-0B0968BFBAAA}" type="pres">
      <dgm:prSet presAssocID="{2D30A5E3-7E9B-42D4-80C7-2B2DB77789A0}" presName="desTx" presStyleLbl="revTx" presStyleIdx="1" presStyleCnt="8">
        <dgm:presLayoutVars/>
      </dgm:prSet>
      <dgm:spPr/>
    </dgm:pt>
    <dgm:pt modelId="{12B67001-39E1-4E8F-9284-357F4825C7BC}" type="pres">
      <dgm:prSet presAssocID="{B2A67045-DC5C-4D06-AC57-1DAB738F40C6}" presName="sibTrans" presStyleCnt="0"/>
      <dgm:spPr/>
    </dgm:pt>
    <dgm:pt modelId="{D8A44915-9A07-46C2-B909-4FA2D9C30C10}" type="pres">
      <dgm:prSet presAssocID="{0CA51BB0-5B0F-48B3-9E65-66A5307F2BF2}" presName="compNode" presStyleCnt="0"/>
      <dgm:spPr/>
    </dgm:pt>
    <dgm:pt modelId="{CCD0A6A6-C34B-40F0-B91C-45D4FAE5FB7A}" type="pres">
      <dgm:prSet presAssocID="{0CA51BB0-5B0F-48B3-9E65-66A5307F2BF2}" presName="bgRect" presStyleLbl="bgShp" presStyleIdx="1" presStyleCnt="4"/>
      <dgm:spPr/>
    </dgm:pt>
    <dgm:pt modelId="{2B6D164D-AACD-4DCD-BA8D-7427C7ECB652}" type="pres">
      <dgm:prSet presAssocID="{0CA51BB0-5B0F-48B3-9E65-66A5307F2B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43C57B1-4B17-4593-9BFC-509E51FF5288}" type="pres">
      <dgm:prSet presAssocID="{0CA51BB0-5B0F-48B3-9E65-66A5307F2BF2}" presName="spaceRect" presStyleCnt="0"/>
      <dgm:spPr/>
    </dgm:pt>
    <dgm:pt modelId="{D8FCB329-597C-4995-9E74-953C0A91126F}" type="pres">
      <dgm:prSet presAssocID="{0CA51BB0-5B0F-48B3-9E65-66A5307F2BF2}" presName="parTx" presStyleLbl="revTx" presStyleIdx="2" presStyleCnt="8">
        <dgm:presLayoutVars>
          <dgm:chMax val="0"/>
          <dgm:chPref val="0"/>
        </dgm:presLayoutVars>
      </dgm:prSet>
      <dgm:spPr/>
    </dgm:pt>
    <dgm:pt modelId="{5149E154-B71A-4873-81D3-D2E623405281}" type="pres">
      <dgm:prSet presAssocID="{0CA51BB0-5B0F-48B3-9E65-66A5307F2BF2}" presName="desTx" presStyleLbl="revTx" presStyleIdx="3" presStyleCnt="8">
        <dgm:presLayoutVars/>
      </dgm:prSet>
      <dgm:spPr/>
    </dgm:pt>
    <dgm:pt modelId="{746AA374-D252-420B-A3FD-0AA523C1677D}" type="pres">
      <dgm:prSet presAssocID="{9656CA7A-F777-4191-A1A9-EB5E533F8C8C}" presName="sibTrans" presStyleCnt="0"/>
      <dgm:spPr/>
    </dgm:pt>
    <dgm:pt modelId="{D791F5C7-2169-4650-B7E0-ACCB3BACA256}" type="pres">
      <dgm:prSet presAssocID="{D168B693-3A3A-4EA5-843A-1EAF2C78B288}" presName="compNode" presStyleCnt="0"/>
      <dgm:spPr/>
    </dgm:pt>
    <dgm:pt modelId="{E584EE6D-28B1-4D70-A085-A104C63F0260}" type="pres">
      <dgm:prSet presAssocID="{D168B693-3A3A-4EA5-843A-1EAF2C78B288}" presName="bgRect" presStyleLbl="bgShp" presStyleIdx="2" presStyleCnt="4"/>
      <dgm:spPr/>
    </dgm:pt>
    <dgm:pt modelId="{BB634A46-B0CE-4BE1-AA9C-4144E08EEA70}" type="pres">
      <dgm:prSet presAssocID="{D168B693-3A3A-4EA5-843A-1EAF2C78B2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m (Medium Sun) with solid fill"/>
        </a:ext>
      </dgm:extLst>
    </dgm:pt>
    <dgm:pt modelId="{88E307C7-E4C7-4AA0-A82E-3C0E09B2180B}" type="pres">
      <dgm:prSet presAssocID="{D168B693-3A3A-4EA5-843A-1EAF2C78B288}" presName="spaceRect" presStyleCnt="0"/>
      <dgm:spPr/>
    </dgm:pt>
    <dgm:pt modelId="{8E0B9AEE-C46E-45C4-AE73-CC6E493C16D2}" type="pres">
      <dgm:prSet presAssocID="{D168B693-3A3A-4EA5-843A-1EAF2C78B288}" presName="parTx" presStyleLbl="revTx" presStyleIdx="4" presStyleCnt="8">
        <dgm:presLayoutVars>
          <dgm:chMax val="0"/>
          <dgm:chPref val="0"/>
        </dgm:presLayoutVars>
      </dgm:prSet>
      <dgm:spPr/>
    </dgm:pt>
    <dgm:pt modelId="{7CFFCCF9-2D72-46BE-A1CD-1236B218DEF2}" type="pres">
      <dgm:prSet presAssocID="{D168B693-3A3A-4EA5-843A-1EAF2C78B288}" presName="desTx" presStyleLbl="revTx" presStyleIdx="5" presStyleCnt="8">
        <dgm:presLayoutVars/>
      </dgm:prSet>
      <dgm:spPr/>
    </dgm:pt>
    <dgm:pt modelId="{FFC1BA84-6FC0-4B21-80F1-429B52F140CB}" type="pres">
      <dgm:prSet presAssocID="{3DA9F589-05C8-46C5-8A94-4DE795404517}" presName="sibTrans" presStyleCnt="0"/>
      <dgm:spPr/>
    </dgm:pt>
    <dgm:pt modelId="{571E0EA8-5743-4AF3-B131-1C0F46ADF510}" type="pres">
      <dgm:prSet presAssocID="{9E6FC36B-C2BA-4892-885E-F9D40D8121DF}" presName="compNode" presStyleCnt="0"/>
      <dgm:spPr/>
    </dgm:pt>
    <dgm:pt modelId="{6B33D80A-E420-4FED-8DF5-821526A0FA13}" type="pres">
      <dgm:prSet presAssocID="{9E6FC36B-C2BA-4892-885E-F9D40D8121DF}" presName="bgRect" presStyleLbl="bgShp" presStyleIdx="3" presStyleCnt="4" custLinFactNeighborX="-91"/>
      <dgm:spPr/>
    </dgm:pt>
    <dgm:pt modelId="{10B3D2C9-A17D-4777-916F-F24BFB7925AA}" type="pres">
      <dgm:prSet presAssocID="{9E6FC36B-C2BA-4892-885E-F9D40D8121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3B756EE-D006-4184-8A24-F16E3F9E8605}" type="pres">
      <dgm:prSet presAssocID="{9E6FC36B-C2BA-4892-885E-F9D40D8121DF}" presName="spaceRect" presStyleCnt="0"/>
      <dgm:spPr/>
    </dgm:pt>
    <dgm:pt modelId="{1E0C0A1C-7A0F-432D-987D-1A35A0FB0DD0}" type="pres">
      <dgm:prSet presAssocID="{9E6FC36B-C2BA-4892-885E-F9D40D8121DF}" presName="parTx" presStyleLbl="revTx" presStyleIdx="6" presStyleCnt="8">
        <dgm:presLayoutVars>
          <dgm:chMax val="0"/>
          <dgm:chPref val="0"/>
        </dgm:presLayoutVars>
      </dgm:prSet>
      <dgm:spPr/>
    </dgm:pt>
    <dgm:pt modelId="{906CEEF7-372D-48A0-8163-86E4C1BCBF15}" type="pres">
      <dgm:prSet presAssocID="{9E6FC36B-C2BA-4892-885E-F9D40D8121DF}" presName="desTx" presStyleLbl="revTx" presStyleIdx="7" presStyleCnt="8">
        <dgm:presLayoutVars/>
      </dgm:prSet>
      <dgm:spPr/>
    </dgm:pt>
  </dgm:ptLst>
  <dgm:cxnLst>
    <dgm:cxn modelId="{B06D8C25-9FB2-4187-89EE-7A6742BA9A41}" srcId="{876891D8-774C-409B-9B12-953E81582CD6}" destId="{0CA51BB0-5B0F-48B3-9E65-66A5307F2BF2}" srcOrd="1" destOrd="0" parTransId="{B8777435-9320-497C-A4CD-8444DE4D17EE}" sibTransId="{9656CA7A-F777-4191-A1A9-EB5E533F8C8C}"/>
    <dgm:cxn modelId="{47AB6527-04F9-4C2C-8D68-A898064C8D9A}" srcId="{2D30A5E3-7E9B-42D4-80C7-2B2DB77789A0}" destId="{4A947408-C9CE-48E5-96C9-51B1E5E7E7B0}" srcOrd="1" destOrd="0" parTransId="{5186EE54-2FBC-4889-B103-9D44597CCCC7}" sibTransId="{6A8E84E5-F692-4B19-8FEC-2D66258DF621}"/>
    <dgm:cxn modelId="{701EF337-4C31-49C9-8E69-7A568C5A2F8C}" type="presOf" srcId="{4A947408-C9CE-48E5-96C9-51B1E5E7E7B0}" destId="{029461E4-DCDB-4BB8-9212-0B0968BFBAAA}" srcOrd="0" destOrd="1" presId="urn:microsoft.com/office/officeart/2018/2/layout/IconVerticalSolidList"/>
    <dgm:cxn modelId="{97AA1F3B-2DFD-496D-91ED-80DDFDA29727}" type="presOf" srcId="{0CA51BB0-5B0F-48B3-9E65-66A5307F2BF2}" destId="{D8FCB329-597C-4995-9E74-953C0A91126F}" srcOrd="0" destOrd="0" presId="urn:microsoft.com/office/officeart/2018/2/layout/IconVerticalSolidList"/>
    <dgm:cxn modelId="{57C26247-7054-4831-B387-6AB084D1FFB4}" srcId="{D168B693-3A3A-4EA5-843A-1EAF2C78B288}" destId="{81EB7E15-B759-4CA0-B77E-C372EFBD3678}" srcOrd="0" destOrd="0" parTransId="{F0D1C3C4-929A-4D86-9A9B-FC4C08AE6EC9}" sibTransId="{209A6FE2-7407-4560-B00A-002AF0BABD9E}"/>
    <dgm:cxn modelId="{77A5526A-EEF0-47D9-8950-876676BEB335}" srcId="{876891D8-774C-409B-9B12-953E81582CD6}" destId="{9E6FC36B-C2BA-4892-885E-F9D40D8121DF}" srcOrd="3" destOrd="0" parTransId="{3D5FCFE7-AFB1-44C7-8E60-2126F5FEDB0F}" sibTransId="{2CA18090-FAF1-4CDF-B8A6-4C7EE0599C85}"/>
    <dgm:cxn modelId="{4649CA4F-3091-4D0F-BC65-F01B4CB657AA}" type="presOf" srcId="{876891D8-774C-409B-9B12-953E81582CD6}" destId="{946E164B-BC9E-4B0F-BD8E-C60724C7D420}" srcOrd="0" destOrd="0" presId="urn:microsoft.com/office/officeart/2018/2/layout/IconVerticalSolidList"/>
    <dgm:cxn modelId="{CD23FD71-5379-41C4-93F6-AD9D3DF967DD}" type="presOf" srcId="{46415CFC-1494-44CB-82C3-D8DEA02CA407}" destId="{906CEEF7-372D-48A0-8163-86E4C1BCBF15}" srcOrd="0" destOrd="1" presId="urn:microsoft.com/office/officeart/2018/2/layout/IconVerticalSolidList"/>
    <dgm:cxn modelId="{CAC75773-09B0-4C10-AB8B-81CA416C3CC0}" type="presOf" srcId="{81EB7E15-B759-4CA0-B77E-C372EFBD3678}" destId="{7CFFCCF9-2D72-46BE-A1CD-1236B218DEF2}" srcOrd="0" destOrd="0" presId="urn:microsoft.com/office/officeart/2018/2/layout/IconVerticalSolidList"/>
    <dgm:cxn modelId="{1B25CE83-02C2-4EC2-A099-1A36D8ECCE32}" srcId="{2D30A5E3-7E9B-42D4-80C7-2B2DB77789A0}" destId="{950C7A4C-357A-46F6-B513-2D7466476658}" srcOrd="0" destOrd="0" parTransId="{FACF7118-FBF3-418C-86C3-DF474E388B08}" sibTransId="{B2896868-84EB-490A-90FF-7616D9A35496}"/>
    <dgm:cxn modelId="{3ACA899F-C066-4E1D-83AD-E60485599D5E}" type="presOf" srcId="{0C25E063-0ACB-47EC-A8E8-E8B1693097E7}" destId="{5149E154-B71A-4873-81D3-D2E623405281}" srcOrd="0" destOrd="0" presId="urn:microsoft.com/office/officeart/2018/2/layout/IconVerticalSolidList"/>
    <dgm:cxn modelId="{BFB68CA9-5C21-4879-8CAB-EADDDE3C9C86}" type="presOf" srcId="{D168B693-3A3A-4EA5-843A-1EAF2C78B288}" destId="{8E0B9AEE-C46E-45C4-AE73-CC6E493C16D2}" srcOrd="0" destOrd="0" presId="urn:microsoft.com/office/officeart/2018/2/layout/IconVerticalSolidList"/>
    <dgm:cxn modelId="{BB3BA3AC-9DCE-4B46-A3FD-983F4AD0F038}" type="presOf" srcId="{2D30A5E3-7E9B-42D4-80C7-2B2DB77789A0}" destId="{74691621-6675-4B40-9869-BFB77895F134}" srcOrd="0" destOrd="0" presId="urn:microsoft.com/office/officeart/2018/2/layout/IconVerticalSolidList"/>
    <dgm:cxn modelId="{B8BE86BA-BEE8-4A7C-8E5A-072380925808}" type="presOf" srcId="{865FE4E4-3735-49B9-B42C-24F1193B7938}" destId="{906CEEF7-372D-48A0-8163-86E4C1BCBF15}" srcOrd="0" destOrd="0" presId="urn:microsoft.com/office/officeart/2018/2/layout/IconVerticalSolidList"/>
    <dgm:cxn modelId="{F71A37D6-6E6B-407C-ADEC-B1DCB3ABB60A}" srcId="{9E6FC36B-C2BA-4892-885E-F9D40D8121DF}" destId="{865FE4E4-3735-49B9-B42C-24F1193B7938}" srcOrd="0" destOrd="0" parTransId="{0420686D-F4C1-4DE2-8620-958A305D6A44}" sibTransId="{85BEDB5E-CF75-4D06-94FD-2AD4E4A30FA9}"/>
    <dgm:cxn modelId="{EBEEBFDA-7FAA-4DF1-B5FB-E6214E72D89B}" type="presOf" srcId="{9E6FC36B-C2BA-4892-885E-F9D40D8121DF}" destId="{1E0C0A1C-7A0F-432D-987D-1A35A0FB0DD0}" srcOrd="0" destOrd="0" presId="urn:microsoft.com/office/officeart/2018/2/layout/IconVerticalSolidList"/>
    <dgm:cxn modelId="{00182CE9-C64F-46E2-85AB-0371462CA1F9}" srcId="{0CA51BB0-5B0F-48B3-9E65-66A5307F2BF2}" destId="{0C25E063-0ACB-47EC-A8E8-E8B1693097E7}" srcOrd="0" destOrd="0" parTransId="{034EC5F2-4434-496A-B66F-24E5B1EBB731}" sibTransId="{778858F0-42D1-4905-B696-B3745B0B8298}"/>
    <dgm:cxn modelId="{26FC42F1-3B95-4104-AE11-8356C1295840}" srcId="{876891D8-774C-409B-9B12-953E81582CD6}" destId="{D168B693-3A3A-4EA5-843A-1EAF2C78B288}" srcOrd="2" destOrd="0" parTransId="{6C0FB3EA-A087-4888-8499-359F148B85BE}" sibTransId="{3DA9F589-05C8-46C5-8A94-4DE795404517}"/>
    <dgm:cxn modelId="{489BF4F1-8172-4CB3-B953-A575D76F2FB7}" type="presOf" srcId="{950C7A4C-357A-46F6-B513-2D7466476658}" destId="{029461E4-DCDB-4BB8-9212-0B0968BFBAAA}" srcOrd="0" destOrd="0" presId="urn:microsoft.com/office/officeart/2018/2/layout/IconVerticalSolidList"/>
    <dgm:cxn modelId="{353815F4-A132-4C70-AC57-F7AC4D99D713}" srcId="{876891D8-774C-409B-9B12-953E81582CD6}" destId="{2D30A5E3-7E9B-42D4-80C7-2B2DB77789A0}" srcOrd="0" destOrd="0" parTransId="{B20F9052-8EE0-481B-A644-75AABD1B0D65}" sibTransId="{B2A67045-DC5C-4D06-AC57-1DAB738F40C6}"/>
    <dgm:cxn modelId="{AE07DEF5-2EA8-4A89-94C0-E239CF44495A}" srcId="{9E6FC36B-C2BA-4892-885E-F9D40D8121DF}" destId="{46415CFC-1494-44CB-82C3-D8DEA02CA407}" srcOrd="1" destOrd="0" parTransId="{B1BC5F3C-E2F4-4152-A440-CAD9EC2CE8E6}" sibTransId="{54A34399-7058-4235-BC9E-5200C5416970}"/>
    <dgm:cxn modelId="{7F56ECD0-402A-4C8B-A040-A571EB8EB3EC}" type="presParOf" srcId="{946E164B-BC9E-4B0F-BD8E-C60724C7D420}" destId="{4311BE0A-CD92-4C22-AEDC-231F02D0BB4D}" srcOrd="0" destOrd="0" presId="urn:microsoft.com/office/officeart/2018/2/layout/IconVerticalSolidList"/>
    <dgm:cxn modelId="{3BDA6E93-5FBB-4155-81CB-74CA4F0B4B27}" type="presParOf" srcId="{4311BE0A-CD92-4C22-AEDC-231F02D0BB4D}" destId="{820E7DC2-7442-4B75-AA51-A2356E53C1BF}" srcOrd="0" destOrd="0" presId="urn:microsoft.com/office/officeart/2018/2/layout/IconVerticalSolidList"/>
    <dgm:cxn modelId="{44FACAF3-67A9-4DAD-BB1A-417923895621}" type="presParOf" srcId="{4311BE0A-CD92-4C22-AEDC-231F02D0BB4D}" destId="{C94C85F8-5230-4DB0-978C-15565025CCBB}" srcOrd="1" destOrd="0" presId="urn:microsoft.com/office/officeart/2018/2/layout/IconVerticalSolidList"/>
    <dgm:cxn modelId="{7E7AFC56-2D6F-48F2-944C-1B8D919B4203}" type="presParOf" srcId="{4311BE0A-CD92-4C22-AEDC-231F02D0BB4D}" destId="{C03F4AF4-5D56-4410-BFD5-B874BDDEE778}" srcOrd="2" destOrd="0" presId="urn:microsoft.com/office/officeart/2018/2/layout/IconVerticalSolidList"/>
    <dgm:cxn modelId="{140EAAD8-059C-403B-8816-60D2DFF48727}" type="presParOf" srcId="{4311BE0A-CD92-4C22-AEDC-231F02D0BB4D}" destId="{74691621-6675-4B40-9869-BFB77895F134}" srcOrd="3" destOrd="0" presId="urn:microsoft.com/office/officeart/2018/2/layout/IconVerticalSolidList"/>
    <dgm:cxn modelId="{139C2AFA-7A55-40E4-B328-F37739CD5BFA}" type="presParOf" srcId="{4311BE0A-CD92-4C22-AEDC-231F02D0BB4D}" destId="{029461E4-DCDB-4BB8-9212-0B0968BFBAAA}" srcOrd="4" destOrd="0" presId="urn:microsoft.com/office/officeart/2018/2/layout/IconVerticalSolidList"/>
    <dgm:cxn modelId="{5E0ECDFE-CB54-4085-A894-35A535F4CAC7}" type="presParOf" srcId="{946E164B-BC9E-4B0F-BD8E-C60724C7D420}" destId="{12B67001-39E1-4E8F-9284-357F4825C7BC}" srcOrd="1" destOrd="0" presId="urn:microsoft.com/office/officeart/2018/2/layout/IconVerticalSolidList"/>
    <dgm:cxn modelId="{DC1C2F71-4EE2-4508-8BB1-B509DD61A5DF}" type="presParOf" srcId="{946E164B-BC9E-4B0F-BD8E-C60724C7D420}" destId="{D8A44915-9A07-46C2-B909-4FA2D9C30C10}" srcOrd="2" destOrd="0" presId="urn:microsoft.com/office/officeart/2018/2/layout/IconVerticalSolidList"/>
    <dgm:cxn modelId="{D0761F36-B6DC-470E-8E3C-0D8AEB51AFB7}" type="presParOf" srcId="{D8A44915-9A07-46C2-B909-4FA2D9C30C10}" destId="{CCD0A6A6-C34B-40F0-B91C-45D4FAE5FB7A}" srcOrd="0" destOrd="0" presId="urn:microsoft.com/office/officeart/2018/2/layout/IconVerticalSolidList"/>
    <dgm:cxn modelId="{37A417AA-E599-48CC-A90D-C607DE47706A}" type="presParOf" srcId="{D8A44915-9A07-46C2-B909-4FA2D9C30C10}" destId="{2B6D164D-AACD-4DCD-BA8D-7427C7ECB652}" srcOrd="1" destOrd="0" presId="urn:microsoft.com/office/officeart/2018/2/layout/IconVerticalSolidList"/>
    <dgm:cxn modelId="{CA0D4DF4-9D90-4D36-B98C-E2B4ECCF9593}" type="presParOf" srcId="{D8A44915-9A07-46C2-B909-4FA2D9C30C10}" destId="{643C57B1-4B17-4593-9BFC-509E51FF5288}" srcOrd="2" destOrd="0" presId="urn:microsoft.com/office/officeart/2018/2/layout/IconVerticalSolidList"/>
    <dgm:cxn modelId="{DA7EE2BA-58F4-4D61-A618-6E44F800A707}" type="presParOf" srcId="{D8A44915-9A07-46C2-B909-4FA2D9C30C10}" destId="{D8FCB329-597C-4995-9E74-953C0A91126F}" srcOrd="3" destOrd="0" presId="urn:microsoft.com/office/officeart/2018/2/layout/IconVerticalSolidList"/>
    <dgm:cxn modelId="{2997C82A-A764-490E-BA0E-AFB7A035FAA7}" type="presParOf" srcId="{D8A44915-9A07-46C2-B909-4FA2D9C30C10}" destId="{5149E154-B71A-4873-81D3-D2E623405281}" srcOrd="4" destOrd="0" presId="urn:microsoft.com/office/officeart/2018/2/layout/IconVerticalSolidList"/>
    <dgm:cxn modelId="{69DCF7B9-A868-4A63-B230-E43AE3B47148}" type="presParOf" srcId="{946E164B-BC9E-4B0F-BD8E-C60724C7D420}" destId="{746AA374-D252-420B-A3FD-0AA523C1677D}" srcOrd="3" destOrd="0" presId="urn:microsoft.com/office/officeart/2018/2/layout/IconVerticalSolidList"/>
    <dgm:cxn modelId="{5EDDB515-09D8-49AD-9411-D5F4E75E106C}" type="presParOf" srcId="{946E164B-BC9E-4B0F-BD8E-C60724C7D420}" destId="{D791F5C7-2169-4650-B7E0-ACCB3BACA256}" srcOrd="4" destOrd="0" presId="urn:microsoft.com/office/officeart/2018/2/layout/IconVerticalSolidList"/>
    <dgm:cxn modelId="{FA2A6D7C-189E-442E-9CC7-F17CC262C296}" type="presParOf" srcId="{D791F5C7-2169-4650-B7E0-ACCB3BACA256}" destId="{E584EE6D-28B1-4D70-A085-A104C63F0260}" srcOrd="0" destOrd="0" presId="urn:microsoft.com/office/officeart/2018/2/layout/IconVerticalSolidList"/>
    <dgm:cxn modelId="{237742A3-3A11-4271-82C2-46BA3D6FE553}" type="presParOf" srcId="{D791F5C7-2169-4650-B7E0-ACCB3BACA256}" destId="{BB634A46-B0CE-4BE1-AA9C-4144E08EEA70}" srcOrd="1" destOrd="0" presId="urn:microsoft.com/office/officeart/2018/2/layout/IconVerticalSolidList"/>
    <dgm:cxn modelId="{00CEF6B6-7555-4ECD-A07E-91878F07311B}" type="presParOf" srcId="{D791F5C7-2169-4650-B7E0-ACCB3BACA256}" destId="{88E307C7-E4C7-4AA0-A82E-3C0E09B2180B}" srcOrd="2" destOrd="0" presId="urn:microsoft.com/office/officeart/2018/2/layout/IconVerticalSolidList"/>
    <dgm:cxn modelId="{E6B7A779-D04B-4E27-8995-51A717A44555}" type="presParOf" srcId="{D791F5C7-2169-4650-B7E0-ACCB3BACA256}" destId="{8E0B9AEE-C46E-45C4-AE73-CC6E493C16D2}" srcOrd="3" destOrd="0" presId="urn:microsoft.com/office/officeart/2018/2/layout/IconVerticalSolidList"/>
    <dgm:cxn modelId="{4A2AFFBE-929B-4007-85F0-A74D8BA3EE3B}" type="presParOf" srcId="{D791F5C7-2169-4650-B7E0-ACCB3BACA256}" destId="{7CFFCCF9-2D72-46BE-A1CD-1236B218DEF2}" srcOrd="4" destOrd="0" presId="urn:microsoft.com/office/officeart/2018/2/layout/IconVerticalSolidList"/>
    <dgm:cxn modelId="{A737952C-0F88-45D9-93DE-1707F823892B}" type="presParOf" srcId="{946E164B-BC9E-4B0F-BD8E-C60724C7D420}" destId="{FFC1BA84-6FC0-4B21-80F1-429B52F140CB}" srcOrd="5" destOrd="0" presId="urn:microsoft.com/office/officeart/2018/2/layout/IconVerticalSolidList"/>
    <dgm:cxn modelId="{0618DF27-BFF2-4B4A-81E1-96950C1CC2DA}" type="presParOf" srcId="{946E164B-BC9E-4B0F-BD8E-C60724C7D420}" destId="{571E0EA8-5743-4AF3-B131-1C0F46ADF510}" srcOrd="6" destOrd="0" presId="urn:microsoft.com/office/officeart/2018/2/layout/IconVerticalSolidList"/>
    <dgm:cxn modelId="{D4F2A7D2-33B5-4DDB-9A86-8DD050678ECF}" type="presParOf" srcId="{571E0EA8-5743-4AF3-B131-1C0F46ADF510}" destId="{6B33D80A-E420-4FED-8DF5-821526A0FA13}" srcOrd="0" destOrd="0" presId="urn:microsoft.com/office/officeart/2018/2/layout/IconVerticalSolidList"/>
    <dgm:cxn modelId="{6487413F-C8EF-43AE-B351-360020201E62}" type="presParOf" srcId="{571E0EA8-5743-4AF3-B131-1C0F46ADF510}" destId="{10B3D2C9-A17D-4777-916F-F24BFB7925AA}" srcOrd="1" destOrd="0" presId="urn:microsoft.com/office/officeart/2018/2/layout/IconVerticalSolidList"/>
    <dgm:cxn modelId="{BBCC7778-54E7-4A53-A25A-F98CCDC957A5}" type="presParOf" srcId="{571E0EA8-5743-4AF3-B131-1C0F46ADF510}" destId="{A3B756EE-D006-4184-8A24-F16E3F9E8605}" srcOrd="2" destOrd="0" presId="urn:microsoft.com/office/officeart/2018/2/layout/IconVerticalSolidList"/>
    <dgm:cxn modelId="{F180584D-238B-4E84-940C-16D0A8DEC70D}" type="presParOf" srcId="{571E0EA8-5743-4AF3-B131-1C0F46ADF510}" destId="{1E0C0A1C-7A0F-432D-987D-1A35A0FB0DD0}" srcOrd="3" destOrd="0" presId="urn:microsoft.com/office/officeart/2018/2/layout/IconVerticalSolidList"/>
    <dgm:cxn modelId="{C549BDA1-DB3C-49E1-A618-BAD45D039EE5}" type="presParOf" srcId="{571E0EA8-5743-4AF3-B131-1C0F46ADF510}" destId="{906CEEF7-372D-48A0-8163-86E4C1BCBF1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891D8-774C-409B-9B12-953E81582C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C7A4C-357A-46F6-B513-2D74664766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With focus on a substation (or hub)</a:t>
          </a:r>
        </a:p>
      </dgm:t>
    </dgm:pt>
    <dgm:pt modelId="{FACF7118-FBF3-418C-86C3-DF474E388B08}" type="parTrans" cxnId="{1B25CE83-02C2-4EC2-A099-1A36D8ECCE32}">
      <dgm:prSet/>
      <dgm:spPr/>
      <dgm:t>
        <a:bodyPr/>
        <a:lstStyle/>
        <a:p>
          <a:endParaRPr lang="en-US" sz="2000"/>
        </a:p>
      </dgm:t>
    </dgm:pt>
    <dgm:pt modelId="{B2896868-84EB-490A-90FF-7616D9A35496}" type="sibTrans" cxnId="{1B25CE83-02C2-4EC2-A099-1A36D8ECCE32}">
      <dgm:prSet/>
      <dgm:spPr/>
      <dgm:t>
        <a:bodyPr/>
        <a:lstStyle/>
        <a:p>
          <a:endParaRPr lang="en-US" sz="2000"/>
        </a:p>
      </dgm:t>
    </dgm:pt>
    <dgm:pt modelId="{155549E0-D1E8-486E-BD7C-DC382F2388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Peak Shaving</a:t>
          </a:r>
        </a:p>
      </dgm:t>
    </dgm:pt>
    <dgm:pt modelId="{971FFF82-3E3C-4C86-8241-462ACCB838D1}" type="parTrans" cxnId="{99182F31-A203-40CE-B2D3-0217C9C78B52}">
      <dgm:prSet/>
      <dgm:spPr/>
      <dgm:t>
        <a:bodyPr/>
        <a:lstStyle/>
        <a:p>
          <a:endParaRPr lang="en-US"/>
        </a:p>
      </dgm:t>
    </dgm:pt>
    <dgm:pt modelId="{38C30A43-56C8-4CC7-A762-8FF78BC15246}" type="sibTrans" cxnId="{99182F31-A203-40CE-B2D3-0217C9C78B52}">
      <dgm:prSet/>
      <dgm:spPr/>
      <dgm:t>
        <a:bodyPr/>
        <a:lstStyle/>
        <a:p>
          <a:endParaRPr lang="en-US"/>
        </a:p>
      </dgm:t>
    </dgm:pt>
    <dgm:pt modelId="{C0FB6B4C-CB90-48C0-AA2F-1C7001482C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Energy Management</a:t>
          </a:r>
        </a:p>
      </dgm:t>
    </dgm:pt>
    <dgm:pt modelId="{B86AF8F5-F1B1-4752-835B-73B135007234}" type="parTrans" cxnId="{9E999A46-3944-44E6-B296-36D00B4ACBB5}">
      <dgm:prSet/>
      <dgm:spPr/>
      <dgm:t>
        <a:bodyPr/>
        <a:lstStyle/>
        <a:p>
          <a:endParaRPr lang="en-US"/>
        </a:p>
      </dgm:t>
    </dgm:pt>
    <dgm:pt modelId="{AF607828-4528-4863-B10E-962C185F3EB7}" type="sibTrans" cxnId="{9E999A46-3944-44E6-B296-36D00B4ACBB5}">
      <dgm:prSet/>
      <dgm:spPr/>
      <dgm:t>
        <a:bodyPr/>
        <a:lstStyle/>
        <a:p>
          <a:endParaRPr lang="en-US"/>
        </a:p>
      </dgm:t>
    </dgm:pt>
    <dgm:pt modelId="{9255C81A-CDA3-4477-B684-8A6E6FE554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Management by Profile Steering</a:t>
          </a:r>
        </a:p>
        <a:p>
          <a:pPr>
            <a:lnSpc>
              <a:spcPct val="100000"/>
            </a:lnSpc>
          </a:pPr>
          <a:r>
            <a:rPr lang="en-US" sz="2000" b="0"/>
            <a:t>Battery state of charge</a:t>
          </a:r>
        </a:p>
      </dgm:t>
    </dgm:pt>
    <dgm:pt modelId="{E6C52BE2-9106-4585-A433-E2353B18CC30}" type="parTrans" cxnId="{08CAFC0E-2B90-4923-A810-C56371667D2D}">
      <dgm:prSet/>
      <dgm:spPr/>
      <dgm:t>
        <a:bodyPr/>
        <a:lstStyle/>
        <a:p>
          <a:endParaRPr lang="en-US"/>
        </a:p>
      </dgm:t>
    </dgm:pt>
    <dgm:pt modelId="{215BAFD0-A3DF-4A05-AFAE-22C41354B511}" type="sibTrans" cxnId="{08CAFC0E-2B90-4923-A810-C56371667D2D}">
      <dgm:prSet/>
      <dgm:spPr/>
      <dgm:t>
        <a:bodyPr/>
        <a:lstStyle/>
        <a:p>
          <a:endParaRPr lang="en-US"/>
        </a:p>
      </dgm:t>
    </dgm:pt>
    <dgm:pt modelId="{CDAEE20F-391F-4EA3-BD18-0CA0381616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Power Generation Profile</a:t>
          </a:r>
        </a:p>
      </dgm:t>
    </dgm:pt>
    <dgm:pt modelId="{5CE46B90-B776-409E-85F3-849A10A0EDAF}" type="parTrans" cxnId="{A144DA28-ACB4-4812-9CCC-FA9031CC828D}">
      <dgm:prSet/>
      <dgm:spPr/>
      <dgm:t>
        <a:bodyPr/>
        <a:lstStyle/>
        <a:p>
          <a:endParaRPr lang="en-US"/>
        </a:p>
      </dgm:t>
    </dgm:pt>
    <dgm:pt modelId="{3D02F015-D5F7-49FF-8CD2-71953B074F89}" type="sibTrans" cxnId="{A144DA28-ACB4-4812-9CCC-FA9031CC828D}">
      <dgm:prSet/>
      <dgm:spPr/>
      <dgm:t>
        <a:bodyPr/>
        <a:lstStyle/>
        <a:p>
          <a:endParaRPr lang="en-US"/>
        </a:p>
      </dgm:t>
    </dgm:pt>
    <dgm:pt modelId="{AEF065AB-05B1-4076-AAAE-1D5FE316CF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Solar production</a:t>
          </a:r>
        </a:p>
      </dgm:t>
    </dgm:pt>
    <dgm:pt modelId="{687BF353-970D-4063-BF5C-2BB873EAD758}" type="parTrans" cxnId="{34D8FF2F-5599-4AC6-A989-528FA886497F}">
      <dgm:prSet/>
      <dgm:spPr/>
      <dgm:t>
        <a:bodyPr/>
        <a:lstStyle/>
        <a:p>
          <a:endParaRPr lang="en-US"/>
        </a:p>
      </dgm:t>
    </dgm:pt>
    <dgm:pt modelId="{FABF01A2-7D5D-416A-A20D-81BD93F18D2A}" type="sibTrans" cxnId="{34D8FF2F-5599-4AC6-A989-528FA886497F}">
      <dgm:prSet/>
      <dgm:spPr/>
      <dgm:t>
        <a:bodyPr/>
        <a:lstStyle/>
        <a:p>
          <a:endParaRPr lang="en-US"/>
        </a:p>
      </dgm:t>
    </dgm:pt>
    <dgm:pt modelId="{0F49A6EF-6169-4761-9EC6-73973DA787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Regenerative energy</a:t>
          </a:r>
        </a:p>
      </dgm:t>
    </dgm:pt>
    <dgm:pt modelId="{851AADD4-81A5-4CF1-B88C-D3D87E2C362B}" type="parTrans" cxnId="{7E0DD556-8193-4B35-9F66-DF74804DED36}">
      <dgm:prSet/>
      <dgm:spPr/>
      <dgm:t>
        <a:bodyPr/>
        <a:lstStyle/>
        <a:p>
          <a:endParaRPr lang="en-US"/>
        </a:p>
      </dgm:t>
    </dgm:pt>
    <dgm:pt modelId="{1E9CDF50-6DC8-4C27-A7CE-E9EBF89E653D}" type="sibTrans" cxnId="{7E0DD556-8193-4B35-9F66-DF74804DED36}">
      <dgm:prSet/>
      <dgm:spPr/>
      <dgm:t>
        <a:bodyPr/>
        <a:lstStyle/>
        <a:p>
          <a:endParaRPr lang="en-US"/>
        </a:p>
      </dgm:t>
    </dgm:pt>
    <dgm:pt modelId="{4A947408-C9CE-48E5-96C9-51B1E5E7E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Decrease power limit or Extend time</a:t>
          </a:r>
        </a:p>
      </dgm:t>
    </dgm:pt>
    <dgm:pt modelId="{6A8E84E5-F692-4B19-8FEC-2D66258DF621}" type="sibTrans" cxnId="{47AB6527-04F9-4C2C-8D68-A898064C8D9A}">
      <dgm:prSet/>
      <dgm:spPr/>
      <dgm:t>
        <a:bodyPr/>
        <a:lstStyle/>
        <a:p>
          <a:endParaRPr lang="en-US" sz="2000"/>
        </a:p>
      </dgm:t>
    </dgm:pt>
    <dgm:pt modelId="{5186EE54-2FBC-4889-B103-9D44597CCCC7}" type="parTrans" cxnId="{47AB6527-04F9-4C2C-8D68-A898064C8D9A}">
      <dgm:prSet/>
      <dgm:spPr/>
      <dgm:t>
        <a:bodyPr/>
        <a:lstStyle/>
        <a:p>
          <a:endParaRPr lang="en-US" sz="2000"/>
        </a:p>
      </dgm:t>
    </dgm:pt>
    <dgm:pt modelId="{582510E9-C974-4A1B-B474-F4D6B36FA8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Adapting to time-table</a:t>
          </a:r>
          <a:endParaRPr lang="en-US" sz="2400" dirty="0"/>
        </a:p>
      </dgm:t>
    </dgm:pt>
    <dgm:pt modelId="{1400C0F4-F8A9-4292-87D8-171AE7FA11A9}" type="parTrans" cxnId="{952AD2F1-E6C1-4B44-AD4B-A3272AB36112}">
      <dgm:prSet/>
      <dgm:spPr/>
      <dgm:t>
        <a:bodyPr/>
        <a:lstStyle/>
        <a:p>
          <a:endParaRPr lang="en-US"/>
        </a:p>
      </dgm:t>
    </dgm:pt>
    <dgm:pt modelId="{37C13268-2234-42C0-BDB3-E6FD7773E322}" type="sibTrans" cxnId="{952AD2F1-E6C1-4B44-AD4B-A3272AB36112}">
      <dgm:prSet/>
      <dgm:spPr/>
      <dgm:t>
        <a:bodyPr/>
        <a:lstStyle/>
        <a:p>
          <a:endParaRPr lang="en-US"/>
        </a:p>
      </dgm:t>
    </dgm:pt>
    <dgm:pt modelId="{9A889561-A2C0-4522-8B41-91C0112DBA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/>
            <a:t>Driving strategy (adjusted to Peak Shaving)</a:t>
          </a:r>
        </a:p>
      </dgm:t>
    </dgm:pt>
    <dgm:pt modelId="{D9849CCA-3491-418E-994B-4AC8DD921BD1}" type="parTrans" cxnId="{E11A694A-E354-47DE-B409-47AE8974A20F}">
      <dgm:prSet/>
      <dgm:spPr/>
      <dgm:t>
        <a:bodyPr/>
        <a:lstStyle/>
        <a:p>
          <a:endParaRPr lang="en-US"/>
        </a:p>
      </dgm:t>
    </dgm:pt>
    <dgm:pt modelId="{4194B4A3-F3DA-4D3E-AAD0-2821F408B620}" type="sibTrans" cxnId="{E11A694A-E354-47DE-B409-47AE8974A20F}">
      <dgm:prSet/>
      <dgm:spPr/>
      <dgm:t>
        <a:bodyPr/>
        <a:lstStyle/>
        <a:p>
          <a:endParaRPr lang="en-US"/>
        </a:p>
      </dgm:t>
    </dgm:pt>
    <dgm:pt modelId="{946E164B-BC9E-4B0F-BD8E-C60724C7D420}" type="pres">
      <dgm:prSet presAssocID="{876891D8-774C-409B-9B12-953E81582CD6}" presName="root" presStyleCnt="0">
        <dgm:presLayoutVars>
          <dgm:dir/>
          <dgm:resizeHandles val="exact"/>
        </dgm:presLayoutVars>
      </dgm:prSet>
      <dgm:spPr/>
    </dgm:pt>
    <dgm:pt modelId="{1876A515-8EA3-497E-9261-BEA5EE871CAC}" type="pres">
      <dgm:prSet presAssocID="{C0FB6B4C-CB90-48C0-AA2F-1C7001482C66}" presName="compNode" presStyleCnt="0"/>
      <dgm:spPr/>
    </dgm:pt>
    <dgm:pt modelId="{355A7B9F-A4ED-4826-BB6A-2F28CC1E07B9}" type="pres">
      <dgm:prSet presAssocID="{C0FB6B4C-CB90-48C0-AA2F-1C7001482C66}" presName="bgRect" presStyleLbl="bgShp" presStyleIdx="0" presStyleCnt="4"/>
      <dgm:spPr/>
    </dgm:pt>
    <dgm:pt modelId="{3BBECB27-383C-4DD8-BE6C-CF2D91BC13AB}" type="pres">
      <dgm:prSet presAssocID="{C0FB6B4C-CB90-48C0-AA2F-1C7001482C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 with solid fill"/>
        </a:ext>
      </dgm:extLst>
    </dgm:pt>
    <dgm:pt modelId="{F58C4976-9B71-4808-8956-3550B6178E29}" type="pres">
      <dgm:prSet presAssocID="{C0FB6B4C-CB90-48C0-AA2F-1C7001482C66}" presName="spaceRect" presStyleCnt="0"/>
      <dgm:spPr/>
    </dgm:pt>
    <dgm:pt modelId="{58DC766E-0A36-42B8-AF72-75BD36961BF5}" type="pres">
      <dgm:prSet presAssocID="{C0FB6B4C-CB90-48C0-AA2F-1C7001482C66}" presName="parTx" presStyleLbl="revTx" presStyleIdx="0" presStyleCnt="8">
        <dgm:presLayoutVars>
          <dgm:chMax val="0"/>
          <dgm:chPref val="0"/>
        </dgm:presLayoutVars>
      </dgm:prSet>
      <dgm:spPr/>
    </dgm:pt>
    <dgm:pt modelId="{3180B951-33B9-4D4C-ABF8-76F62200870A}" type="pres">
      <dgm:prSet presAssocID="{C0FB6B4C-CB90-48C0-AA2F-1C7001482C66}" presName="desTx" presStyleLbl="revTx" presStyleIdx="1" presStyleCnt="8" custScaleX="133042">
        <dgm:presLayoutVars/>
      </dgm:prSet>
      <dgm:spPr/>
    </dgm:pt>
    <dgm:pt modelId="{176B5C37-E373-451B-9494-C45FD2EA7D03}" type="pres">
      <dgm:prSet presAssocID="{AF607828-4528-4863-B10E-962C185F3EB7}" presName="sibTrans" presStyleCnt="0"/>
      <dgm:spPr/>
    </dgm:pt>
    <dgm:pt modelId="{6B284BC3-D97B-41F1-996F-EB185A74E2B5}" type="pres">
      <dgm:prSet presAssocID="{CDAEE20F-391F-4EA3-BD18-0CA0381616F8}" presName="compNode" presStyleCnt="0"/>
      <dgm:spPr/>
    </dgm:pt>
    <dgm:pt modelId="{CEB7E28B-9A8B-4E8A-8548-54BF2C0DD142}" type="pres">
      <dgm:prSet presAssocID="{CDAEE20F-391F-4EA3-BD18-0CA0381616F8}" presName="bgRect" presStyleLbl="bgShp" presStyleIdx="1" presStyleCnt="4"/>
      <dgm:spPr/>
    </dgm:pt>
    <dgm:pt modelId="{DC04605A-F095-4188-A5B6-E890AB3E8381}" type="pres">
      <dgm:prSet presAssocID="{CDAEE20F-391F-4EA3-BD18-0CA038161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930FFE-B8F9-4D2F-9505-6D2986C14D28}" type="pres">
      <dgm:prSet presAssocID="{CDAEE20F-391F-4EA3-BD18-0CA0381616F8}" presName="spaceRect" presStyleCnt="0"/>
      <dgm:spPr/>
    </dgm:pt>
    <dgm:pt modelId="{8475E42E-4C8F-4F00-97D5-D9A1D73F4F8F}" type="pres">
      <dgm:prSet presAssocID="{CDAEE20F-391F-4EA3-BD18-0CA0381616F8}" presName="parTx" presStyleLbl="revTx" presStyleIdx="2" presStyleCnt="8">
        <dgm:presLayoutVars>
          <dgm:chMax val="0"/>
          <dgm:chPref val="0"/>
        </dgm:presLayoutVars>
      </dgm:prSet>
      <dgm:spPr/>
    </dgm:pt>
    <dgm:pt modelId="{20151D21-BCAA-4F2D-9728-C500B876ACE7}" type="pres">
      <dgm:prSet presAssocID="{CDAEE20F-391F-4EA3-BD18-0CA0381616F8}" presName="desTx" presStyleLbl="revTx" presStyleIdx="3" presStyleCnt="8" custScaleX="133042">
        <dgm:presLayoutVars/>
      </dgm:prSet>
      <dgm:spPr/>
    </dgm:pt>
    <dgm:pt modelId="{B00E9898-BC51-48FE-9C0C-1672C2BA4A4A}" type="pres">
      <dgm:prSet presAssocID="{3D02F015-D5F7-49FF-8CD2-71953B074F89}" presName="sibTrans" presStyleCnt="0"/>
      <dgm:spPr/>
    </dgm:pt>
    <dgm:pt modelId="{CE7C4EE1-AB00-42F2-9F90-977C995E6E54}" type="pres">
      <dgm:prSet presAssocID="{155549E0-D1E8-486E-BD7C-DC382F23884B}" presName="compNode" presStyleCnt="0"/>
      <dgm:spPr/>
    </dgm:pt>
    <dgm:pt modelId="{F25F080F-0647-4BCE-95D0-F8DDECB54881}" type="pres">
      <dgm:prSet presAssocID="{155549E0-D1E8-486E-BD7C-DC382F23884B}" presName="bgRect" presStyleLbl="bgShp" presStyleIdx="2" presStyleCnt="4"/>
      <dgm:spPr/>
    </dgm:pt>
    <dgm:pt modelId="{C3193576-E3C4-4922-A666-AD6166584BF1}" type="pres">
      <dgm:prSet presAssocID="{155549E0-D1E8-486E-BD7C-DC382F2388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odic Graph with solid fill"/>
        </a:ext>
      </dgm:extLst>
    </dgm:pt>
    <dgm:pt modelId="{0DDE28DD-9454-4B42-9D7F-9F2F6973B07A}" type="pres">
      <dgm:prSet presAssocID="{155549E0-D1E8-486E-BD7C-DC382F23884B}" presName="spaceRect" presStyleCnt="0"/>
      <dgm:spPr/>
    </dgm:pt>
    <dgm:pt modelId="{6A9EA7B0-89CE-4014-89B7-8B53C65514B8}" type="pres">
      <dgm:prSet presAssocID="{155549E0-D1E8-486E-BD7C-DC382F23884B}" presName="parTx" presStyleLbl="revTx" presStyleIdx="4" presStyleCnt="8">
        <dgm:presLayoutVars>
          <dgm:chMax val="0"/>
          <dgm:chPref val="0"/>
        </dgm:presLayoutVars>
      </dgm:prSet>
      <dgm:spPr/>
    </dgm:pt>
    <dgm:pt modelId="{E093EE5A-FF56-401A-9570-DEE1302A34CA}" type="pres">
      <dgm:prSet presAssocID="{155549E0-D1E8-486E-BD7C-DC382F23884B}" presName="desTx" presStyleLbl="revTx" presStyleIdx="5" presStyleCnt="8" custScaleX="133042">
        <dgm:presLayoutVars/>
      </dgm:prSet>
      <dgm:spPr/>
    </dgm:pt>
    <dgm:pt modelId="{1D23AF66-0E7A-4EB3-AF00-25D17FFFFE7A}" type="pres">
      <dgm:prSet presAssocID="{38C30A43-56C8-4CC7-A762-8FF78BC15246}" presName="sibTrans" presStyleCnt="0"/>
      <dgm:spPr/>
    </dgm:pt>
    <dgm:pt modelId="{5066F091-5E42-462C-A116-1400AC25B098}" type="pres">
      <dgm:prSet presAssocID="{582510E9-C974-4A1B-B474-F4D6B36FA8F1}" presName="compNode" presStyleCnt="0"/>
      <dgm:spPr/>
    </dgm:pt>
    <dgm:pt modelId="{5E43E0E8-EABC-493A-8783-5B26D5BDCF25}" type="pres">
      <dgm:prSet presAssocID="{582510E9-C974-4A1B-B474-F4D6B36FA8F1}" presName="bgRect" presStyleLbl="bgShp" presStyleIdx="3" presStyleCnt="4"/>
      <dgm:spPr/>
    </dgm:pt>
    <dgm:pt modelId="{EC72EEA9-0602-44FF-BA7D-01AF159B1D3C}" type="pres">
      <dgm:prSet presAssocID="{582510E9-C974-4A1B-B474-F4D6B36FA8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52DB8786-2FCF-4B0E-A93E-D00173098DD6}" type="pres">
      <dgm:prSet presAssocID="{582510E9-C974-4A1B-B474-F4D6B36FA8F1}" presName="spaceRect" presStyleCnt="0"/>
      <dgm:spPr/>
    </dgm:pt>
    <dgm:pt modelId="{C72754C0-C915-4571-A610-9A9FBB23ECAB}" type="pres">
      <dgm:prSet presAssocID="{582510E9-C974-4A1B-B474-F4D6B36FA8F1}" presName="parTx" presStyleLbl="revTx" presStyleIdx="6" presStyleCnt="8">
        <dgm:presLayoutVars>
          <dgm:chMax val="0"/>
          <dgm:chPref val="0"/>
        </dgm:presLayoutVars>
      </dgm:prSet>
      <dgm:spPr/>
    </dgm:pt>
    <dgm:pt modelId="{B7EF6F32-FAE6-45F5-85D7-C499E9353A5D}" type="pres">
      <dgm:prSet presAssocID="{582510E9-C974-4A1B-B474-F4D6B36FA8F1}" presName="desTx" presStyleLbl="revTx" presStyleIdx="7" presStyleCnt="8" custScaleX="133042">
        <dgm:presLayoutVars/>
      </dgm:prSet>
      <dgm:spPr/>
    </dgm:pt>
  </dgm:ptLst>
  <dgm:cxnLst>
    <dgm:cxn modelId="{08CAFC0E-2B90-4923-A810-C56371667D2D}" srcId="{C0FB6B4C-CB90-48C0-AA2F-1C7001482C66}" destId="{9255C81A-CDA3-4477-B684-8A6E6FE5547F}" srcOrd="0" destOrd="0" parTransId="{E6C52BE2-9106-4585-A433-E2353B18CC30}" sibTransId="{215BAFD0-A3DF-4A05-AFAE-22C41354B511}"/>
    <dgm:cxn modelId="{DF8BD417-82B7-4B36-9CF5-6E238642E7A2}" type="presOf" srcId="{582510E9-C974-4A1B-B474-F4D6B36FA8F1}" destId="{C72754C0-C915-4571-A610-9A9FBB23ECAB}" srcOrd="0" destOrd="0" presId="urn:microsoft.com/office/officeart/2018/2/layout/IconVerticalSolidList"/>
    <dgm:cxn modelId="{47AB6527-04F9-4C2C-8D68-A898064C8D9A}" srcId="{155549E0-D1E8-486E-BD7C-DC382F23884B}" destId="{4A947408-C9CE-48E5-96C9-51B1E5E7E7B0}" srcOrd="1" destOrd="0" parTransId="{5186EE54-2FBC-4889-B103-9D44597CCCC7}" sibTransId="{6A8E84E5-F692-4B19-8FEC-2D66258DF621}"/>
    <dgm:cxn modelId="{A144DA28-ACB4-4812-9CCC-FA9031CC828D}" srcId="{876891D8-774C-409B-9B12-953E81582CD6}" destId="{CDAEE20F-391F-4EA3-BD18-0CA0381616F8}" srcOrd="1" destOrd="0" parTransId="{5CE46B90-B776-409E-85F3-849A10A0EDAF}" sibTransId="{3D02F015-D5F7-49FF-8CD2-71953B074F89}"/>
    <dgm:cxn modelId="{34D8FF2F-5599-4AC6-A989-528FA886497F}" srcId="{CDAEE20F-391F-4EA3-BD18-0CA0381616F8}" destId="{AEF065AB-05B1-4076-AAAE-1D5FE316CFC9}" srcOrd="0" destOrd="0" parTransId="{687BF353-970D-4063-BF5C-2BB873EAD758}" sibTransId="{FABF01A2-7D5D-416A-A20D-81BD93F18D2A}"/>
    <dgm:cxn modelId="{25EEEA30-8BA9-40A7-9D56-88618D6A18DE}" type="presOf" srcId="{155549E0-D1E8-486E-BD7C-DC382F23884B}" destId="{6A9EA7B0-89CE-4014-89B7-8B53C65514B8}" srcOrd="0" destOrd="0" presId="urn:microsoft.com/office/officeart/2018/2/layout/IconVerticalSolidList"/>
    <dgm:cxn modelId="{99182F31-A203-40CE-B2D3-0217C9C78B52}" srcId="{876891D8-774C-409B-9B12-953E81582CD6}" destId="{155549E0-D1E8-486E-BD7C-DC382F23884B}" srcOrd="2" destOrd="0" parTransId="{971FFF82-3E3C-4C86-8241-462ACCB838D1}" sibTransId="{38C30A43-56C8-4CC7-A762-8FF78BC15246}"/>
    <dgm:cxn modelId="{676E323B-D031-4F0B-9144-E1C73892F39A}" type="presOf" srcId="{AEF065AB-05B1-4076-AAAE-1D5FE316CFC9}" destId="{20151D21-BCAA-4F2D-9728-C500B876ACE7}" srcOrd="0" destOrd="0" presId="urn:microsoft.com/office/officeart/2018/2/layout/IconVerticalSolidList"/>
    <dgm:cxn modelId="{9E999A46-3944-44E6-B296-36D00B4ACBB5}" srcId="{876891D8-774C-409B-9B12-953E81582CD6}" destId="{C0FB6B4C-CB90-48C0-AA2F-1C7001482C66}" srcOrd="0" destOrd="0" parTransId="{B86AF8F5-F1B1-4752-835B-73B135007234}" sibTransId="{AF607828-4528-4863-B10E-962C185F3EB7}"/>
    <dgm:cxn modelId="{E11A694A-E354-47DE-B409-47AE8974A20F}" srcId="{582510E9-C974-4A1B-B474-F4D6B36FA8F1}" destId="{9A889561-A2C0-4522-8B41-91C0112DBABF}" srcOrd="0" destOrd="0" parTransId="{D9849CCA-3491-418E-994B-4AC8DD921BD1}" sibTransId="{4194B4A3-F3DA-4D3E-AAD0-2821F408B620}"/>
    <dgm:cxn modelId="{4649CA4F-3091-4D0F-BC65-F01B4CB657AA}" type="presOf" srcId="{876891D8-774C-409B-9B12-953E81582CD6}" destId="{946E164B-BC9E-4B0F-BD8E-C60724C7D420}" srcOrd="0" destOrd="0" presId="urn:microsoft.com/office/officeart/2018/2/layout/IconVerticalSolidList"/>
    <dgm:cxn modelId="{7E0DD556-8193-4B35-9F66-DF74804DED36}" srcId="{CDAEE20F-391F-4EA3-BD18-0CA0381616F8}" destId="{0F49A6EF-6169-4761-9EC6-73973DA78716}" srcOrd="1" destOrd="0" parTransId="{851AADD4-81A5-4CF1-B88C-D3D87E2C362B}" sibTransId="{1E9CDF50-6DC8-4C27-A7CE-E9EBF89E653D}"/>
    <dgm:cxn modelId="{106CFD77-3FE6-4FBB-A681-A1998FBB33DD}" type="presOf" srcId="{CDAEE20F-391F-4EA3-BD18-0CA0381616F8}" destId="{8475E42E-4C8F-4F00-97D5-D9A1D73F4F8F}" srcOrd="0" destOrd="0" presId="urn:microsoft.com/office/officeart/2018/2/layout/IconVerticalSolidList"/>
    <dgm:cxn modelId="{339E8D79-7EE6-49CE-838B-E77E63346E3F}" type="presOf" srcId="{9255C81A-CDA3-4477-B684-8A6E6FE5547F}" destId="{3180B951-33B9-4D4C-ABF8-76F62200870A}" srcOrd="0" destOrd="0" presId="urn:microsoft.com/office/officeart/2018/2/layout/IconVerticalSolidList"/>
    <dgm:cxn modelId="{6A60DF80-3437-42AD-8052-B2CEFC5BDAA6}" type="presOf" srcId="{9A889561-A2C0-4522-8B41-91C0112DBABF}" destId="{B7EF6F32-FAE6-45F5-85D7-C499E9353A5D}" srcOrd="0" destOrd="0" presId="urn:microsoft.com/office/officeart/2018/2/layout/IconVerticalSolidList"/>
    <dgm:cxn modelId="{1B25CE83-02C2-4EC2-A099-1A36D8ECCE32}" srcId="{155549E0-D1E8-486E-BD7C-DC382F23884B}" destId="{950C7A4C-357A-46F6-B513-2D7466476658}" srcOrd="0" destOrd="0" parTransId="{FACF7118-FBF3-418C-86C3-DF474E388B08}" sibTransId="{B2896868-84EB-490A-90FF-7616D9A35496}"/>
    <dgm:cxn modelId="{EF765A91-6CCE-451C-9239-C0F34F09CAD0}" type="presOf" srcId="{4A947408-C9CE-48E5-96C9-51B1E5E7E7B0}" destId="{E093EE5A-FF56-401A-9570-DEE1302A34CA}" srcOrd="0" destOrd="1" presId="urn:microsoft.com/office/officeart/2018/2/layout/IconVerticalSolidList"/>
    <dgm:cxn modelId="{B124459F-9432-44E0-B730-E3D815629DC3}" type="presOf" srcId="{0F49A6EF-6169-4761-9EC6-73973DA78716}" destId="{20151D21-BCAA-4F2D-9728-C500B876ACE7}" srcOrd="0" destOrd="1" presId="urn:microsoft.com/office/officeart/2018/2/layout/IconVerticalSolidList"/>
    <dgm:cxn modelId="{C0D63BCF-4D68-4D38-865F-AC05EAAA4BC6}" type="presOf" srcId="{950C7A4C-357A-46F6-B513-2D7466476658}" destId="{E093EE5A-FF56-401A-9570-DEE1302A34CA}" srcOrd="0" destOrd="0" presId="urn:microsoft.com/office/officeart/2018/2/layout/IconVerticalSolidList"/>
    <dgm:cxn modelId="{14131ED2-ABEA-4C10-A6C2-802D5CFF482B}" type="presOf" srcId="{C0FB6B4C-CB90-48C0-AA2F-1C7001482C66}" destId="{58DC766E-0A36-42B8-AF72-75BD36961BF5}" srcOrd="0" destOrd="0" presId="urn:microsoft.com/office/officeart/2018/2/layout/IconVerticalSolidList"/>
    <dgm:cxn modelId="{952AD2F1-E6C1-4B44-AD4B-A3272AB36112}" srcId="{876891D8-774C-409B-9B12-953E81582CD6}" destId="{582510E9-C974-4A1B-B474-F4D6B36FA8F1}" srcOrd="3" destOrd="0" parTransId="{1400C0F4-F8A9-4292-87D8-171AE7FA11A9}" sibTransId="{37C13268-2234-42C0-BDB3-E6FD7773E322}"/>
    <dgm:cxn modelId="{F70549FF-5BD2-497A-9001-E4043ED62771}" type="presParOf" srcId="{946E164B-BC9E-4B0F-BD8E-C60724C7D420}" destId="{1876A515-8EA3-497E-9261-BEA5EE871CAC}" srcOrd="0" destOrd="0" presId="urn:microsoft.com/office/officeart/2018/2/layout/IconVerticalSolidList"/>
    <dgm:cxn modelId="{4945EE26-A163-47A4-A794-75EB42FC4FB2}" type="presParOf" srcId="{1876A515-8EA3-497E-9261-BEA5EE871CAC}" destId="{355A7B9F-A4ED-4826-BB6A-2F28CC1E07B9}" srcOrd="0" destOrd="0" presId="urn:microsoft.com/office/officeart/2018/2/layout/IconVerticalSolidList"/>
    <dgm:cxn modelId="{61F0CA15-5151-4EB1-9410-C1F0A33A101E}" type="presParOf" srcId="{1876A515-8EA3-497E-9261-BEA5EE871CAC}" destId="{3BBECB27-383C-4DD8-BE6C-CF2D91BC13AB}" srcOrd="1" destOrd="0" presId="urn:microsoft.com/office/officeart/2018/2/layout/IconVerticalSolidList"/>
    <dgm:cxn modelId="{A5CF9DAA-7FCA-47A4-8D6F-40EF3E9B3A68}" type="presParOf" srcId="{1876A515-8EA3-497E-9261-BEA5EE871CAC}" destId="{F58C4976-9B71-4808-8956-3550B6178E29}" srcOrd="2" destOrd="0" presId="urn:microsoft.com/office/officeart/2018/2/layout/IconVerticalSolidList"/>
    <dgm:cxn modelId="{8B89BAEF-3162-4A00-B346-87B98957FF39}" type="presParOf" srcId="{1876A515-8EA3-497E-9261-BEA5EE871CAC}" destId="{58DC766E-0A36-42B8-AF72-75BD36961BF5}" srcOrd="3" destOrd="0" presId="urn:microsoft.com/office/officeart/2018/2/layout/IconVerticalSolidList"/>
    <dgm:cxn modelId="{86D23837-A110-45B2-BE2B-764EE0AE2266}" type="presParOf" srcId="{1876A515-8EA3-497E-9261-BEA5EE871CAC}" destId="{3180B951-33B9-4D4C-ABF8-76F62200870A}" srcOrd="4" destOrd="0" presId="urn:microsoft.com/office/officeart/2018/2/layout/IconVerticalSolidList"/>
    <dgm:cxn modelId="{B3BDCD9E-AFC9-4389-BF75-D6C74ED672AD}" type="presParOf" srcId="{946E164B-BC9E-4B0F-BD8E-C60724C7D420}" destId="{176B5C37-E373-451B-9494-C45FD2EA7D03}" srcOrd="1" destOrd="0" presId="urn:microsoft.com/office/officeart/2018/2/layout/IconVerticalSolidList"/>
    <dgm:cxn modelId="{D5EA1766-1A0A-4548-B603-204DAB538211}" type="presParOf" srcId="{946E164B-BC9E-4B0F-BD8E-C60724C7D420}" destId="{6B284BC3-D97B-41F1-996F-EB185A74E2B5}" srcOrd="2" destOrd="0" presId="urn:microsoft.com/office/officeart/2018/2/layout/IconVerticalSolidList"/>
    <dgm:cxn modelId="{9899E76F-85A0-418F-884D-232CA8087C01}" type="presParOf" srcId="{6B284BC3-D97B-41F1-996F-EB185A74E2B5}" destId="{CEB7E28B-9A8B-4E8A-8548-54BF2C0DD142}" srcOrd="0" destOrd="0" presId="urn:microsoft.com/office/officeart/2018/2/layout/IconVerticalSolidList"/>
    <dgm:cxn modelId="{32314579-7782-414F-BA20-F24C0D88E16E}" type="presParOf" srcId="{6B284BC3-D97B-41F1-996F-EB185A74E2B5}" destId="{DC04605A-F095-4188-A5B6-E890AB3E8381}" srcOrd="1" destOrd="0" presId="urn:microsoft.com/office/officeart/2018/2/layout/IconVerticalSolidList"/>
    <dgm:cxn modelId="{633B5849-FAD8-47C9-B9D1-1813E57A9307}" type="presParOf" srcId="{6B284BC3-D97B-41F1-996F-EB185A74E2B5}" destId="{D7930FFE-B8F9-4D2F-9505-6D2986C14D28}" srcOrd="2" destOrd="0" presId="urn:microsoft.com/office/officeart/2018/2/layout/IconVerticalSolidList"/>
    <dgm:cxn modelId="{122FC7A8-4A74-4658-80C1-115E9559FB2A}" type="presParOf" srcId="{6B284BC3-D97B-41F1-996F-EB185A74E2B5}" destId="{8475E42E-4C8F-4F00-97D5-D9A1D73F4F8F}" srcOrd="3" destOrd="0" presId="urn:microsoft.com/office/officeart/2018/2/layout/IconVerticalSolidList"/>
    <dgm:cxn modelId="{1886A367-AA74-4FD8-AD8F-1D2881AC10A7}" type="presParOf" srcId="{6B284BC3-D97B-41F1-996F-EB185A74E2B5}" destId="{20151D21-BCAA-4F2D-9728-C500B876ACE7}" srcOrd="4" destOrd="0" presId="urn:microsoft.com/office/officeart/2018/2/layout/IconVerticalSolidList"/>
    <dgm:cxn modelId="{56DF4E31-8578-4981-83E0-8CEB2CE330AC}" type="presParOf" srcId="{946E164B-BC9E-4B0F-BD8E-C60724C7D420}" destId="{B00E9898-BC51-48FE-9C0C-1672C2BA4A4A}" srcOrd="3" destOrd="0" presId="urn:microsoft.com/office/officeart/2018/2/layout/IconVerticalSolidList"/>
    <dgm:cxn modelId="{1528525D-89CC-4AE3-92B0-B5044D3271BB}" type="presParOf" srcId="{946E164B-BC9E-4B0F-BD8E-C60724C7D420}" destId="{CE7C4EE1-AB00-42F2-9F90-977C995E6E54}" srcOrd="4" destOrd="0" presId="urn:microsoft.com/office/officeart/2018/2/layout/IconVerticalSolidList"/>
    <dgm:cxn modelId="{556F0806-3F72-495A-ADA3-7339C52B5331}" type="presParOf" srcId="{CE7C4EE1-AB00-42F2-9F90-977C995E6E54}" destId="{F25F080F-0647-4BCE-95D0-F8DDECB54881}" srcOrd="0" destOrd="0" presId="urn:microsoft.com/office/officeart/2018/2/layout/IconVerticalSolidList"/>
    <dgm:cxn modelId="{F7A6D71F-B7D8-4AB7-9D61-27AF95BD867B}" type="presParOf" srcId="{CE7C4EE1-AB00-42F2-9F90-977C995E6E54}" destId="{C3193576-E3C4-4922-A666-AD6166584BF1}" srcOrd="1" destOrd="0" presId="urn:microsoft.com/office/officeart/2018/2/layout/IconVerticalSolidList"/>
    <dgm:cxn modelId="{2E36DAE3-D5CB-4F3B-828D-E6C38A19E5AD}" type="presParOf" srcId="{CE7C4EE1-AB00-42F2-9F90-977C995E6E54}" destId="{0DDE28DD-9454-4B42-9D7F-9F2F6973B07A}" srcOrd="2" destOrd="0" presId="urn:microsoft.com/office/officeart/2018/2/layout/IconVerticalSolidList"/>
    <dgm:cxn modelId="{C9E945B3-3A55-4274-B091-FF300959066F}" type="presParOf" srcId="{CE7C4EE1-AB00-42F2-9F90-977C995E6E54}" destId="{6A9EA7B0-89CE-4014-89B7-8B53C65514B8}" srcOrd="3" destOrd="0" presId="urn:microsoft.com/office/officeart/2018/2/layout/IconVerticalSolidList"/>
    <dgm:cxn modelId="{B3CC85C9-F290-47CC-A0D4-A41C14CA1EF2}" type="presParOf" srcId="{CE7C4EE1-AB00-42F2-9F90-977C995E6E54}" destId="{E093EE5A-FF56-401A-9570-DEE1302A34CA}" srcOrd="4" destOrd="0" presId="urn:microsoft.com/office/officeart/2018/2/layout/IconVerticalSolidList"/>
    <dgm:cxn modelId="{26FFE092-C582-4D35-A012-4C5404319992}" type="presParOf" srcId="{946E164B-BC9E-4B0F-BD8E-C60724C7D420}" destId="{1D23AF66-0E7A-4EB3-AF00-25D17FFFFE7A}" srcOrd="5" destOrd="0" presId="urn:microsoft.com/office/officeart/2018/2/layout/IconVerticalSolidList"/>
    <dgm:cxn modelId="{C8BEB68E-D5AF-468B-8970-4CC683A934F3}" type="presParOf" srcId="{946E164B-BC9E-4B0F-BD8E-C60724C7D420}" destId="{5066F091-5E42-462C-A116-1400AC25B098}" srcOrd="6" destOrd="0" presId="urn:microsoft.com/office/officeart/2018/2/layout/IconVerticalSolidList"/>
    <dgm:cxn modelId="{22227680-849A-451E-BDEF-E8FD8AB15872}" type="presParOf" srcId="{5066F091-5E42-462C-A116-1400AC25B098}" destId="{5E43E0E8-EABC-493A-8783-5B26D5BDCF25}" srcOrd="0" destOrd="0" presId="urn:microsoft.com/office/officeart/2018/2/layout/IconVerticalSolidList"/>
    <dgm:cxn modelId="{42FF5D1D-DA7C-4AE3-AAB3-C6BBE12CFEAE}" type="presParOf" srcId="{5066F091-5E42-462C-A116-1400AC25B098}" destId="{EC72EEA9-0602-44FF-BA7D-01AF159B1D3C}" srcOrd="1" destOrd="0" presId="urn:microsoft.com/office/officeart/2018/2/layout/IconVerticalSolidList"/>
    <dgm:cxn modelId="{492602D2-43F4-4D90-A55D-74DE1C85B855}" type="presParOf" srcId="{5066F091-5E42-462C-A116-1400AC25B098}" destId="{52DB8786-2FCF-4B0E-A93E-D00173098DD6}" srcOrd="2" destOrd="0" presId="urn:microsoft.com/office/officeart/2018/2/layout/IconVerticalSolidList"/>
    <dgm:cxn modelId="{E61C9081-ACEA-4EB3-83B1-E62EA8D32668}" type="presParOf" srcId="{5066F091-5E42-462C-A116-1400AC25B098}" destId="{C72754C0-C915-4571-A610-9A9FBB23ECAB}" srcOrd="3" destOrd="0" presId="urn:microsoft.com/office/officeart/2018/2/layout/IconVerticalSolidList"/>
    <dgm:cxn modelId="{50728DB4-E95D-496A-AFB6-727408FFEB97}" type="presParOf" srcId="{5066F091-5E42-462C-A116-1400AC25B098}" destId="{B7EF6F32-FAE6-45F5-85D7-C499E9353A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E7DC2-7442-4B75-AA51-A2356E53C1BF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C85F8-5230-4DB0-978C-15565025CCBB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91621-6675-4B40-9869-BFB77895F134}">
      <dsp:nvSpPr>
        <dsp:cNvPr id="0" name=""/>
        <dsp:cNvSpPr/>
      </dsp:nvSpPr>
      <dsp:spPr>
        <a:xfrm>
          <a:off x="1056151" y="3928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Train</a:t>
          </a:r>
        </a:p>
      </dsp:txBody>
      <dsp:txXfrm>
        <a:off x="1056151" y="3928"/>
        <a:ext cx="4732020" cy="914416"/>
      </dsp:txXfrm>
    </dsp:sp>
    <dsp:sp modelId="{029461E4-DCDB-4BB8-9212-0B0968BFBAAA}">
      <dsp:nvSpPr>
        <dsp:cNvPr id="0" name=""/>
        <dsp:cNvSpPr/>
      </dsp:nvSpPr>
      <dsp:spPr>
        <a:xfrm>
          <a:off x="5788171" y="3928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Speed limits, Gradient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specs</a:t>
          </a:r>
        </a:p>
      </dsp:txBody>
      <dsp:txXfrm>
        <a:off x="5788171" y="3928"/>
        <a:ext cx="4726396" cy="914416"/>
      </dsp:txXfrm>
    </dsp:sp>
    <dsp:sp modelId="{CCD0A6A6-C34B-40F0-B91C-45D4FAE5FB7A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D164D-AACD-4DCD-BA8D-7427C7ECB652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CB329-597C-4995-9E74-953C0A91126F}">
      <dsp:nvSpPr>
        <dsp:cNvPr id="0" name=""/>
        <dsp:cNvSpPr/>
      </dsp:nvSpPr>
      <dsp:spPr>
        <a:xfrm>
          <a:off x="1056151" y="1146949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Time-table</a:t>
          </a:r>
        </a:p>
      </dsp:txBody>
      <dsp:txXfrm>
        <a:off x="1056151" y="1146949"/>
        <a:ext cx="4732020" cy="914416"/>
      </dsp:txXfrm>
    </dsp:sp>
    <dsp:sp modelId="{5149E154-B71A-4873-81D3-D2E623405281}">
      <dsp:nvSpPr>
        <dsp:cNvPr id="0" name=""/>
        <dsp:cNvSpPr/>
      </dsp:nvSpPr>
      <dsp:spPr>
        <a:xfrm>
          <a:off x="5788171" y="1146949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Travel time duration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Flexible travel times</a:t>
          </a:r>
        </a:p>
      </dsp:txBody>
      <dsp:txXfrm>
        <a:off x="5788171" y="1146949"/>
        <a:ext cx="4726396" cy="914416"/>
      </dsp:txXfrm>
    </dsp:sp>
    <dsp:sp modelId="{E584EE6D-28B1-4D70-A085-A104C63F0260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34A46-B0CE-4BE1-AA9C-4144E08EEA70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B9AEE-C46E-45C4-AE73-CC6E493C16D2}">
      <dsp:nvSpPr>
        <dsp:cNvPr id="0" name=""/>
        <dsp:cNvSpPr/>
      </dsp:nvSpPr>
      <dsp:spPr>
        <a:xfrm>
          <a:off x="1056151" y="2289971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PV generation</a:t>
          </a:r>
        </a:p>
      </dsp:txBody>
      <dsp:txXfrm>
        <a:off x="1056151" y="2289971"/>
        <a:ext cx="4732020" cy="914416"/>
      </dsp:txXfrm>
    </dsp:sp>
    <dsp:sp modelId="{7CFFCCF9-2D72-46BE-A1CD-1236B218DEF2}">
      <dsp:nvSpPr>
        <dsp:cNvPr id="0" name=""/>
        <dsp:cNvSpPr/>
      </dsp:nvSpPr>
      <dsp:spPr>
        <a:xfrm>
          <a:off x="5788171" y="2289971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Time/Date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Weather condition</a:t>
          </a:r>
        </a:p>
      </dsp:txBody>
      <dsp:txXfrm>
        <a:off x="5788171" y="2289971"/>
        <a:ext cx="4726396" cy="914416"/>
      </dsp:txXfrm>
    </dsp:sp>
    <dsp:sp modelId="{6B33D80A-E420-4FED-8DF5-821526A0FA13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3D2C9-A17D-4777-916F-F24BFB7925AA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C0A1C-7A0F-432D-987D-1A35A0FB0DD0}">
      <dsp:nvSpPr>
        <dsp:cNvPr id="0" name=""/>
        <dsp:cNvSpPr/>
      </dsp:nvSpPr>
      <dsp:spPr>
        <a:xfrm>
          <a:off x="1056151" y="3432992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Battery</a:t>
          </a:r>
        </a:p>
      </dsp:txBody>
      <dsp:txXfrm>
        <a:off x="1056151" y="3432992"/>
        <a:ext cx="4732020" cy="914416"/>
      </dsp:txXfrm>
    </dsp:sp>
    <dsp:sp modelId="{906CEEF7-372D-48A0-8163-86E4C1BCBF15}">
      <dsp:nvSpPr>
        <dsp:cNvPr id="0" name=""/>
        <dsp:cNvSpPr/>
      </dsp:nvSpPr>
      <dsp:spPr>
        <a:xfrm>
          <a:off x="5788171" y="3432992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(Dis)charging rate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Capacity</a:t>
          </a:r>
        </a:p>
      </dsp:txBody>
      <dsp:txXfrm>
        <a:off x="5788171" y="3432992"/>
        <a:ext cx="4726396" cy="91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A7B9F-A4ED-4826-BB6A-2F28CC1E07B9}">
      <dsp:nvSpPr>
        <dsp:cNvPr id="0" name=""/>
        <dsp:cNvSpPr/>
      </dsp:nvSpPr>
      <dsp:spPr>
        <a:xfrm>
          <a:off x="-377530" y="9274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ECB27-383C-4DD8-BE6C-CF2D91BC13AB}">
      <dsp:nvSpPr>
        <dsp:cNvPr id="0" name=""/>
        <dsp:cNvSpPr/>
      </dsp:nvSpPr>
      <dsp:spPr>
        <a:xfrm>
          <a:off x="-64092" y="242409"/>
          <a:ext cx="569886" cy="569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C766E-0A36-42B8-AF72-75BD36961BF5}">
      <dsp:nvSpPr>
        <dsp:cNvPr id="0" name=""/>
        <dsp:cNvSpPr/>
      </dsp:nvSpPr>
      <dsp:spPr>
        <a:xfrm>
          <a:off x="819232" y="9274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Energy Management</a:t>
          </a:r>
        </a:p>
      </dsp:txBody>
      <dsp:txXfrm>
        <a:off x="819232" y="9274"/>
        <a:ext cx="4732020" cy="1036158"/>
      </dsp:txXfrm>
    </dsp:sp>
    <dsp:sp modelId="{3180B951-33B9-4D4C-ABF8-76F62200870A}">
      <dsp:nvSpPr>
        <dsp:cNvPr id="0" name=""/>
        <dsp:cNvSpPr/>
      </dsp:nvSpPr>
      <dsp:spPr>
        <a:xfrm>
          <a:off x="4793850" y="9274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Management by Profile Steering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Battery state of charge</a:t>
          </a:r>
        </a:p>
      </dsp:txBody>
      <dsp:txXfrm>
        <a:off x="4793850" y="9274"/>
        <a:ext cx="6099279" cy="1036158"/>
      </dsp:txXfrm>
    </dsp:sp>
    <dsp:sp modelId="{CEB7E28B-9A8B-4E8A-8548-54BF2C0DD142}">
      <dsp:nvSpPr>
        <dsp:cNvPr id="0" name=""/>
        <dsp:cNvSpPr/>
      </dsp:nvSpPr>
      <dsp:spPr>
        <a:xfrm>
          <a:off x="-377530" y="1304471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4605A-F095-4188-A5B6-E890AB3E8381}">
      <dsp:nvSpPr>
        <dsp:cNvPr id="0" name=""/>
        <dsp:cNvSpPr/>
      </dsp:nvSpPr>
      <dsp:spPr>
        <a:xfrm>
          <a:off x="-64092" y="1537607"/>
          <a:ext cx="569886" cy="569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5E42E-4C8F-4F00-97D5-D9A1D73F4F8F}">
      <dsp:nvSpPr>
        <dsp:cNvPr id="0" name=""/>
        <dsp:cNvSpPr/>
      </dsp:nvSpPr>
      <dsp:spPr>
        <a:xfrm>
          <a:off x="819232" y="1304471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Power Generation Profile</a:t>
          </a:r>
        </a:p>
      </dsp:txBody>
      <dsp:txXfrm>
        <a:off x="819232" y="1304471"/>
        <a:ext cx="4732020" cy="1036158"/>
      </dsp:txXfrm>
    </dsp:sp>
    <dsp:sp modelId="{20151D21-BCAA-4F2D-9728-C500B876ACE7}">
      <dsp:nvSpPr>
        <dsp:cNvPr id="0" name=""/>
        <dsp:cNvSpPr/>
      </dsp:nvSpPr>
      <dsp:spPr>
        <a:xfrm>
          <a:off x="4793850" y="1304471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Solar production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Regenerative energy</a:t>
          </a:r>
        </a:p>
      </dsp:txBody>
      <dsp:txXfrm>
        <a:off x="4793850" y="1304471"/>
        <a:ext cx="6099279" cy="1036158"/>
      </dsp:txXfrm>
    </dsp:sp>
    <dsp:sp modelId="{F25F080F-0647-4BCE-95D0-F8DDECB54881}">
      <dsp:nvSpPr>
        <dsp:cNvPr id="0" name=""/>
        <dsp:cNvSpPr/>
      </dsp:nvSpPr>
      <dsp:spPr>
        <a:xfrm>
          <a:off x="-377530" y="2599669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93576-E3C4-4922-A666-AD6166584BF1}">
      <dsp:nvSpPr>
        <dsp:cNvPr id="0" name=""/>
        <dsp:cNvSpPr/>
      </dsp:nvSpPr>
      <dsp:spPr>
        <a:xfrm>
          <a:off x="-64092" y="2832804"/>
          <a:ext cx="569886" cy="569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EA7B0-89CE-4014-89B7-8B53C65514B8}">
      <dsp:nvSpPr>
        <dsp:cNvPr id="0" name=""/>
        <dsp:cNvSpPr/>
      </dsp:nvSpPr>
      <dsp:spPr>
        <a:xfrm>
          <a:off x="819232" y="2599669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Peak Shaving</a:t>
          </a:r>
        </a:p>
      </dsp:txBody>
      <dsp:txXfrm>
        <a:off x="819232" y="2599669"/>
        <a:ext cx="4732020" cy="1036158"/>
      </dsp:txXfrm>
    </dsp:sp>
    <dsp:sp modelId="{E093EE5A-FF56-401A-9570-DEE1302A34CA}">
      <dsp:nvSpPr>
        <dsp:cNvPr id="0" name=""/>
        <dsp:cNvSpPr/>
      </dsp:nvSpPr>
      <dsp:spPr>
        <a:xfrm>
          <a:off x="4793850" y="2599669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With focus on a substation (or hub)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Decrease power limit or Extend time</a:t>
          </a:r>
        </a:p>
      </dsp:txBody>
      <dsp:txXfrm>
        <a:off x="4793850" y="2599669"/>
        <a:ext cx="6099279" cy="1036158"/>
      </dsp:txXfrm>
    </dsp:sp>
    <dsp:sp modelId="{5E43E0E8-EABC-493A-8783-5B26D5BDCF25}">
      <dsp:nvSpPr>
        <dsp:cNvPr id="0" name=""/>
        <dsp:cNvSpPr/>
      </dsp:nvSpPr>
      <dsp:spPr>
        <a:xfrm>
          <a:off x="-377530" y="3894866"/>
          <a:ext cx="10515600" cy="1036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2EEA9-0602-44FF-BA7D-01AF159B1D3C}">
      <dsp:nvSpPr>
        <dsp:cNvPr id="0" name=""/>
        <dsp:cNvSpPr/>
      </dsp:nvSpPr>
      <dsp:spPr>
        <a:xfrm>
          <a:off x="-64092" y="4128002"/>
          <a:ext cx="569886" cy="569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754C0-C915-4571-A610-9A9FBB23ECAB}">
      <dsp:nvSpPr>
        <dsp:cNvPr id="0" name=""/>
        <dsp:cNvSpPr/>
      </dsp:nvSpPr>
      <dsp:spPr>
        <a:xfrm>
          <a:off x="819232" y="3894866"/>
          <a:ext cx="4732020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Adapting to time-table</a:t>
          </a:r>
          <a:endParaRPr lang="en-US" sz="2400" kern="1200" dirty="0"/>
        </a:p>
      </dsp:txBody>
      <dsp:txXfrm>
        <a:off x="819232" y="3894866"/>
        <a:ext cx="4732020" cy="1036158"/>
      </dsp:txXfrm>
    </dsp:sp>
    <dsp:sp modelId="{B7EF6F32-FAE6-45F5-85D7-C499E9353A5D}">
      <dsp:nvSpPr>
        <dsp:cNvPr id="0" name=""/>
        <dsp:cNvSpPr/>
      </dsp:nvSpPr>
      <dsp:spPr>
        <a:xfrm>
          <a:off x="4793850" y="3894866"/>
          <a:ext cx="6099279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60" tIns="109660" rIns="109660" bIns="1096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Driving strategy (adjusted to Peak Shaving)</a:t>
          </a:r>
        </a:p>
      </dsp:txBody>
      <dsp:txXfrm>
        <a:off x="4793850" y="3894866"/>
        <a:ext cx="6099279" cy="103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020-2647-4B7F-CE0A-C2834F29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03CE4-9CBE-D984-7241-1F0631E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90C5-619A-9F6E-69CE-CEDBFC3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216D-C688-CF86-5648-2C256679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1D6C-AEC7-FE43-FB39-4BD80D7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CC13-94E9-16ED-332C-D0C6473A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9339E-F8F5-ED09-3653-D0A0FD866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C89E-7AE1-AE39-0B8A-7637095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B41F-05FD-6C61-EB37-E754DA1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4544-22B0-5524-6074-66BBB102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049C-9A86-DB3F-B018-3B5011EF6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6867A-B539-0680-EF9B-AFBEA90F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C54B-429C-AAE4-C156-5E6E5CEE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37DF-70A6-C153-8D95-124CF873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9BC9-794B-E943-E222-8FE36D0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2450-8830-C275-2B7A-D7D99E45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D6F7-000E-19FA-45E4-F3D5AED5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E0CD-01AC-83D8-CB2A-3535AA63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C08A-EE9D-6507-EC3C-A523CAB5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12FD-DC46-73E2-FD87-810B458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B6A-DE7F-A5D4-E72E-844D7860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CC62-CA0C-A1DA-D115-68C09BA9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AB60-D708-9262-B9BC-67170B75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50BE-30BD-C1B3-8310-8D23232B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500F-A924-DB5A-1C27-F8873EF8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0556-982D-BAE5-C240-4EC69E53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8EFD-CFC8-A860-AD35-AC1407903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0AB23-72B9-A61F-9FDC-69F1585E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072F-1E4F-98F3-ABA6-35D238FB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D8D9-E5F8-F6B9-B315-97EEB7B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2EFDE-7921-EA41-5990-C2334BAB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822-2AE6-BB35-C07C-EB907B8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C5EF-63F3-D7D5-D180-2DEA4B63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BA569-E6FF-102C-42CC-4EBCAFC3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07304-DD11-9C43-4084-28DA79C52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24108-120F-9C2C-D1FD-8C298930F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027A6-E117-4A3E-25FF-F8D20967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7CF7E-CC62-9AD4-F7EA-3AB6096C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783EE-2C4D-B0DD-D755-3909F88E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1071-0F3D-E119-B78B-5EB4B3CC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1D30-922E-B6D8-7F8F-5B927917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BABD8-94F1-6E23-9D69-97ADD964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5CBB3-24DC-6352-69BB-4B1C60DC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FA7C8-7482-3DFB-F4C6-6FAEE02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7EC9B-0AC9-34D2-78C8-6B7DD0E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E864-7189-F07E-F28C-EBE8BF6A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D87-0FC9-23A5-C1FD-BE8C5022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58F6-412C-A071-B7DC-7B775E32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8D18-FD9A-4B50-F585-8BE0460F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6332-30D0-6EDD-0B77-0415DA96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C2E4F-EE3F-C538-EB64-506DC94F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4257-7AFC-A168-00AC-C43E6758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1FB-A098-8549-78C3-EAC0DACB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44E59-E8F0-9868-44DD-4C7D6007B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9DFA-E10F-1C8B-D7D3-63DFB5AA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F5E3-5375-049F-F5B6-5C8C5648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B996-0562-5CE7-ACEB-3BCA266E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F050-2C4B-172A-608C-5FC5B223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498CC-AF21-0FC1-C3E3-C2AE1CCF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7BE55-339C-782C-A40B-7DE9FE91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0877-D5DF-F2F9-0F1A-F31037C03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1B0E6-9697-40A3-AD93-37D4A7A4159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CCBF-E48B-2055-BFBB-C5AFCBC06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1E3A-8CFA-8A5E-0F21-F5F68EA8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10726-A733-47CF-BAE9-DBC1E78F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3ED7FE-B40E-DDD9-BC98-FC7CDB0C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651C514-C0D7-EDAA-3758-D7777957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447A9-C9B3-E725-44AA-61B61E808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5693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73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30E06-93EA-F669-B3F7-911960184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BAF9FD-1ACF-F333-4244-E846E1FB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3FC5996-32EE-424F-F84B-6FDF0AB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3FD956-9606-B148-D092-F799D48CB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29686"/>
              </p:ext>
            </p:extLst>
          </p:nvPr>
        </p:nvGraphicFramePr>
        <p:xfrm>
          <a:off x="838200" y="1552575"/>
          <a:ext cx="10515600" cy="4940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5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Inputs</vt:lpstr>
      <vt:lpstr>Capabilities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Darbandi, Hamed (UT-EEMCS)</dc:creator>
  <cp:lastModifiedBy>Darbandi, Hamed (UT-EEMCS)</cp:lastModifiedBy>
  <cp:revision>1</cp:revision>
  <dcterms:created xsi:type="dcterms:W3CDTF">2025-07-28T11:32:10Z</dcterms:created>
  <dcterms:modified xsi:type="dcterms:W3CDTF">2025-07-28T13:49:04Z</dcterms:modified>
</cp:coreProperties>
</file>