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70" r:id="rId7"/>
    <p:sldId id="261" r:id="rId8"/>
    <p:sldId id="262" r:id="rId9"/>
    <p:sldId id="263" r:id="rId10"/>
    <p:sldId id="264" r:id="rId11"/>
    <p:sldId id="278" r:id="rId12"/>
    <p:sldId id="267" r:id="rId13"/>
    <p:sldId id="268"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03A7EE-9E97-4E6B-BB90-0DC3EEBFA63C}">
          <p14:sldIdLst>
            <p14:sldId id="256"/>
            <p14:sldId id="257"/>
            <p14:sldId id="258"/>
            <p14:sldId id="259"/>
            <p14:sldId id="260"/>
            <p14:sldId id="270"/>
            <p14:sldId id="261"/>
            <p14:sldId id="262"/>
            <p14:sldId id="263"/>
            <p14:sldId id="264"/>
            <p14:sldId id="278"/>
            <p14:sldId id="267"/>
            <p14:sldId id="268"/>
          </p14:sldIdLst>
        </p14:section>
        <p14:section name="Untitled Section" id="{7D9FFE07-1258-44B5-8ACD-C342EAD99CFA}">
          <p14:sldIdLst>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81" d="100"/>
          <a:sy n="81" d="100"/>
        </p:scale>
        <p:origin x="590"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eed Shaik" userId="23fa710eed6a8d85" providerId="LiveId" clId="{0B806A43-C958-4CDB-B8AF-576F62987124}"/>
    <pc:docChg chg="modSld modMainMaster">
      <pc:chgData name="Hameed Shaik" userId="23fa710eed6a8d85" providerId="LiveId" clId="{0B806A43-C958-4CDB-B8AF-576F62987124}" dt="2022-05-01T09:45:32.117" v="74"/>
      <pc:docMkLst>
        <pc:docMk/>
      </pc:docMkLst>
      <pc:sldChg chg="modTransition">
        <pc:chgData name="Hameed Shaik" userId="23fa710eed6a8d85" providerId="LiveId" clId="{0B806A43-C958-4CDB-B8AF-576F62987124}" dt="2022-05-01T09:45:32.117" v="74"/>
        <pc:sldMkLst>
          <pc:docMk/>
          <pc:sldMk cId="1922358919" sldId="256"/>
        </pc:sldMkLst>
      </pc:sldChg>
      <pc:sldChg chg="modSp mod modTransition">
        <pc:chgData name="Hameed Shaik" userId="23fa710eed6a8d85" providerId="LiveId" clId="{0B806A43-C958-4CDB-B8AF-576F62987124}" dt="2022-05-01T09:45:32.117" v="74"/>
        <pc:sldMkLst>
          <pc:docMk/>
          <pc:sldMk cId="317073893" sldId="257"/>
        </pc:sldMkLst>
        <pc:spChg chg="mod">
          <ac:chgData name="Hameed Shaik" userId="23fa710eed6a8d85" providerId="LiveId" clId="{0B806A43-C958-4CDB-B8AF-576F62987124}" dt="2022-05-01T09:32:38.350" v="0" actId="207"/>
          <ac:spMkLst>
            <pc:docMk/>
            <pc:sldMk cId="317073893" sldId="257"/>
            <ac:spMk id="4" creationId="{B222E16A-6198-4423-93E4-EC5057BAF767}"/>
          </ac:spMkLst>
        </pc:spChg>
        <pc:spChg chg="mod">
          <ac:chgData name="Hameed Shaik" userId="23fa710eed6a8d85" providerId="LiveId" clId="{0B806A43-C958-4CDB-B8AF-576F62987124}" dt="2022-05-01T09:32:49.936" v="2" actId="207"/>
          <ac:spMkLst>
            <pc:docMk/>
            <pc:sldMk cId="317073893" sldId="257"/>
            <ac:spMk id="9" creationId="{F69ABD0E-E87F-4774-BEFD-55BB09598D1E}"/>
          </ac:spMkLst>
        </pc:spChg>
        <pc:spChg chg="mod">
          <ac:chgData name="Hameed Shaik" userId="23fa710eed6a8d85" providerId="LiveId" clId="{0B806A43-C958-4CDB-B8AF-576F62987124}" dt="2022-05-01T09:34:15.392" v="8" actId="207"/>
          <ac:spMkLst>
            <pc:docMk/>
            <pc:sldMk cId="317073893" sldId="257"/>
            <ac:spMk id="10" creationId="{976E1085-5FA7-45F2-9926-4DC639A5E140}"/>
          </ac:spMkLst>
        </pc:spChg>
        <pc:spChg chg="mod">
          <ac:chgData name="Hameed Shaik" userId="23fa710eed6a8d85" providerId="LiveId" clId="{0B806A43-C958-4CDB-B8AF-576F62987124}" dt="2022-05-01T09:38:53.581" v="28" actId="1037"/>
          <ac:spMkLst>
            <pc:docMk/>
            <pc:sldMk cId="317073893" sldId="257"/>
            <ac:spMk id="11" creationId="{B23BD722-B75B-454F-AC87-4BB7786D60D8}"/>
          </ac:spMkLst>
        </pc:spChg>
        <pc:spChg chg="mod">
          <ac:chgData name="Hameed Shaik" userId="23fa710eed6a8d85" providerId="LiveId" clId="{0B806A43-C958-4CDB-B8AF-576F62987124}" dt="2022-05-01T09:38:44.265" v="26" actId="1037"/>
          <ac:spMkLst>
            <pc:docMk/>
            <pc:sldMk cId="317073893" sldId="257"/>
            <ac:spMk id="12" creationId="{D99A44B0-06A6-4AF9-B89D-BD1031A789E0}"/>
          </ac:spMkLst>
        </pc:spChg>
        <pc:spChg chg="mod">
          <ac:chgData name="Hameed Shaik" userId="23fa710eed6a8d85" providerId="LiveId" clId="{0B806A43-C958-4CDB-B8AF-576F62987124}" dt="2022-05-01T09:40:38.972" v="31" actId="1037"/>
          <ac:spMkLst>
            <pc:docMk/>
            <pc:sldMk cId="317073893" sldId="257"/>
            <ac:spMk id="13" creationId="{55A742D9-415C-438A-B14B-CF4E1173DB70}"/>
          </ac:spMkLst>
        </pc:spChg>
        <pc:spChg chg="mod">
          <ac:chgData name="Hameed Shaik" userId="23fa710eed6a8d85" providerId="LiveId" clId="{0B806A43-C958-4CDB-B8AF-576F62987124}" dt="2022-05-01T09:40:21.859" v="30" actId="1037"/>
          <ac:spMkLst>
            <pc:docMk/>
            <pc:sldMk cId="317073893" sldId="257"/>
            <ac:spMk id="17" creationId="{7C8CE3EB-E300-45D8-A134-9AAC6D28D6C8}"/>
          </ac:spMkLst>
        </pc:spChg>
        <pc:spChg chg="mod">
          <ac:chgData name="Hameed Shaik" userId="23fa710eed6a8d85" providerId="LiveId" clId="{0B806A43-C958-4CDB-B8AF-576F62987124}" dt="2022-05-01T09:37:00.483" v="18" actId="207"/>
          <ac:spMkLst>
            <pc:docMk/>
            <pc:sldMk cId="317073893" sldId="257"/>
            <ac:spMk id="18" creationId="{BF0B520C-F0D4-48F4-84BA-5A06BA7E93D9}"/>
          </ac:spMkLst>
        </pc:spChg>
        <pc:spChg chg="mod">
          <ac:chgData name="Hameed Shaik" userId="23fa710eed6a8d85" providerId="LiveId" clId="{0B806A43-C958-4CDB-B8AF-576F62987124}" dt="2022-05-01T09:37:09.197" v="20" actId="207"/>
          <ac:spMkLst>
            <pc:docMk/>
            <pc:sldMk cId="317073893" sldId="257"/>
            <ac:spMk id="19" creationId="{07EAA7B8-9C10-4A9B-82AA-1131DFC04EBB}"/>
          </ac:spMkLst>
        </pc:spChg>
        <pc:spChg chg="mod">
          <ac:chgData name="Hameed Shaik" userId="23fa710eed6a8d85" providerId="LiveId" clId="{0B806A43-C958-4CDB-B8AF-576F62987124}" dt="2022-05-01T09:37:37.817" v="22" actId="207"/>
          <ac:spMkLst>
            <pc:docMk/>
            <pc:sldMk cId="317073893" sldId="257"/>
            <ac:spMk id="20" creationId="{0AAB67A3-885C-4E7A-B953-6C8C9D1AEDA9}"/>
          </ac:spMkLst>
        </pc:spChg>
        <pc:spChg chg="mod">
          <ac:chgData name="Hameed Shaik" userId="23fa710eed6a8d85" providerId="LiveId" clId="{0B806A43-C958-4CDB-B8AF-576F62987124}" dt="2022-05-01T09:32:43.176" v="1" actId="207"/>
          <ac:spMkLst>
            <pc:docMk/>
            <pc:sldMk cId="317073893" sldId="257"/>
            <ac:spMk id="21" creationId="{1B1CFA53-B17F-4BCD-BBC7-58206BC23FA0}"/>
          </ac:spMkLst>
        </pc:spChg>
        <pc:spChg chg="mod">
          <ac:chgData name="Hameed Shaik" userId="23fa710eed6a8d85" providerId="LiveId" clId="{0B806A43-C958-4CDB-B8AF-576F62987124}" dt="2022-05-01T09:32:54.483" v="3" actId="207"/>
          <ac:spMkLst>
            <pc:docMk/>
            <pc:sldMk cId="317073893" sldId="257"/>
            <ac:spMk id="22" creationId="{D73959B4-E928-4359-9513-D016365B16B4}"/>
          </ac:spMkLst>
        </pc:spChg>
        <pc:spChg chg="mod">
          <ac:chgData name="Hameed Shaik" userId="23fa710eed6a8d85" providerId="LiveId" clId="{0B806A43-C958-4CDB-B8AF-576F62987124}" dt="2022-05-01T09:34:20.415" v="9" actId="207"/>
          <ac:spMkLst>
            <pc:docMk/>
            <pc:sldMk cId="317073893" sldId="257"/>
            <ac:spMk id="23" creationId="{94A65E78-1098-4B10-9F65-1D4F52901092}"/>
          </ac:spMkLst>
        </pc:spChg>
        <pc:spChg chg="mod">
          <ac:chgData name="Hameed Shaik" userId="23fa710eed6a8d85" providerId="LiveId" clId="{0B806A43-C958-4CDB-B8AF-576F62987124}" dt="2022-05-01T09:34:29.735" v="11" actId="207"/>
          <ac:spMkLst>
            <pc:docMk/>
            <pc:sldMk cId="317073893" sldId="257"/>
            <ac:spMk id="24" creationId="{C6165CE5-0972-4559-B4CC-442C8B1CE537}"/>
          </ac:spMkLst>
        </pc:spChg>
        <pc:spChg chg="mod">
          <ac:chgData name="Hameed Shaik" userId="23fa710eed6a8d85" providerId="LiveId" clId="{0B806A43-C958-4CDB-B8AF-576F62987124}" dt="2022-05-01T09:34:39.155" v="13" actId="207"/>
          <ac:spMkLst>
            <pc:docMk/>
            <pc:sldMk cId="317073893" sldId="257"/>
            <ac:spMk id="25" creationId="{4F2037BA-0035-4BE5-AABC-24C8AF5EFD5E}"/>
          </ac:spMkLst>
        </pc:spChg>
        <pc:spChg chg="mod">
          <ac:chgData name="Hameed Shaik" userId="23fa710eed6a8d85" providerId="LiveId" clId="{0B806A43-C958-4CDB-B8AF-576F62987124}" dt="2022-05-01T09:36:45.869" v="15" actId="207"/>
          <ac:spMkLst>
            <pc:docMk/>
            <pc:sldMk cId="317073893" sldId="257"/>
            <ac:spMk id="27" creationId="{D9DECE6B-E980-4CD3-8010-35C56E4CFF92}"/>
          </ac:spMkLst>
        </pc:spChg>
        <pc:spChg chg="mod">
          <ac:chgData name="Hameed Shaik" userId="23fa710eed6a8d85" providerId="LiveId" clId="{0B806A43-C958-4CDB-B8AF-576F62987124}" dt="2022-05-01T09:36:54.927" v="17" actId="207"/>
          <ac:spMkLst>
            <pc:docMk/>
            <pc:sldMk cId="317073893" sldId="257"/>
            <ac:spMk id="30" creationId="{BEE9B077-985E-41D6-94DA-74C888164AD2}"/>
          </ac:spMkLst>
        </pc:spChg>
        <pc:spChg chg="mod">
          <ac:chgData name="Hameed Shaik" userId="23fa710eed6a8d85" providerId="LiveId" clId="{0B806A43-C958-4CDB-B8AF-576F62987124}" dt="2022-05-01T09:37:04.841" v="19" actId="207"/>
          <ac:spMkLst>
            <pc:docMk/>
            <pc:sldMk cId="317073893" sldId="257"/>
            <ac:spMk id="31" creationId="{69403536-0243-49F8-8CFA-F5D4011EB9BA}"/>
          </ac:spMkLst>
        </pc:spChg>
        <pc:spChg chg="mod">
          <ac:chgData name="Hameed Shaik" userId="23fa710eed6a8d85" providerId="LiveId" clId="{0B806A43-C958-4CDB-B8AF-576F62987124}" dt="2022-05-01T09:37:30.757" v="21" actId="207"/>
          <ac:spMkLst>
            <pc:docMk/>
            <pc:sldMk cId="317073893" sldId="257"/>
            <ac:spMk id="32" creationId="{04766E10-4C54-490B-9287-5C4EC2ADD57C}"/>
          </ac:spMkLst>
        </pc:spChg>
        <pc:spChg chg="mod">
          <ac:chgData name="Hameed Shaik" userId="23fa710eed6a8d85" providerId="LiveId" clId="{0B806A43-C958-4CDB-B8AF-576F62987124}" dt="2022-05-01T09:37:43.930" v="23" actId="207"/>
          <ac:spMkLst>
            <pc:docMk/>
            <pc:sldMk cId="317073893" sldId="257"/>
            <ac:spMk id="33" creationId="{D01A5188-4A90-4F48-AA0C-6031D20AE769}"/>
          </ac:spMkLst>
        </pc:spChg>
      </pc:sldChg>
      <pc:sldChg chg="modTransition">
        <pc:chgData name="Hameed Shaik" userId="23fa710eed6a8d85" providerId="LiveId" clId="{0B806A43-C958-4CDB-B8AF-576F62987124}" dt="2022-05-01T09:45:32.117" v="74"/>
        <pc:sldMkLst>
          <pc:docMk/>
          <pc:sldMk cId="3364659710" sldId="258"/>
        </pc:sldMkLst>
      </pc:sldChg>
      <pc:sldChg chg="modTransition">
        <pc:chgData name="Hameed Shaik" userId="23fa710eed6a8d85" providerId="LiveId" clId="{0B806A43-C958-4CDB-B8AF-576F62987124}" dt="2022-05-01T09:45:32.117" v="74"/>
        <pc:sldMkLst>
          <pc:docMk/>
          <pc:sldMk cId="2813029708" sldId="259"/>
        </pc:sldMkLst>
      </pc:sldChg>
      <pc:sldChg chg="modTransition">
        <pc:chgData name="Hameed Shaik" userId="23fa710eed6a8d85" providerId="LiveId" clId="{0B806A43-C958-4CDB-B8AF-576F62987124}" dt="2022-05-01T09:45:32.117" v="74"/>
        <pc:sldMkLst>
          <pc:docMk/>
          <pc:sldMk cId="3189525445" sldId="260"/>
        </pc:sldMkLst>
      </pc:sldChg>
      <pc:sldChg chg="modTransition">
        <pc:chgData name="Hameed Shaik" userId="23fa710eed6a8d85" providerId="LiveId" clId="{0B806A43-C958-4CDB-B8AF-576F62987124}" dt="2022-05-01T09:45:32.117" v="74"/>
        <pc:sldMkLst>
          <pc:docMk/>
          <pc:sldMk cId="2790406210" sldId="261"/>
        </pc:sldMkLst>
      </pc:sldChg>
      <pc:sldChg chg="modTransition">
        <pc:chgData name="Hameed Shaik" userId="23fa710eed6a8d85" providerId="LiveId" clId="{0B806A43-C958-4CDB-B8AF-576F62987124}" dt="2022-05-01T09:45:32.117" v="74"/>
        <pc:sldMkLst>
          <pc:docMk/>
          <pc:sldMk cId="2345133728" sldId="262"/>
        </pc:sldMkLst>
      </pc:sldChg>
      <pc:sldChg chg="modTransition">
        <pc:chgData name="Hameed Shaik" userId="23fa710eed6a8d85" providerId="LiveId" clId="{0B806A43-C958-4CDB-B8AF-576F62987124}" dt="2022-05-01T09:45:32.117" v="74"/>
        <pc:sldMkLst>
          <pc:docMk/>
          <pc:sldMk cId="2630534391" sldId="263"/>
        </pc:sldMkLst>
      </pc:sldChg>
      <pc:sldChg chg="modTransition">
        <pc:chgData name="Hameed Shaik" userId="23fa710eed6a8d85" providerId="LiveId" clId="{0B806A43-C958-4CDB-B8AF-576F62987124}" dt="2022-05-01T09:45:32.117" v="74"/>
        <pc:sldMkLst>
          <pc:docMk/>
          <pc:sldMk cId="3926994164" sldId="264"/>
        </pc:sldMkLst>
      </pc:sldChg>
      <pc:sldChg chg="modTransition">
        <pc:chgData name="Hameed Shaik" userId="23fa710eed6a8d85" providerId="LiveId" clId="{0B806A43-C958-4CDB-B8AF-576F62987124}" dt="2022-05-01T09:45:32.117" v="74"/>
        <pc:sldMkLst>
          <pc:docMk/>
          <pc:sldMk cId="2845867674" sldId="265"/>
        </pc:sldMkLst>
      </pc:sldChg>
      <pc:sldChg chg="modTransition">
        <pc:chgData name="Hameed Shaik" userId="23fa710eed6a8d85" providerId="LiveId" clId="{0B806A43-C958-4CDB-B8AF-576F62987124}" dt="2022-05-01T09:45:32.117" v="74"/>
        <pc:sldMkLst>
          <pc:docMk/>
          <pc:sldMk cId="3447047743" sldId="266"/>
        </pc:sldMkLst>
      </pc:sldChg>
      <pc:sldChg chg="modTransition">
        <pc:chgData name="Hameed Shaik" userId="23fa710eed6a8d85" providerId="LiveId" clId="{0B806A43-C958-4CDB-B8AF-576F62987124}" dt="2022-05-01T09:45:32.117" v="74"/>
        <pc:sldMkLst>
          <pc:docMk/>
          <pc:sldMk cId="643674325" sldId="267"/>
        </pc:sldMkLst>
      </pc:sldChg>
      <pc:sldChg chg="modTransition">
        <pc:chgData name="Hameed Shaik" userId="23fa710eed6a8d85" providerId="LiveId" clId="{0B806A43-C958-4CDB-B8AF-576F62987124}" dt="2022-05-01T09:45:32.117" v="74"/>
        <pc:sldMkLst>
          <pc:docMk/>
          <pc:sldMk cId="3226301781" sldId="268"/>
        </pc:sldMkLst>
      </pc:sldChg>
      <pc:sldChg chg="modTransition">
        <pc:chgData name="Hameed Shaik" userId="23fa710eed6a8d85" providerId="LiveId" clId="{0B806A43-C958-4CDB-B8AF-576F62987124}" dt="2022-05-01T09:45:32.117" v="74"/>
        <pc:sldMkLst>
          <pc:docMk/>
          <pc:sldMk cId="4105399450" sldId="269"/>
        </pc:sldMkLst>
      </pc:sldChg>
      <pc:sldChg chg="modTransition">
        <pc:chgData name="Hameed Shaik" userId="23fa710eed6a8d85" providerId="LiveId" clId="{0B806A43-C958-4CDB-B8AF-576F62987124}" dt="2022-05-01T09:45:32.117" v="74"/>
        <pc:sldMkLst>
          <pc:docMk/>
          <pc:sldMk cId="1903527957" sldId="270"/>
        </pc:sldMkLst>
      </pc:sldChg>
      <pc:sldChg chg="modTransition">
        <pc:chgData name="Hameed Shaik" userId="23fa710eed6a8d85" providerId="LiveId" clId="{0B806A43-C958-4CDB-B8AF-576F62987124}" dt="2022-05-01T09:45:32.117" v="74"/>
        <pc:sldMkLst>
          <pc:docMk/>
          <pc:sldMk cId="10537453" sldId="271"/>
        </pc:sldMkLst>
      </pc:sldChg>
      <pc:sldChg chg="modTransition">
        <pc:chgData name="Hameed Shaik" userId="23fa710eed6a8d85" providerId="LiveId" clId="{0B806A43-C958-4CDB-B8AF-576F62987124}" dt="2022-05-01T09:45:32.117" v="74"/>
        <pc:sldMkLst>
          <pc:docMk/>
          <pc:sldMk cId="44024764" sldId="272"/>
        </pc:sldMkLst>
      </pc:sldChg>
      <pc:sldChg chg="modTransition">
        <pc:chgData name="Hameed Shaik" userId="23fa710eed6a8d85" providerId="LiveId" clId="{0B806A43-C958-4CDB-B8AF-576F62987124}" dt="2022-05-01T09:45:32.117" v="74"/>
        <pc:sldMkLst>
          <pc:docMk/>
          <pc:sldMk cId="846173035" sldId="273"/>
        </pc:sldMkLst>
      </pc:sldChg>
      <pc:sldChg chg="modTransition">
        <pc:chgData name="Hameed Shaik" userId="23fa710eed6a8d85" providerId="LiveId" clId="{0B806A43-C958-4CDB-B8AF-576F62987124}" dt="2022-05-01T09:45:32.117" v="74"/>
        <pc:sldMkLst>
          <pc:docMk/>
          <pc:sldMk cId="378077892" sldId="274"/>
        </pc:sldMkLst>
      </pc:sldChg>
      <pc:sldChg chg="modTransition">
        <pc:chgData name="Hameed Shaik" userId="23fa710eed6a8d85" providerId="LiveId" clId="{0B806A43-C958-4CDB-B8AF-576F62987124}" dt="2022-05-01T09:45:32.117" v="74"/>
        <pc:sldMkLst>
          <pc:docMk/>
          <pc:sldMk cId="1088011525" sldId="275"/>
        </pc:sldMkLst>
      </pc:sldChg>
      <pc:sldMasterChg chg="modTransition modSldLayout">
        <pc:chgData name="Hameed Shaik" userId="23fa710eed6a8d85" providerId="LiveId" clId="{0B806A43-C958-4CDB-B8AF-576F62987124}" dt="2022-05-01T09:45:32.117" v="74"/>
        <pc:sldMasterMkLst>
          <pc:docMk/>
          <pc:sldMasterMk cId="1183622721" sldId="2147483648"/>
        </pc:sldMasterMkLst>
        <pc:sldLayoutChg chg="modTransition">
          <pc:chgData name="Hameed Shaik" userId="23fa710eed6a8d85" providerId="LiveId" clId="{0B806A43-C958-4CDB-B8AF-576F62987124}" dt="2022-05-01T09:45:32.117" v="74"/>
          <pc:sldLayoutMkLst>
            <pc:docMk/>
            <pc:sldMasterMk cId="1183622721" sldId="2147483648"/>
            <pc:sldLayoutMk cId="2248462192" sldId="2147483649"/>
          </pc:sldLayoutMkLst>
        </pc:sldLayoutChg>
        <pc:sldLayoutChg chg="modTransition">
          <pc:chgData name="Hameed Shaik" userId="23fa710eed6a8d85" providerId="LiveId" clId="{0B806A43-C958-4CDB-B8AF-576F62987124}" dt="2022-05-01T09:45:32.117" v="74"/>
          <pc:sldLayoutMkLst>
            <pc:docMk/>
            <pc:sldMasterMk cId="1183622721" sldId="2147483648"/>
            <pc:sldLayoutMk cId="2096156734" sldId="2147483650"/>
          </pc:sldLayoutMkLst>
        </pc:sldLayoutChg>
        <pc:sldLayoutChg chg="modTransition">
          <pc:chgData name="Hameed Shaik" userId="23fa710eed6a8d85" providerId="LiveId" clId="{0B806A43-C958-4CDB-B8AF-576F62987124}" dt="2022-05-01T09:45:32.117" v="74"/>
          <pc:sldLayoutMkLst>
            <pc:docMk/>
            <pc:sldMasterMk cId="1183622721" sldId="2147483648"/>
            <pc:sldLayoutMk cId="363243424" sldId="2147483651"/>
          </pc:sldLayoutMkLst>
        </pc:sldLayoutChg>
        <pc:sldLayoutChg chg="modTransition">
          <pc:chgData name="Hameed Shaik" userId="23fa710eed6a8d85" providerId="LiveId" clId="{0B806A43-C958-4CDB-B8AF-576F62987124}" dt="2022-05-01T09:45:32.117" v="74"/>
          <pc:sldLayoutMkLst>
            <pc:docMk/>
            <pc:sldMasterMk cId="1183622721" sldId="2147483648"/>
            <pc:sldLayoutMk cId="4073769253" sldId="2147483652"/>
          </pc:sldLayoutMkLst>
        </pc:sldLayoutChg>
        <pc:sldLayoutChg chg="modTransition">
          <pc:chgData name="Hameed Shaik" userId="23fa710eed6a8d85" providerId="LiveId" clId="{0B806A43-C958-4CDB-B8AF-576F62987124}" dt="2022-05-01T09:45:32.117" v="74"/>
          <pc:sldLayoutMkLst>
            <pc:docMk/>
            <pc:sldMasterMk cId="1183622721" sldId="2147483648"/>
            <pc:sldLayoutMk cId="2002101084" sldId="2147483653"/>
          </pc:sldLayoutMkLst>
        </pc:sldLayoutChg>
        <pc:sldLayoutChg chg="modTransition">
          <pc:chgData name="Hameed Shaik" userId="23fa710eed6a8d85" providerId="LiveId" clId="{0B806A43-C958-4CDB-B8AF-576F62987124}" dt="2022-05-01T09:45:32.117" v="74"/>
          <pc:sldLayoutMkLst>
            <pc:docMk/>
            <pc:sldMasterMk cId="1183622721" sldId="2147483648"/>
            <pc:sldLayoutMk cId="1817830368" sldId="2147483654"/>
          </pc:sldLayoutMkLst>
        </pc:sldLayoutChg>
        <pc:sldLayoutChg chg="modTransition">
          <pc:chgData name="Hameed Shaik" userId="23fa710eed6a8d85" providerId="LiveId" clId="{0B806A43-C958-4CDB-B8AF-576F62987124}" dt="2022-05-01T09:45:32.117" v="74"/>
          <pc:sldLayoutMkLst>
            <pc:docMk/>
            <pc:sldMasterMk cId="1183622721" sldId="2147483648"/>
            <pc:sldLayoutMk cId="3990360468" sldId="2147483655"/>
          </pc:sldLayoutMkLst>
        </pc:sldLayoutChg>
        <pc:sldLayoutChg chg="modTransition">
          <pc:chgData name="Hameed Shaik" userId="23fa710eed6a8d85" providerId="LiveId" clId="{0B806A43-C958-4CDB-B8AF-576F62987124}" dt="2022-05-01T09:45:32.117" v="74"/>
          <pc:sldLayoutMkLst>
            <pc:docMk/>
            <pc:sldMasterMk cId="1183622721" sldId="2147483648"/>
            <pc:sldLayoutMk cId="3418291651" sldId="2147483656"/>
          </pc:sldLayoutMkLst>
        </pc:sldLayoutChg>
        <pc:sldLayoutChg chg="modTransition">
          <pc:chgData name="Hameed Shaik" userId="23fa710eed6a8d85" providerId="LiveId" clId="{0B806A43-C958-4CDB-B8AF-576F62987124}" dt="2022-05-01T09:45:32.117" v="74"/>
          <pc:sldLayoutMkLst>
            <pc:docMk/>
            <pc:sldMasterMk cId="1183622721" sldId="2147483648"/>
            <pc:sldLayoutMk cId="1071874508" sldId="2147483657"/>
          </pc:sldLayoutMkLst>
        </pc:sldLayoutChg>
        <pc:sldLayoutChg chg="modTransition">
          <pc:chgData name="Hameed Shaik" userId="23fa710eed6a8d85" providerId="LiveId" clId="{0B806A43-C958-4CDB-B8AF-576F62987124}" dt="2022-05-01T09:45:32.117" v="74"/>
          <pc:sldLayoutMkLst>
            <pc:docMk/>
            <pc:sldMasterMk cId="1183622721" sldId="2147483648"/>
            <pc:sldLayoutMk cId="2017307175" sldId="2147483658"/>
          </pc:sldLayoutMkLst>
        </pc:sldLayoutChg>
        <pc:sldLayoutChg chg="modTransition">
          <pc:chgData name="Hameed Shaik" userId="23fa710eed6a8d85" providerId="LiveId" clId="{0B806A43-C958-4CDB-B8AF-576F62987124}" dt="2022-05-01T09:45:32.117" v="74"/>
          <pc:sldLayoutMkLst>
            <pc:docMk/>
            <pc:sldMasterMk cId="1183622721" sldId="2147483648"/>
            <pc:sldLayoutMk cId="881174886" sldId="2147483659"/>
          </pc:sldLayoutMkLst>
        </pc:sldLayoutChg>
      </pc:sldMasterChg>
    </pc:docChg>
  </pc:docChgLst>
  <pc:docChgLst>
    <pc:chgData name="Hameed Shaik" userId="23fa710eed6a8d85" providerId="LiveId" clId="{BE4FE386-9404-48FF-A26D-A55314416272}"/>
    <pc:docChg chg="custSel addSld delSld modSld modSection">
      <pc:chgData name="Hameed Shaik" userId="23fa710eed6a8d85" providerId="LiveId" clId="{BE4FE386-9404-48FF-A26D-A55314416272}" dt="2022-05-22T17:20:30.723" v="573" actId="2085"/>
      <pc:docMkLst>
        <pc:docMk/>
      </pc:docMkLst>
      <pc:sldChg chg="addSp delSp modSp mod setBg">
        <pc:chgData name="Hameed Shaik" userId="23fa710eed6a8d85" providerId="LiveId" clId="{BE4FE386-9404-48FF-A26D-A55314416272}" dt="2022-05-22T17:20:30.723" v="573" actId="2085"/>
        <pc:sldMkLst>
          <pc:docMk/>
          <pc:sldMk cId="1922358919" sldId="256"/>
        </pc:sldMkLst>
        <pc:spChg chg="mod">
          <ac:chgData name="Hameed Shaik" userId="23fa710eed6a8d85" providerId="LiveId" clId="{BE4FE386-9404-48FF-A26D-A55314416272}" dt="2022-05-22T17:20:30.723" v="573" actId="2085"/>
          <ac:spMkLst>
            <pc:docMk/>
            <pc:sldMk cId="1922358919" sldId="256"/>
            <ac:spMk id="2" creationId="{2B5BD20C-5BE9-4A32-995A-33B83F13E90E}"/>
          </ac:spMkLst>
        </pc:spChg>
        <pc:spChg chg="mod">
          <ac:chgData name="Hameed Shaik" userId="23fa710eed6a8d85" providerId="LiveId" clId="{BE4FE386-9404-48FF-A26D-A55314416272}" dt="2022-05-22T17:12:09.430" v="563" actId="113"/>
          <ac:spMkLst>
            <pc:docMk/>
            <pc:sldMk cId="1922358919" sldId="256"/>
            <ac:spMk id="3" creationId="{C098527F-78E1-464B-BE1C-BD8B08A995FC}"/>
          </ac:spMkLst>
        </pc:spChg>
        <pc:spChg chg="add del mod">
          <ac:chgData name="Hameed Shaik" userId="23fa710eed6a8d85" providerId="LiveId" clId="{BE4FE386-9404-48FF-A26D-A55314416272}" dt="2022-05-22T17:13:41.414" v="565" actId="33987"/>
          <ac:spMkLst>
            <pc:docMk/>
            <pc:sldMk cId="1922358919" sldId="256"/>
            <ac:spMk id="5" creationId="{02FEECFF-67EF-4188-B1B8-E84EE3B41388}"/>
          </ac:spMkLst>
        </pc:spChg>
      </pc:sldChg>
      <pc:sldChg chg="modSp mod">
        <pc:chgData name="Hameed Shaik" userId="23fa710eed6a8d85" providerId="LiveId" clId="{BE4FE386-9404-48FF-A26D-A55314416272}" dt="2022-05-22T17:05:59.737" v="245" actId="20577"/>
        <pc:sldMkLst>
          <pc:docMk/>
          <pc:sldMk cId="317073893" sldId="257"/>
        </pc:sldMkLst>
        <pc:spChg chg="mod">
          <ac:chgData name="Hameed Shaik" userId="23fa710eed6a8d85" providerId="LiveId" clId="{BE4FE386-9404-48FF-A26D-A55314416272}" dt="2022-05-22T17:04:28.046" v="118" actId="20577"/>
          <ac:spMkLst>
            <pc:docMk/>
            <pc:sldMk cId="317073893" sldId="257"/>
            <ac:spMk id="22" creationId="{D73959B4-E928-4359-9513-D016365B16B4}"/>
          </ac:spMkLst>
        </pc:spChg>
        <pc:spChg chg="mod">
          <ac:chgData name="Hameed Shaik" userId="23fa710eed6a8d85" providerId="LiveId" clId="{BE4FE386-9404-48FF-A26D-A55314416272}" dt="2022-05-22T17:04:43.507" v="148" actId="20577"/>
          <ac:spMkLst>
            <pc:docMk/>
            <pc:sldMk cId="317073893" sldId="257"/>
            <ac:spMk id="23" creationId="{94A65E78-1098-4B10-9F65-1D4F52901092}"/>
          </ac:spMkLst>
        </pc:spChg>
        <pc:spChg chg="mod">
          <ac:chgData name="Hameed Shaik" userId="23fa710eed6a8d85" providerId="LiveId" clId="{BE4FE386-9404-48FF-A26D-A55314416272}" dt="2022-05-22T17:04:59.038" v="174" actId="20577"/>
          <ac:spMkLst>
            <pc:docMk/>
            <pc:sldMk cId="317073893" sldId="257"/>
            <ac:spMk id="24" creationId="{C6165CE5-0972-4559-B4CC-442C8B1CE537}"/>
          </ac:spMkLst>
        </pc:spChg>
        <pc:spChg chg="mod">
          <ac:chgData name="Hameed Shaik" userId="23fa710eed6a8d85" providerId="LiveId" clId="{BE4FE386-9404-48FF-A26D-A55314416272}" dt="2022-05-22T17:05:06.912" v="194" actId="20577"/>
          <ac:spMkLst>
            <pc:docMk/>
            <pc:sldMk cId="317073893" sldId="257"/>
            <ac:spMk id="25" creationId="{4F2037BA-0035-4BE5-AABC-24C8AF5EFD5E}"/>
          </ac:spMkLst>
        </pc:spChg>
        <pc:spChg chg="mod">
          <ac:chgData name="Hameed Shaik" userId="23fa710eed6a8d85" providerId="LiveId" clId="{BE4FE386-9404-48FF-A26D-A55314416272}" dt="2022-05-22T17:05:18.560" v="219" actId="20577"/>
          <ac:spMkLst>
            <pc:docMk/>
            <pc:sldMk cId="317073893" sldId="257"/>
            <ac:spMk id="27" creationId="{D9DECE6B-E980-4CD3-8010-35C56E4CFF92}"/>
          </ac:spMkLst>
        </pc:spChg>
        <pc:spChg chg="mod">
          <ac:chgData name="Hameed Shaik" userId="23fa710eed6a8d85" providerId="LiveId" clId="{BE4FE386-9404-48FF-A26D-A55314416272}" dt="2022-05-22T17:05:59.737" v="245" actId="20577"/>
          <ac:spMkLst>
            <pc:docMk/>
            <pc:sldMk cId="317073893" sldId="257"/>
            <ac:spMk id="30" creationId="{BEE9B077-985E-41D6-94DA-74C888164AD2}"/>
          </ac:spMkLst>
        </pc:spChg>
      </pc:sldChg>
      <pc:sldChg chg="del">
        <pc:chgData name="Hameed Shaik" userId="23fa710eed6a8d85" providerId="LiveId" clId="{BE4FE386-9404-48FF-A26D-A55314416272}" dt="2022-05-16T17:29:26.635" v="49" actId="47"/>
        <pc:sldMkLst>
          <pc:docMk/>
          <pc:sldMk cId="2845867674" sldId="265"/>
        </pc:sldMkLst>
      </pc:sldChg>
      <pc:sldChg chg="del">
        <pc:chgData name="Hameed Shaik" userId="23fa710eed6a8d85" providerId="LiveId" clId="{BE4FE386-9404-48FF-A26D-A55314416272}" dt="2022-05-16T17:29:30.468" v="50" actId="47"/>
        <pc:sldMkLst>
          <pc:docMk/>
          <pc:sldMk cId="3447047743" sldId="266"/>
        </pc:sldMkLst>
      </pc:sldChg>
      <pc:sldChg chg="add">
        <pc:chgData name="Hameed Shaik" userId="23fa710eed6a8d85" providerId="LiveId" clId="{BE4FE386-9404-48FF-A26D-A55314416272}" dt="2022-05-22T17:03:36.860" v="61"/>
        <pc:sldMkLst>
          <pc:docMk/>
          <pc:sldMk cId="1848083385" sldId="270"/>
        </pc:sldMkLst>
      </pc:sldChg>
      <pc:sldChg chg="addSp delSp modSp del">
        <pc:chgData name="Hameed Shaik" userId="23fa710eed6a8d85" providerId="LiveId" clId="{BE4FE386-9404-48FF-A26D-A55314416272}" dt="2022-05-22T17:03:10.745" v="59" actId="2696"/>
        <pc:sldMkLst>
          <pc:docMk/>
          <pc:sldMk cId="1903527957" sldId="270"/>
        </pc:sldMkLst>
        <pc:spChg chg="mod">
          <ac:chgData name="Hameed Shaik" userId="23fa710eed6a8d85" providerId="LiveId" clId="{BE4FE386-9404-48FF-A26D-A55314416272}" dt="2022-05-22T17:02:18.003" v="56"/>
          <ac:spMkLst>
            <pc:docMk/>
            <pc:sldMk cId="1903527957" sldId="270"/>
            <ac:spMk id="4" creationId="{CB1989CD-F956-4D27-A99C-9B51E29BE477}"/>
          </ac:spMkLst>
        </pc:spChg>
        <pc:spChg chg="add del mod">
          <ac:chgData name="Hameed Shaik" userId="23fa710eed6a8d85" providerId="LiveId" clId="{BE4FE386-9404-48FF-A26D-A55314416272}" dt="2022-05-22T17:02:18.003" v="56"/>
          <ac:spMkLst>
            <pc:docMk/>
            <pc:sldMk cId="1903527957" sldId="270"/>
            <ac:spMk id="6" creationId="{36633846-7715-40AD-9FE6-BEE4CF12CAF7}"/>
          </ac:spMkLst>
        </pc:spChg>
        <pc:spChg chg="add del mod">
          <ac:chgData name="Hameed Shaik" userId="23fa710eed6a8d85" providerId="LiveId" clId="{BE4FE386-9404-48FF-A26D-A55314416272}" dt="2022-05-22T17:02:18.003" v="56"/>
          <ac:spMkLst>
            <pc:docMk/>
            <pc:sldMk cId="1903527957" sldId="270"/>
            <ac:spMk id="7" creationId="{6077F2B1-8DD0-4984-827E-AC31BE0A21B6}"/>
          </ac:spMkLst>
        </pc:spChg>
        <pc:spChg chg="mod">
          <ac:chgData name="Hameed Shaik" userId="23fa710eed6a8d85" providerId="LiveId" clId="{BE4FE386-9404-48FF-A26D-A55314416272}" dt="2022-05-22T17:02:18.003" v="56"/>
          <ac:spMkLst>
            <pc:docMk/>
            <pc:sldMk cId="1903527957" sldId="270"/>
            <ac:spMk id="8" creationId="{D9DF07B4-7CAB-4939-B6CE-53DF2BE5AEA1}"/>
          </ac:spMkLst>
        </pc:spChg>
        <pc:spChg chg="add del mod">
          <ac:chgData name="Hameed Shaik" userId="23fa710eed6a8d85" providerId="LiveId" clId="{BE4FE386-9404-48FF-A26D-A55314416272}" dt="2022-05-22T17:02:17.489" v="55"/>
          <ac:spMkLst>
            <pc:docMk/>
            <pc:sldMk cId="1903527957" sldId="270"/>
            <ac:spMk id="9" creationId="{845589C4-FF55-4C5D-B21D-B421AEFACD1F}"/>
          </ac:spMkLst>
        </pc:spChg>
        <pc:spChg chg="add del mod">
          <ac:chgData name="Hameed Shaik" userId="23fa710eed6a8d85" providerId="LiveId" clId="{BE4FE386-9404-48FF-A26D-A55314416272}" dt="2022-05-22T17:02:17.489" v="55"/>
          <ac:spMkLst>
            <pc:docMk/>
            <pc:sldMk cId="1903527957" sldId="270"/>
            <ac:spMk id="10" creationId="{445C9993-3BAB-4378-8A01-6389D682C2CE}"/>
          </ac:spMkLst>
        </pc:spChg>
      </pc:sldChg>
      <pc:sldChg chg="del">
        <pc:chgData name="Hameed Shaik" userId="23fa710eed6a8d85" providerId="LiveId" clId="{BE4FE386-9404-48FF-A26D-A55314416272}" dt="2022-05-22T17:01:50.262" v="52" actId="47"/>
        <pc:sldMkLst>
          <pc:docMk/>
          <pc:sldMk cId="10537453" sldId="271"/>
        </pc:sldMkLst>
      </pc:sldChg>
      <pc:sldChg chg="del">
        <pc:chgData name="Hameed Shaik" userId="23fa710eed6a8d85" providerId="LiveId" clId="{BE4FE386-9404-48FF-A26D-A55314416272}" dt="2022-05-22T17:01:43.263" v="51" actId="47"/>
        <pc:sldMkLst>
          <pc:docMk/>
          <pc:sldMk cId="666696302" sldId="277"/>
        </pc:sldMkLst>
      </pc:sldChg>
      <pc:sldChg chg="new del">
        <pc:chgData name="Hameed Shaik" userId="23fa710eed6a8d85" providerId="LiveId" clId="{BE4FE386-9404-48FF-A26D-A55314416272}" dt="2022-05-16T17:24:12.610" v="1" actId="47"/>
        <pc:sldMkLst>
          <pc:docMk/>
          <pc:sldMk cId="149686209" sldId="278"/>
        </pc:sldMkLst>
      </pc:sldChg>
      <pc:sldChg chg="addSp delSp modSp new mod">
        <pc:chgData name="Hameed Shaik" userId="23fa710eed6a8d85" providerId="LiveId" clId="{BE4FE386-9404-48FF-A26D-A55314416272}" dt="2022-05-16T17:29:16.287" v="48" actId="14100"/>
        <pc:sldMkLst>
          <pc:docMk/>
          <pc:sldMk cId="416511217" sldId="278"/>
        </pc:sldMkLst>
        <pc:spChg chg="mod">
          <ac:chgData name="Hameed Shaik" userId="23fa710eed6a8d85" providerId="LiveId" clId="{BE4FE386-9404-48FF-A26D-A55314416272}" dt="2022-05-16T17:24:59.680" v="7" actId="1076"/>
          <ac:spMkLst>
            <pc:docMk/>
            <pc:sldMk cId="416511217" sldId="278"/>
            <ac:spMk id="2" creationId="{49EF19F5-4636-4E13-AC72-00349BFA3582}"/>
          </ac:spMkLst>
        </pc:spChg>
        <pc:spChg chg="del mod">
          <ac:chgData name="Hameed Shaik" userId="23fa710eed6a8d85" providerId="LiveId" clId="{BE4FE386-9404-48FF-A26D-A55314416272}" dt="2022-05-16T17:25:19.202" v="11"/>
          <ac:spMkLst>
            <pc:docMk/>
            <pc:sldMk cId="416511217" sldId="278"/>
            <ac:spMk id="3" creationId="{C4D508B7-ABF4-4470-8EB0-CFB901A07534}"/>
          </ac:spMkLst>
        </pc:spChg>
        <pc:spChg chg="mod">
          <ac:chgData name="Hameed Shaik" userId="23fa710eed6a8d85" providerId="LiveId" clId="{BE4FE386-9404-48FF-A26D-A55314416272}" dt="2022-05-16T17:29:06.531" v="46" actId="255"/>
          <ac:spMkLst>
            <pc:docMk/>
            <pc:sldMk cId="416511217" sldId="278"/>
            <ac:spMk id="4" creationId="{15FF9C6B-85B5-4D5B-9647-D136297C6EE1}"/>
          </ac:spMkLst>
        </pc:spChg>
        <pc:spChg chg="add del mod">
          <ac:chgData name="Hameed Shaik" userId="23fa710eed6a8d85" providerId="LiveId" clId="{BE4FE386-9404-48FF-A26D-A55314416272}" dt="2022-05-16T17:27:41.036" v="34"/>
          <ac:spMkLst>
            <pc:docMk/>
            <pc:sldMk cId="416511217" sldId="278"/>
            <ac:spMk id="7" creationId="{BFAA37CE-C889-4BE5-AA8F-E4505599BFBE}"/>
          </ac:spMkLst>
        </pc:spChg>
        <pc:picChg chg="add del mod">
          <ac:chgData name="Hameed Shaik" userId="23fa710eed6a8d85" providerId="LiveId" clId="{BE4FE386-9404-48FF-A26D-A55314416272}" dt="2022-05-16T17:26:05.721" v="33" actId="478"/>
          <ac:picMkLst>
            <pc:docMk/>
            <pc:sldMk cId="416511217" sldId="278"/>
            <ac:picMk id="5" creationId="{1FB93896-F7A2-44DE-A1DB-CAA29A4C1617}"/>
          </ac:picMkLst>
        </pc:picChg>
        <pc:picChg chg="add mod">
          <ac:chgData name="Hameed Shaik" userId="23fa710eed6a8d85" providerId="LiveId" clId="{BE4FE386-9404-48FF-A26D-A55314416272}" dt="2022-05-16T17:29:16.287" v="48" actId="14100"/>
          <ac:picMkLst>
            <pc:docMk/>
            <pc:sldMk cId="416511217" sldId="278"/>
            <ac:picMk id="1026" creationId="{15E3167E-D8AD-40EE-B5F4-DF70C92680D3}"/>
          </ac:picMkLst>
        </pc:picChg>
      </pc:sldChg>
      <pc:sldChg chg="add del">
        <pc:chgData name="Hameed Shaik" userId="23fa710eed6a8d85" providerId="LiveId" clId="{BE4FE386-9404-48FF-A26D-A55314416272}" dt="2022-05-22T17:02:39.915" v="58" actId="47"/>
        <pc:sldMkLst>
          <pc:docMk/>
          <pc:sldMk cId="273051542" sldId="279"/>
        </pc:sldMkLst>
      </pc:sldChg>
      <pc:sldChg chg="new del">
        <pc:chgData name="Hameed Shaik" userId="23fa710eed6a8d85" providerId="LiveId" clId="{BE4FE386-9404-48FF-A26D-A55314416272}" dt="2022-05-22T17:03:41.754" v="62" actId="47"/>
        <pc:sldMkLst>
          <pc:docMk/>
          <pc:sldMk cId="1176663787"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70F24-336F-4072-9A3D-7C1B29869FA4}" type="datetimeFigureOut">
              <a:rPr lang="en-IN" smtClean="0"/>
              <a:t>15-06-2022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33B998-5928-42F6-A5D2-54E999A3E2D3}" type="slidenum">
              <a:rPr lang="en-IN" smtClean="0"/>
              <a:t>‹#›</a:t>
            </a:fld>
            <a:endParaRPr lang="en-IN" dirty="0"/>
          </a:p>
        </p:txBody>
      </p:sp>
    </p:spTree>
    <p:extLst>
      <p:ext uri="{BB962C8B-B14F-4D97-AF65-F5344CB8AC3E}">
        <p14:creationId xmlns:p14="http://schemas.microsoft.com/office/powerpoint/2010/main" val="221996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33B998-5928-42F6-A5D2-54E999A3E2D3}" type="slidenum">
              <a:rPr lang="en-IN" smtClean="0"/>
              <a:t>6</a:t>
            </a:fld>
            <a:endParaRPr lang="en-IN" dirty="0"/>
          </a:p>
        </p:txBody>
      </p:sp>
    </p:spTree>
    <p:extLst>
      <p:ext uri="{BB962C8B-B14F-4D97-AF65-F5344CB8AC3E}">
        <p14:creationId xmlns:p14="http://schemas.microsoft.com/office/powerpoint/2010/main" val="3746722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33B998-5928-42F6-A5D2-54E999A3E2D3}" type="slidenum">
              <a:rPr lang="en-IN" smtClean="0"/>
              <a:t>12</a:t>
            </a:fld>
            <a:endParaRPr lang="en-IN" dirty="0"/>
          </a:p>
        </p:txBody>
      </p:sp>
    </p:spTree>
    <p:extLst>
      <p:ext uri="{BB962C8B-B14F-4D97-AF65-F5344CB8AC3E}">
        <p14:creationId xmlns:p14="http://schemas.microsoft.com/office/powerpoint/2010/main" val="3586575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715E4-9EA5-42F1-B62E-1CA8B3B55D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A90AF7-EE94-453E-AF83-0101269EA2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8E4402-C82A-4FCF-BD2F-61F9539D3130}"/>
              </a:ext>
            </a:extLst>
          </p:cNvPr>
          <p:cNvSpPr>
            <a:spLocks noGrp="1"/>
          </p:cNvSpPr>
          <p:nvPr>
            <p:ph type="dt" sz="half" idx="10"/>
          </p:nvPr>
        </p:nvSpPr>
        <p:spPr/>
        <p:txBody>
          <a:bodyPr/>
          <a:lstStyle/>
          <a:p>
            <a:fld id="{FAE06EEA-4A2E-4704-888C-E78DA140C424}" type="datetimeFigureOut">
              <a:rPr lang="en-IN" smtClean="0"/>
              <a:t>15-06-2022</a:t>
            </a:fld>
            <a:endParaRPr lang="en-IN" dirty="0"/>
          </a:p>
        </p:txBody>
      </p:sp>
      <p:sp>
        <p:nvSpPr>
          <p:cNvPr id="5" name="Footer Placeholder 4">
            <a:extLst>
              <a:ext uri="{FF2B5EF4-FFF2-40B4-BE49-F238E27FC236}">
                <a16:creationId xmlns:a16="http://schemas.microsoft.com/office/drawing/2014/main" id="{FC38196C-A74D-4116-9311-34DB85D49C5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5B34B19-4E08-488B-BD48-7368BCA9F9B5}"/>
              </a:ext>
            </a:extLst>
          </p:cNvPr>
          <p:cNvSpPr>
            <a:spLocks noGrp="1"/>
          </p:cNvSpPr>
          <p:nvPr>
            <p:ph type="sldNum" sz="quarter" idx="12"/>
          </p:nvPr>
        </p:nvSpPr>
        <p:spPr/>
        <p:txBody>
          <a:bodyPr/>
          <a:lstStyle/>
          <a:p>
            <a:fld id="{66E44494-49D5-472A-9FFC-E66A096219C6}" type="slidenum">
              <a:rPr lang="en-IN" smtClean="0"/>
              <a:t>‹#›</a:t>
            </a:fld>
            <a:endParaRPr lang="en-IN" dirty="0"/>
          </a:p>
        </p:txBody>
      </p:sp>
    </p:spTree>
    <p:extLst>
      <p:ext uri="{BB962C8B-B14F-4D97-AF65-F5344CB8AC3E}">
        <p14:creationId xmlns:p14="http://schemas.microsoft.com/office/powerpoint/2010/main" val="2248462192"/>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29C8-F2C0-476C-B388-FE21955497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4E3AD6-0FD4-4C75-BC1C-24839216DB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EA1572-CB58-4FEF-B116-B4290682FFB2}"/>
              </a:ext>
            </a:extLst>
          </p:cNvPr>
          <p:cNvSpPr>
            <a:spLocks noGrp="1"/>
          </p:cNvSpPr>
          <p:nvPr>
            <p:ph type="dt" sz="half" idx="10"/>
          </p:nvPr>
        </p:nvSpPr>
        <p:spPr/>
        <p:txBody>
          <a:bodyPr/>
          <a:lstStyle/>
          <a:p>
            <a:fld id="{FAE06EEA-4A2E-4704-888C-E78DA140C424}" type="datetimeFigureOut">
              <a:rPr lang="en-IN" smtClean="0"/>
              <a:t>15-06-2022</a:t>
            </a:fld>
            <a:endParaRPr lang="en-IN" dirty="0"/>
          </a:p>
        </p:txBody>
      </p:sp>
      <p:sp>
        <p:nvSpPr>
          <p:cNvPr id="5" name="Footer Placeholder 4">
            <a:extLst>
              <a:ext uri="{FF2B5EF4-FFF2-40B4-BE49-F238E27FC236}">
                <a16:creationId xmlns:a16="http://schemas.microsoft.com/office/drawing/2014/main" id="{2E1E2AC3-D04E-4A4F-A713-76E89BEDCCD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FD2D51F-5169-4AEA-B33C-A996FCAD5CDA}"/>
              </a:ext>
            </a:extLst>
          </p:cNvPr>
          <p:cNvSpPr>
            <a:spLocks noGrp="1"/>
          </p:cNvSpPr>
          <p:nvPr>
            <p:ph type="sldNum" sz="quarter" idx="12"/>
          </p:nvPr>
        </p:nvSpPr>
        <p:spPr/>
        <p:txBody>
          <a:bodyPr/>
          <a:lstStyle/>
          <a:p>
            <a:fld id="{66E44494-49D5-472A-9FFC-E66A096219C6}" type="slidenum">
              <a:rPr lang="en-IN" smtClean="0"/>
              <a:t>‹#›</a:t>
            </a:fld>
            <a:endParaRPr lang="en-IN" dirty="0"/>
          </a:p>
        </p:txBody>
      </p:sp>
    </p:spTree>
    <p:extLst>
      <p:ext uri="{BB962C8B-B14F-4D97-AF65-F5344CB8AC3E}">
        <p14:creationId xmlns:p14="http://schemas.microsoft.com/office/powerpoint/2010/main" val="2017307175"/>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59799D-B581-4173-976D-03C31C5AD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210D48-5525-41D8-B2EF-87F686FB87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B66546-5633-49D3-8DF5-364CD3694F0D}"/>
              </a:ext>
            </a:extLst>
          </p:cNvPr>
          <p:cNvSpPr>
            <a:spLocks noGrp="1"/>
          </p:cNvSpPr>
          <p:nvPr>
            <p:ph type="dt" sz="half" idx="10"/>
          </p:nvPr>
        </p:nvSpPr>
        <p:spPr/>
        <p:txBody>
          <a:bodyPr/>
          <a:lstStyle/>
          <a:p>
            <a:fld id="{FAE06EEA-4A2E-4704-888C-E78DA140C424}" type="datetimeFigureOut">
              <a:rPr lang="en-IN" smtClean="0"/>
              <a:t>15-06-2022</a:t>
            </a:fld>
            <a:endParaRPr lang="en-IN" dirty="0"/>
          </a:p>
        </p:txBody>
      </p:sp>
      <p:sp>
        <p:nvSpPr>
          <p:cNvPr id="5" name="Footer Placeholder 4">
            <a:extLst>
              <a:ext uri="{FF2B5EF4-FFF2-40B4-BE49-F238E27FC236}">
                <a16:creationId xmlns:a16="http://schemas.microsoft.com/office/drawing/2014/main" id="{8C3409BE-BAD0-4298-9296-9E07C8AD385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71BBD46-A503-4F17-AF0B-347E79D64DCB}"/>
              </a:ext>
            </a:extLst>
          </p:cNvPr>
          <p:cNvSpPr>
            <a:spLocks noGrp="1"/>
          </p:cNvSpPr>
          <p:nvPr>
            <p:ph type="sldNum" sz="quarter" idx="12"/>
          </p:nvPr>
        </p:nvSpPr>
        <p:spPr/>
        <p:txBody>
          <a:bodyPr/>
          <a:lstStyle/>
          <a:p>
            <a:fld id="{66E44494-49D5-472A-9FFC-E66A096219C6}" type="slidenum">
              <a:rPr lang="en-IN" smtClean="0"/>
              <a:t>‹#›</a:t>
            </a:fld>
            <a:endParaRPr lang="en-IN" dirty="0"/>
          </a:p>
        </p:txBody>
      </p:sp>
    </p:spTree>
    <p:extLst>
      <p:ext uri="{BB962C8B-B14F-4D97-AF65-F5344CB8AC3E}">
        <p14:creationId xmlns:p14="http://schemas.microsoft.com/office/powerpoint/2010/main" val="881174886"/>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8696-1E85-455A-8131-68784A3B5C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EDC17F-5915-43B0-BC8B-FCA48472B2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84C3A7-E878-45FF-9F12-0144DBFE9409}"/>
              </a:ext>
            </a:extLst>
          </p:cNvPr>
          <p:cNvSpPr>
            <a:spLocks noGrp="1"/>
          </p:cNvSpPr>
          <p:nvPr>
            <p:ph type="dt" sz="half" idx="10"/>
          </p:nvPr>
        </p:nvSpPr>
        <p:spPr/>
        <p:txBody>
          <a:bodyPr/>
          <a:lstStyle/>
          <a:p>
            <a:fld id="{FAE06EEA-4A2E-4704-888C-E78DA140C424}" type="datetimeFigureOut">
              <a:rPr lang="en-IN" smtClean="0"/>
              <a:t>15-06-2022</a:t>
            </a:fld>
            <a:endParaRPr lang="en-IN" dirty="0"/>
          </a:p>
        </p:txBody>
      </p:sp>
      <p:sp>
        <p:nvSpPr>
          <p:cNvPr id="5" name="Footer Placeholder 4">
            <a:extLst>
              <a:ext uri="{FF2B5EF4-FFF2-40B4-BE49-F238E27FC236}">
                <a16:creationId xmlns:a16="http://schemas.microsoft.com/office/drawing/2014/main" id="{E3F7AA34-8FA3-478D-8DB8-5ADDDA37EA8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645EBAD-E99F-47D2-84E3-9DFBB195C836}"/>
              </a:ext>
            </a:extLst>
          </p:cNvPr>
          <p:cNvSpPr>
            <a:spLocks noGrp="1"/>
          </p:cNvSpPr>
          <p:nvPr>
            <p:ph type="sldNum" sz="quarter" idx="12"/>
          </p:nvPr>
        </p:nvSpPr>
        <p:spPr/>
        <p:txBody>
          <a:bodyPr/>
          <a:lstStyle/>
          <a:p>
            <a:fld id="{66E44494-49D5-472A-9FFC-E66A096219C6}" type="slidenum">
              <a:rPr lang="en-IN" smtClean="0"/>
              <a:t>‹#›</a:t>
            </a:fld>
            <a:endParaRPr lang="en-IN" dirty="0"/>
          </a:p>
        </p:txBody>
      </p:sp>
    </p:spTree>
    <p:extLst>
      <p:ext uri="{BB962C8B-B14F-4D97-AF65-F5344CB8AC3E}">
        <p14:creationId xmlns:p14="http://schemas.microsoft.com/office/powerpoint/2010/main" val="2096156734"/>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68AD-528F-4183-B9F3-B6AFBE8707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2BF860-9D4F-4805-9435-202A84BB5D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0122F4-BAB3-4806-98A0-FE70786A993E}"/>
              </a:ext>
            </a:extLst>
          </p:cNvPr>
          <p:cNvSpPr>
            <a:spLocks noGrp="1"/>
          </p:cNvSpPr>
          <p:nvPr>
            <p:ph type="dt" sz="half" idx="10"/>
          </p:nvPr>
        </p:nvSpPr>
        <p:spPr/>
        <p:txBody>
          <a:bodyPr/>
          <a:lstStyle/>
          <a:p>
            <a:fld id="{FAE06EEA-4A2E-4704-888C-E78DA140C424}" type="datetimeFigureOut">
              <a:rPr lang="en-IN" smtClean="0"/>
              <a:t>15-06-2022</a:t>
            </a:fld>
            <a:endParaRPr lang="en-IN" dirty="0"/>
          </a:p>
        </p:txBody>
      </p:sp>
      <p:sp>
        <p:nvSpPr>
          <p:cNvPr id="5" name="Footer Placeholder 4">
            <a:extLst>
              <a:ext uri="{FF2B5EF4-FFF2-40B4-BE49-F238E27FC236}">
                <a16:creationId xmlns:a16="http://schemas.microsoft.com/office/drawing/2014/main" id="{554D2DCD-23E8-4429-AE7F-01E81DA8F2F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6E23C2D-B746-4339-A923-F7BD272674CF}"/>
              </a:ext>
            </a:extLst>
          </p:cNvPr>
          <p:cNvSpPr>
            <a:spLocks noGrp="1"/>
          </p:cNvSpPr>
          <p:nvPr>
            <p:ph type="sldNum" sz="quarter" idx="12"/>
          </p:nvPr>
        </p:nvSpPr>
        <p:spPr/>
        <p:txBody>
          <a:bodyPr/>
          <a:lstStyle/>
          <a:p>
            <a:fld id="{66E44494-49D5-472A-9FFC-E66A096219C6}" type="slidenum">
              <a:rPr lang="en-IN" smtClean="0"/>
              <a:t>‹#›</a:t>
            </a:fld>
            <a:endParaRPr lang="en-IN" dirty="0"/>
          </a:p>
        </p:txBody>
      </p:sp>
    </p:spTree>
    <p:extLst>
      <p:ext uri="{BB962C8B-B14F-4D97-AF65-F5344CB8AC3E}">
        <p14:creationId xmlns:p14="http://schemas.microsoft.com/office/powerpoint/2010/main" val="363243424"/>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0ECC7-F512-4E68-A314-C523BD2F18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8ED11A-91F2-4EF4-9E65-D8B677E35E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8045F4-5A56-4298-B703-D6B8CC9974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698E8A-D102-465F-B2E0-42E8C2A68760}"/>
              </a:ext>
            </a:extLst>
          </p:cNvPr>
          <p:cNvSpPr>
            <a:spLocks noGrp="1"/>
          </p:cNvSpPr>
          <p:nvPr>
            <p:ph type="dt" sz="half" idx="10"/>
          </p:nvPr>
        </p:nvSpPr>
        <p:spPr/>
        <p:txBody>
          <a:bodyPr/>
          <a:lstStyle/>
          <a:p>
            <a:fld id="{FAE06EEA-4A2E-4704-888C-E78DA140C424}" type="datetimeFigureOut">
              <a:rPr lang="en-IN" smtClean="0"/>
              <a:t>15-06-2022</a:t>
            </a:fld>
            <a:endParaRPr lang="en-IN" dirty="0"/>
          </a:p>
        </p:txBody>
      </p:sp>
      <p:sp>
        <p:nvSpPr>
          <p:cNvPr id="6" name="Footer Placeholder 5">
            <a:extLst>
              <a:ext uri="{FF2B5EF4-FFF2-40B4-BE49-F238E27FC236}">
                <a16:creationId xmlns:a16="http://schemas.microsoft.com/office/drawing/2014/main" id="{DF70FC80-6973-46C0-94E0-9A35A2760C1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B523E69-48AF-4B96-A20D-DCEEA7058997}"/>
              </a:ext>
            </a:extLst>
          </p:cNvPr>
          <p:cNvSpPr>
            <a:spLocks noGrp="1"/>
          </p:cNvSpPr>
          <p:nvPr>
            <p:ph type="sldNum" sz="quarter" idx="12"/>
          </p:nvPr>
        </p:nvSpPr>
        <p:spPr/>
        <p:txBody>
          <a:bodyPr/>
          <a:lstStyle/>
          <a:p>
            <a:fld id="{66E44494-49D5-472A-9FFC-E66A096219C6}" type="slidenum">
              <a:rPr lang="en-IN" smtClean="0"/>
              <a:t>‹#›</a:t>
            </a:fld>
            <a:endParaRPr lang="en-IN" dirty="0"/>
          </a:p>
        </p:txBody>
      </p:sp>
    </p:spTree>
    <p:extLst>
      <p:ext uri="{BB962C8B-B14F-4D97-AF65-F5344CB8AC3E}">
        <p14:creationId xmlns:p14="http://schemas.microsoft.com/office/powerpoint/2010/main" val="4073769253"/>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C1A3C-03DF-4954-AFF4-04DBE53EE8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EE5004-FC66-4487-888E-338877206F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649A1A-80C9-486D-96D1-DD408DE4C2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6711B7-1939-4D2E-8D2C-4BD7A57326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18FCBD-6673-4009-80C3-5300C7EDA6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52774D-229F-4D07-9323-C87E42A19D39}"/>
              </a:ext>
            </a:extLst>
          </p:cNvPr>
          <p:cNvSpPr>
            <a:spLocks noGrp="1"/>
          </p:cNvSpPr>
          <p:nvPr>
            <p:ph type="dt" sz="half" idx="10"/>
          </p:nvPr>
        </p:nvSpPr>
        <p:spPr/>
        <p:txBody>
          <a:bodyPr/>
          <a:lstStyle/>
          <a:p>
            <a:fld id="{FAE06EEA-4A2E-4704-888C-E78DA140C424}" type="datetimeFigureOut">
              <a:rPr lang="en-IN" smtClean="0"/>
              <a:t>15-06-2022</a:t>
            </a:fld>
            <a:endParaRPr lang="en-IN" dirty="0"/>
          </a:p>
        </p:txBody>
      </p:sp>
      <p:sp>
        <p:nvSpPr>
          <p:cNvPr id="8" name="Footer Placeholder 7">
            <a:extLst>
              <a:ext uri="{FF2B5EF4-FFF2-40B4-BE49-F238E27FC236}">
                <a16:creationId xmlns:a16="http://schemas.microsoft.com/office/drawing/2014/main" id="{6461F0FF-891A-4963-BB93-C62F58B9788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AA83D69-3483-48C3-BF3C-18F6BD21D3B8}"/>
              </a:ext>
            </a:extLst>
          </p:cNvPr>
          <p:cNvSpPr>
            <a:spLocks noGrp="1"/>
          </p:cNvSpPr>
          <p:nvPr>
            <p:ph type="sldNum" sz="quarter" idx="12"/>
          </p:nvPr>
        </p:nvSpPr>
        <p:spPr/>
        <p:txBody>
          <a:bodyPr/>
          <a:lstStyle/>
          <a:p>
            <a:fld id="{66E44494-49D5-472A-9FFC-E66A096219C6}" type="slidenum">
              <a:rPr lang="en-IN" smtClean="0"/>
              <a:t>‹#›</a:t>
            </a:fld>
            <a:endParaRPr lang="en-IN" dirty="0"/>
          </a:p>
        </p:txBody>
      </p:sp>
    </p:spTree>
    <p:extLst>
      <p:ext uri="{BB962C8B-B14F-4D97-AF65-F5344CB8AC3E}">
        <p14:creationId xmlns:p14="http://schemas.microsoft.com/office/powerpoint/2010/main" val="2002101084"/>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3D3C-9D57-477E-88CC-2FC439664B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C9C876-CA0D-45CC-80A3-CE768FBDC50F}"/>
              </a:ext>
            </a:extLst>
          </p:cNvPr>
          <p:cNvSpPr>
            <a:spLocks noGrp="1"/>
          </p:cNvSpPr>
          <p:nvPr>
            <p:ph type="dt" sz="half" idx="10"/>
          </p:nvPr>
        </p:nvSpPr>
        <p:spPr/>
        <p:txBody>
          <a:bodyPr/>
          <a:lstStyle/>
          <a:p>
            <a:fld id="{FAE06EEA-4A2E-4704-888C-E78DA140C424}" type="datetimeFigureOut">
              <a:rPr lang="en-IN" smtClean="0"/>
              <a:t>15-06-2022</a:t>
            </a:fld>
            <a:endParaRPr lang="en-IN" dirty="0"/>
          </a:p>
        </p:txBody>
      </p:sp>
      <p:sp>
        <p:nvSpPr>
          <p:cNvPr id="4" name="Footer Placeholder 3">
            <a:extLst>
              <a:ext uri="{FF2B5EF4-FFF2-40B4-BE49-F238E27FC236}">
                <a16:creationId xmlns:a16="http://schemas.microsoft.com/office/drawing/2014/main" id="{A0FBB2D9-5E5A-4CCC-9B23-7AFB1F9A182C}"/>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874EA5EF-A3C7-4408-817B-D5E99F1A321B}"/>
              </a:ext>
            </a:extLst>
          </p:cNvPr>
          <p:cNvSpPr>
            <a:spLocks noGrp="1"/>
          </p:cNvSpPr>
          <p:nvPr>
            <p:ph type="sldNum" sz="quarter" idx="12"/>
          </p:nvPr>
        </p:nvSpPr>
        <p:spPr/>
        <p:txBody>
          <a:bodyPr/>
          <a:lstStyle/>
          <a:p>
            <a:fld id="{66E44494-49D5-472A-9FFC-E66A096219C6}" type="slidenum">
              <a:rPr lang="en-IN" smtClean="0"/>
              <a:t>‹#›</a:t>
            </a:fld>
            <a:endParaRPr lang="en-IN" dirty="0"/>
          </a:p>
        </p:txBody>
      </p:sp>
    </p:spTree>
    <p:extLst>
      <p:ext uri="{BB962C8B-B14F-4D97-AF65-F5344CB8AC3E}">
        <p14:creationId xmlns:p14="http://schemas.microsoft.com/office/powerpoint/2010/main" val="1817830368"/>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043DB6-5453-4441-A74A-5308E9BB6FE8}"/>
              </a:ext>
            </a:extLst>
          </p:cNvPr>
          <p:cNvSpPr>
            <a:spLocks noGrp="1"/>
          </p:cNvSpPr>
          <p:nvPr>
            <p:ph type="dt" sz="half" idx="10"/>
          </p:nvPr>
        </p:nvSpPr>
        <p:spPr/>
        <p:txBody>
          <a:bodyPr/>
          <a:lstStyle/>
          <a:p>
            <a:fld id="{FAE06EEA-4A2E-4704-888C-E78DA140C424}" type="datetimeFigureOut">
              <a:rPr lang="en-IN" smtClean="0"/>
              <a:t>15-06-2022</a:t>
            </a:fld>
            <a:endParaRPr lang="en-IN" dirty="0"/>
          </a:p>
        </p:txBody>
      </p:sp>
      <p:sp>
        <p:nvSpPr>
          <p:cNvPr id="3" name="Footer Placeholder 2">
            <a:extLst>
              <a:ext uri="{FF2B5EF4-FFF2-40B4-BE49-F238E27FC236}">
                <a16:creationId xmlns:a16="http://schemas.microsoft.com/office/drawing/2014/main" id="{B262A7D6-9F38-473D-95D6-DD9C54DEF18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A6EDE0BC-958B-4DD0-8867-889CC81652C9}"/>
              </a:ext>
            </a:extLst>
          </p:cNvPr>
          <p:cNvSpPr>
            <a:spLocks noGrp="1"/>
          </p:cNvSpPr>
          <p:nvPr>
            <p:ph type="sldNum" sz="quarter" idx="12"/>
          </p:nvPr>
        </p:nvSpPr>
        <p:spPr/>
        <p:txBody>
          <a:bodyPr/>
          <a:lstStyle/>
          <a:p>
            <a:fld id="{66E44494-49D5-472A-9FFC-E66A096219C6}" type="slidenum">
              <a:rPr lang="en-IN" smtClean="0"/>
              <a:t>‹#›</a:t>
            </a:fld>
            <a:endParaRPr lang="en-IN" dirty="0"/>
          </a:p>
        </p:txBody>
      </p:sp>
    </p:spTree>
    <p:extLst>
      <p:ext uri="{BB962C8B-B14F-4D97-AF65-F5344CB8AC3E}">
        <p14:creationId xmlns:p14="http://schemas.microsoft.com/office/powerpoint/2010/main" val="3990360468"/>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9872-EA26-468D-82EE-6E388C981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F2C325-A3F0-410F-9C0A-CD1DA43B8E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52667F-A41A-4D83-9027-4A14ADC23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DA6F3B-DBD6-4072-936C-89483D14C055}"/>
              </a:ext>
            </a:extLst>
          </p:cNvPr>
          <p:cNvSpPr>
            <a:spLocks noGrp="1"/>
          </p:cNvSpPr>
          <p:nvPr>
            <p:ph type="dt" sz="half" idx="10"/>
          </p:nvPr>
        </p:nvSpPr>
        <p:spPr/>
        <p:txBody>
          <a:bodyPr/>
          <a:lstStyle/>
          <a:p>
            <a:fld id="{FAE06EEA-4A2E-4704-888C-E78DA140C424}" type="datetimeFigureOut">
              <a:rPr lang="en-IN" smtClean="0"/>
              <a:t>15-06-2022</a:t>
            </a:fld>
            <a:endParaRPr lang="en-IN" dirty="0"/>
          </a:p>
        </p:txBody>
      </p:sp>
      <p:sp>
        <p:nvSpPr>
          <p:cNvPr id="6" name="Footer Placeholder 5">
            <a:extLst>
              <a:ext uri="{FF2B5EF4-FFF2-40B4-BE49-F238E27FC236}">
                <a16:creationId xmlns:a16="http://schemas.microsoft.com/office/drawing/2014/main" id="{932AD33A-4CBE-4CB9-926A-B39E9D0956B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0F51187-E18A-4893-9F6D-1CC6B57ABC2F}"/>
              </a:ext>
            </a:extLst>
          </p:cNvPr>
          <p:cNvSpPr>
            <a:spLocks noGrp="1"/>
          </p:cNvSpPr>
          <p:nvPr>
            <p:ph type="sldNum" sz="quarter" idx="12"/>
          </p:nvPr>
        </p:nvSpPr>
        <p:spPr/>
        <p:txBody>
          <a:bodyPr/>
          <a:lstStyle/>
          <a:p>
            <a:fld id="{66E44494-49D5-472A-9FFC-E66A096219C6}" type="slidenum">
              <a:rPr lang="en-IN" smtClean="0"/>
              <a:t>‹#›</a:t>
            </a:fld>
            <a:endParaRPr lang="en-IN" dirty="0"/>
          </a:p>
        </p:txBody>
      </p:sp>
    </p:spTree>
    <p:extLst>
      <p:ext uri="{BB962C8B-B14F-4D97-AF65-F5344CB8AC3E}">
        <p14:creationId xmlns:p14="http://schemas.microsoft.com/office/powerpoint/2010/main" val="3418291651"/>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DAE4-E6CB-4779-A0F2-A958866D2E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08F329-542F-4C17-8579-8C8F950CA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CBEAA66A-DE78-412A-ADE3-C339E9C80B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8DD97-D7ED-4AB8-83D9-307B3015E5B2}"/>
              </a:ext>
            </a:extLst>
          </p:cNvPr>
          <p:cNvSpPr>
            <a:spLocks noGrp="1"/>
          </p:cNvSpPr>
          <p:nvPr>
            <p:ph type="dt" sz="half" idx="10"/>
          </p:nvPr>
        </p:nvSpPr>
        <p:spPr/>
        <p:txBody>
          <a:bodyPr/>
          <a:lstStyle/>
          <a:p>
            <a:fld id="{FAE06EEA-4A2E-4704-888C-E78DA140C424}" type="datetimeFigureOut">
              <a:rPr lang="en-IN" smtClean="0"/>
              <a:t>15-06-2022</a:t>
            </a:fld>
            <a:endParaRPr lang="en-IN" dirty="0"/>
          </a:p>
        </p:txBody>
      </p:sp>
      <p:sp>
        <p:nvSpPr>
          <p:cNvPr id="6" name="Footer Placeholder 5">
            <a:extLst>
              <a:ext uri="{FF2B5EF4-FFF2-40B4-BE49-F238E27FC236}">
                <a16:creationId xmlns:a16="http://schemas.microsoft.com/office/drawing/2014/main" id="{3418DDE0-C897-457E-BD8E-00888957F51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B744BE2-7016-4FA2-9145-DDB4861D2B83}"/>
              </a:ext>
            </a:extLst>
          </p:cNvPr>
          <p:cNvSpPr>
            <a:spLocks noGrp="1"/>
          </p:cNvSpPr>
          <p:nvPr>
            <p:ph type="sldNum" sz="quarter" idx="12"/>
          </p:nvPr>
        </p:nvSpPr>
        <p:spPr/>
        <p:txBody>
          <a:bodyPr/>
          <a:lstStyle/>
          <a:p>
            <a:fld id="{66E44494-49D5-472A-9FFC-E66A096219C6}" type="slidenum">
              <a:rPr lang="en-IN" smtClean="0"/>
              <a:t>‹#›</a:t>
            </a:fld>
            <a:endParaRPr lang="en-IN" dirty="0"/>
          </a:p>
        </p:txBody>
      </p:sp>
    </p:spTree>
    <p:extLst>
      <p:ext uri="{BB962C8B-B14F-4D97-AF65-F5344CB8AC3E}">
        <p14:creationId xmlns:p14="http://schemas.microsoft.com/office/powerpoint/2010/main" val="1071874508"/>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DFEE0C-847D-4607-8B62-0274871F44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B46BCD-7A30-475C-8296-31DAA7EFC5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EB626B-C080-4451-B48D-05150F77EB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06EEA-4A2E-4704-888C-E78DA140C424}" type="datetimeFigureOut">
              <a:rPr lang="en-IN" smtClean="0"/>
              <a:t>15-06-2022</a:t>
            </a:fld>
            <a:endParaRPr lang="en-IN" dirty="0"/>
          </a:p>
        </p:txBody>
      </p:sp>
      <p:sp>
        <p:nvSpPr>
          <p:cNvPr id="5" name="Footer Placeholder 4">
            <a:extLst>
              <a:ext uri="{FF2B5EF4-FFF2-40B4-BE49-F238E27FC236}">
                <a16:creationId xmlns:a16="http://schemas.microsoft.com/office/drawing/2014/main" id="{FEFCC84A-01CD-47C6-83C7-20C249C3B0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932CAD6-7D7D-44C7-8249-35C4E39341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44494-49D5-472A-9FFC-E66A096219C6}" type="slidenum">
              <a:rPr lang="en-IN" smtClean="0"/>
              <a:t>‹#›</a:t>
            </a:fld>
            <a:endParaRPr lang="en-IN" dirty="0"/>
          </a:p>
        </p:txBody>
      </p:sp>
    </p:spTree>
    <p:extLst>
      <p:ext uri="{BB962C8B-B14F-4D97-AF65-F5344CB8AC3E}">
        <p14:creationId xmlns:p14="http://schemas.microsoft.com/office/powerpoint/2010/main" val="1183622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2B5BD20C-5BE9-4A32-995A-33B83F13E90E}"/>
              </a:ext>
            </a:extLst>
          </p:cNvPr>
          <p:cNvSpPr>
            <a:spLocks noGrp="1"/>
          </p:cNvSpPr>
          <p:nvPr>
            <p:ph type="ctrTitle"/>
          </p:nvPr>
        </p:nvSpPr>
        <p:spPr>
          <a:xfrm>
            <a:off x="1354317" y="1018095"/>
            <a:ext cx="9144000" cy="1760455"/>
          </a:xfrm>
          <a:ln>
            <a:noFill/>
          </a:ln>
        </p:spPr>
        <p:txBody>
          <a:bodyPr>
            <a:normAutofit fontScale="90000"/>
          </a:bodyPr>
          <a:lstStyle/>
          <a:p>
            <a:r>
              <a:rPr lang="en-US" b="1" dirty="0">
                <a:latin typeface="Times New Roman" panose="02020603050405020304" pitchFamily="18" charset="0"/>
                <a:cs typeface="Times New Roman" panose="02020603050405020304" pitchFamily="18" charset="0"/>
              </a:rPr>
              <a:t>SMART CAR PARKING SYSTEM USING ARDUINO</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098527F-78E1-464B-BE1C-BD8B08A995FC}"/>
              </a:ext>
            </a:extLst>
          </p:cNvPr>
          <p:cNvSpPr>
            <a:spLocks noGrp="1"/>
          </p:cNvSpPr>
          <p:nvPr>
            <p:ph type="subTitle" idx="1"/>
          </p:nvPr>
        </p:nvSpPr>
        <p:spPr>
          <a:xfrm>
            <a:off x="251209" y="2778550"/>
            <a:ext cx="11666136" cy="3833265"/>
          </a:xfrm>
        </p:spPr>
        <p:txBody>
          <a:bodyPr>
            <a:normAutofit fontScale="85000" lnSpcReduction="20000"/>
          </a:bodyPr>
          <a:lstStyle/>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PRESENTED BY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UNDER THE GUIDANCE OF</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RENANGI VENKATA NIVAS				DR.K.SRAVAN KUMAR</a:t>
            </a:r>
          </a:p>
          <a:p>
            <a:pPr algn="just"/>
            <a:r>
              <a:rPr lang="en-US" dirty="0">
                <a:latin typeface="Times New Roman" panose="02020603050405020304" pitchFamily="18" charset="0"/>
                <a:cs typeface="Times New Roman" panose="02020603050405020304" pitchFamily="18" charset="0"/>
              </a:rPr>
              <a:t>(192U1A04D2)						ASSOCIATE PROFESSOR</a:t>
            </a:r>
          </a:p>
          <a:p>
            <a:pPr algn="just"/>
            <a:r>
              <a:rPr lang="en-US" dirty="0">
                <a:latin typeface="Times New Roman" panose="02020603050405020304" pitchFamily="18" charset="0"/>
                <a:cs typeface="Times New Roman" panose="02020603050405020304" pitchFamily="18" charset="0"/>
              </a:rPr>
              <a:t>SANAMPUDI SIVA SAI					ECE DEPARTMENT</a:t>
            </a:r>
          </a:p>
          <a:p>
            <a:pPr algn="just"/>
            <a:r>
              <a:rPr lang="en-US" dirty="0">
                <a:latin typeface="Times New Roman" panose="02020603050405020304" pitchFamily="18" charset="0"/>
                <a:cs typeface="Times New Roman" panose="02020603050405020304" pitchFamily="18" charset="0"/>
              </a:rPr>
              <a:t>(192U1A04D4)</a:t>
            </a:r>
          </a:p>
          <a:p>
            <a:pPr algn="just"/>
            <a:r>
              <a:rPr lang="en-US" dirty="0">
                <a:latin typeface="Times New Roman" panose="02020603050405020304" pitchFamily="18" charset="0"/>
                <a:cs typeface="Times New Roman" panose="02020603050405020304" pitchFamily="18" charset="0"/>
              </a:rPr>
              <a:t>SHAIK ABDUL HAMEED</a:t>
            </a:r>
          </a:p>
          <a:p>
            <a:pPr algn="just"/>
            <a:r>
              <a:rPr lang="en-US" dirty="0">
                <a:latin typeface="Times New Roman" panose="02020603050405020304" pitchFamily="18" charset="0"/>
                <a:cs typeface="Times New Roman" panose="02020603050405020304" pitchFamily="18" charset="0"/>
              </a:rPr>
              <a:t>(192U1A04D6)</a:t>
            </a:r>
          </a:p>
          <a:p>
            <a:pPr algn="just"/>
            <a:r>
              <a:rPr lang="en-US" dirty="0">
                <a:latin typeface="Times New Roman" panose="02020603050405020304" pitchFamily="18" charset="0"/>
                <a:cs typeface="Times New Roman" panose="02020603050405020304" pitchFamily="18" charset="0"/>
              </a:rPr>
              <a:t>SHAIK ANWAR BABU</a:t>
            </a:r>
          </a:p>
          <a:p>
            <a:pPr algn="just"/>
            <a:r>
              <a:rPr lang="en-US" dirty="0">
                <a:latin typeface="Times New Roman" panose="02020603050405020304" pitchFamily="18" charset="0"/>
                <a:cs typeface="Times New Roman" panose="02020603050405020304" pitchFamily="18" charset="0"/>
              </a:rPr>
              <a:t>(192U1A04D7)</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9119E34-F70B-4ABF-B46F-04201A989541}"/>
              </a:ext>
            </a:extLst>
          </p:cNvPr>
          <p:cNvPicPr>
            <a:picLocks noChangeAspect="1"/>
          </p:cNvPicPr>
          <p:nvPr/>
        </p:nvPicPr>
        <p:blipFill>
          <a:blip r:embed="rId2"/>
          <a:stretch>
            <a:fillRect/>
          </a:stretch>
        </p:blipFill>
        <p:spPr>
          <a:xfrm>
            <a:off x="0" y="0"/>
            <a:ext cx="12192000" cy="1018095"/>
          </a:xfrm>
          <a:prstGeom prst="rect">
            <a:avLst/>
          </a:prstGeom>
        </p:spPr>
      </p:pic>
    </p:spTree>
    <p:extLst>
      <p:ext uri="{BB962C8B-B14F-4D97-AF65-F5344CB8AC3E}">
        <p14:creationId xmlns:p14="http://schemas.microsoft.com/office/powerpoint/2010/main" val="1922358919"/>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2D41-6353-4926-9A34-30D1D889C7E4}"/>
              </a:ext>
            </a:extLst>
          </p:cNvPr>
          <p:cNvSpPr>
            <a:spLocks noGrp="1"/>
          </p:cNvSpPr>
          <p:nvPr>
            <p:ph type="title"/>
          </p:nvPr>
        </p:nvSpPr>
        <p:spPr>
          <a:xfrm>
            <a:off x="839788" y="254523"/>
            <a:ext cx="3932237" cy="850769"/>
          </a:xfrm>
        </p:spPr>
        <p:txBody>
          <a:bodyPr>
            <a:normAutofit/>
          </a:bodyPr>
          <a:lstStyle/>
          <a:p>
            <a:r>
              <a:rPr lang="en-US" sz="4000" b="1" dirty="0">
                <a:latin typeface="Times New Roman" panose="02020603050405020304" pitchFamily="18" charset="0"/>
              </a:rPr>
              <a:t>IR SENSOR</a:t>
            </a:r>
            <a:endParaRPr lang="en-IN" sz="4000" b="1" dirty="0">
              <a:latin typeface="Times New Roman" panose="02020603050405020304" pitchFamily="18" charset="0"/>
            </a:endParaRPr>
          </a:p>
        </p:txBody>
      </p:sp>
      <p:sp>
        <p:nvSpPr>
          <p:cNvPr id="4" name="Text Placeholder 3">
            <a:extLst>
              <a:ext uri="{FF2B5EF4-FFF2-40B4-BE49-F238E27FC236}">
                <a16:creationId xmlns:a16="http://schemas.microsoft.com/office/drawing/2014/main" id="{FDA5BA97-0D0D-44E8-A8AB-B639B0EC7204}"/>
              </a:ext>
            </a:extLst>
          </p:cNvPr>
          <p:cNvSpPr>
            <a:spLocks noGrp="1"/>
          </p:cNvSpPr>
          <p:nvPr>
            <p:ph type="body" sz="half" idx="2"/>
          </p:nvPr>
        </p:nvSpPr>
        <p:spPr>
          <a:xfrm>
            <a:off x="367645" y="1105293"/>
            <a:ext cx="6353665" cy="5498184"/>
          </a:xfrm>
        </p:spPr>
        <p:txBody>
          <a:bodyPr>
            <a:normAutofit lnSpcReduction="10000"/>
          </a:bodyPr>
          <a:lstStyle/>
          <a:p>
            <a:pPr marL="285750" indent="-285750" algn="just">
              <a:buFont typeface="Wingdings" panose="05000000000000000000" pitchFamily="2" charset="2"/>
              <a:buChar char="Ø"/>
            </a:pPr>
            <a:r>
              <a:rPr lang="en-IN" sz="2000" dirty="0">
                <a:solidFill>
                  <a:srgbClr val="323232"/>
                </a:solidFill>
                <a:effectLst/>
                <a:latin typeface="Times New Roman" panose="02020603050405020304" pitchFamily="18" charset="0"/>
                <a:ea typeface="Calibri" panose="020F0502020204030204" pitchFamily="34" charset="0"/>
              </a:rPr>
              <a:t>An infrared sensor is an electronic instrument which is used to sense certain characteristics of its surroundings by either emitting and/or detecting infrared radiation. Infrared sensors are also capable of measuring the </a:t>
            </a:r>
            <a:r>
              <a:rPr lang="en-IN" sz="2000" dirty="0">
                <a:solidFill>
                  <a:srgbClr val="5F5F5F"/>
                </a:solidFill>
                <a:effectLst/>
                <a:latin typeface="Times New Roman" panose="02020603050405020304" pitchFamily="18" charset="0"/>
                <a:ea typeface="Calibri" panose="020F0502020204030204" pitchFamily="34" charset="0"/>
              </a:rPr>
              <a:t>heat </a:t>
            </a:r>
            <a:r>
              <a:rPr lang="en-IN" sz="2000" dirty="0">
                <a:solidFill>
                  <a:srgbClr val="323232"/>
                </a:solidFill>
                <a:effectLst/>
                <a:latin typeface="Times New Roman" panose="02020603050405020304" pitchFamily="18" charset="0"/>
                <a:ea typeface="Calibri" panose="020F0502020204030204" pitchFamily="34" charset="0"/>
              </a:rPr>
              <a:t>being emitted by an object and detecting </a:t>
            </a:r>
            <a:r>
              <a:rPr lang="en-IN" sz="2000" dirty="0">
                <a:solidFill>
                  <a:srgbClr val="5F5F5F"/>
                </a:solidFill>
                <a:effectLst/>
                <a:latin typeface="Times New Roman" panose="02020603050405020304" pitchFamily="18" charset="0"/>
                <a:ea typeface="Calibri" panose="020F0502020204030204" pitchFamily="34" charset="0"/>
              </a:rPr>
              <a:t>motion.</a:t>
            </a:r>
          </a:p>
          <a:p>
            <a:pPr algn="just"/>
            <a:endParaRPr lang="en-IN" sz="2000" dirty="0">
              <a:solidFill>
                <a:srgbClr val="000000"/>
              </a:solidFill>
              <a:effectLst/>
              <a:latin typeface="Times New Roman" panose="02020603050405020304" pitchFamily="18" charset="0"/>
              <a:ea typeface="Calibri" panose="020F0502020204030204" pitchFamily="34" charset="0"/>
            </a:endParaRPr>
          </a:p>
          <a:p>
            <a:r>
              <a:rPr lang="en-IN" sz="2000" dirty="0">
                <a:solidFill>
                  <a:srgbClr val="323232"/>
                </a:solidFill>
                <a:effectLst/>
                <a:latin typeface="Times New Roman" panose="02020603050405020304" pitchFamily="18" charset="0"/>
                <a:ea typeface="Calibri" panose="020F0502020204030204" pitchFamily="34" charset="0"/>
              </a:rPr>
              <a:t>Principle of IR Sensor :</a:t>
            </a:r>
            <a:endParaRPr lang="en-IN" sz="2000" dirty="0">
              <a:solidFill>
                <a:srgbClr val="000000"/>
              </a:solidFill>
              <a:effectLst/>
              <a:latin typeface="Times New Roman" panose="02020603050405020304" pitchFamily="18" charset="0"/>
              <a:ea typeface="Calibri" panose="020F0502020204030204" pitchFamily="34" charset="0"/>
            </a:endParaRPr>
          </a:p>
          <a:p>
            <a:r>
              <a:rPr lang="en-IN" sz="2000" dirty="0">
                <a:solidFill>
                  <a:srgbClr val="323232"/>
                </a:solidFill>
                <a:effectLst/>
                <a:latin typeface="Times New Roman" panose="02020603050405020304" pitchFamily="18" charset="0"/>
                <a:ea typeface="Calibri" panose="020F0502020204030204" pitchFamily="34" charset="0"/>
              </a:rPr>
              <a:t> </a:t>
            </a:r>
            <a:endParaRPr lang="en-IN" sz="2000" dirty="0">
              <a:solidFill>
                <a:srgbClr val="000000"/>
              </a:solidFill>
              <a:effectLst/>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Ø"/>
            </a:pPr>
            <a:r>
              <a:rPr lang="en-IN" sz="2000" dirty="0">
                <a:solidFill>
                  <a:srgbClr val="323232"/>
                </a:solidFill>
                <a:effectLst/>
                <a:latin typeface="Times New Roman" panose="02020603050405020304" pitchFamily="18" charset="0"/>
                <a:ea typeface="Calibri" panose="020F0502020204030204" pitchFamily="34" charset="0"/>
              </a:rPr>
              <a:t>We have already discussed how a light sensor works. IR Sensors work by using a specific light sensor to detect a select light wavelength in the Infra-Red (IR) spectrum. By using an LED which produces light at the same wavelength as what the sensor is looking for, you can look at the intensity of the received light. When an object is close to the sensor, the light from the LED bounces off the object and into the light sensor. This results in a large jump in the intensity, which we already know can be detected using a threshold.</a:t>
            </a:r>
            <a:endParaRPr lang="en-IN" sz="2000" dirty="0">
              <a:solidFill>
                <a:srgbClr val="000000"/>
              </a:solidFill>
              <a:effectLst/>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Ø"/>
            </a:pPr>
            <a:endParaRPr lang="en-IN" dirty="0"/>
          </a:p>
        </p:txBody>
      </p:sp>
      <p:pic>
        <p:nvPicPr>
          <p:cNvPr id="5" name="Picture Placeholder 4">
            <a:extLst>
              <a:ext uri="{FF2B5EF4-FFF2-40B4-BE49-F238E27FC236}">
                <a16:creationId xmlns:a16="http://schemas.microsoft.com/office/drawing/2014/main" id="{7CD5E7BA-8466-48D4-B562-35C3E20C5DC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4213" b="14213"/>
          <a:stretch>
            <a:fillRect/>
          </a:stretch>
        </p:blipFill>
        <p:spPr bwMode="auto">
          <a:xfrm>
            <a:off x="6875463" y="1178351"/>
            <a:ext cx="4403725" cy="3940403"/>
          </a:xfrm>
          <a:prstGeom prst="rect">
            <a:avLst/>
          </a:prstGeom>
          <a:noFill/>
          <a:ln>
            <a:noFill/>
          </a:ln>
          <a:effectLst>
            <a:softEdge rad="25400"/>
          </a:effectLst>
        </p:spPr>
      </p:pic>
    </p:spTree>
    <p:extLst>
      <p:ext uri="{BB962C8B-B14F-4D97-AF65-F5344CB8AC3E}">
        <p14:creationId xmlns:p14="http://schemas.microsoft.com/office/powerpoint/2010/main" val="3926994164"/>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19F5-4636-4E13-AC72-00349BFA3582}"/>
              </a:ext>
            </a:extLst>
          </p:cNvPr>
          <p:cNvSpPr>
            <a:spLocks noGrp="1"/>
          </p:cNvSpPr>
          <p:nvPr>
            <p:ph type="title"/>
          </p:nvPr>
        </p:nvSpPr>
        <p:spPr>
          <a:xfrm>
            <a:off x="226244" y="0"/>
            <a:ext cx="3546540" cy="765928"/>
          </a:xfrm>
        </p:spPr>
        <p:txBody>
          <a:bodyPr/>
          <a:lstStyle/>
          <a:p>
            <a:r>
              <a:rPr lang="en-US" sz="3200" b="1" dirty="0">
                <a:latin typeface="Times New Roman" panose="02020603050405020304" pitchFamily="18" charset="0"/>
                <a:cs typeface="Times New Roman" panose="02020603050405020304" pitchFamily="18" charset="0"/>
              </a:rPr>
              <a:t>SERVO MOTOR</a:t>
            </a:r>
            <a:endParaRPr lang="en-IN" dirty="0"/>
          </a:p>
        </p:txBody>
      </p:sp>
      <p:sp>
        <p:nvSpPr>
          <p:cNvPr id="4" name="Text Placeholder 3">
            <a:extLst>
              <a:ext uri="{FF2B5EF4-FFF2-40B4-BE49-F238E27FC236}">
                <a16:creationId xmlns:a16="http://schemas.microsoft.com/office/drawing/2014/main" id="{15FF9C6B-85B5-4D5B-9647-D136297C6EE1}"/>
              </a:ext>
            </a:extLst>
          </p:cNvPr>
          <p:cNvSpPr>
            <a:spLocks noGrp="1"/>
          </p:cNvSpPr>
          <p:nvPr>
            <p:ph type="body" sz="half" idx="2"/>
          </p:nvPr>
        </p:nvSpPr>
        <p:spPr>
          <a:xfrm>
            <a:off x="116733" y="857839"/>
            <a:ext cx="6147880" cy="5932068"/>
          </a:xfrm>
        </p:spPr>
        <p:txBody>
          <a:bodyPr/>
          <a:lstStyle/>
          <a:p>
            <a:pP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A </a:t>
            </a:r>
            <a:r>
              <a:rPr lang="en-US" sz="2000" dirty="0">
                <a:effectLst/>
                <a:latin typeface="Times New Roman" panose="02020603050405020304" pitchFamily="18" charset="0"/>
                <a:ea typeface="Cambria" panose="02040503050406030204" pitchFamily="18" charset="0"/>
              </a:rPr>
              <a:t>servomotor</a:t>
            </a:r>
            <a:r>
              <a:rPr lang="en-US" sz="2000" dirty="0">
                <a:effectLst/>
                <a:latin typeface="Times New Roman" panose="02020603050405020304" pitchFamily="18" charset="0"/>
                <a:ea typeface="Times New Roman" panose="02020603050405020304" pitchFamily="18" charset="0"/>
              </a:rPr>
              <a:t> (or servo motor) is a simple electric motor, controlled with the help of servomechanism. If the motor as a controlled device, associated with servomechanism is DC motor, then it is commonly known as a </a:t>
            </a:r>
            <a:r>
              <a:rPr lang="en-US" sz="2000" dirty="0">
                <a:effectLst/>
                <a:latin typeface="Times New Roman" panose="02020603050405020304" pitchFamily="18" charset="0"/>
                <a:ea typeface="Cambria" panose="02040503050406030204" pitchFamily="18" charset="0"/>
              </a:rPr>
              <a:t>DC Servo Motor</a:t>
            </a:r>
            <a:r>
              <a:rPr lang="en-US" sz="2000" dirty="0">
                <a:effectLst/>
                <a:latin typeface="Times New Roman" panose="02020603050405020304" pitchFamily="18" charset="0"/>
                <a:ea typeface="Times New Roman" panose="02020603050405020304" pitchFamily="18" charset="0"/>
              </a:rPr>
              <a:t>. If AC operates the controlled motor, it is known as a AC Servo Motor.</a:t>
            </a:r>
          </a:p>
          <a:p>
            <a:pP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The servo motor is usually a simple DC motor controlled for specific angular rotation with the help of additional servomechanism. Nowadays, servo systems are used widely in industrial applications.</a:t>
            </a:r>
            <a:endParaRPr lang="en-IN" sz="20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Servo motor applications are also commonly seen in remote-controlled toy cars for controlling the direction of motion, and it is also very widely used as the motor which moves the tray of a CD or DVD player. Besides these, there are hundreds of servo motor applications we see in our daily life.</a:t>
            </a: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1026" name="Picture 2" descr="AC Servo Motor 400W ECMA-C20604RS | DamenCNC B.V.">
            <a:extLst>
              <a:ext uri="{FF2B5EF4-FFF2-40B4-BE49-F238E27FC236}">
                <a16:creationId xmlns:a16="http://schemas.microsoft.com/office/drawing/2014/main" id="{15E3167E-D8AD-40EE-B5F4-DF70C92680D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bwMode="auto">
          <a:xfrm>
            <a:off x="7247106" y="1212899"/>
            <a:ext cx="4565480" cy="3777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11217"/>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CEED-CB94-4EFF-ABF3-DD579B86FC36}"/>
              </a:ext>
            </a:extLst>
          </p:cNvPr>
          <p:cNvSpPr>
            <a:spLocks noGrp="1"/>
          </p:cNvSpPr>
          <p:nvPr>
            <p:ph type="title"/>
          </p:nvPr>
        </p:nvSpPr>
        <p:spPr>
          <a:xfrm>
            <a:off x="839788" y="216816"/>
            <a:ext cx="3932237" cy="954464"/>
          </a:xfrm>
        </p:spPr>
        <p:txBody>
          <a:bodyPr>
            <a:normAutofit/>
          </a:bodyPr>
          <a:lstStyle/>
          <a:p>
            <a:r>
              <a:rPr lang="en-US" sz="4000" b="1" dirty="0">
                <a:latin typeface="Times New Roman" panose="02020603050405020304" pitchFamily="18" charset="0"/>
                <a:cs typeface="Times New Roman" panose="02020603050405020304" pitchFamily="18" charset="0"/>
              </a:rPr>
              <a:t>LCD DISPLAY</a:t>
            </a:r>
            <a:endParaRPr lang="en-IN" sz="4000"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D744C4E-33D8-4FDE-BAFE-9BDBA4E2F16B}"/>
              </a:ext>
            </a:extLst>
          </p:cNvPr>
          <p:cNvSpPr>
            <a:spLocks noGrp="1"/>
          </p:cNvSpPr>
          <p:nvPr>
            <p:ph type="body" sz="half" idx="2"/>
          </p:nvPr>
        </p:nvSpPr>
        <p:spPr>
          <a:xfrm>
            <a:off x="480767" y="1171280"/>
            <a:ext cx="6447934" cy="5389776"/>
          </a:xfrm>
        </p:spPr>
        <p:txBody>
          <a:bodyPr>
            <a:normAutofit/>
          </a:bodyPr>
          <a:lstStyle/>
          <a:p>
            <a:pPr marL="285750" indent="-285750" algn="just">
              <a:buFont typeface="Wingdings" panose="05000000000000000000" pitchFamily="2" charset="2"/>
              <a:buChar char="Ø"/>
            </a:pPr>
            <a:r>
              <a:rPr lang="en-IN"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The LCD (Liquid Crystal Display) is a type of display that uses the liquid crystals for its</a:t>
            </a:r>
            <a:r>
              <a:rPr lang="en-IN" sz="20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operation. Here, we will accept the serial input from the computer and upload the sketch to the Arduino. The characters will be displayed on the LCD.</a:t>
            </a:r>
          </a:p>
          <a:p>
            <a:pPr marL="285750" indent="-285750" algn="just">
              <a:buFont typeface="Wingdings" panose="05000000000000000000" pitchFamily="2" charset="2"/>
              <a:buChar char="Ø"/>
            </a:pPr>
            <a:r>
              <a:rPr lang="en-IN" sz="2000"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Here we are using this LCD display to show the driver the number of available slots for parking the vehicle.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b="1" i="0" dirty="0">
                <a:solidFill>
                  <a:srgbClr val="111111"/>
                </a:solidFill>
                <a:effectLst/>
                <a:latin typeface="Times New Roman" panose="02020603050405020304" pitchFamily="18" charset="0"/>
                <a:cs typeface="Times New Roman" panose="02020603050405020304" pitchFamily="18" charset="0"/>
              </a:rPr>
              <a:t>There are some application of LCD which are given below:</a:t>
            </a:r>
          </a:p>
          <a:p>
            <a:pPr marL="285750" indent="-285750">
              <a:buFont typeface="Wingdings" panose="05000000000000000000" pitchFamily="2" charset="2"/>
              <a:buChar char="Ø"/>
            </a:pPr>
            <a:r>
              <a:rPr lang="en-US" sz="2000" b="0" i="0" dirty="0">
                <a:solidFill>
                  <a:srgbClr val="111111"/>
                </a:solidFill>
                <a:effectLst/>
                <a:latin typeface="Times New Roman" panose="02020603050405020304" pitchFamily="18" charset="0"/>
                <a:cs typeface="Times New Roman" panose="02020603050405020304" pitchFamily="18" charset="0"/>
              </a:rPr>
              <a:t>The LCDs are commonly used in all the digital wrist watches for displaying time.</a:t>
            </a:r>
          </a:p>
          <a:p>
            <a:pPr marL="285750" indent="-285750">
              <a:buFont typeface="Wingdings" panose="05000000000000000000" pitchFamily="2" charset="2"/>
              <a:buChar char="Ø"/>
            </a:pPr>
            <a:r>
              <a:rPr lang="en-US" sz="2000" b="0" i="0" dirty="0">
                <a:solidFill>
                  <a:srgbClr val="111111"/>
                </a:solidFill>
                <a:effectLst/>
                <a:latin typeface="Times New Roman" panose="02020603050405020304" pitchFamily="18" charset="0"/>
                <a:cs typeface="Times New Roman" panose="02020603050405020304" pitchFamily="18" charset="0"/>
              </a:rPr>
              <a:t>It is used for displaying images used in digital cameras.</a:t>
            </a:r>
          </a:p>
          <a:p>
            <a:pPr marL="285750" indent="-285750">
              <a:buFont typeface="Wingdings" panose="05000000000000000000" pitchFamily="2" charset="2"/>
              <a:buChar char="Ø"/>
            </a:pPr>
            <a:r>
              <a:rPr lang="en-US" sz="2000" dirty="0">
                <a:solidFill>
                  <a:srgbClr val="111111"/>
                </a:solidFill>
                <a:latin typeface="Times New Roman" panose="02020603050405020304" pitchFamily="18" charset="0"/>
                <a:cs typeface="Times New Roman" panose="02020603050405020304" pitchFamily="18" charset="0"/>
              </a:rPr>
              <a:t>It is used as display screen in calculators.</a:t>
            </a:r>
            <a:endParaRPr lang="en-US" sz="2000" b="0" i="0" dirty="0">
              <a:solidFill>
                <a:srgbClr val="111111"/>
              </a:solidFill>
              <a:effectLst/>
              <a:latin typeface="Times New Roman" panose="02020603050405020304" pitchFamily="18" charset="0"/>
              <a:cs typeface="Times New Roman" panose="02020603050405020304" pitchFamily="18" charset="0"/>
            </a:endParaRPr>
          </a:p>
        </p:txBody>
      </p:sp>
      <p:pic>
        <p:nvPicPr>
          <p:cNvPr id="2050" name="Picture 2" descr="See the source image">
            <a:extLst>
              <a:ext uri="{FF2B5EF4-FFF2-40B4-BE49-F238E27FC236}">
                <a16:creationId xmlns:a16="http://schemas.microsoft.com/office/drawing/2014/main" id="{7E188BDB-D027-4DB7-95D7-4EB1E91A31E5}"/>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9625" r="9625"/>
          <a:stretch>
            <a:fillRect/>
          </a:stretch>
        </p:blipFill>
        <p:spPr bwMode="auto">
          <a:xfrm>
            <a:off x="7419975" y="992188"/>
            <a:ext cx="3935413"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674325"/>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144B-269E-4992-993C-24E8A4A6463E}"/>
              </a:ext>
            </a:extLst>
          </p:cNvPr>
          <p:cNvSpPr>
            <a:spLocks noGrp="1"/>
          </p:cNvSpPr>
          <p:nvPr>
            <p:ph type="title"/>
          </p:nvPr>
        </p:nvSpPr>
        <p:spPr>
          <a:xfrm>
            <a:off x="839788" y="283949"/>
            <a:ext cx="3932237" cy="1406951"/>
          </a:xfrm>
        </p:spPr>
        <p:txBody>
          <a:bodyPr>
            <a:normAutofit/>
          </a:bodyPr>
          <a:lstStyle/>
          <a:p>
            <a:r>
              <a:rPr lang="en-US" sz="4000" b="1" dirty="0">
                <a:latin typeface="Times New Roman" panose="02020603050405020304" pitchFamily="18" charset="0"/>
                <a:cs typeface="Times New Roman" panose="02020603050405020304" pitchFamily="18" charset="0"/>
              </a:rPr>
              <a:t>JUMPER WIRES</a:t>
            </a:r>
            <a:endParaRPr lang="en-IN" sz="4000"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825EADB-B778-4075-B078-2B35DAB1BB18}"/>
              </a:ext>
            </a:extLst>
          </p:cNvPr>
          <p:cNvSpPr>
            <a:spLocks noGrp="1"/>
          </p:cNvSpPr>
          <p:nvPr>
            <p:ph type="body" sz="half" idx="2"/>
          </p:nvPr>
        </p:nvSpPr>
        <p:spPr>
          <a:xfrm>
            <a:off x="593889" y="1860582"/>
            <a:ext cx="5750351" cy="4178088"/>
          </a:xfrm>
        </p:spPr>
        <p:txBody>
          <a:bodyPr/>
          <a:lstStyle/>
          <a:p>
            <a:r>
              <a:rPr lang="en-US" sz="2800" dirty="0">
                <a:effectLst/>
                <a:latin typeface="Times New Roman" panose="02020603050405020304" pitchFamily="18" charset="0"/>
                <a:ea typeface="Times New Roman" panose="02020603050405020304" pitchFamily="18" charset="0"/>
              </a:rPr>
              <a:t>A jump wire (also known as jumper, jumper wire, jumper cable) is an electrical wire with a connector or pin at each end, which is normally used to interconnect the components of a breadboard or other prototype or test circuit, without soldering.</a:t>
            </a:r>
            <a:endParaRPr lang="en-IN" sz="2800" dirty="0">
              <a:effectLst/>
              <a:latin typeface="Times New Roman" panose="02020603050405020304" pitchFamily="18" charset="0"/>
              <a:ea typeface="Times New Roman" panose="02020603050405020304" pitchFamily="18" charset="0"/>
            </a:endParaRPr>
          </a:p>
          <a:p>
            <a:endParaRPr lang="en-IN" dirty="0"/>
          </a:p>
        </p:txBody>
      </p:sp>
      <p:pic>
        <p:nvPicPr>
          <p:cNvPr id="3074" name="Picture 2" descr="See the source image">
            <a:extLst>
              <a:ext uri="{FF2B5EF4-FFF2-40B4-BE49-F238E27FC236}">
                <a16:creationId xmlns:a16="http://schemas.microsoft.com/office/drawing/2014/main" id="{C24E2343-DC53-4E14-97E1-98B7BB51DEDD}"/>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909" r="3909"/>
          <a:stretch>
            <a:fillRect/>
          </a:stretch>
        </p:blipFill>
        <p:spPr bwMode="auto">
          <a:xfrm>
            <a:off x="6862763" y="987425"/>
            <a:ext cx="4492625"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301781"/>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FD42-7611-484E-A2D4-EEAD0B7FEBE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8A3B68-47FD-491A-983C-C32D8F723A8E}"/>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User friendly system.</a:t>
            </a:r>
          </a:p>
          <a:p>
            <a:pPr>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Guides residents and visitors to available parking. </a:t>
            </a:r>
          </a:p>
          <a:p>
            <a:pPr>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Optimize Parking Space Usage. </a:t>
            </a:r>
          </a:p>
          <a:p>
            <a:pPr>
              <a:buFont typeface="Wingdings" panose="05000000000000000000" pitchFamily="2" charset="2"/>
              <a:buChar char="Ø"/>
            </a:pPr>
            <a:r>
              <a:rPr lang="en-IN" dirty="0">
                <a:solidFill>
                  <a:srgbClr val="000000"/>
                </a:solidFill>
                <a:effectLst/>
                <a:latin typeface="Times New Roman" panose="02020603050405020304" pitchFamily="18" charset="0"/>
                <a:ea typeface="Calibri" panose="020F0502020204030204" pitchFamily="34" charset="0"/>
              </a:rPr>
              <a:t>Smart Parking enables better and real time monitoring and managing of available parking space, resulting in significant revenue generation.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Reduces fuel consumption.</a:t>
            </a:r>
          </a:p>
        </p:txBody>
      </p:sp>
    </p:spTree>
    <p:extLst>
      <p:ext uri="{BB962C8B-B14F-4D97-AF65-F5344CB8AC3E}">
        <p14:creationId xmlns:p14="http://schemas.microsoft.com/office/powerpoint/2010/main" val="44024764"/>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15D1-DAF0-47A5-8728-38E70D69B516}"/>
              </a:ext>
            </a:extLst>
          </p:cNvPr>
          <p:cNvSpPr>
            <a:spLocks noGrp="1"/>
          </p:cNvSpPr>
          <p:nvPr>
            <p:ph type="title"/>
          </p:nvPr>
        </p:nvSpPr>
        <p:spPr>
          <a:xfrm>
            <a:off x="838200" y="412259"/>
            <a:ext cx="10515600" cy="1325563"/>
          </a:xfrm>
        </p:spPr>
        <p:txBody>
          <a:bodyPr/>
          <a:lstStyle/>
          <a:p>
            <a:r>
              <a:rPr lang="en-US" b="1" dirty="0">
                <a:latin typeface="Times New Roman" panose="02020603050405020304" pitchFamily="18" charset="0"/>
                <a:cs typeface="Times New Roman" panose="02020603050405020304" pitchFamily="18" charset="0"/>
              </a:rPr>
              <a:t>FUTURE WORK</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C6B5FD-C399-4D87-89CB-D7B4CCDE0393}"/>
              </a:ext>
            </a:extLst>
          </p:cNvPr>
          <p:cNvSpPr>
            <a:spLocks noGrp="1"/>
          </p:cNvSpPr>
          <p:nvPr>
            <p:ph idx="1"/>
          </p:nvPr>
        </p:nvSpPr>
        <p:spPr/>
        <p:txBody>
          <a:bodyPr>
            <a:normAutofit/>
          </a:bodyPr>
          <a:lstStyle/>
          <a:p>
            <a:pPr>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The users can book a parking space from a remote location.</a:t>
            </a:r>
          </a:p>
          <a:p>
            <a:pPr>
              <a:buFont typeface="Wingdings" panose="05000000000000000000" pitchFamily="2" charset="2"/>
              <a:buChar char="Ø"/>
            </a:pPr>
            <a:r>
              <a:rPr lang="en-US" dirty="0">
                <a:latin typeface="Times New Roman" panose="02020603050405020304" pitchFamily="18" charset="0"/>
              </a:rPr>
              <a:t>Add more features as SMS notifications.</a:t>
            </a:r>
          </a:p>
          <a:p>
            <a:pPr>
              <a:buFont typeface="Wingdings" panose="05000000000000000000" pitchFamily="2" charset="2"/>
              <a:buChar char="Ø"/>
            </a:pPr>
            <a:r>
              <a:rPr lang="en-US" dirty="0">
                <a:latin typeface="Times New Roman" panose="02020603050405020304" pitchFamily="18" charset="0"/>
              </a:rPr>
              <a:t>Some more features like </a:t>
            </a:r>
            <a:r>
              <a:rPr lang="en-US" sz="2800" dirty="0">
                <a:effectLst/>
                <a:latin typeface="Times New Roman" panose="02020603050405020304" pitchFamily="18" charset="0"/>
                <a:ea typeface="Times New Roman" panose="02020603050405020304" pitchFamily="18" charset="0"/>
              </a:rPr>
              <a:t>GPS, reservation facilities  can be included in the future.</a:t>
            </a:r>
            <a:endParaRPr lang="en-IN" sz="2800" dirty="0">
              <a:effectLst/>
              <a:latin typeface="Times New Roman" panose="02020603050405020304" pitchFamily="18" charset="0"/>
              <a:ea typeface="Times New Roman" panose="02020603050405020304" pitchFamily="18" charset="0"/>
            </a:endParaRPr>
          </a:p>
          <a:p>
            <a:pPr marL="0" indent="0">
              <a:buNone/>
            </a:pPr>
            <a:endParaRPr lang="en-US" dirty="0">
              <a:latin typeface="Times New Roman" panose="02020603050405020304" pitchFamily="18" charset="0"/>
            </a:endParaRPr>
          </a:p>
          <a:p>
            <a:pPr marL="0" marR="107950" indent="0" algn="just">
              <a:lnSpc>
                <a:spcPct val="115000"/>
              </a:lnSpc>
              <a:spcBef>
                <a:spcPts val="600"/>
              </a:spcBef>
              <a:spcAft>
                <a:spcPts val="600"/>
              </a:spcAft>
              <a:buNone/>
            </a:pPr>
            <a:endParaRPr lang="en-IN"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846173035"/>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6E41-FE65-434F-BBB0-4DEA32086CA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C1440C-6E9F-40CE-AB00-A9D29358D85E}"/>
              </a:ext>
            </a:extLst>
          </p:cNvPr>
          <p:cNvSpPr>
            <a:spLocks noGrp="1"/>
          </p:cNvSpPr>
          <p:nvPr>
            <p:ph idx="1"/>
          </p:nvPr>
        </p:nvSpPr>
        <p:spPr/>
        <p:txBody>
          <a:bodyPr>
            <a:normAutofit/>
          </a:bodyPr>
          <a:lstStyle/>
          <a:p>
            <a:pPr marL="0" indent="0">
              <a:buNone/>
            </a:pPr>
            <a:r>
              <a:rPr lang="en-US" dirty="0">
                <a:effectLst/>
                <a:latin typeface="Times New Roman" panose="02020603050405020304" pitchFamily="18" charset="0"/>
                <a:ea typeface="Times New Roman" panose="02020603050405020304" pitchFamily="18" charset="0"/>
              </a:rPr>
              <a:t>The concepts of smart cities have always been a dream. There have been advancements made from the past couple of years to make smart city dream to reality. Smart parking facilities have always been the core of constructing smart cities. The system provides a real time process and information of the parking slots. It helps to resolve the growing problem of traffic congestion.</a:t>
            </a:r>
            <a:endParaRPr lang="en-IN" dirty="0"/>
          </a:p>
        </p:txBody>
      </p:sp>
    </p:spTree>
    <p:extLst>
      <p:ext uri="{BB962C8B-B14F-4D97-AF65-F5344CB8AC3E}">
        <p14:creationId xmlns:p14="http://schemas.microsoft.com/office/powerpoint/2010/main" val="378077892"/>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A04A2-E655-4148-8E8C-715B31A65673}"/>
              </a:ext>
            </a:extLst>
          </p:cNvPr>
          <p:cNvSpPr>
            <a:spLocks noGrp="1"/>
          </p:cNvSpPr>
          <p:nvPr>
            <p:ph type="title"/>
          </p:nvPr>
        </p:nvSpPr>
        <p:spPr>
          <a:xfrm>
            <a:off x="838199" y="365125"/>
            <a:ext cx="10539953" cy="5818859"/>
          </a:xfrm>
        </p:spPr>
        <p:txBody>
          <a:bodyPr>
            <a:normAutofit/>
            <a:scene3d>
              <a:camera prst="isometricOffAxis1Right"/>
              <a:lightRig rig="threePt" dir="t"/>
            </a:scene3d>
            <a:sp3d extrusionH="57150">
              <a:bevelT w="69850" h="69850" prst="divot"/>
            </a:sp3d>
          </a:bodyPr>
          <a:lstStyle/>
          <a:p>
            <a:pPr algn="ctr"/>
            <a:r>
              <a:rPr lang="en-US" sz="7200" b="1" dirty="0">
                <a:effectLst>
                  <a:outerShdw blurRad="60007" dir="2000400" sy="-30000" kx="-800400" algn="bl" rotWithShape="0">
                    <a:prstClr val="black">
                      <a:alpha val="20000"/>
                    </a:prstClr>
                  </a:outerShdw>
                </a:effectLst>
                <a:latin typeface="Times New Roman" panose="02020603050405020304" pitchFamily="18" charset="0"/>
                <a:cs typeface="Times New Roman" panose="02020603050405020304" pitchFamily="18" charset="0"/>
              </a:rPr>
              <a:t>THANK YOU</a:t>
            </a:r>
            <a:endParaRPr lang="en-IN" sz="7200" b="1" dirty="0">
              <a:effectLst>
                <a:outerShdw blurRad="60007" dir="2000400" sy="-30000" kx="-800400" algn="bl" rotWithShape="0">
                  <a:prstClr val="black">
                    <a:alpha val="20000"/>
                  </a:prst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011525"/>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Top Corners Rounded 32">
            <a:extLst>
              <a:ext uri="{FF2B5EF4-FFF2-40B4-BE49-F238E27FC236}">
                <a16:creationId xmlns:a16="http://schemas.microsoft.com/office/drawing/2014/main" id="{D01A5188-4A90-4F48-AA0C-6031D20AE769}"/>
              </a:ext>
            </a:extLst>
          </p:cNvPr>
          <p:cNvSpPr/>
          <p:nvPr/>
        </p:nvSpPr>
        <p:spPr>
          <a:xfrm>
            <a:off x="6788870" y="5553385"/>
            <a:ext cx="3320593" cy="933254"/>
          </a:xfrm>
          <a:prstGeom prst="round2SameRect">
            <a:avLst>
              <a:gd name="adj1" fmla="val 46970"/>
              <a:gd name="adj2"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CONCLUSION</a:t>
            </a:r>
            <a:endParaRPr lang="en-IN" dirty="0">
              <a:latin typeface="Times New Roman" panose="02020603050405020304" pitchFamily="18" charset="0"/>
              <a:cs typeface="Times New Roman" panose="02020603050405020304" pitchFamily="18" charset="0"/>
            </a:endParaRPr>
          </a:p>
        </p:txBody>
      </p:sp>
      <p:sp>
        <p:nvSpPr>
          <p:cNvPr id="32" name="Rectangle: Top Corners Rounded 31">
            <a:extLst>
              <a:ext uri="{FF2B5EF4-FFF2-40B4-BE49-F238E27FC236}">
                <a16:creationId xmlns:a16="http://schemas.microsoft.com/office/drawing/2014/main" id="{04766E10-4C54-490B-9287-5C4EC2ADD57C}"/>
              </a:ext>
            </a:extLst>
          </p:cNvPr>
          <p:cNvSpPr/>
          <p:nvPr/>
        </p:nvSpPr>
        <p:spPr>
          <a:xfrm>
            <a:off x="6759804" y="4480837"/>
            <a:ext cx="3320593" cy="933253"/>
          </a:xfrm>
          <a:prstGeom prst="round2SameRect">
            <a:avLst>
              <a:gd name="adj1" fmla="val 46970"/>
              <a:gd name="adj2"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FUTURE WORK</a:t>
            </a:r>
            <a:endParaRPr lang="en-IN" dirty="0">
              <a:latin typeface="Times New Roman" panose="02020603050405020304" pitchFamily="18" charset="0"/>
              <a:cs typeface="Times New Roman" panose="02020603050405020304" pitchFamily="18" charset="0"/>
            </a:endParaRPr>
          </a:p>
        </p:txBody>
      </p:sp>
      <p:sp>
        <p:nvSpPr>
          <p:cNvPr id="31" name="Rectangle: Top Corners Rounded 30">
            <a:extLst>
              <a:ext uri="{FF2B5EF4-FFF2-40B4-BE49-F238E27FC236}">
                <a16:creationId xmlns:a16="http://schemas.microsoft.com/office/drawing/2014/main" id="{69403536-0243-49F8-8CFA-F5D4011EB9BA}"/>
              </a:ext>
            </a:extLst>
          </p:cNvPr>
          <p:cNvSpPr/>
          <p:nvPr/>
        </p:nvSpPr>
        <p:spPr>
          <a:xfrm>
            <a:off x="6788870" y="3422926"/>
            <a:ext cx="3320593" cy="899762"/>
          </a:xfrm>
          <a:prstGeom prst="round2SameRect">
            <a:avLst>
              <a:gd name="adj1" fmla="val 46970"/>
              <a:gd name="adj2"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PROS</a:t>
            </a:r>
            <a:endParaRPr lang="en-IN" dirty="0">
              <a:latin typeface="Times New Roman" panose="02020603050405020304" pitchFamily="18" charset="0"/>
              <a:cs typeface="Times New Roman" panose="02020603050405020304" pitchFamily="18" charset="0"/>
            </a:endParaRPr>
          </a:p>
        </p:txBody>
      </p:sp>
      <p:sp>
        <p:nvSpPr>
          <p:cNvPr id="30" name="Rectangle: Top Corners Rounded 29">
            <a:extLst>
              <a:ext uri="{FF2B5EF4-FFF2-40B4-BE49-F238E27FC236}">
                <a16:creationId xmlns:a16="http://schemas.microsoft.com/office/drawing/2014/main" id="{BEE9B077-985E-41D6-94DA-74C888164AD2}"/>
              </a:ext>
            </a:extLst>
          </p:cNvPr>
          <p:cNvSpPr/>
          <p:nvPr/>
        </p:nvSpPr>
        <p:spPr>
          <a:xfrm>
            <a:off x="6741725" y="2324205"/>
            <a:ext cx="3320593" cy="916508"/>
          </a:xfrm>
          <a:prstGeom prst="round2SameRect">
            <a:avLst>
              <a:gd name="adj1" fmla="val 46970"/>
              <a:gd name="adj2"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LCD</a:t>
            </a:r>
          </a:p>
          <a:p>
            <a:pPr algn="ctr"/>
            <a:r>
              <a:rPr lang="en-US" dirty="0">
                <a:latin typeface="Times New Roman" panose="02020603050405020304" pitchFamily="18" charset="0"/>
                <a:cs typeface="Times New Roman" panose="02020603050405020304" pitchFamily="18" charset="0"/>
              </a:rPr>
              <a:t>DISPLAY</a:t>
            </a:r>
            <a:endParaRPr lang="en-IN" dirty="0">
              <a:latin typeface="Times New Roman" panose="02020603050405020304" pitchFamily="18" charset="0"/>
              <a:cs typeface="Times New Roman" panose="02020603050405020304" pitchFamily="18" charset="0"/>
            </a:endParaRPr>
          </a:p>
        </p:txBody>
      </p:sp>
      <p:sp>
        <p:nvSpPr>
          <p:cNvPr id="27" name="Rectangle: Top Corners Rounded 26">
            <a:extLst>
              <a:ext uri="{FF2B5EF4-FFF2-40B4-BE49-F238E27FC236}">
                <a16:creationId xmlns:a16="http://schemas.microsoft.com/office/drawing/2014/main" id="{D9DECE6B-E980-4CD3-8010-35C56E4CFF92}"/>
              </a:ext>
            </a:extLst>
          </p:cNvPr>
          <p:cNvSpPr/>
          <p:nvPr/>
        </p:nvSpPr>
        <p:spPr>
          <a:xfrm>
            <a:off x="6751152" y="1234911"/>
            <a:ext cx="3320593" cy="933254"/>
          </a:xfrm>
          <a:prstGeom prst="round2SameRect">
            <a:avLst>
              <a:gd name="adj1" fmla="val 46970"/>
              <a:gd name="adj2"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SERVO MOTOR</a:t>
            </a:r>
          </a:p>
        </p:txBody>
      </p:sp>
      <p:sp>
        <p:nvSpPr>
          <p:cNvPr id="25" name="Rectangle: Top Corners Rounded 24">
            <a:extLst>
              <a:ext uri="{FF2B5EF4-FFF2-40B4-BE49-F238E27FC236}">
                <a16:creationId xmlns:a16="http://schemas.microsoft.com/office/drawing/2014/main" id="{4F2037BA-0035-4BE5-AABC-24C8AF5EFD5E}"/>
              </a:ext>
            </a:extLst>
          </p:cNvPr>
          <p:cNvSpPr/>
          <p:nvPr/>
        </p:nvSpPr>
        <p:spPr>
          <a:xfrm>
            <a:off x="810699" y="5500042"/>
            <a:ext cx="3320593" cy="933254"/>
          </a:xfrm>
          <a:prstGeom prst="round2SameRect">
            <a:avLst>
              <a:gd name="adj1" fmla="val 46970"/>
              <a:gd name="adj2"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IR SENSOR</a:t>
            </a:r>
            <a:endParaRPr lang="en-IN" dirty="0">
              <a:latin typeface="Times New Roman" panose="02020603050405020304" pitchFamily="18" charset="0"/>
              <a:cs typeface="Times New Roman" panose="02020603050405020304" pitchFamily="18" charset="0"/>
            </a:endParaRPr>
          </a:p>
        </p:txBody>
      </p:sp>
      <p:sp>
        <p:nvSpPr>
          <p:cNvPr id="24" name="Rectangle: Top Corners Rounded 23">
            <a:extLst>
              <a:ext uri="{FF2B5EF4-FFF2-40B4-BE49-F238E27FC236}">
                <a16:creationId xmlns:a16="http://schemas.microsoft.com/office/drawing/2014/main" id="{C6165CE5-0972-4559-B4CC-442C8B1CE537}"/>
              </a:ext>
            </a:extLst>
          </p:cNvPr>
          <p:cNvSpPr/>
          <p:nvPr/>
        </p:nvSpPr>
        <p:spPr>
          <a:xfrm>
            <a:off x="820119" y="4444737"/>
            <a:ext cx="3320593" cy="919115"/>
          </a:xfrm>
          <a:prstGeom prst="round2SameRect">
            <a:avLst>
              <a:gd name="adj1" fmla="val 46970"/>
              <a:gd name="adj2"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ARDUINO UNO</a:t>
            </a:r>
            <a:endParaRPr lang="en-IN" dirty="0">
              <a:latin typeface="Times New Roman" panose="02020603050405020304" pitchFamily="18" charset="0"/>
              <a:cs typeface="Times New Roman" panose="02020603050405020304" pitchFamily="18" charset="0"/>
            </a:endParaRPr>
          </a:p>
        </p:txBody>
      </p:sp>
      <p:sp>
        <p:nvSpPr>
          <p:cNvPr id="23" name="Rectangle: Top Corners Rounded 22">
            <a:extLst>
              <a:ext uri="{FF2B5EF4-FFF2-40B4-BE49-F238E27FC236}">
                <a16:creationId xmlns:a16="http://schemas.microsoft.com/office/drawing/2014/main" id="{94A65E78-1098-4B10-9F65-1D4F52901092}"/>
              </a:ext>
            </a:extLst>
          </p:cNvPr>
          <p:cNvSpPr/>
          <p:nvPr/>
        </p:nvSpPr>
        <p:spPr>
          <a:xfrm>
            <a:off x="899066" y="3379508"/>
            <a:ext cx="3320593" cy="933254"/>
          </a:xfrm>
          <a:prstGeom prst="round2SameRect">
            <a:avLst>
              <a:gd name="adj1" fmla="val 46970"/>
              <a:gd name="adj2"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COMPONENTS</a:t>
            </a:r>
          </a:p>
          <a:p>
            <a:pPr algn="ctr"/>
            <a:r>
              <a:rPr lang="en-US" dirty="0">
                <a:latin typeface="Times New Roman" panose="02020603050405020304" pitchFamily="18" charset="0"/>
                <a:cs typeface="Times New Roman" panose="02020603050405020304" pitchFamily="18" charset="0"/>
              </a:rPr>
              <a:t>REQUIRED</a:t>
            </a:r>
            <a:endParaRPr lang="en-IN" dirty="0">
              <a:latin typeface="Times New Roman" panose="02020603050405020304" pitchFamily="18" charset="0"/>
              <a:cs typeface="Times New Roman" panose="02020603050405020304" pitchFamily="18" charset="0"/>
            </a:endParaRPr>
          </a:p>
        </p:txBody>
      </p:sp>
      <p:sp>
        <p:nvSpPr>
          <p:cNvPr id="22" name="Rectangle: Top Corners Rounded 21">
            <a:extLst>
              <a:ext uri="{FF2B5EF4-FFF2-40B4-BE49-F238E27FC236}">
                <a16:creationId xmlns:a16="http://schemas.microsoft.com/office/drawing/2014/main" id="{D73959B4-E928-4359-9513-D016365B16B4}"/>
              </a:ext>
            </a:extLst>
          </p:cNvPr>
          <p:cNvSpPr/>
          <p:nvPr/>
        </p:nvSpPr>
        <p:spPr>
          <a:xfrm>
            <a:off x="899067" y="2323708"/>
            <a:ext cx="3320593" cy="933254"/>
          </a:xfrm>
          <a:prstGeom prst="round2SameRect">
            <a:avLst>
              <a:gd name="adj1" fmla="val 46970"/>
              <a:gd name="adj2"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BLOCK DIAGRAM</a:t>
            </a:r>
          </a:p>
        </p:txBody>
      </p:sp>
      <p:sp>
        <p:nvSpPr>
          <p:cNvPr id="21" name="Rectangle: Top Corners Rounded 20">
            <a:extLst>
              <a:ext uri="{FF2B5EF4-FFF2-40B4-BE49-F238E27FC236}">
                <a16:creationId xmlns:a16="http://schemas.microsoft.com/office/drawing/2014/main" id="{1B1CFA53-B17F-4BCD-BBC7-58206BC23FA0}"/>
              </a:ext>
            </a:extLst>
          </p:cNvPr>
          <p:cNvSpPr/>
          <p:nvPr/>
        </p:nvSpPr>
        <p:spPr>
          <a:xfrm>
            <a:off x="838196" y="1234911"/>
            <a:ext cx="3320593" cy="933254"/>
          </a:xfrm>
          <a:prstGeom prst="round2SameRect">
            <a:avLst>
              <a:gd name="adj1" fmla="val 46970"/>
              <a:gd name="adj2"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INTRODUCTION</a:t>
            </a:r>
            <a:endParaRPr lang="en-IN"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B222E16A-6198-4423-93E4-EC5057BAF767}"/>
              </a:ext>
            </a:extLst>
          </p:cNvPr>
          <p:cNvSpPr/>
          <p:nvPr/>
        </p:nvSpPr>
        <p:spPr>
          <a:xfrm>
            <a:off x="838200" y="1234911"/>
            <a:ext cx="877478" cy="93325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9" name="Oval 8">
            <a:extLst>
              <a:ext uri="{FF2B5EF4-FFF2-40B4-BE49-F238E27FC236}">
                <a16:creationId xmlns:a16="http://schemas.microsoft.com/office/drawing/2014/main" id="{F69ABD0E-E87F-4774-BEFD-55BB09598D1E}"/>
              </a:ext>
            </a:extLst>
          </p:cNvPr>
          <p:cNvSpPr/>
          <p:nvPr/>
        </p:nvSpPr>
        <p:spPr>
          <a:xfrm>
            <a:off x="838196" y="2309011"/>
            <a:ext cx="877478" cy="93325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976E1085-5FA7-45F2-9926-4DC639A5E140}"/>
              </a:ext>
            </a:extLst>
          </p:cNvPr>
          <p:cNvSpPr/>
          <p:nvPr/>
        </p:nvSpPr>
        <p:spPr>
          <a:xfrm>
            <a:off x="838198" y="3365369"/>
            <a:ext cx="877478" cy="93325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B23BD722-B75B-454F-AC87-4BB7786D60D8}"/>
              </a:ext>
            </a:extLst>
          </p:cNvPr>
          <p:cNvSpPr/>
          <p:nvPr/>
        </p:nvSpPr>
        <p:spPr>
          <a:xfrm>
            <a:off x="819343" y="4430598"/>
            <a:ext cx="877478" cy="93325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D99A44B0-06A6-4AF9-B89D-BD1031A789E0}"/>
              </a:ext>
            </a:extLst>
          </p:cNvPr>
          <p:cNvSpPr/>
          <p:nvPr/>
        </p:nvSpPr>
        <p:spPr>
          <a:xfrm>
            <a:off x="809915" y="5495827"/>
            <a:ext cx="877478" cy="93325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1BF08B8B-7241-4799-9183-BAFFFAA2B2D2}"/>
              </a:ext>
            </a:extLst>
          </p:cNvPr>
          <p:cNvSpPr>
            <a:spLocks noGrp="1"/>
          </p:cNvSpPr>
          <p:nvPr>
            <p:ph type="title"/>
          </p:nvPr>
        </p:nvSpPr>
        <p:spPr>
          <a:xfrm>
            <a:off x="668519" y="-83730"/>
            <a:ext cx="10515600" cy="1136428"/>
          </a:xfrm>
        </p:spPr>
        <p:txBody>
          <a:bodyPr/>
          <a:lstStyle/>
          <a:p>
            <a:r>
              <a:rPr lang="en-US" b="1" dirty="0">
                <a:latin typeface="Times New Roman" panose="02020603050405020304" pitchFamily="18" charset="0"/>
                <a:cs typeface="Times New Roman" panose="02020603050405020304" pitchFamily="18" charset="0"/>
              </a:rPr>
              <a:t>CONTENT</a:t>
            </a:r>
            <a:endParaRPr lang="en-IN" b="1" dirty="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55A742D9-415C-438A-B14B-CF4E1173DB70}"/>
              </a:ext>
            </a:extLst>
          </p:cNvPr>
          <p:cNvSpPr/>
          <p:nvPr/>
        </p:nvSpPr>
        <p:spPr>
          <a:xfrm>
            <a:off x="6750377" y="1234911"/>
            <a:ext cx="877478" cy="93325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7C8CE3EB-E300-45D8-A134-9AAC6D28D6C8}"/>
              </a:ext>
            </a:extLst>
          </p:cNvPr>
          <p:cNvSpPr/>
          <p:nvPr/>
        </p:nvSpPr>
        <p:spPr>
          <a:xfrm>
            <a:off x="6740950" y="2316886"/>
            <a:ext cx="877478" cy="93325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BF0B520C-F0D4-48F4-84BA-5A06BA7E93D9}"/>
              </a:ext>
            </a:extLst>
          </p:cNvPr>
          <p:cNvSpPr/>
          <p:nvPr/>
        </p:nvSpPr>
        <p:spPr>
          <a:xfrm>
            <a:off x="6759804" y="3398861"/>
            <a:ext cx="877478" cy="93325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07EAA7B8-9C10-4A9B-82AA-1131DFC04EBB}"/>
              </a:ext>
            </a:extLst>
          </p:cNvPr>
          <p:cNvSpPr/>
          <p:nvPr/>
        </p:nvSpPr>
        <p:spPr>
          <a:xfrm>
            <a:off x="6759804" y="4480836"/>
            <a:ext cx="877478" cy="93325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9</a:t>
            </a:r>
            <a:endParaRPr lang="en-IN" dirty="0">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0AAB67A3-885C-4E7A-B953-6C8C9D1AEDA9}"/>
              </a:ext>
            </a:extLst>
          </p:cNvPr>
          <p:cNvSpPr/>
          <p:nvPr/>
        </p:nvSpPr>
        <p:spPr>
          <a:xfrm>
            <a:off x="6788870" y="5562811"/>
            <a:ext cx="877478" cy="93325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73893"/>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66D54-ADAB-4C5A-9339-8EC428E8714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84A4B8-767E-4BBF-B8DE-5A81ABE8E2E3}"/>
              </a:ext>
            </a:extLst>
          </p:cNvPr>
          <p:cNvSpPr>
            <a:spLocks noGrp="1"/>
          </p:cNvSpPr>
          <p:nvPr>
            <p:ph idx="1"/>
          </p:nvPr>
        </p:nvSpPr>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goal of parking system project is to reserve parking spot for a car/vehicle before it arrives.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One of the most problems that the driver faces is finding a free parking spot, so many drivers stopping their cars at the edges of the street.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Therefore we choose this to prevent the frustration of finding a parking spot and they can reserve a spot when they stay at home.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659710"/>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B203-F083-48D2-8E54-6088A89126C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IS SMART CAR PARKING SYSTEM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3F5565-005E-44B2-BAE4-5E517C58C4DB}"/>
              </a:ext>
            </a:extLst>
          </p:cNvPr>
          <p:cNvSpPr>
            <a:spLocks noGrp="1"/>
          </p:cNvSpPr>
          <p:nvPr>
            <p:ph idx="1"/>
          </p:nvPr>
        </p:nvSpPr>
        <p:spPr/>
        <p:txBody>
          <a:bodyPr/>
          <a:lstStyle/>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Smart Car Parking is an integrated system to organize cars in public parks. </a:t>
            </a:r>
            <a:endParaRPr lang="ar-SA"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will be used for every slot in park.</a:t>
            </a:r>
            <a:endParaRPr lang="en-ZA"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ar-SA"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motivation of this project is to help drivers. And make the payment way easier. </a:t>
            </a:r>
          </a:p>
          <a:p>
            <a:pPr marL="0" indent="0" algn="just">
              <a:buNone/>
            </a:pPr>
            <a:endParaRPr lang="en-IN" dirty="0"/>
          </a:p>
        </p:txBody>
      </p:sp>
    </p:spTree>
    <p:extLst>
      <p:ext uri="{BB962C8B-B14F-4D97-AF65-F5344CB8AC3E}">
        <p14:creationId xmlns:p14="http://schemas.microsoft.com/office/powerpoint/2010/main" val="2813029708"/>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ar Parking System">
            <a:extLst>
              <a:ext uri="{FF2B5EF4-FFF2-40B4-BE49-F238E27FC236}">
                <a16:creationId xmlns:a16="http://schemas.microsoft.com/office/drawing/2014/main" id="{137E4E2F-79E2-4A75-A737-3DED250CA4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214313"/>
            <a:ext cx="8572500" cy="6429375"/>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525445"/>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1989CD-F956-4D27-A99C-9B51E29BE477}"/>
              </a:ext>
            </a:extLst>
          </p:cNvPr>
          <p:cNvSpPr>
            <a:spLocks noGrp="1"/>
          </p:cNvSpPr>
          <p:nvPr>
            <p:ph type="title"/>
          </p:nvPr>
        </p:nvSpPr>
        <p:spPr>
          <a:xfrm>
            <a:off x="875488" y="-97276"/>
            <a:ext cx="10478311" cy="1383274"/>
          </a:xfrm>
        </p:spPr>
        <p:txBody>
          <a:bodyPr/>
          <a:lstStyle/>
          <a:p>
            <a:r>
              <a:rPr lang="en-US" b="1" dirty="0">
                <a:latin typeface="Times New Roman" panose="02020603050405020304" pitchFamily="18" charset="0"/>
                <a:cs typeface="Times New Roman" panose="02020603050405020304" pitchFamily="18" charset="0"/>
              </a:rPr>
              <a:t>BLOCK DIAGRAM AND WORKING</a:t>
            </a:r>
            <a:endParaRPr lang="en-IN"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D9DF07B4-7CAB-4939-B6CE-53DF2BE5AEA1}"/>
              </a:ext>
            </a:extLst>
          </p:cNvPr>
          <p:cNvSpPr>
            <a:spLocks noGrp="1"/>
          </p:cNvSpPr>
          <p:nvPr>
            <p:ph idx="1"/>
          </p:nvPr>
        </p:nvSpPr>
        <p:spPr>
          <a:xfrm>
            <a:off x="0" y="888588"/>
            <a:ext cx="11977991" cy="5773256"/>
          </a:xfrm>
        </p:spPr>
        <p:txBody>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A</a:t>
            </a:r>
            <a:endParaRPr lang="en-IN" dirty="0"/>
          </a:p>
        </p:txBody>
      </p:sp>
      <p:sp>
        <p:nvSpPr>
          <p:cNvPr id="2" name="Rectangle 1">
            <a:extLst>
              <a:ext uri="{FF2B5EF4-FFF2-40B4-BE49-F238E27FC236}">
                <a16:creationId xmlns:a16="http://schemas.microsoft.com/office/drawing/2014/main" id="{09E602E9-9895-487D-8F39-60A4318CF6B9}"/>
              </a:ext>
            </a:extLst>
          </p:cNvPr>
          <p:cNvSpPr/>
          <p:nvPr/>
        </p:nvSpPr>
        <p:spPr>
          <a:xfrm>
            <a:off x="5189692" y="2119340"/>
            <a:ext cx="1874196" cy="3332154"/>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ARDUINO</a:t>
            </a:r>
            <a:endParaRPr lang="en-IN" b="1" dirty="0">
              <a:solidFill>
                <a:schemeClr val="tx1"/>
              </a:solidFill>
            </a:endParaRPr>
          </a:p>
        </p:txBody>
      </p:sp>
      <p:sp>
        <p:nvSpPr>
          <p:cNvPr id="3" name="Rectangle 2">
            <a:extLst>
              <a:ext uri="{FF2B5EF4-FFF2-40B4-BE49-F238E27FC236}">
                <a16:creationId xmlns:a16="http://schemas.microsoft.com/office/drawing/2014/main" id="{E7DC6FE5-1201-4813-BD07-CE0B6FBC76A2}"/>
              </a:ext>
            </a:extLst>
          </p:cNvPr>
          <p:cNvSpPr/>
          <p:nvPr/>
        </p:nvSpPr>
        <p:spPr>
          <a:xfrm>
            <a:off x="5158902" y="1285998"/>
            <a:ext cx="1874196" cy="55253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LCD</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16070A9-5F18-4D61-BE7A-33A202406370}"/>
              </a:ext>
            </a:extLst>
          </p:cNvPr>
          <p:cNvSpPr/>
          <p:nvPr/>
        </p:nvSpPr>
        <p:spPr>
          <a:xfrm>
            <a:off x="7538941" y="2759311"/>
            <a:ext cx="1874197" cy="55253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IR 1</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9F934FE6-5393-4BCE-9A7F-DAB0F2E03D2F}"/>
              </a:ext>
            </a:extLst>
          </p:cNvPr>
          <p:cNvSpPr/>
          <p:nvPr/>
        </p:nvSpPr>
        <p:spPr>
          <a:xfrm>
            <a:off x="7538941" y="4039253"/>
            <a:ext cx="1874197" cy="55253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IR 2</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98CB6688-8C39-42D0-9A23-B2D8AA4B12BB}"/>
              </a:ext>
            </a:extLst>
          </p:cNvPr>
          <p:cNvSpPr/>
          <p:nvPr/>
        </p:nvSpPr>
        <p:spPr>
          <a:xfrm>
            <a:off x="5203591" y="5757488"/>
            <a:ext cx="1928557" cy="549043"/>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SERVO</a:t>
            </a:r>
          </a:p>
          <a:p>
            <a:pPr algn="ctr"/>
            <a:r>
              <a:rPr lang="en-US" b="1" dirty="0">
                <a:solidFill>
                  <a:schemeClr val="tx1"/>
                </a:solidFill>
                <a:latin typeface="Times New Roman" panose="02020603050405020304" pitchFamily="18" charset="0"/>
                <a:cs typeface="Times New Roman" panose="02020603050405020304" pitchFamily="18" charset="0"/>
              </a:rPr>
              <a:t>MOTOR</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DC68A331-A7CD-4BB5-BD8F-62C80B408397}"/>
              </a:ext>
            </a:extLst>
          </p:cNvPr>
          <p:cNvSpPr/>
          <p:nvPr/>
        </p:nvSpPr>
        <p:spPr>
          <a:xfrm>
            <a:off x="2056765" y="3399282"/>
            <a:ext cx="2267779" cy="55253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POWER SUPPLY</a:t>
            </a:r>
          </a:p>
          <a:p>
            <a:pPr algn="ctr"/>
            <a:r>
              <a:rPr lang="en-US" b="1" dirty="0">
                <a:solidFill>
                  <a:schemeClr val="tx1"/>
                </a:solidFill>
                <a:latin typeface="Times New Roman" panose="02020603050405020304" pitchFamily="18" charset="0"/>
                <a:cs typeface="Times New Roman" panose="02020603050405020304" pitchFamily="18" charset="0"/>
              </a:rPr>
              <a:t>(BATTERY)</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id="{D3A57501-BD6A-48BD-9FC7-C839177BA316}"/>
              </a:ext>
            </a:extLst>
          </p:cNvPr>
          <p:cNvSpPr/>
          <p:nvPr/>
        </p:nvSpPr>
        <p:spPr>
          <a:xfrm>
            <a:off x="4343398" y="3629320"/>
            <a:ext cx="840839" cy="16025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Arrow: Right 17">
            <a:extLst>
              <a:ext uri="{FF2B5EF4-FFF2-40B4-BE49-F238E27FC236}">
                <a16:creationId xmlns:a16="http://schemas.microsoft.com/office/drawing/2014/main" id="{747C3B9A-61AE-4BE9-B9B4-1A8FA8056644}"/>
              </a:ext>
            </a:extLst>
          </p:cNvPr>
          <p:cNvSpPr/>
          <p:nvPr/>
        </p:nvSpPr>
        <p:spPr>
          <a:xfrm flipH="1">
            <a:off x="7031508" y="2915001"/>
            <a:ext cx="522095" cy="16025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Arrow: Right 19">
            <a:extLst>
              <a:ext uri="{FF2B5EF4-FFF2-40B4-BE49-F238E27FC236}">
                <a16:creationId xmlns:a16="http://schemas.microsoft.com/office/drawing/2014/main" id="{F582E236-6C48-4206-9F40-EDAE148DDEE4}"/>
              </a:ext>
            </a:extLst>
          </p:cNvPr>
          <p:cNvSpPr/>
          <p:nvPr/>
        </p:nvSpPr>
        <p:spPr>
          <a:xfrm flipH="1">
            <a:off x="7026018" y="4201224"/>
            <a:ext cx="522095" cy="16025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rrow: Up 22">
            <a:extLst>
              <a:ext uri="{FF2B5EF4-FFF2-40B4-BE49-F238E27FC236}">
                <a16:creationId xmlns:a16="http://schemas.microsoft.com/office/drawing/2014/main" id="{5A499953-33F5-49BB-9540-325DFC405AB4}"/>
              </a:ext>
            </a:extLst>
          </p:cNvPr>
          <p:cNvSpPr/>
          <p:nvPr/>
        </p:nvSpPr>
        <p:spPr>
          <a:xfrm>
            <a:off x="5976593" y="1843474"/>
            <a:ext cx="119407" cy="287451"/>
          </a:xfrm>
          <a:prstGeom prs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Arrow: Up 23">
            <a:extLst>
              <a:ext uri="{FF2B5EF4-FFF2-40B4-BE49-F238E27FC236}">
                <a16:creationId xmlns:a16="http://schemas.microsoft.com/office/drawing/2014/main" id="{F0AFA5F5-7A17-4D27-BFE0-5BE0EB4C3492}"/>
              </a:ext>
            </a:extLst>
          </p:cNvPr>
          <p:cNvSpPr/>
          <p:nvPr/>
        </p:nvSpPr>
        <p:spPr>
          <a:xfrm flipV="1">
            <a:off x="5987588" y="5464940"/>
            <a:ext cx="119407" cy="287451"/>
          </a:xfrm>
          <a:prstGeom prs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848083385"/>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B6FCD-2E63-4298-86D8-ABEA0760963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COMPONENTS REQUIRED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57B4BB-23C2-48D0-9CD1-B3B930DF7D3F}"/>
              </a:ext>
            </a:extLst>
          </p:cNvPr>
          <p:cNvSpPr>
            <a:spLocks noGrp="1"/>
          </p:cNvSpPr>
          <p:nvPr>
            <p:ph idx="1"/>
          </p:nvPr>
        </p:nvSpPr>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ARDUINO UNO</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IR SENSOR</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SERVO MOTOR</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LCD DISPLAY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JUMPER WIRES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BATTERY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406210"/>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12041-E2FE-44D9-B631-6E05CD0A79E7}"/>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ARDUINO UNO</a:t>
            </a:r>
            <a:endParaRPr lang="en-IN" sz="4000" b="1" dirty="0">
              <a:latin typeface="Times New Roman" panose="02020603050405020304" pitchFamily="18" charset="0"/>
              <a:cs typeface="Times New Roman" panose="02020603050405020304" pitchFamily="18" charset="0"/>
            </a:endParaRPr>
          </a:p>
        </p:txBody>
      </p:sp>
      <p:pic>
        <p:nvPicPr>
          <p:cNvPr id="4" name="Picture 4" descr="Handy Arduino Uno R3 Pinout Diagram | Arduino Blog">
            <a:extLst>
              <a:ext uri="{FF2B5EF4-FFF2-40B4-BE49-F238E27FC236}">
                <a16:creationId xmlns:a16="http://schemas.microsoft.com/office/drawing/2014/main" id="{045C705B-672F-4319-BBBD-A444C04D3B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4151" y="1384193"/>
            <a:ext cx="6900421" cy="531332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133728"/>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08850-C715-4FC3-BEF7-3A3228461E2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ARDUINO UNO</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2BF53E-C06C-48F1-A306-2425B84A564B}"/>
              </a:ext>
            </a:extLst>
          </p:cNvPr>
          <p:cNvSpPr>
            <a:spLocks noGrp="1"/>
          </p:cNvSpPr>
          <p:nvPr>
            <p:ph idx="1"/>
          </p:nvPr>
        </p:nvSpPr>
        <p:spPr/>
        <p:txBody>
          <a:bodyPr>
            <a:normAutofit fontScale="92500" lnSpcReduction="10000"/>
          </a:bodyPr>
          <a:lstStyle/>
          <a:p>
            <a:pPr marL="457200" indent="-457200" algn="just">
              <a:buFont typeface="Wingdings" panose="05000000000000000000" pitchFamily="2" charset="2"/>
              <a:buChar char="Ø"/>
            </a:pPr>
            <a:r>
              <a:rPr lang="en-US" sz="2800" b="0" i="0" dirty="0">
                <a:solidFill>
                  <a:srgbClr val="333333"/>
                </a:solidFill>
                <a:effectLst/>
                <a:latin typeface="Times New Roman" panose="02020603050405020304" pitchFamily="18" charset="0"/>
                <a:cs typeface="Times New Roman" panose="02020603050405020304" pitchFamily="18" charset="0"/>
              </a:rPr>
              <a:t>Arduino is an open source hardware and software company, project and user community that designs and manufactures single microcontrollers and microcontroller kits for building digital devices.</a:t>
            </a:r>
          </a:p>
          <a:p>
            <a:pPr marL="457200" indent="-457200" algn="just">
              <a:buFont typeface="Wingdings" panose="05000000000000000000" pitchFamily="2" charset="2"/>
              <a:buChar char="Ø"/>
            </a:pPr>
            <a:r>
              <a:rPr lang="en-US" sz="2800" b="0" i="0" dirty="0">
                <a:solidFill>
                  <a:srgbClr val="333333"/>
                </a:solidFill>
                <a:effectLst/>
                <a:latin typeface="Times New Roman" panose="02020603050405020304" pitchFamily="18" charset="0"/>
                <a:cs typeface="Times New Roman" panose="02020603050405020304" pitchFamily="18" charset="0"/>
              </a:rPr>
              <a:t>Arduino UNO is based on an ATmega328P microcontroller . It is easy to use compared to other boards, such as the Arduino Mega board, etc. The board consists of digital and analog Input/Output pins (I/O), shields, and other circuits.</a:t>
            </a:r>
          </a:p>
          <a:p>
            <a:pPr marL="457200" indent="-457200" algn="just">
              <a:buFont typeface="Wingdings" panose="05000000000000000000" pitchFamily="2" charset="2"/>
              <a:buChar char="Ø"/>
            </a:pPr>
            <a:r>
              <a:rPr lang="en-US" sz="2800" b="0" i="0" dirty="0">
                <a:solidFill>
                  <a:srgbClr val="333333"/>
                </a:solidFill>
                <a:effectLst/>
                <a:latin typeface="Times New Roman" panose="02020603050405020304" pitchFamily="18" charset="0"/>
                <a:cs typeface="Times New Roman" panose="02020603050405020304" pitchFamily="18" charset="0"/>
              </a:rPr>
              <a:t>The Arduino UNO includes 6 analog pin inputs, 14 digital pins, a </a:t>
            </a:r>
            <a:r>
              <a:rPr lang="en-US" sz="2800" b="0" i="0" dirty="0">
                <a:solidFill>
                  <a:srgbClr val="008000"/>
                </a:solidFill>
                <a:effectLst/>
                <a:latin typeface="Times New Roman" panose="02020603050405020304" pitchFamily="18" charset="0"/>
                <a:cs typeface="Times New Roman" panose="02020603050405020304" pitchFamily="18" charset="0"/>
              </a:rPr>
              <a:t>USB </a:t>
            </a:r>
            <a:r>
              <a:rPr lang="en-US" sz="2800" b="0" i="0" dirty="0">
                <a:solidFill>
                  <a:srgbClr val="333333"/>
                </a:solidFill>
                <a:effectLst/>
                <a:latin typeface="Times New Roman" panose="02020603050405020304" pitchFamily="18" charset="0"/>
                <a:cs typeface="Times New Roman" panose="02020603050405020304" pitchFamily="18" charset="0"/>
              </a:rPr>
              <a:t>connector, a power jack, and an ICSP (In-Circuit Serial Programming) header. It is programmed based on IDE, which stands for Integrated Development Environment. It can run on both online and offline platforms</a:t>
            </a:r>
            <a:r>
              <a:rPr lang="en-US" b="0" i="0" dirty="0">
                <a:solidFill>
                  <a:srgbClr val="333333"/>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630534391"/>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TotalTime>
  <Words>1041</Words>
  <Application>Microsoft Office PowerPoint</Application>
  <PresentationFormat>Widescreen</PresentationFormat>
  <Paragraphs>106</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SMART CAR PARKING SYSTEM USING ARDUINO</vt:lpstr>
      <vt:lpstr>CONTENT</vt:lpstr>
      <vt:lpstr>INTRODUCTION</vt:lpstr>
      <vt:lpstr>WHAT IS SMART CAR PARKING SYSTEM ?</vt:lpstr>
      <vt:lpstr>PowerPoint Presentation</vt:lpstr>
      <vt:lpstr>BLOCK DIAGRAM AND WORKING</vt:lpstr>
      <vt:lpstr>COMPONENTS REQUIRED</vt:lpstr>
      <vt:lpstr>ARDUINO UNO</vt:lpstr>
      <vt:lpstr>ARDUINO UNO</vt:lpstr>
      <vt:lpstr>IR SENSOR</vt:lpstr>
      <vt:lpstr>SERVO MOTOR</vt:lpstr>
      <vt:lpstr>LCD DISPLAY</vt:lpstr>
      <vt:lpstr>JUMPER WIRES</vt:lpstr>
      <vt:lpstr>PROS</vt:lpstr>
      <vt:lpstr>FUTURE WORK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Hameed Shaik</dc:creator>
  <cp:lastModifiedBy>Hameed Shaik</cp:lastModifiedBy>
  <cp:revision>26</cp:revision>
  <dcterms:created xsi:type="dcterms:W3CDTF">2022-05-01T05:40:30Z</dcterms:created>
  <dcterms:modified xsi:type="dcterms:W3CDTF">2022-06-15T12:45:11Z</dcterms:modified>
</cp:coreProperties>
</file>