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3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005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465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2836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684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427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0512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854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986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906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26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7741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84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428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73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739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633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5293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a:ln>
            <a:noFill/>
          </a:ln>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GB" sz="2500" b="1" dirty="0">
                <a:solidFill>
                  <a:schemeClr val="tx2">
                    <a:lumMod val="60000"/>
                    <a:lumOff val="40000"/>
                  </a:schemeClr>
                </a:solidFill>
                <a:latin typeface="Arial"/>
                <a:cs typeface="Arial"/>
              </a:rPr>
              <a:t>A Abdul Hameed </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58127" y="2476484"/>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2586250"/>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99639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3236" y="2656772"/>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11431" y="2064963"/>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8895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79886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9478" y="2476484"/>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2746298"/>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63236" y="264642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TF10001029</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 HAMEED HAMEED</cp:lastModifiedBy>
  <cp:revision>27</cp:revision>
  <dcterms:created xsi:type="dcterms:W3CDTF">2021-05-26T16:50:10Z</dcterms:created>
  <dcterms:modified xsi:type="dcterms:W3CDTF">2024-04-05T10:06:37Z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