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01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54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11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70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89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20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76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55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71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84CC5B6E-6BAD-EE08-74B5-7500651083ED}"/>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21060229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879690" y="5057954"/>
            <a:ext cx="631231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Shaik Hameed Basha – Reg. no: 210521104099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l="180" t="431" r="62" b="-569"/>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0" y="1482725"/>
            <a:ext cx="11812588" cy="5267325"/>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Gallery</Template>
  <TotalTime>188</TotalTime>
  <Words>1464</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Gill Sans MT</vt:lpstr>
      <vt:lpstr>LEMON MILK Bold</vt:lpstr>
      <vt:lpstr>Times New Roman</vt:lpstr>
      <vt:lpstr>Gallery</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Hameed Basha</cp:lastModifiedBy>
  <cp:revision>29</cp:revision>
  <dcterms:created xsi:type="dcterms:W3CDTF">2021-05-26T16:50:10Z</dcterms:created>
  <dcterms:modified xsi:type="dcterms:W3CDTF">2024-04-04T17:17:18Z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