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77" r:id="rId3"/>
    <p:sldId id="258" r:id="rId4"/>
    <p:sldId id="313" r:id="rId5"/>
    <p:sldId id="314" r:id="rId6"/>
    <p:sldId id="263" r:id="rId7"/>
    <p:sldId id="315" r:id="rId8"/>
    <p:sldId id="316" r:id="rId9"/>
    <p:sldId id="312" r:id="rId10"/>
    <p:sldId id="317" r:id="rId11"/>
    <p:sldId id="319" r:id="rId12"/>
    <p:sldId id="318" r:id="rId13"/>
    <p:sldId id="320" r:id="rId14"/>
    <p:sldId id="265" r:id="rId15"/>
    <p:sldId id="288" r:id="rId16"/>
    <p:sldId id="259" r:id="rId17"/>
  </p:sldIdLst>
  <p:sldSz cx="9144000" cy="5143500" type="screen16x9"/>
  <p:notesSz cx="6858000" cy="9144000"/>
  <p:embeddedFontLst>
    <p:embeddedFont>
      <p:font typeface="Anton" pitchFamily="2" charset="77"/>
      <p:regular r:id="rId19"/>
    </p:embeddedFont>
    <p:embeddedFont>
      <p:font typeface="Changa One" panose="02000000000000000000" pitchFamily="2" charset="77"/>
      <p:regular r:id="rId20"/>
      <p: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F"/>
    <a:srgbClr val="5867C9"/>
    <a:srgbClr val="0DFFE2"/>
    <a:srgbClr val="00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EC3C3E-5DDB-4580-B1BF-39CD71BC3E5A}">
  <a:tblStyle styleId="{A7EC3C3E-5DDB-4580-B1BF-39CD71BC3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3"/>
    <p:restoredTop sz="94533"/>
  </p:normalViewPr>
  <p:slideViewPr>
    <p:cSldViewPr snapToGrid="0">
      <p:cViewPr>
        <p:scale>
          <a:sx n="157" d="100"/>
          <a:sy n="157" d="100"/>
        </p:scale>
        <p:origin x="-632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5:51.075"/>
    </inkml:context>
    <inkml:brush xml:id="br0">
      <inkml:brushProperty name="width" value="0.1" units="cm"/>
      <inkml:brushProperty name="height" value="0.1" units="cm"/>
      <inkml:brushProperty name="color" value="#F5F9FF"/>
    </inkml:brush>
  </inkml:definitions>
  <inkml:trace contextRef="#ctx0" brushRef="#br0">1018 1541 24575,'-3'33'0,"-3"21"0,-4-4 0,-3 5 0,-2 8 0,-1 0 0,0-2 0,-1-5 0,-9 17 0,19-76 0,8-46 0,5-33 0,1-11 0,0 8 0,-5 13 0,-2 10 0,0 6 0,0 3 0,0 5 0,0 9 0,0 11 0,0 9 0,0 10 0,0 53 0,0 8 0,0 44 0,0-19 0,-1-13 0,0-13 0,-3-10 0,-3-4 0,0-7 0,1-7 0,3-14 0,1-20 0,1-24 0,1-22 0,0-8 0,2 3 0,-1 14 0,1 13 0,0 7 0,-2 4 0,0 6 0,-2 7 0,-2 16 0,-7 15 0,-3 15 0,-4 10 0,-1-3 0,2-5 0,1-9 0,3-8 0,2-8 0,2-7 0,3-6 0,3-11 0,1-16 0,3-14 0,1-5 0,2 8 0,-1 15 0,-1 11 0,-1 5 0,-1 0 0,0-4 0,0-1 0,-1 4 0,-3 9 0,-3 17 0,-3 15 0,-2 7 0,2 0 0,1-9 0,0-7 0,1-7 0,2-11 0,2-13 0,2-20 0,2-21 0,3-15 0,4-4 0,3 7 0,0 12 0,-1 16 0,-3 15 0,-1 19 0,-4 17 0,-6 13 0,-6 11 0,-6 5 0,-6 2 0,-4 3 0,-3 0 0,-1-6 0,7-10 0,9-15 0,9-24 0,7-25 0,8-23 0,4-13 0,4-2 0,0 8 0,-2 6 0,1 1 0,1 5 0,0 11 0,-2 15 0,-5 19 0,-4 17 0,-4 11 0,-3 12 0,-5 9 0,-9 6 0,-8 8 0,-6-1 0,-1-7 0,6-13 0,5-18 0,8-13 0,6-12 0,3-10 0,2-16 0,0-18 0,0-15 0,-2-12 0,-2 2 0,-2 4 0,-4 13 0,0 12 0,-2 11 0,-2 10 0,-1 8 0,-4 6 0,1 4 0,-1 2 0,3 1 0,2 7 0,0 12 0,3 9 0,2 6 0,1-2 0,4-8 0,0-10 0,3-12 0,3-13 0,5-14 0,9-14 0,6-11 0,3-4 0,-4 4 0,-5 10 0,-7 12 0,-4 10 0,-3 10 0,-14 45 0,-6 10 0,-13 41 0,-2-8 0,1-2 0,-2-7 0,0-7 0,5-15 0,9-17 0,10-24 0,9-25 0,10-27 0,8-26 0,5-17 0,2-2 0,-5 10 0,-4 19 0,-1 21 0,-2 17 0,-1 12 0,-3 10 0,-4 17 0,-3 21 0,-3 29 0,-9 28 0,2-40 0,-2 1 0,-3 2 0,-2 0 0,-1-1 0,-2-3 0,-14 36 0,3-24 0,11-35 0,9-54 0,11-61 0,4 16 0,5-8 0,0 11 0,2-2 0,1-2-138,3-3 0,1-1 0,1 1 138,1 3 0,1 0 0,0 3 0,7-21 0,0 6 0,-7 22 0,-1 6 0,7-12 0,-11 36 0,-9 29 0,-7 24 0,-8 18 414,-8 13-414,-6 6 0,-4-2 0,2-3 0,3-10 0,4-9 0,5-9 0,2-4 0,1 6 0,-5 12 0,-2 17 0,-5 15 0,-4 16 0,11-40 0,0 1 0,-3 7 0,-1 1 0,-1 2 0,0-1 0,2-3 0,0-3 0,-11 36 0,13-33 0,9-27 0,12-37 0,21-56 0,7-16 0,7-17 0,-9 27 0,2-6 0,2-3 0,1-2-457,-2 8 1,0-3-1,2-1 1,0-1-1,-1 2 457,1 1 0,0-1 0,1 1 0,-2 2 0,0 2 0,2-3 0,0 2 0,-2 3 0,-1 5 0,14-26 0,-5 14 0,9-7 0,-25 47 0,-16 36 0,-9 23 0,-10 17 2283,-9 12-2283,-7 1 0,-2-12 0,7-15 0,9-14 0,5-9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1.840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2.35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3.690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06.50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07.839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08.95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10.00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11.15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14.873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49.340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0.123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42385299-7FE2-22C3-833A-F5974234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D5A0BEEE-B441-D0A1-9027-2B99414D11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224A3298-C8CC-1199-740D-27BCF0B0B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71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6591FFED-1426-9AAC-8BF1-B4AD8762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5715CDC2-6445-1E0E-AE81-E4A78E2F1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6BDBABAC-B4E4-65F9-6760-5AE6A90E7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44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1B33CB0E-E71C-02E9-D81E-E5D86EED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47C08720-EE7F-6993-CD89-7B3D6D2CA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7290FDBC-AB03-6E02-C194-4D6246E40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93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763C2943-DEDD-B102-2B75-D68F5262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6AFA6A47-CD71-BAEA-FCFA-729FBCF67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F27F8731-AF7F-0F1B-E1C4-192D91321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00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Google Shape;617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7" name="Google Shape;617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6" name="Google Shape;9756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7" name="Google Shape;9757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2" name="Google Shape;50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3" name="Google Shape;50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" name="Google Shape;8386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7" name="Google Shape;8387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4" name="Google Shape;4894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462F282B-3EDD-4D17-9EDA-DF326CDAC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71020E13-BE90-3F97-48BF-F00AF72FE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2B3ACF20-3561-9074-7822-3574641BC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34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74A3ED62-DD9F-4469-C277-587351316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33EE74DE-47A7-DC4E-B066-FB266735C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F3D01D30-1849-C959-D428-D176670C0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54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2" name="Google Shape;588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D191F79A-34A5-50CE-913E-60D40395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1B0A9D2F-A572-6709-77DF-BE282C246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1897EBFF-62C8-1947-A6E6-5BEAA6C2A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91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ED149339-33E0-9F9B-4089-4A3B81A61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A7829267-2C24-C3B8-D738-89BABECB2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A71ACEE4-E74E-4DD1-8699-66676C800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4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0">
          <a:extLst>
            <a:ext uri="{FF2B5EF4-FFF2-40B4-BE49-F238E27FC236}">
              <a16:creationId xmlns:a16="http://schemas.microsoft.com/office/drawing/2014/main" id="{55A048F4-E44F-E515-31EE-23516F465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ga1242414e1_0_31:notes">
            <a:extLst>
              <a:ext uri="{FF2B5EF4-FFF2-40B4-BE49-F238E27FC236}">
                <a16:creationId xmlns:a16="http://schemas.microsoft.com/office/drawing/2014/main" id="{9AE8E8B7-80BB-C1D9-6C8C-DF114B92F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2" name="Google Shape;5882;ga1242414e1_0_31:notes">
            <a:extLst>
              <a:ext uri="{FF2B5EF4-FFF2-40B4-BE49-F238E27FC236}">
                <a16:creationId xmlns:a16="http://schemas.microsoft.com/office/drawing/2014/main" id="{5F883905-45DC-674E-6D5E-23F763C9A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58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646783"/>
            <a:ext cx="63810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2675958"/>
            <a:ext cx="4218000" cy="393900"/>
          </a:xfrm>
          <a:prstGeom prst="rect">
            <a:avLst/>
          </a:prstGeom>
          <a:solidFill>
            <a:srgbClr val="00BDA5">
              <a:alpha val="5030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12" name="Google Shape;12;p2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5;p2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" name="Google Shape;89;p2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90" name="Google Shape;90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2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3" name="Google Shape;4203;p34"/>
          <p:cNvGrpSpPr/>
          <p:nvPr/>
        </p:nvGrpSpPr>
        <p:grpSpPr>
          <a:xfrm>
            <a:off x="7317990" y="2128238"/>
            <a:ext cx="1936841" cy="1205022"/>
            <a:chOff x="3846690" y="770050"/>
            <a:chExt cx="1788734" cy="1053802"/>
          </a:xfrm>
        </p:grpSpPr>
        <p:sp>
          <p:nvSpPr>
            <p:cNvPr id="4204" name="Google Shape;4204;p34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4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4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4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4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34"/>
          <p:cNvGrpSpPr/>
          <p:nvPr/>
        </p:nvGrpSpPr>
        <p:grpSpPr>
          <a:xfrm rot="-5400000" flipH="1">
            <a:off x="-3554004" y="-2057162"/>
            <a:ext cx="2674622" cy="6634147"/>
            <a:chOff x="8078470" y="-2114046"/>
            <a:chExt cx="2326770" cy="5771333"/>
          </a:xfrm>
        </p:grpSpPr>
        <p:sp>
          <p:nvSpPr>
            <p:cNvPr id="4234" name="Google Shape;4234;p34"/>
            <p:cNvSpPr/>
            <p:nvPr/>
          </p:nvSpPr>
          <p:spPr>
            <a:xfrm>
              <a:off x="8078470" y="-2114046"/>
              <a:ext cx="2326770" cy="5771333"/>
            </a:xfrm>
            <a:custGeom>
              <a:avLst/>
              <a:gdLst/>
              <a:ahLst/>
              <a:cxnLst/>
              <a:rect l="l" t="t" r="r" b="b"/>
              <a:pathLst>
                <a:path w="23962" h="59437" extrusionOk="0">
                  <a:moveTo>
                    <a:pt x="19811" y="0"/>
                  </a:moveTo>
                  <a:lnTo>
                    <a:pt x="19811" y="40446"/>
                  </a:lnTo>
                  <a:cubicBezTo>
                    <a:pt x="19792" y="41155"/>
                    <a:pt x="19210" y="41730"/>
                    <a:pt x="18497" y="41730"/>
                  </a:cubicBezTo>
                  <a:lnTo>
                    <a:pt x="5465" y="41726"/>
                  </a:lnTo>
                  <a:cubicBezTo>
                    <a:pt x="2453" y="41726"/>
                    <a:pt x="0" y="44178"/>
                    <a:pt x="0" y="47190"/>
                  </a:cubicBezTo>
                  <a:cubicBezTo>
                    <a:pt x="0" y="50206"/>
                    <a:pt x="2453" y="52654"/>
                    <a:pt x="5465" y="52654"/>
                  </a:cubicBezTo>
                  <a:lnTo>
                    <a:pt x="18497" y="52654"/>
                  </a:lnTo>
                  <a:cubicBezTo>
                    <a:pt x="19221" y="52654"/>
                    <a:pt x="19811" y="53245"/>
                    <a:pt x="19811" y="53972"/>
                  </a:cubicBezTo>
                  <a:cubicBezTo>
                    <a:pt x="19811" y="54697"/>
                    <a:pt x="19221" y="55287"/>
                    <a:pt x="18497" y="55287"/>
                  </a:cubicBezTo>
                  <a:lnTo>
                    <a:pt x="525" y="55287"/>
                  </a:lnTo>
                  <a:lnTo>
                    <a:pt x="525" y="59437"/>
                  </a:lnTo>
                  <a:lnTo>
                    <a:pt x="18497" y="59437"/>
                  </a:lnTo>
                  <a:cubicBezTo>
                    <a:pt x="21509" y="59437"/>
                    <a:pt x="23962" y="56984"/>
                    <a:pt x="23962" y="53972"/>
                  </a:cubicBezTo>
                  <a:cubicBezTo>
                    <a:pt x="23962" y="50960"/>
                    <a:pt x="21509" y="48509"/>
                    <a:pt x="18497" y="48509"/>
                  </a:cubicBezTo>
                  <a:lnTo>
                    <a:pt x="5465" y="48509"/>
                  </a:lnTo>
                  <a:cubicBezTo>
                    <a:pt x="4741" y="48509"/>
                    <a:pt x="4150" y="47918"/>
                    <a:pt x="4150" y="47190"/>
                  </a:cubicBezTo>
                  <a:cubicBezTo>
                    <a:pt x="4150" y="46466"/>
                    <a:pt x="4741" y="45876"/>
                    <a:pt x="5465" y="45876"/>
                  </a:cubicBezTo>
                  <a:lnTo>
                    <a:pt x="18497" y="45876"/>
                  </a:lnTo>
                  <a:cubicBezTo>
                    <a:pt x="21493" y="45876"/>
                    <a:pt x="23934" y="43450"/>
                    <a:pt x="23962" y="40458"/>
                  </a:cubicBezTo>
                  <a:lnTo>
                    <a:pt x="23962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9861126" y="3444384"/>
              <a:ext cx="62922" cy="19032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0" y="38"/>
                  </a:lnTo>
                  <a:lnTo>
                    <a:pt x="0" y="195"/>
                  </a:lnTo>
                  <a:lnTo>
                    <a:pt x="138" y="195"/>
                  </a:lnTo>
                  <a:cubicBezTo>
                    <a:pt x="306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4"/>
            <p:cNvSpPr/>
            <p:nvPr/>
          </p:nvSpPr>
          <p:spPr>
            <a:xfrm>
              <a:off x="9736741" y="3448073"/>
              <a:ext cx="62340" cy="15342"/>
            </a:xfrm>
            <a:custGeom>
              <a:avLst/>
              <a:gdLst/>
              <a:ahLst/>
              <a:cxnLst/>
              <a:rect l="l" t="t" r="r" b="b"/>
              <a:pathLst>
                <a:path w="642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4"/>
            <p:cNvSpPr/>
            <p:nvPr/>
          </p:nvSpPr>
          <p:spPr>
            <a:xfrm>
              <a:off x="9612939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980170" y="3404864"/>
              <a:ext cx="62922" cy="40005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7" y="1"/>
                  </a:moveTo>
                  <a:cubicBezTo>
                    <a:pt x="387" y="105"/>
                    <a:pt x="196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6" y="250"/>
                    <a:pt x="647" y="139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10084358" y="3326408"/>
              <a:ext cx="53989" cy="55541"/>
            </a:xfrm>
            <a:custGeom>
              <a:avLst/>
              <a:gdLst/>
              <a:ahLst/>
              <a:cxnLst/>
              <a:rect l="l" t="t" r="r" b="b"/>
              <a:pathLst>
                <a:path w="556" h="572" extrusionOk="0">
                  <a:moveTo>
                    <a:pt x="430" y="1"/>
                  </a:moveTo>
                  <a:cubicBezTo>
                    <a:pt x="303" y="161"/>
                    <a:pt x="158" y="315"/>
                    <a:pt x="0" y="448"/>
                  </a:cubicBezTo>
                  <a:lnTo>
                    <a:pt x="103" y="572"/>
                  </a:lnTo>
                  <a:cubicBezTo>
                    <a:pt x="269" y="425"/>
                    <a:pt x="421" y="269"/>
                    <a:pt x="556" y="10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0159125" y="3219988"/>
              <a:ext cx="37676" cy="62921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7" y="391"/>
                    <a:pt x="0" y="575"/>
                  </a:cubicBezTo>
                  <a:lnTo>
                    <a:pt x="143" y="648"/>
                  </a:lnTo>
                  <a:cubicBezTo>
                    <a:pt x="242" y="456"/>
                    <a:pt x="327" y="253"/>
                    <a:pt x="387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0194081" y="3099100"/>
              <a:ext cx="17284" cy="63309"/>
            </a:xfrm>
            <a:custGeom>
              <a:avLst/>
              <a:gdLst/>
              <a:ahLst/>
              <a:cxnLst/>
              <a:rect l="l" t="t" r="r" b="b"/>
              <a:pathLst>
                <a:path w="178" h="652" extrusionOk="0">
                  <a:moveTo>
                    <a:pt x="165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0162815" y="2977435"/>
              <a:ext cx="36511" cy="63309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1" y="73"/>
                  </a:lnTo>
                  <a:cubicBezTo>
                    <a:pt x="93" y="257"/>
                    <a:pt x="165" y="452"/>
                    <a:pt x="223" y="652"/>
                  </a:cubicBezTo>
                  <a:lnTo>
                    <a:pt x="376" y="609"/>
                  </a:lnTo>
                  <a:cubicBezTo>
                    <a:pt x="319" y="402"/>
                    <a:pt x="238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0090282" y="2876937"/>
              <a:ext cx="53309" cy="5631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1" y="120"/>
                  </a:lnTo>
                  <a:cubicBezTo>
                    <a:pt x="154" y="257"/>
                    <a:pt x="295" y="410"/>
                    <a:pt x="418" y="579"/>
                  </a:cubicBezTo>
                  <a:lnTo>
                    <a:pt x="548" y="479"/>
                  </a:lnTo>
                  <a:cubicBezTo>
                    <a:pt x="415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9987647" y="2811104"/>
              <a:ext cx="62631" cy="40976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7" y="0"/>
                  </a:moveTo>
                  <a:lnTo>
                    <a:pt x="0" y="150"/>
                  </a:lnTo>
                  <a:cubicBezTo>
                    <a:pt x="195" y="223"/>
                    <a:pt x="383" y="315"/>
                    <a:pt x="559" y="421"/>
                  </a:cubicBezTo>
                  <a:lnTo>
                    <a:pt x="644" y="288"/>
                  </a:lnTo>
                  <a:cubicBezTo>
                    <a:pt x="456" y="173"/>
                    <a:pt x="261" y="77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9868894" y="2789451"/>
              <a:ext cx="63408" cy="20197"/>
            </a:xfrm>
            <a:custGeom>
              <a:avLst/>
              <a:gdLst/>
              <a:ahLst/>
              <a:cxnLst/>
              <a:rect l="l" t="t" r="r" b="b"/>
              <a:pathLst>
                <a:path w="653" h="208" extrusionOk="0">
                  <a:moveTo>
                    <a:pt x="0" y="1"/>
                  </a:moveTo>
                  <a:lnTo>
                    <a:pt x="0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6" y="20"/>
                    <a:pt x="2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9744994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9621095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9497196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9373296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9249397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9125497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9001598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8877601" y="2789451"/>
              <a:ext cx="61951" cy="15730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8753799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8629511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8505223" y="2773818"/>
              <a:ext cx="63699" cy="28742"/>
            </a:xfrm>
            <a:custGeom>
              <a:avLst/>
              <a:gdLst/>
              <a:ahLst/>
              <a:cxnLst/>
              <a:rect l="l" t="t" r="r" b="b"/>
              <a:pathLst>
                <a:path w="656" h="296" extrusionOk="0">
                  <a:moveTo>
                    <a:pt x="47" y="1"/>
                  </a:moveTo>
                  <a:lnTo>
                    <a:pt x="1" y="154"/>
                  </a:lnTo>
                  <a:cubicBezTo>
                    <a:pt x="203" y="220"/>
                    <a:pt x="419" y="269"/>
                    <a:pt x="636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8394724" y="2716238"/>
              <a:ext cx="59621" cy="47288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0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4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8314034" y="2623509"/>
              <a:ext cx="47677" cy="59717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0" y="77"/>
                  </a:lnTo>
                  <a:cubicBezTo>
                    <a:pt x="108" y="266"/>
                    <a:pt x="230" y="450"/>
                    <a:pt x="368" y="614"/>
                  </a:cubicBezTo>
                  <a:lnTo>
                    <a:pt x="490" y="514"/>
                  </a:lnTo>
                  <a:cubicBezTo>
                    <a:pt x="361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8274903" y="2509321"/>
              <a:ext cx="28742" cy="63698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0" y="20"/>
                  </a:lnTo>
                  <a:cubicBezTo>
                    <a:pt x="28" y="234"/>
                    <a:pt x="78" y="449"/>
                    <a:pt x="143" y="655"/>
                  </a:cubicBezTo>
                  <a:lnTo>
                    <a:pt x="295" y="606"/>
                  </a:lnTo>
                  <a:cubicBezTo>
                    <a:pt x="230" y="411"/>
                    <a:pt x="184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8272669" y="2385422"/>
              <a:ext cx="25052" cy="63406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1" y="0"/>
                  </a:moveTo>
                  <a:cubicBezTo>
                    <a:pt x="46" y="212"/>
                    <a:pt x="16" y="426"/>
                    <a:pt x="0" y="644"/>
                  </a:cubicBezTo>
                  <a:lnTo>
                    <a:pt x="161" y="652"/>
                  </a:lnTo>
                  <a:cubicBezTo>
                    <a:pt x="173" y="445"/>
                    <a:pt x="204" y="238"/>
                    <a:pt x="258" y="3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8303547" y="2271137"/>
              <a:ext cx="44764" cy="61173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2" y="365"/>
                    <a:pt x="0" y="561"/>
                  </a:cubicBezTo>
                  <a:lnTo>
                    <a:pt x="147" y="630"/>
                  </a:lnTo>
                  <a:cubicBezTo>
                    <a:pt x="234" y="441"/>
                    <a:pt x="342" y="262"/>
                    <a:pt x="460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8377537" y="2184427"/>
              <a:ext cx="58164" cy="50395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5" y="1"/>
                  </a:moveTo>
                  <a:cubicBezTo>
                    <a:pt x="331" y="116"/>
                    <a:pt x="158" y="254"/>
                    <a:pt x="1" y="404"/>
                  </a:cubicBezTo>
                  <a:lnTo>
                    <a:pt x="108" y="519"/>
                  </a:lnTo>
                  <a:cubicBezTo>
                    <a:pt x="262" y="377"/>
                    <a:pt x="427" y="246"/>
                    <a:pt x="599" y="135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8483667" y="2137237"/>
              <a:ext cx="63699" cy="32528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1" y="43"/>
                    <a:pt x="200" y="108"/>
                    <a:pt x="0" y="188"/>
                  </a:cubicBezTo>
                  <a:lnTo>
                    <a:pt x="57" y="334"/>
                  </a:lnTo>
                  <a:cubicBezTo>
                    <a:pt x="253" y="257"/>
                    <a:pt x="453" y="200"/>
                    <a:pt x="655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9846561" y="2129469"/>
              <a:ext cx="63020" cy="17575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0" y="20"/>
                  </a:lnTo>
                  <a:lnTo>
                    <a:pt x="0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9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9722662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9598762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9474863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9350963" y="2131314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9227064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9103164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8979265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8855366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8731466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8607178" y="2131314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1"/>
                  </a:moveTo>
                  <a:lnTo>
                    <a:pt x="4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9967062" y="2094805"/>
              <a:ext cx="63117" cy="37675"/>
            </a:xfrm>
            <a:custGeom>
              <a:avLst/>
              <a:gdLst/>
              <a:ahLst/>
              <a:cxnLst/>
              <a:rect l="l" t="t" r="r" b="b"/>
              <a:pathLst>
                <a:path w="650" h="388" extrusionOk="0">
                  <a:moveTo>
                    <a:pt x="576" y="1"/>
                  </a:moveTo>
                  <a:cubicBezTo>
                    <a:pt x="392" y="96"/>
                    <a:pt x="197" y="177"/>
                    <a:pt x="1" y="239"/>
                  </a:cubicBezTo>
                  <a:lnTo>
                    <a:pt x="47" y="388"/>
                  </a:lnTo>
                  <a:cubicBezTo>
                    <a:pt x="254" y="326"/>
                    <a:pt x="457" y="246"/>
                    <a:pt x="649" y="142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0073483" y="2020427"/>
              <a:ext cx="55640" cy="53988"/>
            </a:xfrm>
            <a:custGeom>
              <a:avLst/>
              <a:gdLst/>
              <a:ahLst/>
              <a:cxnLst/>
              <a:rect l="l" t="t" r="r" b="b"/>
              <a:pathLst>
                <a:path w="573" h="556" extrusionOk="0">
                  <a:moveTo>
                    <a:pt x="453" y="1"/>
                  </a:moveTo>
                  <a:cubicBezTo>
                    <a:pt x="316" y="158"/>
                    <a:pt x="166" y="299"/>
                    <a:pt x="1" y="430"/>
                  </a:cubicBezTo>
                  <a:lnTo>
                    <a:pt x="100" y="556"/>
                  </a:lnTo>
                  <a:cubicBezTo>
                    <a:pt x="270" y="418"/>
                    <a:pt x="430" y="269"/>
                    <a:pt x="572" y="104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152426" y="1916240"/>
              <a:ext cx="39909" cy="62921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49" y="460"/>
                    <a:pt x="341" y="261"/>
                    <a:pt x="410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192236" y="1809820"/>
              <a:ext cx="19129" cy="63406"/>
            </a:xfrm>
            <a:custGeom>
              <a:avLst/>
              <a:gdLst/>
              <a:ahLst/>
              <a:cxnLst/>
              <a:rect l="l" t="t" r="r" b="b"/>
              <a:pathLst>
                <a:path w="197" h="653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1"/>
                    <a:pt x="39" y="93"/>
                    <a:pt x="39" y="134"/>
                  </a:cubicBezTo>
                  <a:cubicBezTo>
                    <a:pt x="39" y="300"/>
                    <a:pt x="23" y="464"/>
                    <a:pt x="0" y="629"/>
                  </a:cubicBezTo>
                  <a:lnTo>
                    <a:pt x="157" y="652"/>
                  </a:lnTo>
                  <a:cubicBezTo>
                    <a:pt x="184" y="484"/>
                    <a:pt x="196" y="307"/>
                    <a:pt x="196" y="134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203403" y="1659510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10203403" y="1535612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203403" y="1411714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203403" y="1287816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03403" y="1163917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10203403" y="1040019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0203403" y="916121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0203403" y="791834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0203403" y="667936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0203403" y="544038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0203403" y="420139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0203403" y="296241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10203403" y="172343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10203403" y="11935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10203403" y="-111963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10203403" y="-236250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10203403" y="-360051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10203403" y="-484046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10203403" y="-607847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10203403" y="-731843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10203403" y="-855644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10203403" y="-979639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4"/>
            <p:cNvSpPr/>
            <p:nvPr/>
          </p:nvSpPr>
          <p:spPr>
            <a:xfrm>
              <a:off x="10203403" y="-1103440"/>
              <a:ext cx="15731" cy="61756"/>
            </a:xfrm>
            <a:custGeom>
              <a:avLst/>
              <a:gdLst/>
              <a:ahLst/>
              <a:cxnLst/>
              <a:rect l="l" t="t" r="r" b="b"/>
              <a:pathLst>
                <a:path w="162" h="636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4"/>
            <p:cNvSpPr/>
            <p:nvPr/>
          </p:nvSpPr>
          <p:spPr>
            <a:xfrm>
              <a:off x="10203403" y="-1227436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4"/>
            <p:cNvSpPr/>
            <p:nvPr/>
          </p:nvSpPr>
          <p:spPr>
            <a:xfrm>
              <a:off x="10203403" y="-1351334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4"/>
            <p:cNvSpPr/>
            <p:nvPr/>
          </p:nvSpPr>
          <p:spPr>
            <a:xfrm>
              <a:off x="10203403" y="-1475232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4"/>
            <p:cNvSpPr/>
            <p:nvPr/>
          </p:nvSpPr>
          <p:spPr>
            <a:xfrm>
              <a:off x="10203403" y="-1586896"/>
              <a:ext cx="15731" cy="61950"/>
            </a:xfrm>
            <a:custGeom>
              <a:avLst/>
              <a:gdLst/>
              <a:ahLst/>
              <a:cxnLst/>
              <a:rect l="l" t="t" r="r" b="b"/>
              <a:pathLst>
                <a:path w="162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4"/>
            <p:cNvSpPr/>
            <p:nvPr/>
          </p:nvSpPr>
          <p:spPr>
            <a:xfrm>
              <a:off x="10203403" y="-1710697"/>
              <a:ext cx="15731" cy="61756"/>
            </a:xfrm>
            <a:custGeom>
              <a:avLst/>
              <a:gdLst/>
              <a:ahLst/>
              <a:cxnLst/>
              <a:rect l="l" t="t" r="r" b="b"/>
              <a:pathLst>
                <a:path w="162" h="636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10203403" y="-1834693"/>
              <a:ext cx="15731" cy="61950"/>
            </a:xfrm>
            <a:custGeom>
              <a:avLst/>
              <a:gdLst/>
              <a:ahLst/>
              <a:cxnLst/>
              <a:rect l="l" t="t" r="r" b="b"/>
              <a:pathLst>
                <a:path w="162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4"/>
            <p:cNvSpPr/>
            <p:nvPr/>
          </p:nvSpPr>
          <p:spPr>
            <a:xfrm>
              <a:off x="9492049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4"/>
            <p:cNvSpPr/>
            <p:nvPr/>
          </p:nvSpPr>
          <p:spPr>
            <a:xfrm>
              <a:off x="9368053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9244250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4"/>
            <p:cNvSpPr/>
            <p:nvPr/>
          </p:nvSpPr>
          <p:spPr>
            <a:xfrm>
              <a:off x="9120254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4"/>
            <p:cNvSpPr/>
            <p:nvPr/>
          </p:nvSpPr>
          <p:spPr>
            <a:xfrm>
              <a:off x="8996452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8872455" y="3448073"/>
              <a:ext cx="61951" cy="15342"/>
            </a:xfrm>
            <a:custGeom>
              <a:avLst/>
              <a:gdLst/>
              <a:ahLst/>
              <a:cxnLst/>
              <a:rect l="l" t="t" r="r" b="b"/>
              <a:pathLst>
                <a:path w="638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4"/>
            <p:cNvSpPr/>
            <p:nvPr/>
          </p:nvSpPr>
          <p:spPr>
            <a:xfrm>
              <a:off x="8748653" y="3448073"/>
              <a:ext cx="61757" cy="15342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4"/>
            <p:cNvSpPr/>
            <p:nvPr/>
          </p:nvSpPr>
          <p:spPr>
            <a:xfrm>
              <a:off x="8624656" y="3448073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8500854" y="3448073"/>
              <a:ext cx="61757" cy="15342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5" y="157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4"/>
            <p:cNvSpPr/>
            <p:nvPr/>
          </p:nvSpPr>
          <p:spPr>
            <a:xfrm>
              <a:off x="8376857" y="3448073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4"/>
            <p:cNvSpPr/>
            <p:nvPr/>
          </p:nvSpPr>
          <p:spPr>
            <a:xfrm>
              <a:off x="8252570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8168481" y="3448073"/>
              <a:ext cx="22431" cy="15342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231" y="15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 flipH="1">
            <a:off x="0" y="4648699"/>
            <a:ext cx="9143981" cy="494801"/>
            <a:chOff x="0" y="4648699"/>
            <a:chExt cx="9143981" cy="494801"/>
          </a:xfrm>
        </p:grpSpPr>
        <p:sp>
          <p:nvSpPr>
            <p:cNvPr id="4321" name="Google Shape;4321;p34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4"/>
            <p:cNvSpPr/>
            <p:nvPr/>
          </p:nvSpPr>
          <p:spPr>
            <a:xfrm>
              <a:off x="2040151" y="5071842"/>
              <a:ext cx="4125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4"/>
            <p:cNvSpPr/>
            <p:nvPr/>
          </p:nvSpPr>
          <p:spPr>
            <a:xfrm>
              <a:off x="2061858" y="4945347"/>
              <a:ext cx="369093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2079413" y="4842459"/>
              <a:ext cx="333619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4"/>
            <p:cNvSpPr/>
            <p:nvPr/>
          </p:nvSpPr>
          <p:spPr>
            <a:xfrm>
              <a:off x="2093981" y="4756387"/>
              <a:ext cx="304627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4"/>
            <p:cNvSpPr/>
            <p:nvPr/>
          </p:nvSpPr>
          <p:spPr>
            <a:xfrm>
              <a:off x="2106218" y="4684000"/>
              <a:ext cx="280007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8" name="Google Shape;4328;p34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4329" name="Google Shape;4329;p34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34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34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34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34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34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34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34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34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34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34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34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34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34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34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34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34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34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34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34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34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34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34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34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34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4" name="Google Shape;4354;p34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55" name="Google Shape;4355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4356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4357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4358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9" name="Google Shape;4359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4364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4365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4370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4371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4375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6" name="Google Shape;4376;p34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77" name="Google Shape;4377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4380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4381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4382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4383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4384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4385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4386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4387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4388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4390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4391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4392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98" name="Google Shape;4398;p34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99" name="Google Shape;4399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4414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4415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4416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4417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9" name="Google Shape;4419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0" name="Google Shape;4420;p34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34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2" name="Google Shape;4422;p34"/>
          <p:cNvGrpSpPr/>
          <p:nvPr/>
        </p:nvGrpSpPr>
        <p:grpSpPr>
          <a:xfrm>
            <a:off x="292116" y="3804713"/>
            <a:ext cx="2044650" cy="843999"/>
            <a:chOff x="928666" y="227075"/>
            <a:chExt cx="2044650" cy="843999"/>
          </a:xfrm>
        </p:grpSpPr>
        <p:sp>
          <p:nvSpPr>
            <p:cNvPr id="4423" name="Google Shape;4423;p34"/>
            <p:cNvSpPr/>
            <p:nvPr/>
          </p:nvSpPr>
          <p:spPr>
            <a:xfrm>
              <a:off x="2146529" y="445545"/>
              <a:ext cx="798568" cy="625529"/>
            </a:xfrm>
            <a:custGeom>
              <a:avLst/>
              <a:gdLst/>
              <a:ahLst/>
              <a:cxnLst/>
              <a:rect l="l" t="t" r="r" b="b"/>
              <a:pathLst>
                <a:path w="1952" h="1529" extrusionOk="0">
                  <a:moveTo>
                    <a:pt x="974" y="0"/>
                  </a:moveTo>
                  <a:lnTo>
                    <a:pt x="1" y="1529"/>
                  </a:lnTo>
                  <a:lnTo>
                    <a:pt x="1951" y="1529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4"/>
            <p:cNvSpPr/>
            <p:nvPr/>
          </p:nvSpPr>
          <p:spPr>
            <a:xfrm>
              <a:off x="2146529" y="446772"/>
              <a:ext cx="400511" cy="624302"/>
            </a:xfrm>
            <a:custGeom>
              <a:avLst/>
              <a:gdLst/>
              <a:ahLst/>
              <a:cxnLst/>
              <a:rect l="l" t="t" r="r" b="b"/>
              <a:pathLst>
                <a:path w="979" h="1526" extrusionOk="0">
                  <a:moveTo>
                    <a:pt x="974" y="1"/>
                  </a:moveTo>
                  <a:lnTo>
                    <a:pt x="1" y="1526"/>
                  </a:lnTo>
                  <a:lnTo>
                    <a:pt x="978" y="152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4"/>
            <p:cNvSpPr/>
            <p:nvPr/>
          </p:nvSpPr>
          <p:spPr>
            <a:xfrm>
              <a:off x="2546620" y="446772"/>
              <a:ext cx="127231" cy="249557"/>
            </a:xfrm>
            <a:custGeom>
              <a:avLst/>
              <a:gdLst/>
              <a:ahLst/>
              <a:cxnLst/>
              <a:rect l="l" t="t" r="r" b="b"/>
              <a:pathLst>
                <a:path w="311" h="610" extrusionOk="0">
                  <a:moveTo>
                    <a:pt x="0" y="1"/>
                  </a:moveTo>
                  <a:lnTo>
                    <a:pt x="0" y="610"/>
                  </a:lnTo>
                  <a:lnTo>
                    <a:pt x="310" y="4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4"/>
            <p:cNvSpPr/>
            <p:nvPr/>
          </p:nvSpPr>
          <p:spPr>
            <a:xfrm>
              <a:off x="2417757" y="446772"/>
              <a:ext cx="129276" cy="249557"/>
            </a:xfrm>
            <a:custGeom>
              <a:avLst/>
              <a:gdLst/>
              <a:ahLst/>
              <a:cxnLst/>
              <a:rect l="l" t="t" r="r" b="b"/>
              <a:pathLst>
                <a:path w="316" h="610" extrusionOk="0">
                  <a:moveTo>
                    <a:pt x="311" y="1"/>
                  </a:moveTo>
                  <a:lnTo>
                    <a:pt x="1" y="487"/>
                  </a:lnTo>
                  <a:lnTo>
                    <a:pt x="315" y="61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4"/>
            <p:cNvSpPr/>
            <p:nvPr/>
          </p:nvSpPr>
          <p:spPr>
            <a:xfrm>
              <a:off x="994529" y="445545"/>
              <a:ext cx="798159" cy="625529"/>
            </a:xfrm>
            <a:custGeom>
              <a:avLst/>
              <a:gdLst/>
              <a:ahLst/>
              <a:cxnLst/>
              <a:rect l="l" t="t" r="r" b="b"/>
              <a:pathLst>
                <a:path w="1951" h="1529" extrusionOk="0">
                  <a:moveTo>
                    <a:pt x="977" y="0"/>
                  </a:moveTo>
                  <a:lnTo>
                    <a:pt x="1" y="1529"/>
                  </a:lnTo>
                  <a:lnTo>
                    <a:pt x="1950" y="152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4"/>
            <p:cNvSpPr/>
            <p:nvPr/>
          </p:nvSpPr>
          <p:spPr>
            <a:xfrm>
              <a:off x="996166" y="446772"/>
              <a:ext cx="398466" cy="624302"/>
            </a:xfrm>
            <a:custGeom>
              <a:avLst/>
              <a:gdLst/>
              <a:ahLst/>
              <a:cxnLst/>
              <a:rect l="l" t="t" r="r" b="b"/>
              <a:pathLst>
                <a:path w="974" h="1526" extrusionOk="0">
                  <a:moveTo>
                    <a:pt x="973" y="1"/>
                  </a:moveTo>
                  <a:lnTo>
                    <a:pt x="0" y="1526"/>
                  </a:lnTo>
                  <a:lnTo>
                    <a:pt x="973" y="152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4"/>
            <p:cNvSpPr/>
            <p:nvPr/>
          </p:nvSpPr>
          <p:spPr>
            <a:xfrm>
              <a:off x="1394211" y="446772"/>
              <a:ext cx="127640" cy="249557"/>
            </a:xfrm>
            <a:custGeom>
              <a:avLst/>
              <a:gdLst/>
              <a:ahLst/>
              <a:cxnLst/>
              <a:rect l="l" t="t" r="r" b="b"/>
              <a:pathLst>
                <a:path w="312" h="610" extrusionOk="0">
                  <a:moveTo>
                    <a:pt x="0" y="1"/>
                  </a:moveTo>
                  <a:lnTo>
                    <a:pt x="0" y="610"/>
                  </a:lnTo>
                  <a:lnTo>
                    <a:pt x="311" y="4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4"/>
            <p:cNvSpPr/>
            <p:nvPr/>
          </p:nvSpPr>
          <p:spPr>
            <a:xfrm>
              <a:off x="1267393" y="446772"/>
              <a:ext cx="127231" cy="249557"/>
            </a:xfrm>
            <a:custGeom>
              <a:avLst/>
              <a:gdLst/>
              <a:ahLst/>
              <a:cxnLst/>
              <a:rect l="l" t="t" r="r" b="b"/>
              <a:pathLst>
                <a:path w="311" h="610" extrusionOk="0">
                  <a:moveTo>
                    <a:pt x="310" y="1"/>
                  </a:moveTo>
                  <a:lnTo>
                    <a:pt x="0" y="487"/>
                  </a:lnTo>
                  <a:lnTo>
                    <a:pt x="310" y="61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4"/>
            <p:cNvSpPr/>
            <p:nvPr/>
          </p:nvSpPr>
          <p:spPr>
            <a:xfrm>
              <a:off x="1505484" y="227075"/>
              <a:ext cx="803068" cy="843994"/>
            </a:xfrm>
            <a:custGeom>
              <a:avLst/>
              <a:gdLst/>
              <a:ahLst/>
              <a:cxnLst/>
              <a:rect l="l" t="t" r="r" b="b"/>
              <a:pathLst>
                <a:path w="1963" h="2063" extrusionOk="0">
                  <a:moveTo>
                    <a:pt x="982" y="1"/>
                  </a:moveTo>
                  <a:lnTo>
                    <a:pt x="1" y="2063"/>
                  </a:lnTo>
                  <a:lnTo>
                    <a:pt x="1962" y="2063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4"/>
            <p:cNvSpPr/>
            <p:nvPr/>
          </p:nvSpPr>
          <p:spPr>
            <a:xfrm>
              <a:off x="1505484" y="229121"/>
              <a:ext cx="401739" cy="841948"/>
            </a:xfrm>
            <a:custGeom>
              <a:avLst/>
              <a:gdLst/>
              <a:ahLst/>
              <a:cxnLst/>
              <a:rect l="l" t="t" r="r" b="b"/>
              <a:pathLst>
                <a:path w="982" h="2058" extrusionOk="0">
                  <a:moveTo>
                    <a:pt x="982" y="1"/>
                  </a:moveTo>
                  <a:lnTo>
                    <a:pt x="1" y="2058"/>
                  </a:lnTo>
                  <a:lnTo>
                    <a:pt x="982" y="2058"/>
                  </a:lnTo>
                  <a:lnTo>
                    <a:pt x="982" y="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4"/>
            <p:cNvSpPr/>
            <p:nvPr/>
          </p:nvSpPr>
          <p:spPr>
            <a:xfrm>
              <a:off x="1906802" y="230757"/>
              <a:ext cx="127231" cy="332606"/>
            </a:xfrm>
            <a:custGeom>
              <a:avLst/>
              <a:gdLst/>
              <a:ahLst/>
              <a:cxnLst/>
              <a:rect l="l" t="t" r="r" b="b"/>
              <a:pathLst>
                <a:path w="311" h="813" extrusionOk="0">
                  <a:moveTo>
                    <a:pt x="1" y="0"/>
                  </a:moveTo>
                  <a:lnTo>
                    <a:pt x="1" y="812"/>
                  </a:lnTo>
                  <a:lnTo>
                    <a:pt x="311" y="6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4"/>
            <p:cNvSpPr/>
            <p:nvPr/>
          </p:nvSpPr>
          <p:spPr>
            <a:xfrm>
              <a:off x="1779575" y="229121"/>
              <a:ext cx="127640" cy="334243"/>
            </a:xfrm>
            <a:custGeom>
              <a:avLst/>
              <a:gdLst/>
              <a:ahLst/>
              <a:cxnLst/>
              <a:rect l="l" t="t" r="r" b="b"/>
              <a:pathLst>
                <a:path w="312" h="817" extrusionOk="0">
                  <a:moveTo>
                    <a:pt x="312" y="1"/>
                  </a:moveTo>
                  <a:lnTo>
                    <a:pt x="1" y="655"/>
                  </a:lnTo>
                  <a:lnTo>
                    <a:pt x="312" y="816"/>
                  </a:lnTo>
                  <a:lnTo>
                    <a:pt x="312" y="4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4"/>
            <p:cNvSpPr/>
            <p:nvPr/>
          </p:nvSpPr>
          <p:spPr>
            <a:xfrm>
              <a:off x="2500802" y="507610"/>
              <a:ext cx="472513" cy="124779"/>
            </a:xfrm>
            <a:custGeom>
              <a:avLst/>
              <a:gdLst/>
              <a:ahLst/>
              <a:cxnLst/>
              <a:rect l="l" t="t" r="r" b="b"/>
              <a:pathLst>
                <a:path w="1155" h="305" extrusionOk="0">
                  <a:moveTo>
                    <a:pt x="411" y="1"/>
                  </a:moveTo>
                  <a:cubicBezTo>
                    <a:pt x="399" y="5"/>
                    <a:pt x="388" y="5"/>
                    <a:pt x="376" y="5"/>
                  </a:cubicBezTo>
                  <a:cubicBezTo>
                    <a:pt x="353" y="9"/>
                    <a:pt x="334" y="20"/>
                    <a:pt x="319" y="36"/>
                  </a:cubicBezTo>
                  <a:cubicBezTo>
                    <a:pt x="292" y="55"/>
                    <a:pt x="277" y="85"/>
                    <a:pt x="277" y="120"/>
                  </a:cubicBezTo>
                  <a:lnTo>
                    <a:pt x="277" y="124"/>
                  </a:lnTo>
                  <a:lnTo>
                    <a:pt x="265" y="124"/>
                  </a:lnTo>
                  <a:cubicBezTo>
                    <a:pt x="212" y="124"/>
                    <a:pt x="162" y="151"/>
                    <a:pt x="146" y="204"/>
                  </a:cubicBezTo>
                  <a:cubicBezTo>
                    <a:pt x="143" y="200"/>
                    <a:pt x="135" y="200"/>
                    <a:pt x="131" y="200"/>
                  </a:cubicBezTo>
                  <a:cubicBezTo>
                    <a:pt x="127" y="200"/>
                    <a:pt x="123" y="200"/>
                    <a:pt x="119" y="200"/>
                  </a:cubicBezTo>
                  <a:cubicBezTo>
                    <a:pt x="62" y="200"/>
                    <a:pt x="11" y="247"/>
                    <a:pt x="1" y="304"/>
                  </a:cubicBezTo>
                  <a:lnTo>
                    <a:pt x="1147" y="304"/>
                  </a:lnTo>
                  <a:cubicBezTo>
                    <a:pt x="1151" y="296"/>
                    <a:pt x="1151" y="289"/>
                    <a:pt x="1151" y="281"/>
                  </a:cubicBezTo>
                  <a:cubicBezTo>
                    <a:pt x="1154" y="246"/>
                    <a:pt x="1142" y="208"/>
                    <a:pt x="1116" y="181"/>
                  </a:cubicBezTo>
                  <a:lnTo>
                    <a:pt x="1093" y="158"/>
                  </a:lnTo>
                  <a:cubicBezTo>
                    <a:pt x="1073" y="147"/>
                    <a:pt x="1050" y="139"/>
                    <a:pt x="1027" y="139"/>
                  </a:cubicBezTo>
                  <a:cubicBezTo>
                    <a:pt x="1001" y="139"/>
                    <a:pt x="970" y="139"/>
                    <a:pt x="944" y="154"/>
                  </a:cubicBezTo>
                  <a:cubicBezTo>
                    <a:pt x="935" y="158"/>
                    <a:pt x="928" y="162"/>
                    <a:pt x="921" y="170"/>
                  </a:cubicBezTo>
                  <a:cubicBezTo>
                    <a:pt x="917" y="162"/>
                    <a:pt x="912" y="158"/>
                    <a:pt x="909" y="151"/>
                  </a:cubicBezTo>
                  <a:cubicBezTo>
                    <a:pt x="894" y="135"/>
                    <a:pt x="875" y="124"/>
                    <a:pt x="855" y="116"/>
                  </a:cubicBezTo>
                  <a:cubicBezTo>
                    <a:pt x="838" y="110"/>
                    <a:pt x="820" y="107"/>
                    <a:pt x="803" y="107"/>
                  </a:cubicBezTo>
                  <a:cubicBezTo>
                    <a:pt x="797" y="107"/>
                    <a:pt x="792" y="107"/>
                    <a:pt x="786" y="108"/>
                  </a:cubicBezTo>
                  <a:cubicBezTo>
                    <a:pt x="756" y="116"/>
                    <a:pt x="748" y="124"/>
                    <a:pt x="721" y="139"/>
                  </a:cubicBezTo>
                  <a:lnTo>
                    <a:pt x="717" y="143"/>
                  </a:lnTo>
                  <a:cubicBezTo>
                    <a:pt x="714" y="151"/>
                    <a:pt x="705" y="154"/>
                    <a:pt x="702" y="162"/>
                  </a:cubicBezTo>
                  <a:cubicBezTo>
                    <a:pt x="687" y="112"/>
                    <a:pt x="645" y="70"/>
                    <a:pt x="590" y="70"/>
                  </a:cubicBezTo>
                  <a:cubicBezTo>
                    <a:pt x="564" y="70"/>
                    <a:pt x="541" y="78"/>
                    <a:pt x="521" y="89"/>
                  </a:cubicBezTo>
                  <a:cubicBezTo>
                    <a:pt x="514" y="74"/>
                    <a:pt x="507" y="59"/>
                    <a:pt x="495" y="43"/>
                  </a:cubicBezTo>
                  <a:cubicBezTo>
                    <a:pt x="487" y="39"/>
                    <a:pt x="480" y="32"/>
                    <a:pt x="472" y="24"/>
                  </a:cubicBezTo>
                  <a:cubicBezTo>
                    <a:pt x="453" y="13"/>
                    <a:pt x="434" y="5"/>
                    <a:pt x="411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4"/>
            <p:cNvSpPr/>
            <p:nvPr/>
          </p:nvSpPr>
          <p:spPr>
            <a:xfrm>
              <a:off x="1915195" y="545249"/>
              <a:ext cx="380056" cy="132143"/>
            </a:xfrm>
            <a:custGeom>
              <a:avLst/>
              <a:gdLst/>
              <a:ahLst/>
              <a:cxnLst/>
              <a:rect l="l" t="t" r="r" b="b"/>
              <a:pathLst>
                <a:path w="929" h="323" extrusionOk="0">
                  <a:moveTo>
                    <a:pt x="437" y="1"/>
                  </a:moveTo>
                  <a:cubicBezTo>
                    <a:pt x="377" y="1"/>
                    <a:pt x="322" y="39"/>
                    <a:pt x="315" y="101"/>
                  </a:cubicBezTo>
                  <a:lnTo>
                    <a:pt x="288" y="101"/>
                  </a:lnTo>
                  <a:cubicBezTo>
                    <a:pt x="265" y="108"/>
                    <a:pt x="242" y="116"/>
                    <a:pt x="227" y="131"/>
                  </a:cubicBezTo>
                  <a:cubicBezTo>
                    <a:pt x="200" y="154"/>
                    <a:pt x="184" y="185"/>
                    <a:pt x="184" y="216"/>
                  </a:cubicBezTo>
                  <a:lnTo>
                    <a:pt x="184" y="220"/>
                  </a:lnTo>
                  <a:cubicBezTo>
                    <a:pt x="170" y="212"/>
                    <a:pt x="154" y="208"/>
                    <a:pt x="138" y="208"/>
                  </a:cubicBezTo>
                  <a:cubicBezTo>
                    <a:pt x="127" y="208"/>
                    <a:pt x="120" y="208"/>
                    <a:pt x="108" y="212"/>
                  </a:cubicBezTo>
                  <a:cubicBezTo>
                    <a:pt x="81" y="216"/>
                    <a:pt x="62" y="223"/>
                    <a:pt x="43" y="243"/>
                  </a:cubicBezTo>
                  <a:cubicBezTo>
                    <a:pt x="20" y="262"/>
                    <a:pt x="5" y="292"/>
                    <a:pt x="0" y="323"/>
                  </a:cubicBezTo>
                  <a:lnTo>
                    <a:pt x="920" y="323"/>
                  </a:lnTo>
                  <a:cubicBezTo>
                    <a:pt x="925" y="311"/>
                    <a:pt x="925" y="300"/>
                    <a:pt x="928" y="285"/>
                  </a:cubicBezTo>
                  <a:cubicBezTo>
                    <a:pt x="928" y="246"/>
                    <a:pt x="916" y="208"/>
                    <a:pt x="890" y="177"/>
                  </a:cubicBezTo>
                  <a:cubicBezTo>
                    <a:pt x="862" y="145"/>
                    <a:pt x="821" y="129"/>
                    <a:pt x="779" y="129"/>
                  </a:cubicBezTo>
                  <a:cubicBezTo>
                    <a:pt x="756" y="129"/>
                    <a:pt x="734" y="133"/>
                    <a:pt x="713" y="143"/>
                  </a:cubicBezTo>
                  <a:cubicBezTo>
                    <a:pt x="687" y="97"/>
                    <a:pt x="641" y="59"/>
                    <a:pt x="587" y="59"/>
                  </a:cubicBezTo>
                  <a:cubicBezTo>
                    <a:pt x="568" y="59"/>
                    <a:pt x="552" y="62"/>
                    <a:pt x="538" y="66"/>
                  </a:cubicBezTo>
                  <a:cubicBezTo>
                    <a:pt x="518" y="28"/>
                    <a:pt x="483" y="1"/>
                    <a:pt x="437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4"/>
            <p:cNvSpPr/>
            <p:nvPr/>
          </p:nvSpPr>
          <p:spPr>
            <a:xfrm>
              <a:off x="1373757" y="253547"/>
              <a:ext cx="289235" cy="118233"/>
            </a:xfrm>
            <a:custGeom>
              <a:avLst/>
              <a:gdLst/>
              <a:ahLst/>
              <a:cxnLst/>
              <a:rect l="l" t="t" r="r" b="b"/>
              <a:pathLst>
                <a:path w="707" h="289" extrusionOk="0">
                  <a:moveTo>
                    <a:pt x="326" y="1"/>
                  </a:moveTo>
                  <a:cubicBezTo>
                    <a:pt x="288" y="1"/>
                    <a:pt x="250" y="17"/>
                    <a:pt x="219" y="47"/>
                  </a:cubicBezTo>
                  <a:cubicBezTo>
                    <a:pt x="196" y="70"/>
                    <a:pt x="181" y="105"/>
                    <a:pt x="177" y="143"/>
                  </a:cubicBezTo>
                  <a:cubicBezTo>
                    <a:pt x="165" y="135"/>
                    <a:pt x="150" y="135"/>
                    <a:pt x="135" y="135"/>
                  </a:cubicBezTo>
                  <a:cubicBezTo>
                    <a:pt x="39" y="135"/>
                    <a:pt x="1" y="220"/>
                    <a:pt x="20" y="289"/>
                  </a:cubicBezTo>
                  <a:lnTo>
                    <a:pt x="706" y="289"/>
                  </a:lnTo>
                  <a:cubicBezTo>
                    <a:pt x="706" y="269"/>
                    <a:pt x="706" y="246"/>
                    <a:pt x="701" y="227"/>
                  </a:cubicBezTo>
                  <a:cubicBezTo>
                    <a:pt x="687" y="174"/>
                    <a:pt x="644" y="131"/>
                    <a:pt x="595" y="120"/>
                  </a:cubicBezTo>
                  <a:cubicBezTo>
                    <a:pt x="579" y="116"/>
                    <a:pt x="564" y="114"/>
                    <a:pt x="549" y="114"/>
                  </a:cubicBezTo>
                  <a:cubicBezTo>
                    <a:pt x="523" y="114"/>
                    <a:pt x="498" y="121"/>
                    <a:pt x="476" y="135"/>
                  </a:cubicBezTo>
                  <a:cubicBezTo>
                    <a:pt x="472" y="101"/>
                    <a:pt x="457" y="70"/>
                    <a:pt x="430" y="43"/>
                  </a:cubicBezTo>
                  <a:cubicBezTo>
                    <a:pt x="403" y="17"/>
                    <a:pt x="365" y="1"/>
                    <a:pt x="326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4"/>
            <p:cNvSpPr/>
            <p:nvPr/>
          </p:nvSpPr>
          <p:spPr>
            <a:xfrm>
              <a:off x="928666" y="500655"/>
              <a:ext cx="298236" cy="110869"/>
            </a:xfrm>
            <a:custGeom>
              <a:avLst/>
              <a:gdLst/>
              <a:ahLst/>
              <a:cxnLst/>
              <a:rect l="l" t="t" r="r" b="b"/>
              <a:pathLst>
                <a:path w="729" h="271" extrusionOk="0">
                  <a:moveTo>
                    <a:pt x="292" y="0"/>
                  </a:moveTo>
                  <a:cubicBezTo>
                    <a:pt x="281" y="0"/>
                    <a:pt x="269" y="2"/>
                    <a:pt x="257" y="7"/>
                  </a:cubicBezTo>
                  <a:cubicBezTo>
                    <a:pt x="208" y="18"/>
                    <a:pt x="169" y="68"/>
                    <a:pt x="169" y="118"/>
                  </a:cubicBezTo>
                  <a:cubicBezTo>
                    <a:pt x="169" y="129"/>
                    <a:pt x="173" y="137"/>
                    <a:pt x="173" y="148"/>
                  </a:cubicBezTo>
                  <a:cubicBezTo>
                    <a:pt x="165" y="145"/>
                    <a:pt x="157" y="145"/>
                    <a:pt x="146" y="145"/>
                  </a:cubicBezTo>
                  <a:cubicBezTo>
                    <a:pt x="96" y="145"/>
                    <a:pt x="47" y="171"/>
                    <a:pt x="19" y="217"/>
                  </a:cubicBezTo>
                  <a:cubicBezTo>
                    <a:pt x="12" y="233"/>
                    <a:pt x="4" y="252"/>
                    <a:pt x="1" y="271"/>
                  </a:cubicBezTo>
                  <a:lnTo>
                    <a:pt x="728" y="271"/>
                  </a:lnTo>
                  <a:cubicBezTo>
                    <a:pt x="701" y="233"/>
                    <a:pt x="659" y="206"/>
                    <a:pt x="613" y="206"/>
                  </a:cubicBezTo>
                  <a:cubicBezTo>
                    <a:pt x="587" y="206"/>
                    <a:pt x="564" y="214"/>
                    <a:pt x="544" y="225"/>
                  </a:cubicBezTo>
                  <a:cubicBezTo>
                    <a:pt x="544" y="168"/>
                    <a:pt x="507" y="114"/>
                    <a:pt x="433" y="114"/>
                  </a:cubicBezTo>
                  <a:cubicBezTo>
                    <a:pt x="433" y="114"/>
                    <a:pt x="415" y="114"/>
                    <a:pt x="406" y="118"/>
                  </a:cubicBezTo>
                  <a:cubicBezTo>
                    <a:pt x="406" y="99"/>
                    <a:pt x="403" y="79"/>
                    <a:pt x="392" y="64"/>
                  </a:cubicBezTo>
                  <a:lnTo>
                    <a:pt x="392" y="60"/>
                  </a:lnTo>
                  <a:cubicBezTo>
                    <a:pt x="380" y="41"/>
                    <a:pt x="364" y="26"/>
                    <a:pt x="349" y="18"/>
                  </a:cubicBezTo>
                  <a:cubicBezTo>
                    <a:pt x="333" y="6"/>
                    <a:pt x="313" y="0"/>
                    <a:pt x="292" y="0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9" name="Google Shape;4439;p34"/>
          <p:cNvGrpSpPr/>
          <p:nvPr/>
        </p:nvGrpSpPr>
        <p:grpSpPr>
          <a:xfrm>
            <a:off x="8746771" y="4010921"/>
            <a:ext cx="282810" cy="637787"/>
            <a:chOff x="7299431" y="222517"/>
            <a:chExt cx="240321" cy="541967"/>
          </a:xfrm>
        </p:grpSpPr>
        <p:sp>
          <p:nvSpPr>
            <p:cNvPr id="4440" name="Google Shape;4440;p34"/>
            <p:cNvSpPr/>
            <p:nvPr/>
          </p:nvSpPr>
          <p:spPr>
            <a:xfrm>
              <a:off x="7299431" y="222517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1" y="1"/>
                  </a:moveTo>
                  <a:cubicBezTo>
                    <a:pt x="211" y="1"/>
                    <a:pt x="1" y="399"/>
                    <a:pt x="1" y="519"/>
                  </a:cubicBezTo>
                  <a:cubicBezTo>
                    <a:pt x="1" y="637"/>
                    <a:pt x="96" y="729"/>
                    <a:pt x="211" y="729"/>
                  </a:cubicBezTo>
                  <a:cubicBezTo>
                    <a:pt x="330" y="729"/>
                    <a:pt x="427" y="637"/>
                    <a:pt x="427" y="519"/>
                  </a:cubicBezTo>
                  <a:cubicBezTo>
                    <a:pt x="427" y="399"/>
                    <a:pt x="211" y="1"/>
                    <a:pt x="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4"/>
            <p:cNvSpPr/>
            <p:nvPr/>
          </p:nvSpPr>
          <p:spPr>
            <a:xfrm>
              <a:off x="7351209" y="468459"/>
              <a:ext cx="153648" cy="296025"/>
            </a:xfrm>
            <a:custGeom>
              <a:avLst/>
              <a:gdLst/>
              <a:ahLst/>
              <a:cxnLst/>
              <a:rect l="l" t="t" r="r" b="b"/>
              <a:pathLst>
                <a:path w="273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73" y="142"/>
                  </a:lnTo>
                  <a:lnTo>
                    <a:pt x="142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2" name="Google Shape;4442;p34"/>
          <p:cNvGrpSpPr/>
          <p:nvPr/>
        </p:nvGrpSpPr>
        <p:grpSpPr>
          <a:xfrm>
            <a:off x="8424012" y="4010921"/>
            <a:ext cx="282810" cy="637787"/>
            <a:chOff x="6229555" y="157796"/>
            <a:chExt cx="240321" cy="541967"/>
          </a:xfrm>
        </p:grpSpPr>
        <p:sp>
          <p:nvSpPr>
            <p:cNvPr id="4443" name="Google Shape;4443;p34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4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5" name="Google Shape;4445;p34"/>
          <p:cNvGrpSpPr/>
          <p:nvPr/>
        </p:nvGrpSpPr>
        <p:grpSpPr>
          <a:xfrm>
            <a:off x="3990267" y="4209156"/>
            <a:ext cx="1609760" cy="788436"/>
            <a:chOff x="5302117" y="778706"/>
            <a:chExt cx="1609760" cy="788436"/>
          </a:xfrm>
        </p:grpSpPr>
        <p:sp>
          <p:nvSpPr>
            <p:cNvPr id="4446" name="Google Shape;4446;p34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4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4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4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4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4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4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4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4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4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4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4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4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4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4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4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4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4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4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4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4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4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4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4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4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4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4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4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4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4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4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4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4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4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4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4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4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4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4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4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4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4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4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4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4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4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4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4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4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4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4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4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4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4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4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4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4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4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4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4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4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4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4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4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4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4"/>
          <p:cNvGrpSpPr/>
          <p:nvPr/>
        </p:nvGrpSpPr>
        <p:grpSpPr>
          <a:xfrm>
            <a:off x="2972441" y="4216191"/>
            <a:ext cx="682394" cy="774372"/>
            <a:chOff x="5933354" y="3578766"/>
            <a:chExt cx="682394" cy="774372"/>
          </a:xfrm>
        </p:grpSpPr>
        <p:sp>
          <p:nvSpPr>
            <p:cNvPr id="4512" name="Google Shape;4512;p34"/>
            <p:cNvSpPr/>
            <p:nvPr/>
          </p:nvSpPr>
          <p:spPr>
            <a:xfrm>
              <a:off x="6417139" y="3944939"/>
              <a:ext cx="29831" cy="26803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74" y="1"/>
                  </a:moveTo>
                  <a:lnTo>
                    <a:pt x="0" y="112"/>
                  </a:lnTo>
                  <a:lnTo>
                    <a:pt x="193" y="239"/>
                  </a:lnTo>
                  <a:lnTo>
                    <a:pt x="265" y="12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4"/>
            <p:cNvSpPr/>
            <p:nvPr/>
          </p:nvSpPr>
          <p:spPr>
            <a:xfrm>
              <a:off x="6366450" y="3960415"/>
              <a:ext cx="29718" cy="26803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73" y="1"/>
                  </a:moveTo>
                  <a:lnTo>
                    <a:pt x="1" y="112"/>
                  </a:lnTo>
                  <a:lnTo>
                    <a:pt x="192" y="239"/>
                  </a:lnTo>
                  <a:lnTo>
                    <a:pt x="265" y="128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4"/>
            <p:cNvSpPr/>
            <p:nvPr/>
          </p:nvSpPr>
          <p:spPr>
            <a:xfrm>
              <a:off x="6255989" y="3696637"/>
              <a:ext cx="184030" cy="272070"/>
            </a:xfrm>
            <a:custGeom>
              <a:avLst/>
              <a:gdLst/>
              <a:ahLst/>
              <a:cxnLst/>
              <a:rect l="l" t="t" r="r" b="b"/>
              <a:pathLst>
                <a:path w="1641" h="2426" extrusionOk="0">
                  <a:moveTo>
                    <a:pt x="369" y="0"/>
                  </a:moveTo>
                  <a:cubicBezTo>
                    <a:pt x="321" y="0"/>
                    <a:pt x="274" y="27"/>
                    <a:pt x="250" y="73"/>
                  </a:cubicBezTo>
                  <a:cubicBezTo>
                    <a:pt x="1" y="540"/>
                    <a:pt x="380" y="1230"/>
                    <a:pt x="395" y="1261"/>
                  </a:cubicBezTo>
                  <a:cubicBezTo>
                    <a:pt x="606" y="1633"/>
                    <a:pt x="928" y="1962"/>
                    <a:pt x="1101" y="2126"/>
                  </a:cubicBezTo>
                  <a:cubicBezTo>
                    <a:pt x="1216" y="2234"/>
                    <a:pt x="1368" y="2353"/>
                    <a:pt x="1469" y="2425"/>
                  </a:cubicBezTo>
                  <a:lnTo>
                    <a:pt x="1641" y="2234"/>
                  </a:lnTo>
                  <a:cubicBezTo>
                    <a:pt x="1580" y="2200"/>
                    <a:pt x="1469" y="2108"/>
                    <a:pt x="1253" y="1901"/>
                  </a:cubicBezTo>
                  <a:cubicBezTo>
                    <a:pt x="989" y="1644"/>
                    <a:pt x="767" y="1372"/>
                    <a:pt x="633" y="1127"/>
                  </a:cubicBezTo>
                  <a:cubicBezTo>
                    <a:pt x="541" y="966"/>
                    <a:pt x="338" y="479"/>
                    <a:pt x="487" y="200"/>
                  </a:cubicBezTo>
                  <a:cubicBezTo>
                    <a:pt x="522" y="134"/>
                    <a:pt x="495" y="54"/>
                    <a:pt x="430" y="16"/>
                  </a:cubicBezTo>
                  <a:cubicBezTo>
                    <a:pt x="411" y="5"/>
                    <a:pt x="390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4"/>
            <p:cNvSpPr/>
            <p:nvPr/>
          </p:nvSpPr>
          <p:spPr>
            <a:xfrm>
              <a:off x="6295576" y="4142661"/>
              <a:ext cx="25457" cy="24560"/>
            </a:xfrm>
            <a:custGeom>
              <a:avLst/>
              <a:gdLst/>
              <a:ahLst/>
              <a:cxnLst/>
              <a:rect l="l" t="t" r="r" b="b"/>
              <a:pathLst>
                <a:path w="227" h="219" extrusionOk="0">
                  <a:moveTo>
                    <a:pt x="77" y="1"/>
                  </a:moveTo>
                  <a:lnTo>
                    <a:pt x="0" y="123"/>
                  </a:lnTo>
                  <a:lnTo>
                    <a:pt x="146" y="219"/>
                  </a:lnTo>
                  <a:lnTo>
                    <a:pt x="226" y="9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F9B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4"/>
            <p:cNvSpPr/>
            <p:nvPr/>
          </p:nvSpPr>
          <p:spPr>
            <a:xfrm>
              <a:off x="6284025" y="4150399"/>
              <a:ext cx="32634" cy="32859"/>
            </a:xfrm>
            <a:custGeom>
              <a:avLst/>
              <a:gdLst/>
              <a:ahLst/>
              <a:cxnLst/>
              <a:rect l="l" t="t" r="r" b="b"/>
              <a:pathLst>
                <a:path w="291" h="293" extrusionOk="0">
                  <a:moveTo>
                    <a:pt x="119" y="1"/>
                  </a:moveTo>
                  <a:lnTo>
                    <a:pt x="0" y="181"/>
                  </a:lnTo>
                  <a:lnTo>
                    <a:pt x="176" y="292"/>
                  </a:lnTo>
                  <a:lnTo>
                    <a:pt x="291" y="1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4"/>
            <p:cNvSpPr/>
            <p:nvPr/>
          </p:nvSpPr>
          <p:spPr>
            <a:xfrm>
              <a:off x="6275278" y="4173614"/>
              <a:ext cx="59998" cy="43513"/>
            </a:xfrm>
            <a:custGeom>
              <a:avLst/>
              <a:gdLst/>
              <a:ahLst/>
              <a:cxnLst/>
              <a:rect l="l" t="t" r="r" b="b"/>
              <a:pathLst>
                <a:path w="535" h="388" extrusionOk="0">
                  <a:moveTo>
                    <a:pt x="20" y="1"/>
                  </a:moveTo>
                  <a:lnTo>
                    <a:pt x="16" y="8"/>
                  </a:lnTo>
                  <a:cubicBezTo>
                    <a:pt x="1" y="27"/>
                    <a:pt x="9" y="50"/>
                    <a:pt x="24" y="62"/>
                  </a:cubicBezTo>
                  <a:cubicBezTo>
                    <a:pt x="85" y="104"/>
                    <a:pt x="212" y="188"/>
                    <a:pt x="212" y="188"/>
                  </a:cubicBezTo>
                  <a:lnTo>
                    <a:pt x="507" y="388"/>
                  </a:lnTo>
                  <a:lnTo>
                    <a:pt x="534" y="34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4"/>
            <p:cNvSpPr/>
            <p:nvPr/>
          </p:nvSpPr>
          <p:spPr>
            <a:xfrm>
              <a:off x="6277521" y="4159035"/>
              <a:ext cx="62353" cy="53382"/>
            </a:xfrm>
            <a:custGeom>
              <a:avLst/>
              <a:gdLst/>
              <a:ahLst/>
              <a:cxnLst/>
              <a:rect l="l" t="t" r="r" b="b"/>
              <a:pathLst>
                <a:path w="556" h="476" extrusionOk="0">
                  <a:moveTo>
                    <a:pt x="107" y="0"/>
                  </a:moveTo>
                  <a:cubicBezTo>
                    <a:pt x="96" y="0"/>
                    <a:pt x="85" y="5"/>
                    <a:pt x="77" y="16"/>
                  </a:cubicBezTo>
                  <a:lnTo>
                    <a:pt x="35" y="81"/>
                  </a:lnTo>
                  <a:lnTo>
                    <a:pt x="0" y="131"/>
                  </a:lnTo>
                  <a:lnTo>
                    <a:pt x="514" y="476"/>
                  </a:lnTo>
                  <a:cubicBezTo>
                    <a:pt x="556" y="410"/>
                    <a:pt x="525" y="345"/>
                    <a:pt x="460" y="303"/>
                  </a:cubicBezTo>
                  <a:lnTo>
                    <a:pt x="399" y="261"/>
                  </a:lnTo>
                  <a:cubicBezTo>
                    <a:pt x="391" y="257"/>
                    <a:pt x="387" y="249"/>
                    <a:pt x="380" y="246"/>
                  </a:cubicBezTo>
                  <a:lnTo>
                    <a:pt x="376" y="242"/>
                  </a:lnTo>
                  <a:cubicBezTo>
                    <a:pt x="364" y="230"/>
                    <a:pt x="357" y="223"/>
                    <a:pt x="357" y="211"/>
                  </a:cubicBezTo>
                  <a:lnTo>
                    <a:pt x="357" y="203"/>
                  </a:lnTo>
                  <a:cubicBezTo>
                    <a:pt x="353" y="196"/>
                    <a:pt x="357" y="188"/>
                    <a:pt x="364" y="180"/>
                  </a:cubicBezTo>
                  <a:lnTo>
                    <a:pt x="364" y="177"/>
                  </a:lnTo>
                  <a:lnTo>
                    <a:pt x="246" y="85"/>
                  </a:lnTo>
                  <a:lnTo>
                    <a:pt x="242" y="88"/>
                  </a:lnTo>
                  <a:cubicBezTo>
                    <a:pt x="227" y="108"/>
                    <a:pt x="203" y="120"/>
                    <a:pt x="179" y="120"/>
                  </a:cubicBezTo>
                  <a:cubicBezTo>
                    <a:pt x="166" y="120"/>
                    <a:pt x="153" y="116"/>
                    <a:pt x="142" y="108"/>
                  </a:cubicBezTo>
                  <a:cubicBezTo>
                    <a:pt x="108" y="85"/>
                    <a:pt x="100" y="39"/>
                    <a:pt x="123" y="8"/>
                  </a:cubicBezTo>
                  <a:lnTo>
                    <a:pt x="123" y="4"/>
                  </a:lnTo>
                  <a:cubicBezTo>
                    <a:pt x="118" y="1"/>
                    <a:pt x="113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4"/>
            <p:cNvSpPr/>
            <p:nvPr/>
          </p:nvSpPr>
          <p:spPr>
            <a:xfrm>
              <a:off x="6190274" y="3918920"/>
              <a:ext cx="180105" cy="248295"/>
            </a:xfrm>
            <a:custGeom>
              <a:avLst/>
              <a:gdLst/>
              <a:ahLst/>
              <a:cxnLst/>
              <a:rect l="l" t="t" r="r" b="b"/>
              <a:pathLst>
                <a:path w="1606" h="2214" extrusionOk="0">
                  <a:moveTo>
                    <a:pt x="883" y="0"/>
                  </a:moveTo>
                  <a:cubicBezTo>
                    <a:pt x="847" y="0"/>
                    <a:pt x="810" y="1"/>
                    <a:pt x="771" y="3"/>
                  </a:cubicBezTo>
                  <a:cubicBezTo>
                    <a:pt x="525" y="15"/>
                    <a:pt x="115" y="68"/>
                    <a:pt x="0" y="95"/>
                  </a:cubicBezTo>
                  <a:lnTo>
                    <a:pt x="249" y="535"/>
                  </a:lnTo>
                  <a:cubicBezTo>
                    <a:pt x="334" y="517"/>
                    <a:pt x="525" y="482"/>
                    <a:pt x="721" y="466"/>
                  </a:cubicBezTo>
                  <a:cubicBezTo>
                    <a:pt x="778" y="462"/>
                    <a:pt x="828" y="461"/>
                    <a:pt x="871" y="461"/>
                  </a:cubicBezTo>
                  <a:cubicBezTo>
                    <a:pt x="1020" y="461"/>
                    <a:pt x="1088" y="481"/>
                    <a:pt x="1112" y="489"/>
                  </a:cubicBezTo>
                  <a:cubicBezTo>
                    <a:pt x="1127" y="528"/>
                    <a:pt x="1135" y="555"/>
                    <a:pt x="1135" y="586"/>
                  </a:cubicBezTo>
                  <a:cubicBezTo>
                    <a:pt x="1146" y="1103"/>
                    <a:pt x="1081" y="1513"/>
                    <a:pt x="886" y="1969"/>
                  </a:cubicBezTo>
                  <a:lnTo>
                    <a:pt x="1284" y="2214"/>
                  </a:lnTo>
                  <a:cubicBezTo>
                    <a:pt x="1507" y="1693"/>
                    <a:pt x="1606" y="1164"/>
                    <a:pt x="1595" y="574"/>
                  </a:cubicBezTo>
                  <a:cubicBezTo>
                    <a:pt x="1595" y="452"/>
                    <a:pt x="1556" y="356"/>
                    <a:pt x="1522" y="275"/>
                  </a:cubicBezTo>
                  <a:cubicBezTo>
                    <a:pt x="1464" y="149"/>
                    <a:pt x="1346" y="64"/>
                    <a:pt x="1165" y="26"/>
                  </a:cubicBezTo>
                  <a:cubicBezTo>
                    <a:pt x="1084" y="9"/>
                    <a:pt x="991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4"/>
            <p:cNvSpPr/>
            <p:nvPr/>
          </p:nvSpPr>
          <p:spPr>
            <a:xfrm>
              <a:off x="6235019" y="4226437"/>
              <a:ext cx="31401" cy="78391"/>
            </a:xfrm>
            <a:custGeom>
              <a:avLst/>
              <a:gdLst/>
              <a:ahLst/>
              <a:cxnLst/>
              <a:rect l="l" t="t" r="r" b="b"/>
              <a:pathLst>
                <a:path w="280" h="699" extrusionOk="0">
                  <a:moveTo>
                    <a:pt x="172" y="1"/>
                  </a:moveTo>
                  <a:lnTo>
                    <a:pt x="0" y="672"/>
                  </a:lnTo>
                  <a:lnTo>
                    <a:pt x="112" y="699"/>
                  </a:lnTo>
                  <a:lnTo>
                    <a:pt x="280" y="3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4"/>
            <p:cNvSpPr/>
            <p:nvPr/>
          </p:nvSpPr>
          <p:spPr>
            <a:xfrm>
              <a:off x="6261148" y="4161614"/>
              <a:ext cx="38802" cy="13346"/>
            </a:xfrm>
            <a:custGeom>
              <a:avLst/>
              <a:gdLst/>
              <a:ahLst/>
              <a:cxnLst/>
              <a:rect l="l" t="t" r="r" b="b"/>
              <a:pathLst>
                <a:path w="346" h="119" extrusionOk="0">
                  <a:moveTo>
                    <a:pt x="31" y="0"/>
                  </a:moveTo>
                  <a:lnTo>
                    <a:pt x="1" y="119"/>
                  </a:lnTo>
                  <a:lnTo>
                    <a:pt x="346" y="11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1F2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4"/>
            <p:cNvSpPr/>
            <p:nvPr/>
          </p:nvSpPr>
          <p:spPr>
            <a:xfrm>
              <a:off x="6182087" y="3985425"/>
              <a:ext cx="21195" cy="47775"/>
            </a:xfrm>
            <a:custGeom>
              <a:avLst/>
              <a:gdLst/>
              <a:ahLst/>
              <a:cxnLst/>
              <a:rect l="l" t="t" r="r" b="b"/>
              <a:pathLst>
                <a:path w="189" h="426" extrusionOk="0">
                  <a:moveTo>
                    <a:pt x="81" y="0"/>
                  </a:moveTo>
                  <a:lnTo>
                    <a:pt x="0" y="23"/>
                  </a:lnTo>
                  <a:lnTo>
                    <a:pt x="104" y="425"/>
                  </a:lnTo>
                  <a:lnTo>
                    <a:pt x="188" y="40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4"/>
            <p:cNvSpPr/>
            <p:nvPr/>
          </p:nvSpPr>
          <p:spPr>
            <a:xfrm>
              <a:off x="6187246" y="4022771"/>
              <a:ext cx="25457" cy="31065"/>
            </a:xfrm>
            <a:custGeom>
              <a:avLst/>
              <a:gdLst/>
              <a:ahLst/>
              <a:cxnLst/>
              <a:rect l="l" t="t" r="r" b="b"/>
              <a:pathLst>
                <a:path w="227" h="277" extrusionOk="0">
                  <a:moveTo>
                    <a:pt x="170" y="0"/>
                  </a:moveTo>
                  <a:lnTo>
                    <a:pt x="0" y="46"/>
                  </a:lnTo>
                  <a:lnTo>
                    <a:pt x="62" y="276"/>
                  </a:lnTo>
                  <a:lnTo>
                    <a:pt x="227" y="23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4"/>
            <p:cNvSpPr/>
            <p:nvPr/>
          </p:nvSpPr>
          <p:spPr>
            <a:xfrm>
              <a:off x="6129492" y="3965126"/>
              <a:ext cx="113379" cy="36336"/>
            </a:xfrm>
            <a:custGeom>
              <a:avLst/>
              <a:gdLst/>
              <a:ahLst/>
              <a:cxnLst/>
              <a:rect l="l" t="t" r="r" b="b"/>
              <a:pathLst>
                <a:path w="1011" h="324" extrusionOk="0">
                  <a:moveTo>
                    <a:pt x="52" y="1"/>
                  </a:moveTo>
                  <a:cubicBezTo>
                    <a:pt x="16" y="1"/>
                    <a:pt x="0" y="26"/>
                    <a:pt x="22" y="63"/>
                  </a:cubicBezTo>
                  <a:lnTo>
                    <a:pt x="144" y="261"/>
                  </a:lnTo>
                  <a:cubicBezTo>
                    <a:pt x="165" y="298"/>
                    <a:pt x="218" y="323"/>
                    <a:pt x="258" y="323"/>
                  </a:cubicBezTo>
                  <a:cubicBezTo>
                    <a:pt x="261" y="323"/>
                    <a:pt x="264" y="323"/>
                    <a:pt x="266" y="323"/>
                  </a:cubicBezTo>
                  <a:lnTo>
                    <a:pt x="929" y="266"/>
                  </a:lnTo>
                  <a:cubicBezTo>
                    <a:pt x="975" y="266"/>
                    <a:pt x="1010" y="224"/>
                    <a:pt x="1010" y="181"/>
                  </a:cubicBezTo>
                  <a:lnTo>
                    <a:pt x="1010" y="169"/>
                  </a:lnTo>
                  <a:cubicBezTo>
                    <a:pt x="1007" y="123"/>
                    <a:pt x="972" y="86"/>
                    <a:pt x="926" y="82"/>
                  </a:cubicBezTo>
                  <a:lnTo>
                    <a:pt x="59" y="1"/>
                  </a:ln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4"/>
            <p:cNvSpPr/>
            <p:nvPr/>
          </p:nvSpPr>
          <p:spPr>
            <a:xfrm>
              <a:off x="6231094" y="4295186"/>
              <a:ext cx="54278" cy="27252"/>
            </a:xfrm>
            <a:custGeom>
              <a:avLst/>
              <a:gdLst/>
              <a:ahLst/>
              <a:cxnLst/>
              <a:rect l="l" t="t" r="r" b="b"/>
              <a:pathLst>
                <a:path w="484" h="243" extrusionOk="0">
                  <a:moveTo>
                    <a:pt x="32" y="1"/>
                  </a:moveTo>
                  <a:lnTo>
                    <a:pt x="0" y="116"/>
                  </a:lnTo>
                  <a:lnTo>
                    <a:pt x="453" y="243"/>
                  </a:lnTo>
                  <a:lnTo>
                    <a:pt x="483" y="1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4"/>
            <p:cNvSpPr/>
            <p:nvPr/>
          </p:nvSpPr>
          <p:spPr>
            <a:xfrm>
              <a:off x="6217749" y="4201540"/>
              <a:ext cx="72782" cy="72784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99" y="47"/>
                  </a:moveTo>
                  <a:cubicBezTo>
                    <a:pt x="441" y="47"/>
                    <a:pt x="460" y="81"/>
                    <a:pt x="445" y="116"/>
                  </a:cubicBezTo>
                  <a:lnTo>
                    <a:pt x="418" y="177"/>
                  </a:lnTo>
                  <a:cubicBezTo>
                    <a:pt x="399" y="215"/>
                    <a:pt x="357" y="246"/>
                    <a:pt x="323" y="246"/>
                  </a:cubicBezTo>
                  <a:cubicBezTo>
                    <a:pt x="289" y="246"/>
                    <a:pt x="246" y="215"/>
                    <a:pt x="231" y="177"/>
                  </a:cubicBezTo>
                  <a:lnTo>
                    <a:pt x="204" y="116"/>
                  </a:lnTo>
                  <a:cubicBezTo>
                    <a:pt x="185" y="81"/>
                    <a:pt x="208" y="47"/>
                    <a:pt x="250" y="47"/>
                  </a:cubicBezTo>
                  <a:close/>
                  <a:moveTo>
                    <a:pt x="85" y="197"/>
                  </a:moveTo>
                  <a:cubicBezTo>
                    <a:pt x="94" y="197"/>
                    <a:pt x="102" y="199"/>
                    <a:pt x="112" y="204"/>
                  </a:cubicBezTo>
                  <a:lnTo>
                    <a:pt x="174" y="231"/>
                  </a:lnTo>
                  <a:cubicBezTo>
                    <a:pt x="211" y="250"/>
                    <a:pt x="243" y="288"/>
                    <a:pt x="243" y="323"/>
                  </a:cubicBezTo>
                  <a:cubicBezTo>
                    <a:pt x="243" y="357"/>
                    <a:pt x="211" y="399"/>
                    <a:pt x="174" y="418"/>
                  </a:cubicBezTo>
                  <a:lnTo>
                    <a:pt x="112" y="445"/>
                  </a:lnTo>
                  <a:cubicBezTo>
                    <a:pt x="103" y="449"/>
                    <a:pt x="94" y="450"/>
                    <a:pt x="87" y="450"/>
                  </a:cubicBezTo>
                  <a:cubicBezTo>
                    <a:pt x="61" y="450"/>
                    <a:pt x="43" y="432"/>
                    <a:pt x="43" y="399"/>
                  </a:cubicBezTo>
                  <a:lnTo>
                    <a:pt x="43" y="250"/>
                  </a:lnTo>
                  <a:cubicBezTo>
                    <a:pt x="43" y="218"/>
                    <a:pt x="60" y="197"/>
                    <a:pt x="85" y="197"/>
                  </a:cubicBezTo>
                  <a:close/>
                  <a:moveTo>
                    <a:pt x="555" y="202"/>
                  </a:moveTo>
                  <a:cubicBezTo>
                    <a:pt x="581" y="202"/>
                    <a:pt x="598" y="221"/>
                    <a:pt x="598" y="254"/>
                  </a:cubicBezTo>
                  <a:lnTo>
                    <a:pt x="598" y="406"/>
                  </a:lnTo>
                  <a:cubicBezTo>
                    <a:pt x="598" y="438"/>
                    <a:pt x="582" y="456"/>
                    <a:pt x="558" y="456"/>
                  </a:cubicBezTo>
                  <a:cubicBezTo>
                    <a:pt x="549" y="456"/>
                    <a:pt x="540" y="454"/>
                    <a:pt x="529" y="449"/>
                  </a:cubicBezTo>
                  <a:lnTo>
                    <a:pt x="472" y="422"/>
                  </a:lnTo>
                  <a:cubicBezTo>
                    <a:pt x="434" y="406"/>
                    <a:pt x="403" y="365"/>
                    <a:pt x="403" y="330"/>
                  </a:cubicBezTo>
                  <a:cubicBezTo>
                    <a:pt x="403" y="296"/>
                    <a:pt x="434" y="254"/>
                    <a:pt x="472" y="234"/>
                  </a:cubicBezTo>
                  <a:lnTo>
                    <a:pt x="529" y="208"/>
                  </a:lnTo>
                  <a:cubicBezTo>
                    <a:pt x="538" y="204"/>
                    <a:pt x="547" y="202"/>
                    <a:pt x="555" y="202"/>
                  </a:cubicBezTo>
                  <a:close/>
                  <a:moveTo>
                    <a:pt x="319" y="406"/>
                  </a:moveTo>
                  <a:cubicBezTo>
                    <a:pt x="353" y="406"/>
                    <a:pt x="395" y="438"/>
                    <a:pt x="411" y="475"/>
                  </a:cubicBezTo>
                  <a:lnTo>
                    <a:pt x="441" y="537"/>
                  </a:lnTo>
                  <a:cubicBezTo>
                    <a:pt x="457" y="576"/>
                    <a:pt x="437" y="606"/>
                    <a:pt x="395" y="606"/>
                  </a:cubicBezTo>
                  <a:lnTo>
                    <a:pt x="243" y="606"/>
                  </a:lnTo>
                  <a:cubicBezTo>
                    <a:pt x="200" y="606"/>
                    <a:pt x="181" y="576"/>
                    <a:pt x="200" y="537"/>
                  </a:cubicBezTo>
                  <a:lnTo>
                    <a:pt x="227" y="475"/>
                  </a:lnTo>
                  <a:cubicBezTo>
                    <a:pt x="243" y="438"/>
                    <a:pt x="284" y="406"/>
                    <a:pt x="319" y="406"/>
                  </a:cubicBezTo>
                  <a:close/>
                  <a:moveTo>
                    <a:pt x="323" y="1"/>
                  </a:moveTo>
                  <a:cubicBezTo>
                    <a:pt x="146" y="1"/>
                    <a:pt x="1" y="146"/>
                    <a:pt x="1" y="326"/>
                  </a:cubicBezTo>
                  <a:cubicBezTo>
                    <a:pt x="1" y="507"/>
                    <a:pt x="146" y="648"/>
                    <a:pt x="323" y="648"/>
                  </a:cubicBezTo>
                  <a:cubicBezTo>
                    <a:pt x="503" y="648"/>
                    <a:pt x="648" y="507"/>
                    <a:pt x="648" y="326"/>
                  </a:cubicBezTo>
                  <a:cubicBezTo>
                    <a:pt x="648" y="146"/>
                    <a:pt x="503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4"/>
            <p:cNvSpPr/>
            <p:nvPr/>
          </p:nvSpPr>
          <p:spPr>
            <a:xfrm>
              <a:off x="6250046" y="4196829"/>
              <a:ext cx="8299" cy="5720"/>
            </a:xfrm>
            <a:custGeom>
              <a:avLst/>
              <a:gdLst/>
              <a:ahLst/>
              <a:cxnLst/>
              <a:rect l="l" t="t" r="r" b="b"/>
              <a:pathLst>
                <a:path w="74" h="51" extrusionOk="0">
                  <a:moveTo>
                    <a:pt x="36" y="1"/>
                  </a:moveTo>
                  <a:cubicBezTo>
                    <a:pt x="31" y="1"/>
                    <a:pt x="25" y="4"/>
                    <a:pt x="19" y="12"/>
                  </a:cubicBezTo>
                  <a:lnTo>
                    <a:pt x="1" y="50"/>
                  </a:lnTo>
                  <a:lnTo>
                    <a:pt x="73" y="50"/>
                  </a:lnTo>
                  <a:lnTo>
                    <a:pt x="54" y="12"/>
                  </a:lnTo>
                  <a:cubicBezTo>
                    <a:pt x="48" y="4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4"/>
            <p:cNvSpPr/>
            <p:nvPr/>
          </p:nvSpPr>
          <p:spPr>
            <a:xfrm>
              <a:off x="6240962" y="4198287"/>
              <a:ext cx="8299" cy="6392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27" y="0"/>
                  </a:moveTo>
                  <a:cubicBezTo>
                    <a:pt x="20" y="0"/>
                    <a:pt x="15" y="6"/>
                    <a:pt x="13" y="18"/>
                  </a:cubicBezTo>
                  <a:lnTo>
                    <a:pt x="1" y="57"/>
                  </a:lnTo>
                  <a:lnTo>
                    <a:pt x="1" y="57"/>
                  </a:lnTo>
                  <a:lnTo>
                    <a:pt x="73" y="37"/>
                  </a:lnTo>
                  <a:lnTo>
                    <a:pt x="43" y="7"/>
                  </a:lnTo>
                  <a:cubicBezTo>
                    <a:pt x="37" y="2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4"/>
            <p:cNvSpPr/>
            <p:nvPr/>
          </p:nvSpPr>
          <p:spPr>
            <a:xfrm>
              <a:off x="6232776" y="4202213"/>
              <a:ext cx="7514" cy="7177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14" y="1"/>
                  </a:moveTo>
                  <a:cubicBezTo>
                    <a:pt x="6" y="1"/>
                    <a:pt x="1" y="8"/>
                    <a:pt x="1" y="22"/>
                  </a:cubicBezTo>
                  <a:lnTo>
                    <a:pt x="1" y="64"/>
                  </a:lnTo>
                  <a:lnTo>
                    <a:pt x="66" y="25"/>
                  </a:lnTo>
                  <a:lnTo>
                    <a:pt x="28" y="6"/>
                  </a:lnTo>
                  <a:cubicBezTo>
                    <a:pt x="23" y="2"/>
                    <a:pt x="18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4"/>
            <p:cNvSpPr/>
            <p:nvPr/>
          </p:nvSpPr>
          <p:spPr>
            <a:xfrm>
              <a:off x="6224477" y="4208605"/>
              <a:ext cx="7626" cy="7177"/>
            </a:xfrm>
            <a:custGeom>
              <a:avLst/>
              <a:gdLst/>
              <a:ahLst/>
              <a:cxnLst/>
              <a:rect l="l" t="t" r="r" b="b"/>
              <a:pathLst>
                <a:path w="68" h="64" extrusionOk="0">
                  <a:moveTo>
                    <a:pt x="16" y="1"/>
                  </a:moveTo>
                  <a:cubicBezTo>
                    <a:pt x="6" y="1"/>
                    <a:pt x="0" y="11"/>
                    <a:pt x="6" y="26"/>
                  </a:cubicBezTo>
                  <a:lnTo>
                    <a:pt x="13" y="64"/>
                  </a:lnTo>
                  <a:lnTo>
                    <a:pt x="68" y="14"/>
                  </a:lnTo>
                  <a:lnTo>
                    <a:pt x="25" y="3"/>
                  </a:lnTo>
                  <a:cubicBezTo>
                    <a:pt x="22" y="1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4"/>
            <p:cNvSpPr/>
            <p:nvPr/>
          </p:nvSpPr>
          <p:spPr>
            <a:xfrm>
              <a:off x="6218197" y="4216680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23" y="0"/>
                  </a:moveTo>
                  <a:cubicBezTo>
                    <a:pt x="4" y="0"/>
                    <a:pt x="0" y="11"/>
                    <a:pt x="9" y="27"/>
                  </a:cubicBezTo>
                  <a:lnTo>
                    <a:pt x="32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4"/>
            <p:cNvSpPr/>
            <p:nvPr/>
          </p:nvSpPr>
          <p:spPr>
            <a:xfrm>
              <a:off x="6214384" y="4224755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61" y="1"/>
                  </a:moveTo>
                  <a:lnTo>
                    <a:pt x="20" y="12"/>
                  </a:lnTo>
                  <a:cubicBezTo>
                    <a:pt x="4" y="16"/>
                    <a:pt x="0" y="31"/>
                    <a:pt x="11" y="43"/>
                  </a:cubicBezTo>
                  <a:lnTo>
                    <a:pt x="43" y="73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4"/>
            <p:cNvSpPr/>
            <p:nvPr/>
          </p:nvSpPr>
          <p:spPr>
            <a:xfrm>
              <a:off x="6213039" y="4233727"/>
              <a:ext cx="6168" cy="8860"/>
            </a:xfrm>
            <a:custGeom>
              <a:avLst/>
              <a:gdLst/>
              <a:ahLst/>
              <a:cxnLst/>
              <a:rect l="l" t="t" r="r" b="b"/>
              <a:pathLst>
                <a:path w="55" h="79" extrusionOk="0">
                  <a:moveTo>
                    <a:pt x="55" y="1"/>
                  </a:moveTo>
                  <a:lnTo>
                    <a:pt x="16" y="24"/>
                  </a:lnTo>
                  <a:cubicBezTo>
                    <a:pt x="0" y="32"/>
                    <a:pt x="0" y="47"/>
                    <a:pt x="16" y="55"/>
                  </a:cubicBezTo>
                  <a:lnTo>
                    <a:pt x="55" y="7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4"/>
            <p:cNvSpPr/>
            <p:nvPr/>
          </p:nvSpPr>
          <p:spPr>
            <a:xfrm>
              <a:off x="6214384" y="4243260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43" y="0"/>
                  </a:moveTo>
                  <a:lnTo>
                    <a:pt x="11" y="31"/>
                  </a:lnTo>
                  <a:cubicBezTo>
                    <a:pt x="0" y="43"/>
                    <a:pt x="4" y="57"/>
                    <a:pt x="20" y="62"/>
                  </a:cubicBezTo>
                  <a:lnTo>
                    <a:pt x="61" y="7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4"/>
            <p:cNvSpPr/>
            <p:nvPr/>
          </p:nvSpPr>
          <p:spPr>
            <a:xfrm>
              <a:off x="6218197" y="4251783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32" y="1"/>
                  </a:moveTo>
                  <a:lnTo>
                    <a:pt x="12" y="39"/>
                  </a:lnTo>
                  <a:cubicBezTo>
                    <a:pt x="0" y="55"/>
                    <a:pt x="9" y="66"/>
                    <a:pt x="27" y="66"/>
                  </a:cubicBezTo>
                  <a:lnTo>
                    <a:pt x="69" y="6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4"/>
            <p:cNvSpPr/>
            <p:nvPr/>
          </p:nvSpPr>
          <p:spPr>
            <a:xfrm>
              <a:off x="6224701" y="4259970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15" y="0"/>
                  </a:moveTo>
                  <a:lnTo>
                    <a:pt x="4" y="43"/>
                  </a:lnTo>
                  <a:cubicBezTo>
                    <a:pt x="1" y="56"/>
                    <a:pt x="9" y="66"/>
                    <a:pt x="21" y="66"/>
                  </a:cubicBezTo>
                  <a:cubicBezTo>
                    <a:pt x="23" y="66"/>
                    <a:pt x="25" y="66"/>
                    <a:pt x="27" y="66"/>
                  </a:cubicBezTo>
                  <a:lnTo>
                    <a:pt x="69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4"/>
            <p:cNvSpPr/>
            <p:nvPr/>
          </p:nvSpPr>
          <p:spPr>
            <a:xfrm>
              <a:off x="6233224" y="4266475"/>
              <a:ext cx="7402" cy="7177"/>
            </a:xfrm>
            <a:custGeom>
              <a:avLst/>
              <a:gdLst/>
              <a:ahLst/>
              <a:cxnLst/>
              <a:rect l="l" t="t" r="r" b="b"/>
              <a:pathLst>
                <a:path w="66" h="64" extrusionOk="0">
                  <a:moveTo>
                    <a:pt x="1" y="0"/>
                  </a:moveTo>
                  <a:lnTo>
                    <a:pt x="1" y="43"/>
                  </a:lnTo>
                  <a:cubicBezTo>
                    <a:pt x="1" y="56"/>
                    <a:pt x="6" y="63"/>
                    <a:pt x="14" y="63"/>
                  </a:cubicBezTo>
                  <a:cubicBezTo>
                    <a:pt x="18" y="63"/>
                    <a:pt x="22" y="61"/>
                    <a:pt x="27" y="57"/>
                  </a:cubicBezTo>
                  <a:lnTo>
                    <a:pt x="66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4"/>
            <p:cNvSpPr/>
            <p:nvPr/>
          </p:nvSpPr>
          <p:spPr>
            <a:xfrm>
              <a:off x="6241411" y="4270737"/>
              <a:ext cx="8187" cy="6729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0" y="1"/>
                  </a:moveTo>
                  <a:lnTo>
                    <a:pt x="12" y="42"/>
                  </a:lnTo>
                  <a:cubicBezTo>
                    <a:pt x="14" y="54"/>
                    <a:pt x="21" y="60"/>
                    <a:pt x="28" y="60"/>
                  </a:cubicBezTo>
                  <a:cubicBezTo>
                    <a:pt x="33" y="60"/>
                    <a:pt x="38" y="57"/>
                    <a:pt x="43" y="51"/>
                  </a:cubicBezTo>
                  <a:lnTo>
                    <a:pt x="73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4"/>
            <p:cNvSpPr/>
            <p:nvPr/>
          </p:nvSpPr>
          <p:spPr>
            <a:xfrm>
              <a:off x="6250494" y="4273316"/>
              <a:ext cx="8635" cy="5271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0" y="1"/>
                  </a:moveTo>
                  <a:lnTo>
                    <a:pt x="23" y="35"/>
                  </a:lnTo>
                  <a:cubicBezTo>
                    <a:pt x="27" y="43"/>
                    <a:pt x="33" y="47"/>
                    <a:pt x="38" y="47"/>
                  </a:cubicBezTo>
                  <a:cubicBezTo>
                    <a:pt x="44" y="47"/>
                    <a:pt x="50" y="43"/>
                    <a:pt x="54" y="3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4"/>
            <p:cNvSpPr/>
            <p:nvPr/>
          </p:nvSpPr>
          <p:spPr>
            <a:xfrm>
              <a:off x="6259466" y="4270737"/>
              <a:ext cx="8187" cy="6392"/>
            </a:xfrm>
            <a:custGeom>
              <a:avLst/>
              <a:gdLst/>
              <a:ahLst/>
              <a:cxnLst/>
              <a:rect l="l" t="t" r="r" b="b"/>
              <a:pathLst>
                <a:path w="73" h="57" extrusionOk="0">
                  <a:moveTo>
                    <a:pt x="73" y="1"/>
                  </a:moveTo>
                  <a:lnTo>
                    <a:pt x="0" y="19"/>
                  </a:lnTo>
                  <a:lnTo>
                    <a:pt x="31" y="51"/>
                  </a:lnTo>
                  <a:cubicBezTo>
                    <a:pt x="37" y="55"/>
                    <a:pt x="43" y="57"/>
                    <a:pt x="47" y="57"/>
                  </a:cubicBezTo>
                  <a:cubicBezTo>
                    <a:pt x="55" y="57"/>
                    <a:pt x="61" y="52"/>
                    <a:pt x="65" y="42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4"/>
            <p:cNvSpPr/>
            <p:nvPr/>
          </p:nvSpPr>
          <p:spPr>
            <a:xfrm>
              <a:off x="6268549" y="4266026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65" y="1"/>
                  </a:moveTo>
                  <a:lnTo>
                    <a:pt x="0" y="38"/>
                  </a:lnTo>
                  <a:lnTo>
                    <a:pt x="38" y="61"/>
                  </a:lnTo>
                  <a:cubicBezTo>
                    <a:pt x="42" y="64"/>
                    <a:pt x="46" y="65"/>
                    <a:pt x="50" y="65"/>
                  </a:cubicBezTo>
                  <a:cubicBezTo>
                    <a:pt x="59" y="65"/>
                    <a:pt x="65" y="57"/>
                    <a:pt x="65" y="4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4"/>
            <p:cNvSpPr/>
            <p:nvPr/>
          </p:nvSpPr>
          <p:spPr>
            <a:xfrm>
              <a:off x="6276624" y="4259522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54" y="1"/>
                  </a:moveTo>
                  <a:lnTo>
                    <a:pt x="1" y="55"/>
                  </a:lnTo>
                  <a:lnTo>
                    <a:pt x="43" y="66"/>
                  </a:lnTo>
                  <a:cubicBezTo>
                    <a:pt x="45" y="67"/>
                    <a:pt x="47" y="67"/>
                    <a:pt x="49" y="67"/>
                  </a:cubicBezTo>
                  <a:cubicBezTo>
                    <a:pt x="61" y="67"/>
                    <a:pt x="69" y="57"/>
                    <a:pt x="66" y="4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4"/>
            <p:cNvSpPr/>
            <p:nvPr/>
          </p:nvSpPr>
          <p:spPr>
            <a:xfrm>
              <a:off x="6283016" y="4251447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39" y="0"/>
                  </a:moveTo>
                  <a:lnTo>
                    <a:pt x="1" y="65"/>
                  </a:lnTo>
                  <a:lnTo>
                    <a:pt x="43" y="65"/>
                  </a:lnTo>
                  <a:cubicBezTo>
                    <a:pt x="62" y="65"/>
                    <a:pt x="70" y="53"/>
                    <a:pt x="5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4"/>
            <p:cNvSpPr/>
            <p:nvPr/>
          </p:nvSpPr>
          <p:spPr>
            <a:xfrm>
              <a:off x="6287389" y="4242475"/>
              <a:ext cx="7402" cy="8187"/>
            </a:xfrm>
            <a:custGeom>
              <a:avLst/>
              <a:gdLst/>
              <a:ahLst/>
              <a:cxnLst/>
              <a:rect l="l" t="t" r="r" b="b"/>
              <a:pathLst>
                <a:path w="66" h="73" extrusionOk="0">
                  <a:moveTo>
                    <a:pt x="2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43" y="64"/>
                  </a:lnTo>
                  <a:cubicBezTo>
                    <a:pt x="62" y="57"/>
                    <a:pt x="66" y="46"/>
                    <a:pt x="50" y="3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4"/>
            <p:cNvSpPr/>
            <p:nvPr/>
          </p:nvSpPr>
          <p:spPr>
            <a:xfrm>
              <a:off x="6289520" y="4233391"/>
              <a:ext cx="6168" cy="8187"/>
            </a:xfrm>
            <a:custGeom>
              <a:avLst/>
              <a:gdLst/>
              <a:ahLst/>
              <a:cxnLst/>
              <a:rect l="l" t="t" r="r" b="b"/>
              <a:pathLst>
                <a:path w="55" h="73" extrusionOk="0">
                  <a:moveTo>
                    <a:pt x="1" y="0"/>
                  </a:moveTo>
                  <a:lnTo>
                    <a:pt x="1" y="73"/>
                  </a:lnTo>
                  <a:lnTo>
                    <a:pt x="39" y="53"/>
                  </a:lnTo>
                  <a:cubicBezTo>
                    <a:pt x="54" y="42"/>
                    <a:pt x="54" y="30"/>
                    <a:pt x="39" y="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4"/>
            <p:cNvSpPr/>
            <p:nvPr/>
          </p:nvSpPr>
          <p:spPr>
            <a:xfrm>
              <a:off x="6287389" y="4224418"/>
              <a:ext cx="7065" cy="8187"/>
            </a:xfrm>
            <a:custGeom>
              <a:avLst/>
              <a:gdLst/>
              <a:ahLst/>
              <a:cxnLst/>
              <a:rect l="l" t="t" r="r" b="b"/>
              <a:pathLst>
                <a:path w="63" h="73" extrusionOk="0">
                  <a:moveTo>
                    <a:pt x="0" y="0"/>
                  </a:moveTo>
                  <a:lnTo>
                    <a:pt x="20" y="73"/>
                  </a:lnTo>
                  <a:lnTo>
                    <a:pt x="50" y="42"/>
                  </a:lnTo>
                  <a:cubicBezTo>
                    <a:pt x="62" y="30"/>
                    <a:pt x="58" y="15"/>
                    <a:pt x="4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4"/>
            <p:cNvSpPr/>
            <p:nvPr/>
          </p:nvSpPr>
          <p:spPr>
            <a:xfrm>
              <a:off x="6282679" y="4216119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0" y="1"/>
                  </a:moveTo>
                  <a:lnTo>
                    <a:pt x="39" y="66"/>
                  </a:lnTo>
                  <a:lnTo>
                    <a:pt x="62" y="28"/>
                  </a:lnTo>
                  <a:cubicBezTo>
                    <a:pt x="69" y="13"/>
                    <a:pt x="62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4"/>
            <p:cNvSpPr/>
            <p:nvPr/>
          </p:nvSpPr>
          <p:spPr>
            <a:xfrm>
              <a:off x="6276287" y="4208269"/>
              <a:ext cx="7738" cy="7514"/>
            </a:xfrm>
            <a:custGeom>
              <a:avLst/>
              <a:gdLst/>
              <a:ahLst/>
              <a:cxnLst/>
              <a:rect l="l" t="t" r="r" b="b"/>
              <a:pathLst>
                <a:path w="69" h="67" extrusionOk="0">
                  <a:moveTo>
                    <a:pt x="49" y="1"/>
                  </a:moveTo>
                  <a:cubicBezTo>
                    <a:pt x="47" y="1"/>
                    <a:pt x="45" y="1"/>
                    <a:pt x="42" y="2"/>
                  </a:cubicBezTo>
                  <a:lnTo>
                    <a:pt x="0" y="14"/>
                  </a:lnTo>
                  <a:lnTo>
                    <a:pt x="53" y="67"/>
                  </a:lnTo>
                  <a:lnTo>
                    <a:pt x="65" y="25"/>
                  </a:lnTo>
                  <a:cubicBezTo>
                    <a:pt x="69" y="9"/>
                    <a:pt x="60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4"/>
            <p:cNvSpPr/>
            <p:nvPr/>
          </p:nvSpPr>
          <p:spPr>
            <a:xfrm>
              <a:off x="6268101" y="4202100"/>
              <a:ext cx="7289" cy="7290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50" y="0"/>
                  </a:moveTo>
                  <a:cubicBezTo>
                    <a:pt x="46" y="0"/>
                    <a:pt x="42" y="1"/>
                    <a:pt x="38" y="3"/>
                  </a:cubicBezTo>
                  <a:lnTo>
                    <a:pt x="0" y="26"/>
                  </a:lnTo>
                  <a:lnTo>
                    <a:pt x="65" y="65"/>
                  </a:lnTo>
                  <a:lnTo>
                    <a:pt x="65" y="19"/>
                  </a:lnTo>
                  <a:cubicBezTo>
                    <a:pt x="65" y="7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4"/>
            <p:cNvSpPr/>
            <p:nvPr/>
          </p:nvSpPr>
          <p:spPr>
            <a:xfrm>
              <a:off x="6259017" y="4198175"/>
              <a:ext cx="8299" cy="6505"/>
            </a:xfrm>
            <a:custGeom>
              <a:avLst/>
              <a:gdLst/>
              <a:ahLst/>
              <a:cxnLst/>
              <a:rect l="l" t="t" r="r" b="b"/>
              <a:pathLst>
                <a:path w="74" h="58" extrusionOk="0">
                  <a:moveTo>
                    <a:pt x="46" y="1"/>
                  </a:moveTo>
                  <a:cubicBezTo>
                    <a:pt x="41" y="1"/>
                    <a:pt x="36" y="3"/>
                    <a:pt x="31" y="8"/>
                  </a:cubicBezTo>
                  <a:lnTo>
                    <a:pt x="1" y="38"/>
                  </a:lnTo>
                  <a:lnTo>
                    <a:pt x="73" y="58"/>
                  </a:lnTo>
                  <a:lnTo>
                    <a:pt x="62" y="15"/>
                  </a:lnTo>
                  <a:cubicBezTo>
                    <a:pt x="60" y="6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4"/>
            <p:cNvSpPr/>
            <p:nvPr/>
          </p:nvSpPr>
          <p:spPr>
            <a:xfrm>
              <a:off x="6240177" y="4221839"/>
              <a:ext cx="28485" cy="28485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26" y="0"/>
                  </a:moveTo>
                  <a:cubicBezTo>
                    <a:pt x="57" y="0"/>
                    <a:pt x="0" y="57"/>
                    <a:pt x="0" y="126"/>
                  </a:cubicBezTo>
                  <a:cubicBezTo>
                    <a:pt x="0" y="195"/>
                    <a:pt x="57" y="253"/>
                    <a:pt x="126" y="253"/>
                  </a:cubicBezTo>
                  <a:cubicBezTo>
                    <a:pt x="195" y="253"/>
                    <a:pt x="253" y="195"/>
                    <a:pt x="253" y="126"/>
                  </a:cubicBezTo>
                  <a:cubicBezTo>
                    <a:pt x="253" y="57"/>
                    <a:pt x="19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2" name="Google Shape;4552;p34"/>
            <p:cNvGrpSpPr/>
            <p:nvPr/>
          </p:nvGrpSpPr>
          <p:grpSpPr>
            <a:xfrm>
              <a:off x="6038096" y="3979369"/>
              <a:ext cx="465619" cy="269610"/>
              <a:chOff x="6038096" y="3979369"/>
              <a:chExt cx="465619" cy="269610"/>
            </a:xfrm>
          </p:grpSpPr>
          <p:sp>
            <p:nvSpPr>
              <p:cNvPr id="4553" name="Google Shape;4553;p34"/>
              <p:cNvSpPr/>
              <p:nvPr/>
            </p:nvSpPr>
            <p:spPr>
              <a:xfrm>
                <a:off x="6189825" y="4023669"/>
                <a:ext cx="68521" cy="211174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883" extrusionOk="0">
                    <a:moveTo>
                      <a:pt x="124" y="0"/>
                    </a:moveTo>
                    <a:lnTo>
                      <a:pt x="0" y="31"/>
                    </a:lnTo>
                    <a:lnTo>
                      <a:pt x="487" y="1882"/>
                    </a:lnTo>
                    <a:lnTo>
                      <a:pt x="610" y="1851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4"/>
              <p:cNvSpPr/>
              <p:nvPr/>
            </p:nvSpPr>
            <p:spPr>
              <a:xfrm>
                <a:off x="6205301" y="4012453"/>
                <a:ext cx="222720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84" extrusionOk="0">
                    <a:moveTo>
                      <a:pt x="1955" y="0"/>
                    </a:moveTo>
                    <a:lnTo>
                      <a:pt x="0" y="460"/>
                    </a:lnTo>
                    <a:lnTo>
                      <a:pt x="32" y="583"/>
                    </a:lnTo>
                    <a:lnTo>
                      <a:pt x="1986" y="123"/>
                    </a:lnTo>
                    <a:lnTo>
                      <a:pt x="19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4"/>
              <p:cNvSpPr/>
              <p:nvPr/>
            </p:nvSpPr>
            <p:spPr>
              <a:xfrm>
                <a:off x="6038096" y="4064491"/>
                <a:ext cx="172030" cy="179324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99" extrusionOk="0">
                    <a:moveTo>
                      <a:pt x="1442" y="1"/>
                    </a:moveTo>
                    <a:lnTo>
                      <a:pt x="1" y="1513"/>
                    </a:lnTo>
                    <a:lnTo>
                      <a:pt x="93" y="1598"/>
                    </a:lnTo>
                    <a:lnTo>
                      <a:pt x="1534" y="84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4"/>
              <p:cNvSpPr/>
              <p:nvPr/>
            </p:nvSpPr>
            <p:spPr>
              <a:xfrm>
                <a:off x="6055702" y="4228568"/>
                <a:ext cx="194908" cy="20411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82" extrusionOk="0">
                    <a:moveTo>
                      <a:pt x="5" y="1"/>
                    </a:moveTo>
                    <a:lnTo>
                      <a:pt x="1" y="128"/>
                    </a:lnTo>
                    <a:lnTo>
                      <a:pt x="1734" y="181"/>
                    </a:lnTo>
                    <a:lnTo>
                      <a:pt x="1737" y="5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4"/>
              <p:cNvSpPr/>
              <p:nvPr/>
            </p:nvSpPr>
            <p:spPr>
              <a:xfrm>
                <a:off x="6256886" y="4012902"/>
                <a:ext cx="173264" cy="231697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066" extrusionOk="0">
                    <a:moveTo>
                      <a:pt x="1445" y="1"/>
                    </a:moveTo>
                    <a:lnTo>
                      <a:pt x="0" y="1993"/>
                    </a:lnTo>
                    <a:lnTo>
                      <a:pt x="104" y="2065"/>
                    </a:lnTo>
                    <a:lnTo>
                      <a:pt x="1544" y="73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4"/>
              <p:cNvSpPr/>
              <p:nvPr/>
            </p:nvSpPr>
            <p:spPr>
              <a:xfrm>
                <a:off x="6409849" y="3979369"/>
                <a:ext cx="93865" cy="258388"/>
              </a:xfrm>
              <a:custGeom>
                <a:avLst/>
                <a:gdLst/>
                <a:ahLst/>
                <a:cxnLst/>
                <a:rect l="l" t="t" r="r" b="b"/>
                <a:pathLst>
                  <a:path w="837" h="2304" extrusionOk="0">
                    <a:moveTo>
                      <a:pt x="120" y="1"/>
                    </a:moveTo>
                    <a:lnTo>
                      <a:pt x="1" y="39"/>
                    </a:lnTo>
                    <a:lnTo>
                      <a:pt x="714" y="2304"/>
                    </a:lnTo>
                    <a:lnTo>
                      <a:pt x="836" y="226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59" name="Google Shape;4559;p34"/>
            <p:cNvSpPr/>
            <p:nvPr/>
          </p:nvSpPr>
          <p:spPr>
            <a:xfrm>
              <a:off x="6268886" y="4257391"/>
              <a:ext cx="23775" cy="21196"/>
            </a:xfrm>
            <a:custGeom>
              <a:avLst/>
              <a:gdLst/>
              <a:ahLst/>
              <a:cxnLst/>
              <a:rect l="l" t="t" r="r" b="b"/>
              <a:pathLst>
                <a:path w="212" h="189" extrusionOk="0">
                  <a:moveTo>
                    <a:pt x="39" y="0"/>
                  </a:moveTo>
                  <a:lnTo>
                    <a:pt x="1" y="143"/>
                  </a:lnTo>
                  <a:lnTo>
                    <a:pt x="173" y="189"/>
                  </a:lnTo>
                  <a:lnTo>
                    <a:pt x="211" y="4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4"/>
            <p:cNvSpPr/>
            <p:nvPr/>
          </p:nvSpPr>
          <p:spPr>
            <a:xfrm>
              <a:off x="6261817" y="4266924"/>
              <a:ext cx="29046" cy="29270"/>
            </a:xfrm>
            <a:custGeom>
              <a:avLst/>
              <a:gdLst/>
              <a:ahLst/>
              <a:cxnLst/>
              <a:rect l="l" t="t" r="r" b="b"/>
              <a:pathLst>
                <a:path w="259" h="261" extrusionOk="0">
                  <a:moveTo>
                    <a:pt x="59" y="0"/>
                  </a:moveTo>
                  <a:lnTo>
                    <a:pt x="1" y="207"/>
                  </a:lnTo>
                  <a:lnTo>
                    <a:pt x="200" y="260"/>
                  </a:lnTo>
                  <a:lnTo>
                    <a:pt x="258" y="5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4"/>
            <p:cNvSpPr/>
            <p:nvPr/>
          </p:nvSpPr>
          <p:spPr>
            <a:xfrm>
              <a:off x="6255989" y="4294849"/>
              <a:ext cx="67623" cy="25457"/>
            </a:xfrm>
            <a:custGeom>
              <a:avLst/>
              <a:gdLst/>
              <a:ahLst/>
              <a:cxnLst/>
              <a:rect l="l" t="t" r="r" b="b"/>
              <a:pathLst>
                <a:path w="603" h="227" extrusionOk="0">
                  <a:moveTo>
                    <a:pt x="12" y="0"/>
                  </a:moveTo>
                  <a:lnTo>
                    <a:pt x="8" y="11"/>
                  </a:lnTo>
                  <a:cubicBezTo>
                    <a:pt x="1" y="31"/>
                    <a:pt x="12" y="54"/>
                    <a:pt x="35" y="57"/>
                  </a:cubicBezTo>
                  <a:cubicBezTo>
                    <a:pt x="104" y="80"/>
                    <a:pt x="250" y="123"/>
                    <a:pt x="250" y="123"/>
                  </a:cubicBezTo>
                  <a:lnTo>
                    <a:pt x="591" y="226"/>
                  </a:lnTo>
                  <a:lnTo>
                    <a:pt x="602" y="17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4"/>
            <p:cNvSpPr/>
            <p:nvPr/>
          </p:nvSpPr>
          <p:spPr>
            <a:xfrm>
              <a:off x="6257223" y="4277129"/>
              <a:ext cx="68969" cy="37569"/>
            </a:xfrm>
            <a:custGeom>
              <a:avLst/>
              <a:gdLst/>
              <a:ahLst/>
              <a:cxnLst/>
              <a:rect l="l" t="t" r="r" b="b"/>
              <a:pathLst>
                <a:path w="615" h="335" extrusionOk="0">
                  <a:moveTo>
                    <a:pt x="74" y="0"/>
                  </a:moveTo>
                  <a:cubicBezTo>
                    <a:pt x="58" y="0"/>
                    <a:pt x="43" y="11"/>
                    <a:pt x="40" y="28"/>
                  </a:cubicBezTo>
                  <a:lnTo>
                    <a:pt x="17" y="100"/>
                  </a:lnTo>
                  <a:lnTo>
                    <a:pt x="1" y="158"/>
                  </a:lnTo>
                  <a:lnTo>
                    <a:pt x="591" y="335"/>
                  </a:lnTo>
                  <a:cubicBezTo>
                    <a:pt x="614" y="261"/>
                    <a:pt x="565" y="208"/>
                    <a:pt x="492" y="185"/>
                  </a:cubicBezTo>
                  <a:lnTo>
                    <a:pt x="419" y="162"/>
                  </a:lnTo>
                  <a:cubicBezTo>
                    <a:pt x="411" y="162"/>
                    <a:pt x="404" y="158"/>
                    <a:pt x="400" y="155"/>
                  </a:cubicBezTo>
                  <a:lnTo>
                    <a:pt x="392" y="155"/>
                  </a:lnTo>
                  <a:cubicBezTo>
                    <a:pt x="377" y="146"/>
                    <a:pt x="369" y="139"/>
                    <a:pt x="365" y="132"/>
                  </a:cubicBezTo>
                  <a:cubicBezTo>
                    <a:pt x="361" y="128"/>
                    <a:pt x="361" y="128"/>
                    <a:pt x="361" y="123"/>
                  </a:cubicBezTo>
                  <a:cubicBezTo>
                    <a:pt x="358" y="116"/>
                    <a:pt x="358" y="105"/>
                    <a:pt x="361" y="97"/>
                  </a:cubicBezTo>
                  <a:lnTo>
                    <a:pt x="361" y="93"/>
                  </a:lnTo>
                  <a:lnTo>
                    <a:pt x="220" y="40"/>
                  </a:lnTo>
                  <a:lnTo>
                    <a:pt x="216" y="47"/>
                  </a:lnTo>
                  <a:cubicBezTo>
                    <a:pt x="207" y="78"/>
                    <a:pt x="180" y="96"/>
                    <a:pt x="151" y="96"/>
                  </a:cubicBezTo>
                  <a:cubicBezTo>
                    <a:pt x="143" y="96"/>
                    <a:pt x="135" y="95"/>
                    <a:pt x="128" y="93"/>
                  </a:cubicBezTo>
                  <a:cubicBezTo>
                    <a:pt x="89" y="82"/>
                    <a:pt x="66" y="43"/>
                    <a:pt x="78" y="5"/>
                  </a:cubicBezTo>
                  <a:lnTo>
                    <a:pt x="82" y="1"/>
                  </a:lnTo>
                  <a:cubicBezTo>
                    <a:pt x="79" y="1"/>
                    <a:pt x="77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4"/>
            <p:cNvSpPr/>
            <p:nvPr/>
          </p:nvSpPr>
          <p:spPr>
            <a:xfrm>
              <a:off x="6133081" y="3908490"/>
              <a:ext cx="74464" cy="66279"/>
            </a:xfrm>
            <a:custGeom>
              <a:avLst/>
              <a:gdLst/>
              <a:ahLst/>
              <a:cxnLst/>
              <a:rect l="l" t="t" r="r" b="b"/>
              <a:pathLst>
                <a:path w="664" h="591" extrusionOk="0">
                  <a:moveTo>
                    <a:pt x="239" y="0"/>
                  </a:moveTo>
                  <a:cubicBezTo>
                    <a:pt x="108" y="0"/>
                    <a:pt x="1" y="108"/>
                    <a:pt x="1" y="242"/>
                  </a:cubicBezTo>
                  <a:lnTo>
                    <a:pt x="1" y="349"/>
                  </a:lnTo>
                  <a:cubicBezTo>
                    <a:pt x="1" y="483"/>
                    <a:pt x="108" y="591"/>
                    <a:pt x="239" y="591"/>
                  </a:cubicBezTo>
                  <a:lnTo>
                    <a:pt x="664" y="59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4"/>
            <p:cNvSpPr/>
            <p:nvPr/>
          </p:nvSpPr>
          <p:spPr>
            <a:xfrm>
              <a:off x="6140370" y="3916116"/>
              <a:ext cx="169900" cy="353825"/>
            </a:xfrm>
            <a:custGeom>
              <a:avLst/>
              <a:gdLst/>
              <a:ahLst/>
              <a:cxnLst/>
              <a:rect l="l" t="t" r="r" b="b"/>
              <a:pathLst>
                <a:path w="1515" h="3155" extrusionOk="0">
                  <a:moveTo>
                    <a:pt x="282" y="1"/>
                  </a:moveTo>
                  <a:cubicBezTo>
                    <a:pt x="227" y="1"/>
                    <a:pt x="223" y="60"/>
                    <a:pt x="205" y="60"/>
                  </a:cubicBezTo>
                  <a:cubicBezTo>
                    <a:pt x="203" y="60"/>
                    <a:pt x="202" y="60"/>
                    <a:pt x="200" y="59"/>
                  </a:cubicBezTo>
                  <a:lnTo>
                    <a:pt x="8" y="454"/>
                  </a:lnTo>
                  <a:cubicBezTo>
                    <a:pt x="1" y="454"/>
                    <a:pt x="208" y="629"/>
                    <a:pt x="464" y="890"/>
                  </a:cubicBezTo>
                  <a:cubicBezTo>
                    <a:pt x="683" y="1117"/>
                    <a:pt x="836" y="1292"/>
                    <a:pt x="864" y="1335"/>
                  </a:cubicBezTo>
                  <a:cubicBezTo>
                    <a:pt x="951" y="1503"/>
                    <a:pt x="1089" y="1940"/>
                    <a:pt x="1043" y="3052"/>
                  </a:cubicBezTo>
                  <a:lnTo>
                    <a:pt x="1499" y="3155"/>
                  </a:lnTo>
                  <a:cubicBezTo>
                    <a:pt x="1515" y="2795"/>
                    <a:pt x="1515" y="2469"/>
                    <a:pt x="1499" y="2193"/>
                  </a:cubicBezTo>
                  <a:cubicBezTo>
                    <a:pt x="1472" y="1703"/>
                    <a:pt x="1396" y="1350"/>
                    <a:pt x="1265" y="1112"/>
                  </a:cubicBezTo>
                  <a:cubicBezTo>
                    <a:pt x="1196" y="982"/>
                    <a:pt x="729" y="353"/>
                    <a:pt x="634" y="258"/>
                  </a:cubicBezTo>
                  <a:cubicBezTo>
                    <a:pt x="433" y="53"/>
                    <a:pt x="334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4"/>
            <p:cNvSpPr/>
            <p:nvPr/>
          </p:nvSpPr>
          <p:spPr>
            <a:xfrm>
              <a:off x="6117156" y="3682730"/>
              <a:ext cx="205562" cy="248182"/>
            </a:xfrm>
            <a:custGeom>
              <a:avLst/>
              <a:gdLst/>
              <a:ahLst/>
              <a:cxnLst/>
              <a:rect l="l" t="t" r="r" b="b"/>
              <a:pathLst>
                <a:path w="1833" h="2213" extrusionOk="0">
                  <a:moveTo>
                    <a:pt x="1366" y="1"/>
                  </a:moveTo>
                  <a:cubicBezTo>
                    <a:pt x="1114" y="1"/>
                    <a:pt x="812" y="187"/>
                    <a:pt x="671" y="335"/>
                  </a:cubicBezTo>
                  <a:cubicBezTo>
                    <a:pt x="215" y="867"/>
                    <a:pt x="1" y="1530"/>
                    <a:pt x="51" y="2213"/>
                  </a:cubicBezTo>
                  <a:lnTo>
                    <a:pt x="1124" y="2213"/>
                  </a:lnTo>
                  <a:cubicBezTo>
                    <a:pt x="1071" y="1787"/>
                    <a:pt x="1189" y="1381"/>
                    <a:pt x="1472" y="1044"/>
                  </a:cubicBezTo>
                  <a:cubicBezTo>
                    <a:pt x="1649" y="844"/>
                    <a:pt x="1833" y="485"/>
                    <a:pt x="1706" y="216"/>
                  </a:cubicBezTo>
                  <a:cubicBezTo>
                    <a:pt x="1633" y="59"/>
                    <a:pt x="1507" y="1"/>
                    <a:pt x="1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4"/>
            <p:cNvSpPr/>
            <p:nvPr/>
          </p:nvSpPr>
          <p:spPr>
            <a:xfrm>
              <a:off x="6283016" y="3645832"/>
              <a:ext cx="90389" cy="79961"/>
            </a:xfrm>
            <a:custGeom>
              <a:avLst/>
              <a:gdLst/>
              <a:ahLst/>
              <a:cxnLst/>
              <a:rect l="l" t="t" r="r" b="b"/>
              <a:pathLst>
                <a:path w="806" h="713" extrusionOk="0">
                  <a:moveTo>
                    <a:pt x="618" y="1"/>
                  </a:moveTo>
                  <a:cubicBezTo>
                    <a:pt x="415" y="85"/>
                    <a:pt x="250" y="208"/>
                    <a:pt x="101" y="388"/>
                  </a:cubicBezTo>
                  <a:cubicBezTo>
                    <a:pt x="32" y="476"/>
                    <a:pt x="1" y="645"/>
                    <a:pt x="124" y="702"/>
                  </a:cubicBezTo>
                  <a:cubicBezTo>
                    <a:pt x="145" y="710"/>
                    <a:pt x="166" y="713"/>
                    <a:pt x="188" y="713"/>
                  </a:cubicBezTo>
                  <a:cubicBezTo>
                    <a:pt x="267" y="713"/>
                    <a:pt x="343" y="667"/>
                    <a:pt x="388" y="607"/>
                  </a:cubicBezTo>
                  <a:cubicBezTo>
                    <a:pt x="511" y="464"/>
                    <a:pt x="641" y="372"/>
                    <a:pt x="805" y="315"/>
                  </a:cubicBezTo>
                  <a:cubicBezTo>
                    <a:pt x="783" y="277"/>
                    <a:pt x="756" y="234"/>
                    <a:pt x="733" y="193"/>
                  </a:cubicBezTo>
                  <a:cubicBezTo>
                    <a:pt x="695" y="128"/>
                    <a:pt x="657" y="66"/>
                    <a:pt x="618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4"/>
            <p:cNvSpPr/>
            <p:nvPr/>
          </p:nvSpPr>
          <p:spPr>
            <a:xfrm>
              <a:off x="6275839" y="3581570"/>
              <a:ext cx="99360" cy="110914"/>
            </a:xfrm>
            <a:custGeom>
              <a:avLst/>
              <a:gdLst/>
              <a:ahLst/>
              <a:cxnLst/>
              <a:rect l="l" t="t" r="r" b="b"/>
              <a:pathLst>
                <a:path w="886" h="989" extrusionOk="0">
                  <a:moveTo>
                    <a:pt x="508" y="1"/>
                  </a:moveTo>
                  <a:cubicBezTo>
                    <a:pt x="322" y="1"/>
                    <a:pt x="133" y="180"/>
                    <a:pt x="69" y="405"/>
                  </a:cubicBezTo>
                  <a:cubicBezTo>
                    <a:pt x="0" y="662"/>
                    <a:pt x="107" y="919"/>
                    <a:pt x="310" y="977"/>
                  </a:cubicBezTo>
                  <a:cubicBezTo>
                    <a:pt x="338" y="984"/>
                    <a:pt x="367" y="988"/>
                    <a:pt x="395" y="988"/>
                  </a:cubicBezTo>
                  <a:cubicBezTo>
                    <a:pt x="576" y="988"/>
                    <a:pt x="753" y="838"/>
                    <a:pt x="816" y="616"/>
                  </a:cubicBezTo>
                  <a:cubicBezTo>
                    <a:pt x="885" y="359"/>
                    <a:pt x="789" y="68"/>
                    <a:pt x="583" y="11"/>
                  </a:cubicBezTo>
                  <a:cubicBezTo>
                    <a:pt x="558" y="4"/>
                    <a:pt x="533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4"/>
            <p:cNvSpPr/>
            <p:nvPr/>
          </p:nvSpPr>
          <p:spPr>
            <a:xfrm>
              <a:off x="6300286" y="3593122"/>
              <a:ext cx="108781" cy="130988"/>
            </a:xfrm>
            <a:custGeom>
              <a:avLst/>
              <a:gdLst/>
              <a:ahLst/>
              <a:cxnLst/>
              <a:rect l="l" t="t" r="r" b="b"/>
              <a:pathLst>
                <a:path w="970" h="1168" extrusionOk="0">
                  <a:moveTo>
                    <a:pt x="541" y="1"/>
                  </a:moveTo>
                  <a:cubicBezTo>
                    <a:pt x="370" y="1"/>
                    <a:pt x="213" y="114"/>
                    <a:pt x="165" y="283"/>
                  </a:cubicBezTo>
                  <a:lnTo>
                    <a:pt x="58" y="674"/>
                  </a:lnTo>
                  <a:cubicBezTo>
                    <a:pt x="0" y="881"/>
                    <a:pt x="119" y="1095"/>
                    <a:pt x="326" y="1153"/>
                  </a:cubicBezTo>
                  <a:cubicBezTo>
                    <a:pt x="361" y="1163"/>
                    <a:pt x="396" y="1167"/>
                    <a:pt x="431" y="1167"/>
                  </a:cubicBezTo>
                  <a:cubicBezTo>
                    <a:pt x="600" y="1167"/>
                    <a:pt x="753" y="1056"/>
                    <a:pt x="801" y="885"/>
                  </a:cubicBezTo>
                  <a:lnTo>
                    <a:pt x="913" y="494"/>
                  </a:lnTo>
                  <a:cubicBezTo>
                    <a:pt x="970" y="287"/>
                    <a:pt x="851" y="73"/>
                    <a:pt x="644" y="15"/>
                  </a:cubicBezTo>
                  <a:cubicBezTo>
                    <a:pt x="610" y="5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4"/>
            <p:cNvSpPr/>
            <p:nvPr/>
          </p:nvSpPr>
          <p:spPr>
            <a:xfrm>
              <a:off x="6310154" y="3645496"/>
              <a:ext cx="8299" cy="20747"/>
            </a:xfrm>
            <a:custGeom>
              <a:avLst/>
              <a:gdLst/>
              <a:ahLst/>
              <a:cxnLst/>
              <a:rect l="l" t="t" r="r" b="b"/>
              <a:pathLst>
                <a:path w="74" h="185" extrusionOk="0">
                  <a:moveTo>
                    <a:pt x="27" y="0"/>
                  </a:moveTo>
                  <a:lnTo>
                    <a:pt x="1" y="96"/>
                  </a:lnTo>
                  <a:cubicBezTo>
                    <a:pt x="9" y="111"/>
                    <a:pt x="33" y="185"/>
                    <a:pt x="48" y="185"/>
                  </a:cubicBezTo>
                  <a:cubicBezTo>
                    <a:pt x="52" y="185"/>
                    <a:pt x="55" y="179"/>
                    <a:pt x="58" y="165"/>
                  </a:cubicBezTo>
                  <a:cubicBezTo>
                    <a:pt x="73" y="111"/>
                    <a:pt x="43" y="53"/>
                    <a:pt x="27" y="0"/>
                  </a:cubicBezTo>
                  <a:close/>
                </a:path>
              </a:pathLst>
            </a:custGeom>
            <a:solidFill>
              <a:srgbClr val="BD8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4"/>
            <p:cNvSpPr/>
            <p:nvPr/>
          </p:nvSpPr>
          <p:spPr>
            <a:xfrm>
              <a:off x="6292548" y="3578766"/>
              <a:ext cx="101491" cy="56522"/>
            </a:xfrm>
            <a:custGeom>
              <a:avLst/>
              <a:gdLst/>
              <a:ahLst/>
              <a:cxnLst/>
              <a:rect l="l" t="t" r="r" b="b"/>
              <a:pathLst>
                <a:path w="905" h="504" extrusionOk="0">
                  <a:moveTo>
                    <a:pt x="459" y="1"/>
                  </a:moveTo>
                  <a:cubicBezTo>
                    <a:pt x="178" y="1"/>
                    <a:pt x="23" y="198"/>
                    <a:pt x="0" y="281"/>
                  </a:cubicBezTo>
                  <a:lnTo>
                    <a:pt x="135" y="227"/>
                  </a:lnTo>
                  <a:lnTo>
                    <a:pt x="135" y="227"/>
                  </a:lnTo>
                  <a:cubicBezTo>
                    <a:pt x="108" y="319"/>
                    <a:pt x="395" y="388"/>
                    <a:pt x="491" y="415"/>
                  </a:cubicBezTo>
                  <a:lnTo>
                    <a:pt x="798" y="503"/>
                  </a:lnTo>
                  <a:lnTo>
                    <a:pt x="904" y="124"/>
                  </a:lnTo>
                  <a:cubicBezTo>
                    <a:pt x="835" y="89"/>
                    <a:pt x="748" y="51"/>
                    <a:pt x="602" y="17"/>
                  </a:cubicBezTo>
                  <a:cubicBezTo>
                    <a:pt x="551" y="6"/>
                    <a:pt x="504" y="1"/>
                    <a:pt x="459" y="1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4"/>
            <p:cNvSpPr/>
            <p:nvPr/>
          </p:nvSpPr>
          <p:spPr>
            <a:xfrm>
              <a:off x="6308024" y="3624972"/>
              <a:ext cx="23326" cy="35999"/>
            </a:xfrm>
            <a:custGeom>
              <a:avLst/>
              <a:gdLst/>
              <a:ahLst/>
              <a:cxnLst/>
              <a:rect l="l" t="t" r="r" b="b"/>
              <a:pathLst>
                <a:path w="208" h="321" extrusionOk="0">
                  <a:moveTo>
                    <a:pt x="126" y="0"/>
                  </a:moveTo>
                  <a:cubicBezTo>
                    <a:pt x="96" y="0"/>
                    <a:pt x="67" y="21"/>
                    <a:pt x="58" y="52"/>
                  </a:cubicBezTo>
                  <a:lnTo>
                    <a:pt x="8" y="229"/>
                  </a:lnTo>
                  <a:cubicBezTo>
                    <a:pt x="0" y="268"/>
                    <a:pt x="20" y="305"/>
                    <a:pt x="58" y="317"/>
                  </a:cubicBezTo>
                  <a:cubicBezTo>
                    <a:pt x="65" y="319"/>
                    <a:pt x="71" y="320"/>
                    <a:pt x="78" y="320"/>
                  </a:cubicBezTo>
                  <a:cubicBezTo>
                    <a:pt x="108" y="320"/>
                    <a:pt x="137" y="299"/>
                    <a:pt x="146" y="268"/>
                  </a:cubicBezTo>
                  <a:lnTo>
                    <a:pt x="196" y="91"/>
                  </a:lnTo>
                  <a:cubicBezTo>
                    <a:pt x="207" y="52"/>
                    <a:pt x="184" y="15"/>
                    <a:pt x="146" y="3"/>
                  </a:cubicBezTo>
                  <a:cubicBezTo>
                    <a:pt x="139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4"/>
            <p:cNvSpPr/>
            <p:nvPr/>
          </p:nvSpPr>
          <p:spPr>
            <a:xfrm>
              <a:off x="6311388" y="3593458"/>
              <a:ext cx="73679" cy="44410"/>
            </a:xfrm>
            <a:custGeom>
              <a:avLst/>
              <a:gdLst/>
              <a:ahLst/>
              <a:cxnLst/>
              <a:rect l="l" t="t" r="r" b="b"/>
              <a:pathLst>
                <a:path w="657" h="396" extrusionOk="0">
                  <a:moveTo>
                    <a:pt x="101" y="1"/>
                  </a:moveTo>
                  <a:lnTo>
                    <a:pt x="1" y="368"/>
                  </a:lnTo>
                  <a:lnTo>
                    <a:pt x="158" y="395"/>
                  </a:lnTo>
                  <a:cubicBezTo>
                    <a:pt x="158" y="395"/>
                    <a:pt x="162" y="388"/>
                    <a:pt x="174" y="345"/>
                  </a:cubicBezTo>
                  <a:cubicBezTo>
                    <a:pt x="187" y="304"/>
                    <a:pt x="231" y="273"/>
                    <a:pt x="281" y="273"/>
                  </a:cubicBezTo>
                  <a:cubicBezTo>
                    <a:pt x="291" y="273"/>
                    <a:pt x="301" y="274"/>
                    <a:pt x="312" y="276"/>
                  </a:cubicBezTo>
                  <a:lnTo>
                    <a:pt x="598" y="356"/>
                  </a:lnTo>
                  <a:lnTo>
                    <a:pt x="656" y="15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4"/>
            <p:cNvSpPr/>
            <p:nvPr/>
          </p:nvSpPr>
          <p:spPr>
            <a:xfrm>
              <a:off x="6301071" y="3644599"/>
              <a:ext cx="20298" cy="28149"/>
            </a:xfrm>
            <a:custGeom>
              <a:avLst/>
              <a:gdLst/>
              <a:ahLst/>
              <a:cxnLst/>
              <a:rect l="l" t="t" r="r" b="b"/>
              <a:pathLst>
                <a:path w="181" h="251" extrusionOk="0">
                  <a:moveTo>
                    <a:pt x="82" y="1"/>
                  </a:moveTo>
                  <a:cubicBezTo>
                    <a:pt x="81" y="1"/>
                    <a:pt x="79" y="1"/>
                    <a:pt x="78" y="1"/>
                  </a:cubicBezTo>
                  <a:cubicBezTo>
                    <a:pt x="32" y="4"/>
                    <a:pt x="1" y="66"/>
                    <a:pt x="13" y="135"/>
                  </a:cubicBezTo>
                  <a:cubicBezTo>
                    <a:pt x="20" y="200"/>
                    <a:pt x="57" y="251"/>
                    <a:pt x="100" y="251"/>
                  </a:cubicBezTo>
                  <a:cubicBezTo>
                    <a:pt x="103" y="251"/>
                    <a:pt x="105" y="250"/>
                    <a:pt x="108" y="250"/>
                  </a:cubicBezTo>
                  <a:cubicBezTo>
                    <a:pt x="151" y="245"/>
                    <a:pt x="181" y="185"/>
                    <a:pt x="170" y="116"/>
                  </a:cubicBezTo>
                  <a:cubicBezTo>
                    <a:pt x="162" y="49"/>
                    <a:pt x="123" y="1"/>
                    <a:pt x="8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4"/>
            <p:cNvSpPr/>
            <p:nvPr/>
          </p:nvSpPr>
          <p:spPr>
            <a:xfrm>
              <a:off x="6330789" y="3580561"/>
              <a:ext cx="99809" cy="60223"/>
            </a:xfrm>
            <a:custGeom>
              <a:avLst/>
              <a:gdLst/>
              <a:ahLst/>
              <a:cxnLst/>
              <a:rect l="l" t="t" r="r" b="b"/>
              <a:pathLst>
                <a:path w="890" h="537" extrusionOk="0">
                  <a:moveTo>
                    <a:pt x="232" y="1"/>
                  </a:moveTo>
                  <a:cubicBezTo>
                    <a:pt x="141" y="1"/>
                    <a:pt x="57" y="61"/>
                    <a:pt x="31" y="150"/>
                  </a:cubicBezTo>
                  <a:cubicBezTo>
                    <a:pt x="1" y="261"/>
                    <a:pt x="66" y="376"/>
                    <a:pt x="177" y="407"/>
                  </a:cubicBezTo>
                  <a:lnTo>
                    <a:pt x="602" y="529"/>
                  </a:lnTo>
                  <a:cubicBezTo>
                    <a:pt x="621" y="534"/>
                    <a:pt x="639" y="537"/>
                    <a:pt x="657" y="537"/>
                  </a:cubicBezTo>
                  <a:cubicBezTo>
                    <a:pt x="749" y="537"/>
                    <a:pt x="833" y="476"/>
                    <a:pt x="859" y="384"/>
                  </a:cubicBezTo>
                  <a:cubicBezTo>
                    <a:pt x="890" y="273"/>
                    <a:pt x="825" y="158"/>
                    <a:pt x="713" y="127"/>
                  </a:cubicBezTo>
                  <a:lnTo>
                    <a:pt x="288" y="8"/>
                  </a:lnTo>
                  <a:cubicBezTo>
                    <a:pt x="269" y="3"/>
                    <a:pt x="251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4"/>
            <p:cNvSpPr/>
            <p:nvPr/>
          </p:nvSpPr>
          <p:spPr>
            <a:xfrm>
              <a:off x="6218646" y="3696412"/>
              <a:ext cx="173376" cy="291696"/>
            </a:xfrm>
            <a:custGeom>
              <a:avLst/>
              <a:gdLst/>
              <a:ahLst/>
              <a:cxnLst/>
              <a:rect l="l" t="t" r="r" b="b"/>
              <a:pathLst>
                <a:path w="1546" h="2601" extrusionOk="0">
                  <a:moveTo>
                    <a:pt x="398" y="0"/>
                  </a:moveTo>
                  <a:cubicBezTo>
                    <a:pt x="355" y="0"/>
                    <a:pt x="312" y="21"/>
                    <a:pt x="288" y="59"/>
                  </a:cubicBezTo>
                  <a:cubicBezTo>
                    <a:pt x="0" y="504"/>
                    <a:pt x="318" y="1224"/>
                    <a:pt x="330" y="1255"/>
                  </a:cubicBezTo>
                  <a:cubicBezTo>
                    <a:pt x="506" y="1646"/>
                    <a:pt x="797" y="2006"/>
                    <a:pt x="955" y="2183"/>
                  </a:cubicBezTo>
                  <a:cubicBezTo>
                    <a:pt x="1062" y="2301"/>
                    <a:pt x="1169" y="2409"/>
                    <a:pt x="1261" y="2493"/>
                  </a:cubicBezTo>
                  <a:cubicBezTo>
                    <a:pt x="1319" y="2542"/>
                    <a:pt x="1365" y="2577"/>
                    <a:pt x="1399" y="2600"/>
                  </a:cubicBezTo>
                  <a:lnTo>
                    <a:pt x="1545" y="2374"/>
                  </a:lnTo>
                  <a:cubicBezTo>
                    <a:pt x="1487" y="2335"/>
                    <a:pt x="1326" y="2197"/>
                    <a:pt x="1127" y="1972"/>
                  </a:cubicBezTo>
                  <a:cubicBezTo>
                    <a:pt x="886" y="1692"/>
                    <a:pt x="690" y="1401"/>
                    <a:pt x="575" y="1148"/>
                  </a:cubicBezTo>
                  <a:cubicBezTo>
                    <a:pt x="498" y="975"/>
                    <a:pt x="341" y="473"/>
                    <a:pt x="514" y="209"/>
                  </a:cubicBezTo>
                  <a:cubicBezTo>
                    <a:pt x="552" y="144"/>
                    <a:pt x="537" y="64"/>
                    <a:pt x="472" y="22"/>
                  </a:cubicBezTo>
                  <a:cubicBezTo>
                    <a:pt x="449" y="7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4"/>
            <p:cNvSpPr/>
            <p:nvPr/>
          </p:nvSpPr>
          <p:spPr>
            <a:xfrm>
              <a:off x="6368132" y="3964341"/>
              <a:ext cx="120444" cy="57756"/>
            </a:xfrm>
            <a:custGeom>
              <a:avLst/>
              <a:gdLst/>
              <a:ahLst/>
              <a:cxnLst/>
              <a:rect l="l" t="t" r="r" b="b"/>
              <a:pathLst>
                <a:path w="1074" h="515" extrusionOk="0">
                  <a:moveTo>
                    <a:pt x="775" y="1"/>
                  </a:moveTo>
                  <a:cubicBezTo>
                    <a:pt x="745" y="1"/>
                    <a:pt x="715" y="5"/>
                    <a:pt x="687" y="15"/>
                  </a:cubicBezTo>
                  <a:lnTo>
                    <a:pt x="46" y="273"/>
                  </a:lnTo>
                  <a:cubicBezTo>
                    <a:pt x="16" y="284"/>
                    <a:pt x="1" y="319"/>
                    <a:pt x="16" y="349"/>
                  </a:cubicBezTo>
                  <a:cubicBezTo>
                    <a:pt x="25" y="373"/>
                    <a:pt x="48" y="387"/>
                    <a:pt x="71" y="387"/>
                  </a:cubicBezTo>
                  <a:cubicBezTo>
                    <a:pt x="78" y="387"/>
                    <a:pt x="86" y="386"/>
                    <a:pt x="92" y="383"/>
                  </a:cubicBezTo>
                  <a:lnTo>
                    <a:pt x="729" y="130"/>
                  </a:lnTo>
                  <a:cubicBezTo>
                    <a:pt x="744" y="124"/>
                    <a:pt x="760" y="121"/>
                    <a:pt x="775" y="121"/>
                  </a:cubicBezTo>
                  <a:cubicBezTo>
                    <a:pt x="796" y="121"/>
                    <a:pt x="817" y="126"/>
                    <a:pt x="836" y="135"/>
                  </a:cubicBezTo>
                  <a:cubicBezTo>
                    <a:pt x="871" y="150"/>
                    <a:pt x="897" y="176"/>
                    <a:pt x="913" y="215"/>
                  </a:cubicBezTo>
                  <a:cubicBezTo>
                    <a:pt x="939" y="288"/>
                    <a:pt x="902" y="369"/>
                    <a:pt x="828" y="395"/>
                  </a:cubicBezTo>
                  <a:cubicBezTo>
                    <a:pt x="794" y="406"/>
                    <a:pt x="779" y="441"/>
                    <a:pt x="791" y="472"/>
                  </a:cubicBezTo>
                  <a:cubicBezTo>
                    <a:pt x="800" y="500"/>
                    <a:pt x="823" y="514"/>
                    <a:pt x="848" y="514"/>
                  </a:cubicBezTo>
                  <a:cubicBezTo>
                    <a:pt x="850" y="514"/>
                    <a:pt x="853" y="514"/>
                    <a:pt x="856" y="514"/>
                  </a:cubicBezTo>
                  <a:cubicBezTo>
                    <a:pt x="859" y="510"/>
                    <a:pt x="863" y="510"/>
                    <a:pt x="871" y="510"/>
                  </a:cubicBezTo>
                  <a:cubicBezTo>
                    <a:pt x="1005" y="460"/>
                    <a:pt x="1074" y="307"/>
                    <a:pt x="1024" y="173"/>
                  </a:cubicBezTo>
                  <a:cubicBezTo>
                    <a:pt x="1001" y="107"/>
                    <a:pt x="951" y="54"/>
                    <a:pt x="886" y="24"/>
                  </a:cubicBezTo>
                  <a:cubicBezTo>
                    <a:pt x="851" y="9"/>
                    <a:pt x="813" y="1"/>
                    <a:pt x="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4"/>
            <p:cNvSpPr/>
            <p:nvPr/>
          </p:nvSpPr>
          <p:spPr>
            <a:xfrm>
              <a:off x="6430932" y="3959182"/>
              <a:ext cx="28821" cy="31513"/>
            </a:xfrm>
            <a:custGeom>
              <a:avLst/>
              <a:gdLst/>
              <a:ahLst/>
              <a:cxnLst/>
              <a:rect l="l" t="t" r="r" b="b"/>
              <a:pathLst>
                <a:path w="257" h="281" extrusionOk="0">
                  <a:moveTo>
                    <a:pt x="142" y="1"/>
                  </a:moveTo>
                  <a:lnTo>
                    <a:pt x="1" y="66"/>
                  </a:lnTo>
                  <a:cubicBezTo>
                    <a:pt x="1" y="66"/>
                    <a:pt x="20" y="70"/>
                    <a:pt x="66" y="123"/>
                  </a:cubicBezTo>
                  <a:cubicBezTo>
                    <a:pt x="119" y="185"/>
                    <a:pt x="58" y="265"/>
                    <a:pt x="135" y="280"/>
                  </a:cubicBezTo>
                  <a:cubicBezTo>
                    <a:pt x="137" y="281"/>
                    <a:pt x="139" y="281"/>
                    <a:pt x="141" y="281"/>
                  </a:cubicBezTo>
                  <a:cubicBezTo>
                    <a:pt x="191" y="281"/>
                    <a:pt x="257" y="205"/>
                    <a:pt x="250" y="142"/>
                  </a:cubicBezTo>
                  <a:cubicBezTo>
                    <a:pt x="253" y="119"/>
                    <a:pt x="245" y="100"/>
                    <a:pt x="234" y="77"/>
                  </a:cubicBezTo>
                  <a:cubicBezTo>
                    <a:pt x="219" y="31"/>
                    <a:pt x="146" y="1"/>
                    <a:pt x="14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4"/>
            <p:cNvSpPr/>
            <p:nvPr/>
          </p:nvSpPr>
          <p:spPr>
            <a:xfrm>
              <a:off x="6383159" y="3974659"/>
              <a:ext cx="25905" cy="31513"/>
            </a:xfrm>
            <a:custGeom>
              <a:avLst/>
              <a:gdLst/>
              <a:ahLst/>
              <a:cxnLst/>
              <a:rect l="l" t="t" r="r" b="b"/>
              <a:pathLst>
                <a:path w="231" h="281" extrusionOk="0">
                  <a:moveTo>
                    <a:pt x="116" y="1"/>
                  </a:moveTo>
                  <a:lnTo>
                    <a:pt x="5" y="78"/>
                  </a:lnTo>
                  <a:lnTo>
                    <a:pt x="5" y="78"/>
                  </a:lnTo>
                  <a:cubicBezTo>
                    <a:pt x="4" y="77"/>
                    <a:pt x="3" y="77"/>
                    <a:pt x="3" y="77"/>
                  </a:cubicBezTo>
                  <a:cubicBezTo>
                    <a:pt x="0" y="77"/>
                    <a:pt x="1" y="81"/>
                    <a:pt x="1" y="81"/>
                  </a:cubicBezTo>
                  <a:lnTo>
                    <a:pt x="5" y="78"/>
                  </a:lnTo>
                  <a:lnTo>
                    <a:pt x="5" y="78"/>
                  </a:lnTo>
                  <a:cubicBezTo>
                    <a:pt x="10" y="80"/>
                    <a:pt x="20" y="88"/>
                    <a:pt x="39" y="112"/>
                  </a:cubicBezTo>
                  <a:cubicBezTo>
                    <a:pt x="96" y="176"/>
                    <a:pt x="32" y="268"/>
                    <a:pt x="108" y="280"/>
                  </a:cubicBezTo>
                  <a:cubicBezTo>
                    <a:pt x="111" y="281"/>
                    <a:pt x="113" y="281"/>
                    <a:pt x="115" y="281"/>
                  </a:cubicBezTo>
                  <a:cubicBezTo>
                    <a:pt x="164" y="281"/>
                    <a:pt x="230" y="208"/>
                    <a:pt x="223" y="146"/>
                  </a:cubicBezTo>
                  <a:cubicBezTo>
                    <a:pt x="227" y="123"/>
                    <a:pt x="220" y="100"/>
                    <a:pt x="208" y="81"/>
                  </a:cubicBezTo>
                  <a:cubicBezTo>
                    <a:pt x="188" y="31"/>
                    <a:pt x="119" y="1"/>
                    <a:pt x="116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9" name="Google Shape;4579;p34"/>
            <p:cNvGrpSpPr/>
            <p:nvPr/>
          </p:nvGrpSpPr>
          <p:grpSpPr>
            <a:xfrm>
              <a:off x="5933354" y="4108432"/>
              <a:ext cx="244588" cy="244706"/>
              <a:chOff x="5933354" y="4119894"/>
              <a:chExt cx="244588" cy="244706"/>
            </a:xfrm>
          </p:grpSpPr>
          <p:sp>
            <p:nvSpPr>
              <p:cNvPr id="4580" name="Google Shape;4580;p34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34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34"/>
              <p:cNvSpPr/>
              <p:nvPr/>
            </p:nvSpPr>
            <p:spPr>
              <a:xfrm>
                <a:off x="6061870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34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34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34"/>
              <p:cNvSpPr/>
              <p:nvPr/>
            </p:nvSpPr>
            <p:spPr>
              <a:xfrm>
                <a:off x="601835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28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0" y="18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34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34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34"/>
              <p:cNvSpPr/>
              <p:nvPr/>
            </p:nvSpPr>
            <p:spPr>
              <a:xfrm>
                <a:off x="5954325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8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34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34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34"/>
              <p:cNvSpPr/>
              <p:nvPr/>
            </p:nvSpPr>
            <p:spPr>
              <a:xfrm>
                <a:off x="5948381" y="4190885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851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8" y="23"/>
                    </a:lnTo>
                    <a:lnTo>
                      <a:pt x="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34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34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34"/>
              <p:cNvSpPr/>
              <p:nvPr/>
            </p:nvSpPr>
            <p:spPr>
              <a:xfrm>
                <a:off x="600422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767" y="1"/>
                    </a:moveTo>
                    <a:lnTo>
                      <a:pt x="0" y="1847"/>
                    </a:lnTo>
                    <a:lnTo>
                      <a:pt x="27" y="1859"/>
                    </a:lnTo>
                    <a:lnTo>
                      <a:pt x="790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34"/>
              <p:cNvSpPr/>
              <p:nvPr/>
            </p:nvSpPr>
            <p:spPr>
              <a:xfrm>
                <a:off x="5969800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4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34"/>
              <p:cNvSpPr/>
              <p:nvPr/>
            </p:nvSpPr>
            <p:spPr>
              <a:xfrm>
                <a:off x="5980566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5" y="1434"/>
                    </a:lnTo>
                    <a:lnTo>
                      <a:pt x="1433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34"/>
              <p:cNvSpPr/>
              <p:nvPr/>
            </p:nvSpPr>
            <p:spPr>
              <a:xfrm>
                <a:off x="5980566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1415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3" y="20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34"/>
              <p:cNvSpPr/>
              <p:nvPr/>
            </p:nvSpPr>
            <p:spPr>
              <a:xfrm>
                <a:off x="5969800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4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34"/>
              <p:cNvSpPr/>
              <p:nvPr/>
            </p:nvSpPr>
            <p:spPr>
              <a:xfrm>
                <a:off x="5943671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34"/>
              <p:cNvSpPr/>
              <p:nvPr/>
            </p:nvSpPr>
            <p:spPr>
              <a:xfrm>
                <a:off x="5943671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34"/>
              <p:cNvSpPr/>
              <p:nvPr/>
            </p:nvSpPr>
            <p:spPr>
              <a:xfrm>
                <a:off x="5940643" y="4127184"/>
                <a:ext cx="230009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2051" extrusionOk="0">
                    <a:moveTo>
                      <a:pt x="1027" y="200"/>
                    </a:moveTo>
                    <a:cubicBezTo>
                      <a:pt x="1483" y="200"/>
                      <a:pt x="1851" y="568"/>
                      <a:pt x="1851" y="1023"/>
                    </a:cubicBezTo>
                    <a:cubicBezTo>
                      <a:pt x="1851" y="1480"/>
                      <a:pt x="1483" y="1851"/>
                      <a:pt x="1027" y="1851"/>
                    </a:cubicBezTo>
                    <a:cubicBezTo>
                      <a:pt x="571" y="1851"/>
                      <a:pt x="199" y="1480"/>
                      <a:pt x="199" y="1023"/>
                    </a:cubicBezTo>
                    <a:cubicBezTo>
                      <a:pt x="199" y="568"/>
                      <a:pt x="571" y="200"/>
                      <a:pt x="1027" y="200"/>
                    </a:cubicBezTo>
                    <a:close/>
                    <a:moveTo>
                      <a:pt x="1027" y="1"/>
                    </a:moveTo>
                    <a:cubicBezTo>
                      <a:pt x="460" y="1"/>
                      <a:pt x="1" y="461"/>
                      <a:pt x="1" y="1023"/>
                    </a:cubicBezTo>
                    <a:cubicBezTo>
                      <a:pt x="1" y="1591"/>
                      <a:pt x="460" y="2051"/>
                      <a:pt x="1027" y="2051"/>
                    </a:cubicBezTo>
                    <a:cubicBezTo>
                      <a:pt x="1591" y="2051"/>
                      <a:pt x="2050" y="1591"/>
                      <a:pt x="2050" y="1023"/>
                    </a:cubicBezTo>
                    <a:cubicBezTo>
                      <a:pt x="2050" y="461"/>
                      <a:pt x="1591" y="1"/>
                      <a:pt x="1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34"/>
              <p:cNvSpPr/>
              <p:nvPr/>
            </p:nvSpPr>
            <p:spPr>
              <a:xfrm>
                <a:off x="5933354" y="4119894"/>
                <a:ext cx="244588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2" extrusionOk="0">
                    <a:moveTo>
                      <a:pt x="1092" y="211"/>
                    </a:moveTo>
                    <a:cubicBezTo>
                      <a:pt x="1575" y="211"/>
                      <a:pt x="1969" y="606"/>
                      <a:pt x="1969" y="1088"/>
                    </a:cubicBezTo>
                    <a:cubicBezTo>
                      <a:pt x="1969" y="1576"/>
                      <a:pt x="1575" y="1967"/>
                      <a:pt x="1092" y="1967"/>
                    </a:cubicBezTo>
                    <a:cubicBezTo>
                      <a:pt x="605" y="1967"/>
                      <a:pt x="211" y="1576"/>
                      <a:pt x="211" y="1088"/>
                    </a:cubicBezTo>
                    <a:cubicBezTo>
                      <a:pt x="211" y="606"/>
                      <a:pt x="605" y="211"/>
                      <a:pt x="1092" y="211"/>
                    </a:cubicBezTo>
                    <a:close/>
                    <a:moveTo>
                      <a:pt x="1092" y="1"/>
                    </a:moveTo>
                    <a:cubicBezTo>
                      <a:pt x="490" y="1"/>
                      <a:pt x="0" y="491"/>
                      <a:pt x="0" y="1088"/>
                    </a:cubicBezTo>
                    <a:cubicBezTo>
                      <a:pt x="0" y="1691"/>
                      <a:pt x="490" y="2181"/>
                      <a:pt x="1092" y="2181"/>
                    </a:cubicBezTo>
                    <a:cubicBezTo>
                      <a:pt x="1690" y="2181"/>
                      <a:pt x="2181" y="1691"/>
                      <a:pt x="2181" y="1088"/>
                    </a:cubicBezTo>
                    <a:cubicBezTo>
                      <a:pt x="2181" y="491"/>
                      <a:pt x="1690" y="1"/>
                      <a:pt x="1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34"/>
              <p:cNvSpPr/>
              <p:nvPr/>
            </p:nvSpPr>
            <p:spPr>
              <a:xfrm>
                <a:off x="6033834" y="4220493"/>
                <a:ext cx="43624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6" y="0"/>
                    </a:moveTo>
                    <a:cubicBezTo>
                      <a:pt x="85" y="0"/>
                      <a:pt x="1" y="85"/>
                      <a:pt x="1" y="191"/>
                    </a:cubicBezTo>
                    <a:cubicBezTo>
                      <a:pt x="1" y="303"/>
                      <a:pt x="85" y="387"/>
                      <a:pt x="196" y="387"/>
                    </a:cubicBezTo>
                    <a:cubicBezTo>
                      <a:pt x="303" y="387"/>
                      <a:pt x="388" y="303"/>
                      <a:pt x="388" y="191"/>
                    </a:cubicBezTo>
                    <a:cubicBezTo>
                      <a:pt x="388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4" name="Google Shape;4604;p34"/>
            <p:cNvGrpSpPr/>
            <p:nvPr/>
          </p:nvGrpSpPr>
          <p:grpSpPr>
            <a:xfrm>
              <a:off x="6371609" y="4108432"/>
              <a:ext cx="244140" cy="244706"/>
              <a:chOff x="6371609" y="4119894"/>
              <a:chExt cx="244140" cy="244706"/>
            </a:xfrm>
          </p:grpSpPr>
          <p:sp>
            <p:nvSpPr>
              <p:cNvPr id="4605" name="Google Shape;4605;p34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34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34"/>
              <p:cNvSpPr/>
              <p:nvPr/>
            </p:nvSpPr>
            <p:spPr>
              <a:xfrm>
                <a:off x="6499676" y="4129763"/>
                <a:ext cx="3140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8" y="2001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34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34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34"/>
              <p:cNvSpPr/>
              <p:nvPr/>
            </p:nvSpPr>
            <p:spPr>
              <a:xfrm>
                <a:off x="6456277" y="4134922"/>
                <a:ext cx="89043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60" extrusionOk="0">
                    <a:moveTo>
                      <a:pt x="27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4" y="184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34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34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34"/>
              <p:cNvSpPr/>
              <p:nvPr/>
            </p:nvSpPr>
            <p:spPr>
              <a:xfrm>
                <a:off x="6392243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7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34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34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34"/>
              <p:cNvSpPr/>
              <p:nvPr/>
            </p:nvSpPr>
            <p:spPr>
              <a:xfrm>
                <a:off x="6386187" y="4190885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852" y="0"/>
                    </a:moveTo>
                    <a:lnTo>
                      <a:pt x="0" y="763"/>
                    </a:lnTo>
                    <a:lnTo>
                      <a:pt x="12" y="789"/>
                    </a:lnTo>
                    <a:lnTo>
                      <a:pt x="1863" y="23"/>
                    </a:lnTo>
                    <a:lnTo>
                      <a:pt x="1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34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34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34"/>
              <p:cNvSpPr/>
              <p:nvPr/>
            </p:nvSpPr>
            <p:spPr>
              <a:xfrm>
                <a:off x="6442034" y="4134922"/>
                <a:ext cx="89155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60" extrusionOk="0">
                    <a:moveTo>
                      <a:pt x="767" y="1"/>
                    </a:moveTo>
                    <a:lnTo>
                      <a:pt x="1" y="1847"/>
                    </a:lnTo>
                    <a:lnTo>
                      <a:pt x="28" y="1859"/>
                    </a:lnTo>
                    <a:lnTo>
                      <a:pt x="795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34"/>
              <p:cNvSpPr/>
              <p:nvPr/>
            </p:nvSpPr>
            <p:spPr>
              <a:xfrm>
                <a:off x="6407719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3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34"/>
              <p:cNvSpPr/>
              <p:nvPr/>
            </p:nvSpPr>
            <p:spPr>
              <a:xfrm>
                <a:off x="6418484" y="4156455"/>
                <a:ext cx="161152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4" y="1434"/>
                    </a:lnTo>
                    <a:lnTo>
                      <a:pt x="1437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34"/>
              <p:cNvSpPr/>
              <p:nvPr/>
            </p:nvSpPr>
            <p:spPr>
              <a:xfrm>
                <a:off x="6418484" y="4167109"/>
                <a:ext cx="161152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5" extrusionOk="0">
                    <a:moveTo>
                      <a:pt x="1414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7" y="20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34"/>
              <p:cNvSpPr/>
              <p:nvPr/>
            </p:nvSpPr>
            <p:spPr>
              <a:xfrm>
                <a:off x="6407719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3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34"/>
              <p:cNvSpPr/>
              <p:nvPr/>
            </p:nvSpPr>
            <p:spPr>
              <a:xfrm>
                <a:off x="6381589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34"/>
              <p:cNvSpPr/>
              <p:nvPr/>
            </p:nvSpPr>
            <p:spPr>
              <a:xfrm>
                <a:off x="6381589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34"/>
              <p:cNvSpPr/>
              <p:nvPr/>
            </p:nvSpPr>
            <p:spPr>
              <a:xfrm>
                <a:off x="6378449" y="4127184"/>
                <a:ext cx="230122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2051" extrusionOk="0">
                    <a:moveTo>
                      <a:pt x="1028" y="200"/>
                    </a:moveTo>
                    <a:cubicBezTo>
                      <a:pt x="1484" y="200"/>
                      <a:pt x="1855" y="568"/>
                      <a:pt x="1855" y="1023"/>
                    </a:cubicBezTo>
                    <a:cubicBezTo>
                      <a:pt x="1855" y="1480"/>
                      <a:pt x="1484" y="1851"/>
                      <a:pt x="1028" y="1851"/>
                    </a:cubicBezTo>
                    <a:cubicBezTo>
                      <a:pt x="572" y="1851"/>
                      <a:pt x="200" y="1480"/>
                      <a:pt x="200" y="1023"/>
                    </a:cubicBezTo>
                    <a:cubicBezTo>
                      <a:pt x="200" y="568"/>
                      <a:pt x="572" y="200"/>
                      <a:pt x="1028" y="200"/>
                    </a:cubicBezTo>
                    <a:close/>
                    <a:moveTo>
                      <a:pt x="1028" y="1"/>
                    </a:moveTo>
                    <a:cubicBezTo>
                      <a:pt x="460" y="1"/>
                      <a:pt x="0" y="461"/>
                      <a:pt x="0" y="1023"/>
                    </a:cubicBezTo>
                    <a:cubicBezTo>
                      <a:pt x="0" y="1591"/>
                      <a:pt x="460" y="2051"/>
                      <a:pt x="1028" y="2051"/>
                    </a:cubicBezTo>
                    <a:cubicBezTo>
                      <a:pt x="1591" y="2051"/>
                      <a:pt x="2051" y="1591"/>
                      <a:pt x="2051" y="1023"/>
                    </a:cubicBezTo>
                    <a:cubicBezTo>
                      <a:pt x="2051" y="461"/>
                      <a:pt x="1591" y="1"/>
                      <a:pt x="10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34"/>
              <p:cNvSpPr/>
              <p:nvPr/>
            </p:nvSpPr>
            <p:spPr>
              <a:xfrm>
                <a:off x="6371609" y="4119894"/>
                <a:ext cx="244140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182" extrusionOk="0">
                    <a:moveTo>
                      <a:pt x="1089" y="211"/>
                    </a:moveTo>
                    <a:cubicBezTo>
                      <a:pt x="1572" y="211"/>
                      <a:pt x="1966" y="606"/>
                      <a:pt x="1966" y="1088"/>
                    </a:cubicBezTo>
                    <a:cubicBezTo>
                      <a:pt x="1966" y="1576"/>
                      <a:pt x="1572" y="1967"/>
                      <a:pt x="1089" y="1967"/>
                    </a:cubicBezTo>
                    <a:cubicBezTo>
                      <a:pt x="602" y="1967"/>
                      <a:pt x="211" y="1576"/>
                      <a:pt x="211" y="1088"/>
                    </a:cubicBezTo>
                    <a:cubicBezTo>
                      <a:pt x="211" y="606"/>
                      <a:pt x="602" y="211"/>
                      <a:pt x="1089" y="211"/>
                    </a:cubicBezTo>
                    <a:close/>
                    <a:moveTo>
                      <a:pt x="1089" y="1"/>
                    </a:moveTo>
                    <a:cubicBezTo>
                      <a:pt x="487" y="1"/>
                      <a:pt x="1" y="491"/>
                      <a:pt x="1" y="1088"/>
                    </a:cubicBezTo>
                    <a:cubicBezTo>
                      <a:pt x="1" y="1691"/>
                      <a:pt x="487" y="2181"/>
                      <a:pt x="1089" y="2181"/>
                    </a:cubicBezTo>
                    <a:cubicBezTo>
                      <a:pt x="1687" y="2181"/>
                      <a:pt x="2177" y="1691"/>
                      <a:pt x="2177" y="1088"/>
                    </a:cubicBezTo>
                    <a:cubicBezTo>
                      <a:pt x="2177" y="491"/>
                      <a:pt x="1687" y="1"/>
                      <a:pt x="1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34"/>
              <p:cNvSpPr/>
              <p:nvPr/>
            </p:nvSpPr>
            <p:spPr>
              <a:xfrm>
                <a:off x="6471752" y="4220493"/>
                <a:ext cx="43961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88" extrusionOk="0">
                    <a:moveTo>
                      <a:pt x="196" y="0"/>
                    </a:moveTo>
                    <a:cubicBezTo>
                      <a:pt x="88" y="0"/>
                      <a:pt x="1" y="85"/>
                      <a:pt x="1" y="191"/>
                    </a:cubicBezTo>
                    <a:cubicBezTo>
                      <a:pt x="1" y="303"/>
                      <a:pt x="88" y="387"/>
                      <a:pt x="196" y="387"/>
                    </a:cubicBezTo>
                    <a:cubicBezTo>
                      <a:pt x="303" y="387"/>
                      <a:pt x="392" y="303"/>
                      <a:pt x="392" y="191"/>
                    </a:cubicBezTo>
                    <a:cubicBezTo>
                      <a:pt x="392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5" name="Google Shape;555;p6"/>
          <p:cNvGrpSpPr/>
          <p:nvPr/>
        </p:nvGrpSpPr>
        <p:grpSpPr>
          <a:xfrm rot="-5400000" flipH="1">
            <a:off x="7589110" y="913243"/>
            <a:ext cx="2533799" cy="593028"/>
            <a:chOff x="4082343" y="3678604"/>
            <a:chExt cx="2251465" cy="526949"/>
          </a:xfrm>
        </p:grpSpPr>
        <p:sp>
          <p:nvSpPr>
            <p:cNvPr id="556" name="Google Shape;556;p6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6"/>
          <p:cNvGrpSpPr/>
          <p:nvPr/>
        </p:nvGrpSpPr>
        <p:grpSpPr>
          <a:xfrm rot="10800000" flipH="1">
            <a:off x="-752639" y="-836268"/>
            <a:ext cx="2667086" cy="1376262"/>
            <a:chOff x="4082343" y="2181468"/>
            <a:chExt cx="2251465" cy="1161795"/>
          </a:xfrm>
        </p:grpSpPr>
        <p:sp>
          <p:nvSpPr>
            <p:cNvPr id="576" name="Google Shape;576;p6"/>
            <p:cNvSpPr/>
            <p:nvPr/>
          </p:nvSpPr>
          <p:spPr>
            <a:xfrm>
              <a:off x="4082343" y="2181468"/>
              <a:ext cx="2251465" cy="1161795"/>
            </a:xfrm>
            <a:custGeom>
              <a:avLst/>
              <a:gdLst/>
              <a:ahLst/>
              <a:cxnLst/>
              <a:rect l="l" t="t" r="r" b="b"/>
              <a:pathLst>
                <a:path w="23350" h="12049" extrusionOk="0">
                  <a:moveTo>
                    <a:pt x="1" y="1"/>
                  </a:moveTo>
                  <a:lnTo>
                    <a:pt x="1" y="4150"/>
                  </a:lnTo>
                  <a:lnTo>
                    <a:pt x="17885" y="4150"/>
                  </a:lnTo>
                  <a:cubicBezTo>
                    <a:pt x="18491" y="4150"/>
                    <a:pt x="19000" y="4560"/>
                    <a:pt x="19153" y="5116"/>
                  </a:cubicBezTo>
                  <a:cubicBezTo>
                    <a:pt x="19184" y="5227"/>
                    <a:pt x="19203" y="11925"/>
                    <a:pt x="19203" y="12048"/>
                  </a:cubicBezTo>
                  <a:lnTo>
                    <a:pt x="23349" y="12048"/>
                  </a:lnTo>
                  <a:cubicBezTo>
                    <a:pt x="23349" y="11668"/>
                    <a:pt x="23311" y="4721"/>
                    <a:pt x="23238" y="4364"/>
                  </a:cubicBezTo>
                  <a:cubicBezTo>
                    <a:pt x="22728" y="1878"/>
                    <a:pt x="20521" y="1"/>
                    <a:pt x="17885" y="1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6125222" y="3188976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6125222" y="3066038"/>
              <a:ext cx="15620" cy="61710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1" y="0"/>
                  </a:moveTo>
                  <a:lnTo>
                    <a:pt x="1" y="639"/>
                  </a:lnTo>
                  <a:lnTo>
                    <a:pt x="162" y="63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6125222" y="2942908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6125222" y="2819971"/>
              <a:ext cx="15620" cy="61710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1" y="0"/>
                  </a:moveTo>
                  <a:lnTo>
                    <a:pt x="1" y="639"/>
                  </a:lnTo>
                  <a:lnTo>
                    <a:pt x="162" y="63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6125222" y="2696840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6098995" y="2573421"/>
              <a:ext cx="34037" cy="63350"/>
            </a:xfrm>
            <a:custGeom>
              <a:avLst/>
              <a:gdLst/>
              <a:ahLst/>
              <a:cxnLst/>
              <a:rect l="l" t="t" r="r" b="b"/>
              <a:pathLst>
                <a:path w="353" h="657" extrusionOk="0">
                  <a:moveTo>
                    <a:pt x="146" y="0"/>
                  </a:moveTo>
                  <a:lnTo>
                    <a:pt x="1" y="66"/>
                  </a:lnTo>
                  <a:cubicBezTo>
                    <a:pt x="85" y="253"/>
                    <a:pt x="151" y="453"/>
                    <a:pt x="197" y="656"/>
                  </a:cubicBezTo>
                  <a:lnTo>
                    <a:pt x="353" y="621"/>
                  </a:lnTo>
                  <a:cubicBezTo>
                    <a:pt x="303" y="407"/>
                    <a:pt x="234" y="20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6031404" y="2470346"/>
              <a:ext cx="51104" cy="57082"/>
            </a:xfrm>
            <a:custGeom>
              <a:avLst/>
              <a:gdLst/>
              <a:ahLst/>
              <a:cxnLst/>
              <a:rect l="l" t="t" r="r" b="b"/>
              <a:pathLst>
                <a:path w="530" h="592" extrusionOk="0">
                  <a:moveTo>
                    <a:pt x="111" y="1"/>
                  </a:moveTo>
                  <a:lnTo>
                    <a:pt x="1" y="116"/>
                  </a:lnTo>
                  <a:cubicBezTo>
                    <a:pt x="146" y="261"/>
                    <a:pt x="281" y="422"/>
                    <a:pt x="399" y="591"/>
                  </a:cubicBezTo>
                  <a:lnTo>
                    <a:pt x="530" y="503"/>
                  </a:lnTo>
                  <a:cubicBezTo>
                    <a:pt x="407" y="323"/>
                    <a:pt x="265" y="154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5932090" y="2400537"/>
              <a:ext cx="61325" cy="43004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65" y="0"/>
                  </a:moveTo>
                  <a:lnTo>
                    <a:pt x="0" y="146"/>
                  </a:lnTo>
                  <a:cubicBezTo>
                    <a:pt x="191" y="230"/>
                    <a:pt x="375" y="330"/>
                    <a:pt x="548" y="445"/>
                  </a:cubicBezTo>
                  <a:lnTo>
                    <a:pt x="635" y="311"/>
                  </a:lnTo>
                  <a:cubicBezTo>
                    <a:pt x="456" y="192"/>
                    <a:pt x="264" y="85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5815613" y="2373925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0"/>
                  </a:moveTo>
                  <a:lnTo>
                    <a:pt x="0" y="161"/>
                  </a:lnTo>
                  <a:cubicBezTo>
                    <a:pt x="207" y="166"/>
                    <a:pt x="414" y="192"/>
                    <a:pt x="618" y="235"/>
                  </a:cubicBezTo>
                  <a:lnTo>
                    <a:pt x="653" y="77"/>
                  </a:lnTo>
                  <a:cubicBezTo>
                    <a:pt x="437" y="31"/>
                    <a:pt x="223" y="5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5692580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5569546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5446512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5323479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5200445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5077411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954378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830959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708021" y="2373925"/>
              <a:ext cx="61710" cy="15235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584891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461954" y="2373925"/>
              <a:ext cx="61710" cy="15235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338824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215791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132290" y="2373925"/>
              <a:ext cx="22274" cy="15235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231" y="15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601" name="Google Shape;601;p6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6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604" name="Google Shape;604;p6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6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6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6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6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29" name="Google Shape;629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51" name="Google Shape;651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2" name="Google Shape;672;p6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73" name="Google Shape;673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" name="Google Shape;694;p6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6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4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"/>
          <p:cNvSpPr txBox="1">
            <a:spLocks noGrp="1"/>
          </p:cNvSpPr>
          <p:nvPr>
            <p:ph type="subTitle" idx="1"/>
          </p:nvPr>
        </p:nvSpPr>
        <p:spPr>
          <a:xfrm>
            <a:off x="4998022" y="2815175"/>
            <a:ext cx="24072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5" name="Google Shape;425;p5"/>
          <p:cNvSpPr txBox="1">
            <a:spLocks noGrp="1"/>
          </p:cNvSpPr>
          <p:nvPr>
            <p:ph type="subTitle" idx="2"/>
          </p:nvPr>
        </p:nvSpPr>
        <p:spPr>
          <a:xfrm>
            <a:off x="1738775" y="2822975"/>
            <a:ext cx="24072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6" name="Google Shape;426;p5"/>
          <p:cNvSpPr txBox="1">
            <a:spLocks noGrp="1"/>
          </p:cNvSpPr>
          <p:nvPr>
            <p:ph type="subTitle" idx="3"/>
          </p:nvPr>
        </p:nvSpPr>
        <p:spPr>
          <a:xfrm>
            <a:off x="4998018" y="2362825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subTitle" idx="4"/>
          </p:nvPr>
        </p:nvSpPr>
        <p:spPr>
          <a:xfrm>
            <a:off x="1738775" y="2368757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8" name="Google Shape;428;p5"/>
          <p:cNvGrpSpPr/>
          <p:nvPr/>
        </p:nvGrpSpPr>
        <p:grpSpPr>
          <a:xfrm flipH="1">
            <a:off x="0" y="4648699"/>
            <a:ext cx="9143981" cy="494801"/>
            <a:chOff x="0" y="4648699"/>
            <a:chExt cx="9143981" cy="494801"/>
          </a:xfrm>
        </p:grpSpPr>
        <p:sp>
          <p:nvSpPr>
            <p:cNvPr id="429" name="Google Shape;429;p5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" name="Google Shape;436;p5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5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63" name="Google Shape;463;p5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5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5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5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5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5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5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5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5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5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5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5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5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5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5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5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5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5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5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5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85" name="Google Shape;485;p5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5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5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5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5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5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5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5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5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5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5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5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5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5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5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5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5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" name="Google Shape;506;p5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5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5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5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5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5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5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5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5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5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5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5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5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5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5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5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5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5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8" name="Google Shape;528;p5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0" name="Google Shape;530;p5"/>
          <p:cNvGrpSpPr/>
          <p:nvPr/>
        </p:nvGrpSpPr>
        <p:grpSpPr>
          <a:xfrm rot="-5400000" flipH="1">
            <a:off x="7580585" y="948993"/>
            <a:ext cx="2533799" cy="593028"/>
            <a:chOff x="4082343" y="3678604"/>
            <a:chExt cx="2251465" cy="526949"/>
          </a:xfrm>
        </p:grpSpPr>
        <p:sp>
          <p:nvSpPr>
            <p:cNvPr id="531" name="Google Shape;531;p5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5"/>
          <p:cNvGrpSpPr/>
          <p:nvPr/>
        </p:nvGrpSpPr>
        <p:grpSpPr>
          <a:xfrm>
            <a:off x="-1531022" y="-539655"/>
            <a:ext cx="2244135" cy="1945438"/>
            <a:chOff x="-1189075" y="1978163"/>
            <a:chExt cx="2079250" cy="1802500"/>
          </a:xfrm>
        </p:grpSpPr>
        <p:sp>
          <p:nvSpPr>
            <p:cNvPr id="551" name="Google Shape;551;p5"/>
            <p:cNvSpPr/>
            <p:nvPr/>
          </p:nvSpPr>
          <p:spPr>
            <a:xfrm>
              <a:off x="-1189075" y="1978163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1095400" y="2085688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"/>
          <p:cNvSpPr txBox="1">
            <a:spLocks noGrp="1"/>
          </p:cNvSpPr>
          <p:nvPr>
            <p:ph type="title"/>
          </p:nvPr>
        </p:nvSpPr>
        <p:spPr>
          <a:xfrm>
            <a:off x="713212" y="1238225"/>
            <a:ext cx="42969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7" name="Google Shape;967;p9"/>
          <p:cNvSpPr txBox="1">
            <a:spLocks noGrp="1"/>
          </p:cNvSpPr>
          <p:nvPr>
            <p:ph type="subTitle" idx="1"/>
          </p:nvPr>
        </p:nvSpPr>
        <p:spPr>
          <a:xfrm>
            <a:off x="713100" y="2280079"/>
            <a:ext cx="42969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968" name="Google Shape;968;p9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969" name="Google Shape;969;p9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" name="Google Shape;976;p9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977" name="Google Shape;977;p9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9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9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9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9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9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9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9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9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9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9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9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9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9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9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9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2" name="Google Shape;1002;p9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003" name="Google Shape;1003;p9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9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9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4" name="Google Shape;1024;p9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9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9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9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9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9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9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9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9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9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9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9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9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9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9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9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9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9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9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9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6" name="Google Shape;1046;p9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047" name="Google Shape;1047;p9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9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9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9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9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9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9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9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9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9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9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9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9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9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9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9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9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9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9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9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9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1" name="Google Shape;1181;p13"/>
          <p:cNvSpPr txBox="1">
            <a:spLocks noGrp="1"/>
          </p:cNvSpPr>
          <p:nvPr>
            <p:ph type="subTitle" idx="1"/>
          </p:nvPr>
        </p:nvSpPr>
        <p:spPr>
          <a:xfrm>
            <a:off x="2154913" y="231453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2" name="Google Shape;1182;p13"/>
          <p:cNvSpPr txBox="1">
            <a:spLocks noGrp="1"/>
          </p:cNvSpPr>
          <p:nvPr>
            <p:ph type="title" idx="2" hasCustomPrompt="1"/>
          </p:nvPr>
        </p:nvSpPr>
        <p:spPr>
          <a:xfrm>
            <a:off x="2154925" y="1370651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3" name="Google Shape;1183;p13"/>
          <p:cNvSpPr txBox="1">
            <a:spLocks noGrp="1"/>
          </p:cNvSpPr>
          <p:nvPr>
            <p:ph type="subTitle" idx="3"/>
          </p:nvPr>
        </p:nvSpPr>
        <p:spPr>
          <a:xfrm>
            <a:off x="4844798" y="2314543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4" name="Google Shape;1184;p13"/>
          <p:cNvSpPr txBox="1">
            <a:spLocks noGrp="1"/>
          </p:cNvSpPr>
          <p:nvPr>
            <p:ph type="title" idx="4" hasCustomPrompt="1"/>
          </p:nvPr>
        </p:nvSpPr>
        <p:spPr>
          <a:xfrm>
            <a:off x="4844775" y="1370588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13"/>
          <p:cNvSpPr txBox="1">
            <a:spLocks noGrp="1"/>
          </p:cNvSpPr>
          <p:nvPr>
            <p:ph type="subTitle" idx="5"/>
          </p:nvPr>
        </p:nvSpPr>
        <p:spPr>
          <a:xfrm>
            <a:off x="2154913" y="3899668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6" name="Google Shape;1186;p13"/>
          <p:cNvSpPr txBox="1">
            <a:spLocks noGrp="1"/>
          </p:cNvSpPr>
          <p:nvPr>
            <p:ph type="title" idx="6" hasCustomPrompt="1"/>
          </p:nvPr>
        </p:nvSpPr>
        <p:spPr>
          <a:xfrm>
            <a:off x="2154925" y="2955915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7" name="Google Shape;1187;p13"/>
          <p:cNvSpPr txBox="1">
            <a:spLocks noGrp="1"/>
          </p:cNvSpPr>
          <p:nvPr>
            <p:ph type="subTitle" idx="7"/>
          </p:nvPr>
        </p:nvSpPr>
        <p:spPr>
          <a:xfrm>
            <a:off x="4844775" y="3899670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8" name="Google Shape;1188;p13"/>
          <p:cNvSpPr txBox="1">
            <a:spLocks noGrp="1"/>
          </p:cNvSpPr>
          <p:nvPr>
            <p:ph type="title" idx="8" hasCustomPrompt="1"/>
          </p:nvPr>
        </p:nvSpPr>
        <p:spPr>
          <a:xfrm>
            <a:off x="4844785" y="2955922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9" name="Google Shape;1189;p13"/>
          <p:cNvSpPr txBox="1">
            <a:spLocks noGrp="1"/>
          </p:cNvSpPr>
          <p:nvPr>
            <p:ph type="subTitle" idx="9"/>
          </p:nvPr>
        </p:nvSpPr>
        <p:spPr>
          <a:xfrm>
            <a:off x="2154925" y="19151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13"/>
          <p:cNvSpPr txBox="1">
            <a:spLocks noGrp="1"/>
          </p:cNvSpPr>
          <p:nvPr>
            <p:ph type="subTitle" idx="13"/>
          </p:nvPr>
        </p:nvSpPr>
        <p:spPr>
          <a:xfrm>
            <a:off x="4844752" y="19151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13"/>
          <p:cNvSpPr txBox="1">
            <a:spLocks noGrp="1"/>
          </p:cNvSpPr>
          <p:nvPr>
            <p:ph type="subTitle" idx="14"/>
          </p:nvPr>
        </p:nvSpPr>
        <p:spPr>
          <a:xfrm>
            <a:off x="2155050" y="35003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13"/>
          <p:cNvSpPr txBox="1">
            <a:spLocks noGrp="1"/>
          </p:cNvSpPr>
          <p:nvPr>
            <p:ph type="subTitle" idx="15"/>
          </p:nvPr>
        </p:nvSpPr>
        <p:spPr>
          <a:xfrm>
            <a:off x="4844877" y="35003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93" name="Google Shape;1193;p13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1194" name="Google Shape;1194;p13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13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1197" name="Google Shape;1197;p13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3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1" name="Google Shape;1221;p13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22" name="Google Shape;1222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13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44" name="Google Shape;1244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13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66" name="Google Shape;1266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3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13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3"/>
          <p:cNvGrpSpPr/>
          <p:nvPr/>
        </p:nvGrpSpPr>
        <p:grpSpPr>
          <a:xfrm rot="5400000">
            <a:off x="-1965251" y="-113503"/>
            <a:ext cx="2655981" cy="2714505"/>
            <a:chOff x="2226326" y="2296542"/>
            <a:chExt cx="1140591" cy="1165724"/>
          </a:xfrm>
        </p:grpSpPr>
        <p:sp>
          <p:nvSpPr>
            <p:cNvPr id="1293" name="Google Shape;1293;p13"/>
            <p:cNvSpPr/>
            <p:nvPr/>
          </p:nvSpPr>
          <p:spPr>
            <a:xfrm>
              <a:off x="2226326" y="2296542"/>
              <a:ext cx="1140591" cy="1165724"/>
            </a:xfrm>
            <a:custGeom>
              <a:avLst/>
              <a:gdLst/>
              <a:ahLst/>
              <a:cxnLst/>
              <a:rect l="l" t="t" r="r" b="b"/>
              <a:pathLst>
                <a:path w="23962" h="24490" extrusionOk="0">
                  <a:moveTo>
                    <a:pt x="614" y="0"/>
                  </a:moveTo>
                  <a:lnTo>
                    <a:pt x="614" y="4150"/>
                  </a:lnTo>
                  <a:lnTo>
                    <a:pt x="18497" y="4150"/>
                  </a:lnTo>
                  <a:cubicBezTo>
                    <a:pt x="19221" y="4150"/>
                    <a:pt x="19812" y="4740"/>
                    <a:pt x="19812" y="5465"/>
                  </a:cubicBezTo>
                  <a:cubicBezTo>
                    <a:pt x="19812" y="6189"/>
                    <a:pt x="19221" y="6783"/>
                    <a:pt x="18497" y="6783"/>
                  </a:cubicBezTo>
                  <a:lnTo>
                    <a:pt x="5465" y="6779"/>
                  </a:lnTo>
                  <a:cubicBezTo>
                    <a:pt x="2453" y="6779"/>
                    <a:pt x="0" y="9231"/>
                    <a:pt x="0" y="12243"/>
                  </a:cubicBezTo>
                  <a:cubicBezTo>
                    <a:pt x="0" y="15259"/>
                    <a:pt x="2453" y="17707"/>
                    <a:pt x="5465" y="17707"/>
                  </a:cubicBezTo>
                  <a:lnTo>
                    <a:pt x="18497" y="17707"/>
                  </a:lnTo>
                  <a:cubicBezTo>
                    <a:pt x="19221" y="17707"/>
                    <a:pt x="19812" y="18298"/>
                    <a:pt x="19812" y="19025"/>
                  </a:cubicBezTo>
                  <a:cubicBezTo>
                    <a:pt x="19812" y="19750"/>
                    <a:pt x="19221" y="20340"/>
                    <a:pt x="18497" y="20340"/>
                  </a:cubicBezTo>
                  <a:lnTo>
                    <a:pt x="526" y="20340"/>
                  </a:lnTo>
                  <a:lnTo>
                    <a:pt x="526" y="24490"/>
                  </a:lnTo>
                  <a:lnTo>
                    <a:pt x="18497" y="24490"/>
                  </a:lnTo>
                  <a:cubicBezTo>
                    <a:pt x="21509" y="24490"/>
                    <a:pt x="23961" y="22037"/>
                    <a:pt x="23961" y="19025"/>
                  </a:cubicBezTo>
                  <a:cubicBezTo>
                    <a:pt x="23961" y="16013"/>
                    <a:pt x="21509" y="13562"/>
                    <a:pt x="18497" y="13562"/>
                  </a:cubicBezTo>
                  <a:lnTo>
                    <a:pt x="5465" y="13562"/>
                  </a:lnTo>
                  <a:cubicBezTo>
                    <a:pt x="4740" y="13562"/>
                    <a:pt x="4151" y="12971"/>
                    <a:pt x="4151" y="12243"/>
                  </a:cubicBezTo>
                  <a:cubicBezTo>
                    <a:pt x="4151" y="11519"/>
                    <a:pt x="4740" y="10929"/>
                    <a:pt x="5465" y="10929"/>
                  </a:cubicBezTo>
                  <a:lnTo>
                    <a:pt x="18497" y="10929"/>
                  </a:lnTo>
                  <a:cubicBezTo>
                    <a:pt x="21509" y="10929"/>
                    <a:pt x="23961" y="8477"/>
                    <a:pt x="23961" y="5465"/>
                  </a:cubicBezTo>
                  <a:cubicBezTo>
                    <a:pt x="23961" y="2453"/>
                    <a:pt x="21509" y="0"/>
                    <a:pt x="18497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3100198" y="3357906"/>
              <a:ext cx="30845" cy="9330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1" y="38"/>
                  </a:lnTo>
                  <a:lnTo>
                    <a:pt x="1" y="195"/>
                  </a:lnTo>
                  <a:lnTo>
                    <a:pt x="138" y="195"/>
                  </a:lnTo>
                  <a:cubicBezTo>
                    <a:pt x="307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3039272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297848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3158555" y="3338533"/>
              <a:ext cx="30845" cy="19611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8" y="1"/>
                  </a:moveTo>
                  <a:cubicBezTo>
                    <a:pt x="388" y="105"/>
                    <a:pt x="195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7" y="250"/>
                    <a:pt x="648" y="13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3209629" y="3300073"/>
              <a:ext cx="26513" cy="27227"/>
            </a:xfrm>
            <a:custGeom>
              <a:avLst/>
              <a:gdLst/>
              <a:ahLst/>
              <a:cxnLst/>
              <a:rect l="l" t="t" r="r" b="b"/>
              <a:pathLst>
                <a:path w="557" h="572" extrusionOk="0">
                  <a:moveTo>
                    <a:pt x="429" y="1"/>
                  </a:moveTo>
                  <a:cubicBezTo>
                    <a:pt x="303" y="161"/>
                    <a:pt x="157" y="315"/>
                    <a:pt x="1" y="448"/>
                  </a:cubicBezTo>
                  <a:lnTo>
                    <a:pt x="104" y="572"/>
                  </a:lnTo>
                  <a:cubicBezTo>
                    <a:pt x="268" y="425"/>
                    <a:pt x="422" y="269"/>
                    <a:pt x="556" y="100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3246280" y="3247904"/>
              <a:ext cx="18469" cy="30845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6" y="391"/>
                    <a:pt x="0" y="575"/>
                  </a:cubicBezTo>
                  <a:lnTo>
                    <a:pt x="142" y="648"/>
                  </a:lnTo>
                  <a:cubicBezTo>
                    <a:pt x="242" y="456"/>
                    <a:pt x="326" y="253"/>
                    <a:pt x="388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263416" y="3188643"/>
              <a:ext cx="8425" cy="31035"/>
            </a:xfrm>
            <a:custGeom>
              <a:avLst/>
              <a:gdLst/>
              <a:ahLst/>
              <a:cxnLst/>
              <a:rect l="l" t="t" r="r" b="b"/>
              <a:pathLst>
                <a:path w="177" h="652" extrusionOk="0">
                  <a:moveTo>
                    <a:pt x="166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3248137" y="3129002"/>
              <a:ext cx="17898" cy="31035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0" y="73"/>
                  </a:lnTo>
                  <a:cubicBezTo>
                    <a:pt x="92" y="257"/>
                    <a:pt x="165" y="452"/>
                    <a:pt x="222" y="652"/>
                  </a:cubicBezTo>
                  <a:lnTo>
                    <a:pt x="375" y="609"/>
                  </a:lnTo>
                  <a:cubicBezTo>
                    <a:pt x="318" y="402"/>
                    <a:pt x="237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3212532" y="3079737"/>
              <a:ext cx="26132" cy="2760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0" y="120"/>
                  </a:lnTo>
                  <a:cubicBezTo>
                    <a:pt x="154" y="257"/>
                    <a:pt x="296" y="410"/>
                    <a:pt x="418" y="579"/>
                  </a:cubicBezTo>
                  <a:lnTo>
                    <a:pt x="549" y="479"/>
                  </a:lnTo>
                  <a:cubicBezTo>
                    <a:pt x="414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3162173" y="3047465"/>
              <a:ext cx="30702" cy="20087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9" y="0"/>
                  </a:moveTo>
                  <a:lnTo>
                    <a:pt x="1" y="150"/>
                  </a:lnTo>
                  <a:cubicBezTo>
                    <a:pt x="197" y="223"/>
                    <a:pt x="384" y="315"/>
                    <a:pt x="561" y="421"/>
                  </a:cubicBezTo>
                  <a:lnTo>
                    <a:pt x="645" y="288"/>
                  </a:lnTo>
                  <a:cubicBezTo>
                    <a:pt x="457" y="173"/>
                    <a:pt x="262" y="77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3104006" y="3036850"/>
              <a:ext cx="31035" cy="9901"/>
            </a:xfrm>
            <a:custGeom>
              <a:avLst/>
              <a:gdLst/>
              <a:ahLst/>
              <a:cxnLst/>
              <a:rect l="l" t="t" r="r" b="b"/>
              <a:pathLst>
                <a:path w="652" h="208" extrusionOk="0">
                  <a:moveTo>
                    <a:pt x="1" y="1"/>
                  </a:moveTo>
                  <a:lnTo>
                    <a:pt x="1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7" y="20"/>
                    <a:pt x="25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3043270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2982533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2921797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86106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2800324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273958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267885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2618115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255737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2496451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2435524" y="3029186"/>
              <a:ext cx="31273" cy="14090"/>
            </a:xfrm>
            <a:custGeom>
              <a:avLst/>
              <a:gdLst/>
              <a:ahLst/>
              <a:cxnLst/>
              <a:rect l="l" t="t" r="r" b="b"/>
              <a:pathLst>
                <a:path w="657" h="296" extrusionOk="0">
                  <a:moveTo>
                    <a:pt x="46" y="1"/>
                  </a:moveTo>
                  <a:lnTo>
                    <a:pt x="0" y="154"/>
                  </a:lnTo>
                  <a:cubicBezTo>
                    <a:pt x="204" y="220"/>
                    <a:pt x="418" y="269"/>
                    <a:pt x="637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2381357" y="3000960"/>
              <a:ext cx="29226" cy="23181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1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3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2341802" y="2955503"/>
              <a:ext cx="23372" cy="29274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1" y="77"/>
                  </a:lnTo>
                  <a:cubicBezTo>
                    <a:pt x="107" y="266"/>
                    <a:pt x="230" y="450"/>
                    <a:pt x="368" y="614"/>
                  </a:cubicBezTo>
                  <a:lnTo>
                    <a:pt x="491" y="514"/>
                  </a:lnTo>
                  <a:cubicBezTo>
                    <a:pt x="360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322619" y="2899527"/>
              <a:ext cx="14090" cy="31226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1" y="20"/>
                  </a:lnTo>
                  <a:cubicBezTo>
                    <a:pt x="27" y="234"/>
                    <a:pt x="77" y="449"/>
                    <a:pt x="142" y="655"/>
                  </a:cubicBezTo>
                  <a:lnTo>
                    <a:pt x="296" y="606"/>
                  </a:lnTo>
                  <a:cubicBezTo>
                    <a:pt x="231" y="411"/>
                    <a:pt x="185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2321525" y="2838790"/>
              <a:ext cx="12281" cy="31083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0" y="0"/>
                  </a:moveTo>
                  <a:cubicBezTo>
                    <a:pt x="47" y="212"/>
                    <a:pt x="16" y="426"/>
                    <a:pt x="1" y="644"/>
                  </a:cubicBezTo>
                  <a:lnTo>
                    <a:pt x="162" y="652"/>
                  </a:lnTo>
                  <a:cubicBezTo>
                    <a:pt x="174" y="445"/>
                    <a:pt x="204" y="238"/>
                    <a:pt x="257" y="39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2336661" y="2782766"/>
              <a:ext cx="21944" cy="29988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3" y="365"/>
                    <a:pt x="1" y="561"/>
                  </a:cubicBezTo>
                  <a:lnTo>
                    <a:pt x="146" y="630"/>
                  </a:lnTo>
                  <a:cubicBezTo>
                    <a:pt x="234" y="441"/>
                    <a:pt x="342" y="262"/>
                    <a:pt x="461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2372979" y="2740260"/>
              <a:ext cx="28512" cy="24704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1"/>
                  </a:moveTo>
                  <a:cubicBezTo>
                    <a:pt x="330" y="116"/>
                    <a:pt x="158" y="254"/>
                    <a:pt x="0" y="404"/>
                  </a:cubicBezTo>
                  <a:lnTo>
                    <a:pt x="108" y="519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2424957" y="2717127"/>
              <a:ext cx="31226" cy="15946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0" y="43"/>
                    <a:pt x="199" y="108"/>
                    <a:pt x="1" y="188"/>
                  </a:cubicBezTo>
                  <a:lnTo>
                    <a:pt x="58" y="334"/>
                  </a:lnTo>
                  <a:cubicBezTo>
                    <a:pt x="254" y="257"/>
                    <a:pt x="452" y="200"/>
                    <a:pt x="656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3093059" y="2713319"/>
              <a:ext cx="30892" cy="8616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1" y="20"/>
                  </a:lnTo>
                  <a:lnTo>
                    <a:pt x="1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8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3032370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2971586" y="2714223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2910897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2850113" y="2714223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2789376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272864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2667903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2607167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254643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2485503" y="2714223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4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3152177" y="2696326"/>
              <a:ext cx="30845" cy="18469"/>
            </a:xfrm>
            <a:custGeom>
              <a:avLst/>
              <a:gdLst/>
              <a:ahLst/>
              <a:cxnLst/>
              <a:rect l="l" t="t" r="r" b="b"/>
              <a:pathLst>
                <a:path w="648" h="388" extrusionOk="0">
                  <a:moveTo>
                    <a:pt x="575" y="1"/>
                  </a:moveTo>
                  <a:cubicBezTo>
                    <a:pt x="391" y="96"/>
                    <a:pt x="196" y="177"/>
                    <a:pt x="0" y="239"/>
                  </a:cubicBezTo>
                  <a:lnTo>
                    <a:pt x="46" y="388"/>
                  </a:lnTo>
                  <a:cubicBezTo>
                    <a:pt x="253" y="326"/>
                    <a:pt x="456" y="246"/>
                    <a:pt x="648" y="142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3204345" y="2659865"/>
              <a:ext cx="27227" cy="26466"/>
            </a:xfrm>
            <a:custGeom>
              <a:avLst/>
              <a:gdLst/>
              <a:ahLst/>
              <a:cxnLst/>
              <a:rect l="l" t="t" r="r" b="b"/>
              <a:pathLst>
                <a:path w="572" h="556" extrusionOk="0">
                  <a:moveTo>
                    <a:pt x="452" y="1"/>
                  </a:moveTo>
                  <a:cubicBezTo>
                    <a:pt x="314" y="158"/>
                    <a:pt x="165" y="299"/>
                    <a:pt x="0" y="430"/>
                  </a:cubicBezTo>
                  <a:lnTo>
                    <a:pt x="100" y="556"/>
                  </a:lnTo>
                  <a:cubicBezTo>
                    <a:pt x="268" y="418"/>
                    <a:pt x="429" y="269"/>
                    <a:pt x="572" y="10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3242996" y="2608792"/>
              <a:ext cx="19564" cy="30845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50" y="460"/>
                    <a:pt x="342" y="261"/>
                    <a:pt x="411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3262511" y="2550245"/>
              <a:ext cx="9330" cy="31035"/>
            </a:xfrm>
            <a:custGeom>
              <a:avLst/>
              <a:gdLst/>
              <a:ahLst/>
              <a:cxnLst/>
              <a:rect l="l" t="t" r="r" b="b"/>
              <a:pathLst>
                <a:path w="196" h="652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0"/>
                    <a:pt x="39" y="93"/>
                    <a:pt x="39" y="135"/>
                  </a:cubicBezTo>
                  <a:cubicBezTo>
                    <a:pt x="39" y="300"/>
                    <a:pt x="24" y="468"/>
                    <a:pt x="1" y="629"/>
                  </a:cubicBezTo>
                  <a:lnTo>
                    <a:pt x="158" y="652"/>
                  </a:lnTo>
                  <a:cubicBezTo>
                    <a:pt x="185" y="483"/>
                    <a:pt x="196" y="307"/>
                    <a:pt x="196" y="135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3250992" y="2490079"/>
              <a:ext cx="16708" cy="31178"/>
            </a:xfrm>
            <a:custGeom>
              <a:avLst/>
              <a:gdLst/>
              <a:ahLst/>
              <a:cxnLst/>
              <a:rect l="l" t="t" r="r" b="b"/>
              <a:pathLst>
                <a:path w="351" h="655" extrusionOk="0">
                  <a:moveTo>
                    <a:pt x="147" y="0"/>
                  </a:moveTo>
                  <a:lnTo>
                    <a:pt x="1" y="65"/>
                  </a:lnTo>
                  <a:cubicBezTo>
                    <a:pt x="82" y="253"/>
                    <a:pt x="151" y="452"/>
                    <a:pt x="197" y="655"/>
                  </a:cubicBezTo>
                  <a:lnTo>
                    <a:pt x="350" y="617"/>
                  </a:lnTo>
                  <a:cubicBezTo>
                    <a:pt x="304" y="406"/>
                    <a:pt x="235" y="199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3217483" y="2439148"/>
              <a:ext cx="25371" cy="28132"/>
            </a:xfrm>
            <a:custGeom>
              <a:avLst/>
              <a:gdLst/>
              <a:ahLst/>
              <a:cxnLst/>
              <a:rect l="l" t="t" r="r" b="b"/>
              <a:pathLst>
                <a:path w="533" h="591" extrusionOk="0">
                  <a:moveTo>
                    <a:pt x="112" y="1"/>
                  </a:moveTo>
                  <a:lnTo>
                    <a:pt x="0" y="116"/>
                  </a:lnTo>
                  <a:cubicBezTo>
                    <a:pt x="146" y="262"/>
                    <a:pt x="284" y="423"/>
                    <a:pt x="399" y="591"/>
                  </a:cubicBezTo>
                  <a:lnTo>
                    <a:pt x="533" y="499"/>
                  </a:lnTo>
                  <a:cubicBezTo>
                    <a:pt x="406" y="322"/>
                    <a:pt x="268" y="154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3168598" y="2404687"/>
              <a:ext cx="30321" cy="21182"/>
            </a:xfrm>
            <a:custGeom>
              <a:avLst/>
              <a:gdLst/>
              <a:ahLst/>
              <a:cxnLst/>
              <a:rect l="l" t="t" r="r" b="b"/>
              <a:pathLst>
                <a:path w="637" h="445" extrusionOk="0">
                  <a:moveTo>
                    <a:pt x="62" y="1"/>
                  </a:moveTo>
                  <a:lnTo>
                    <a:pt x="0" y="146"/>
                  </a:lnTo>
                  <a:cubicBezTo>
                    <a:pt x="188" y="227"/>
                    <a:pt x="372" y="326"/>
                    <a:pt x="544" y="445"/>
                  </a:cubicBezTo>
                  <a:lnTo>
                    <a:pt x="636" y="311"/>
                  </a:lnTo>
                  <a:cubicBezTo>
                    <a:pt x="453" y="188"/>
                    <a:pt x="260" y="84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3110908" y="2391549"/>
              <a:ext cx="31083" cy="11186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5" y="1"/>
                  </a:moveTo>
                  <a:lnTo>
                    <a:pt x="1" y="158"/>
                  </a:lnTo>
                  <a:cubicBezTo>
                    <a:pt x="208" y="166"/>
                    <a:pt x="415" y="189"/>
                    <a:pt x="618" y="234"/>
                  </a:cubicBezTo>
                  <a:lnTo>
                    <a:pt x="653" y="77"/>
                  </a:lnTo>
                  <a:cubicBezTo>
                    <a:pt x="442" y="31"/>
                    <a:pt x="223" y="5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305021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2989435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2928746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2867962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2807274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74648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68580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625016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2564328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2503544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2442855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2382071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232119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2279970" y="2391407"/>
              <a:ext cx="10948" cy="7711"/>
            </a:xfrm>
            <a:custGeom>
              <a:avLst/>
              <a:gdLst/>
              <a:ahLst/>
              <a:cxnLst/>
              <a:rect l="l" t="t" r="r" b="b"/>
              <a:pathLst>
                <a:path w="23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230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2919227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285853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2797754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2737065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267628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2615592" y="3359714"/>
              <a:ext cx="30274" cy="7521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255480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2494071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2433335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237259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231167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2270451" y="3359714"/>
              <a:ext cx="10996" cy="7521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230" y="1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2"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05" name="Google Shape;1805;p18"/>
          <p:cNvGrpSpPr/>
          <p:nvPr/>
        </p:nvGrpSpPr>
        <p:grpSpPr>
          <a:xfrm rot="10800000">
            <a:off x="-1223735" y="243038"/>
            <a:ext cx="1936841" cy="1205022"/>
            <a:chOff x="3846690" y="770050"/>
            <a:chExt cx="1788734" cy="1053802"/>
          </a:xfrm>
        </p:grpSpPr>
        <p:sp>
          <p:nvSpPr>
            <p:cNvPr id="1806" name="Google Shape;1806;p1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18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1836" name="Google Shape;1836;p18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3" name="Google Shape;1843;p18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1844" name="Google Shape;1844;p18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8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8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8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8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8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8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8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8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8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8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8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8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8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8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8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8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8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8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8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9" name="Google Shape;1869;p18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870" name="Google Shape;1870;p1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1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1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1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1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1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1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1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1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1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1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1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1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1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1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1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1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1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1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1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1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1" name="Google Shape;1891;p18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892" name="Google Shape;1892;p1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1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1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3" name="Google Shape;1913;p18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914" name="Google Shape;1914;p1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1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1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1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1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1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1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1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1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1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1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1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1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1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1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1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1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1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1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1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35" name="Google Shape;1935;p18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8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7" name="Google Shape;2047;p20"/>
          <p:cNvGrpSpPr/>
          <p:nvPr/>
        </p:nvGrpSpPr>
        <p:grpSpPr>
          <a:xfrm rot="5400000">
            <a:off x="301036" y="-1677965"/>
            <a:ext cx="2655981" cy="2714505"/>
            <a:chOff x="2226326" y="2296542"/>
            <a:chExt cx="1140591" cy="1165724"/>
          </a:xfrm>
        </p:grpSpPr>
        <p:sp>
          <p:nvSpPr>
            <p:cNvPr id="2048" name="Google Shape;2048;p20"/>
            <p:cNvSpPr/>
            <p:nvPr/>
          </p:nvSpPr>
          <p:spPr>
            <a:xfrm>
              <a:off x="2226326" y="2296542"/>
              <a:ext cx="1140591" cy="1165724"/>
            </a:xfrm>
            <a:custGeom>
              <a:avLst/>
              <a:gdLst/>
              <a:ahLst/>
              <a:cxnLst/>
              <a:rect l="l" t="t" r="r" b="b"/>
              <a:pathLst>
                <a:path w="23962" h="24490" extrusionOk="0">
                  <a:moveTo>
                    <a:pt x="614" y="0"/>
                  </a:moveTo>
                  <a:lnTo>
                    <a:pt x="614" y="4150"/>
                  </a:lnTo>
                  <a:lnTo>
                    <a:pt x="18497" y="4150"/>
                  </a:lnTo>
                  <a:cubicBezTo>
                    <a:pt x="19221" y="4150"/>
                    <a:pt x="19812" y="4740"/>
                    <a:pt x="19812" y="5465"/>
                  </a:cubicBezTo>
                  <a:cubicBezTo>
                    <a:pt x="19812" y="6189"/>
                    <a:pt x="19221" y="6783"/>
                    <a:pt x="18497" y="6783"/>
                  </a:cubicBezTo>
                  <a:lnTo>
                    <a:pt x="5465" y="6779"/>
                  </a:lnTo>
                  <a:cubicBezTo>
                    <a:pt x="2453" y="6779"/>
                    <a:pt x="0" y="9231"/>
                    <a:pt x="0" y="12243"/>
                  </a:cubicBezTo>
                  <a:cubicBezTo>
                    <a:pt x="0" y="15259"/>
                    <a:pt x="2453" y="17707"/>
                    <a:pt x="5465" y="17707"/>
                  </a:cubicBezTo>
                  <a:lnTo>
                    <a:pt x="18497" y="17707"/>
                  </a:lnTo>
                  <a:cubicBezTo>
                    <a:pt x="19221" y="17707"/>
                    <a:pt x="19812" y="18298"/>
                    <a:pt x="19812" y="19025"/>
                  </a:cubicBezTo>
                  <a:cubicBezTo>
                    <a:pt x="19812" y="19750"/>
                    <a:pt x="19221" y="20340"/>
                    <a:pt x="18497" y="20340"/>
                  </a:cubicBezTo>
                  <a:lnTo>
                    <a:pt x="526" y="20340"/>
                  </a:lnTo>
                  <a:lnTo>
                    <a:pt x="526" y="24490"/>
                  </a:lnTo>
                  <a:lnTo>
                    <a:pt x="18497" y="24490"/>
                  </a:lnTo>
                  <a:cubicBezTo>
                    <a:pt x="21509" y="24490"/>
                    <a:pt x="23961" y="22037"/>
                    <a:pt x="23961" y="19025"/>
                  </a:cubicBezTo>
                  <a:cubicBezTo>
                    <a:pt x="23961" y="16013"/>
                    <a:pt x="21509" y="13562"/>
                    <a:pt x="18497" y="13562"/>
                  </a:cubicBezTo>
                  <a:lnTo>
                    <a:pt x="5465" y="13562"/>
                  </a:lnTo>
                  <a:cubicBezTo>
                    <a:pt x="4740" y="13562"/>
                    <a:pt x="4151" y="12971"/>
                    <a:pt x="4151" y="12243"/>
                  </a:cubicBezTo>
                  <a:cubicBezTo>
                    <a:pt x="4151" y="11519"/>
                    <a:pt x="4740" y="10929"/>
                    <a:pt x="5465" y="10929"/>
                  </a:cubicBezTo>
                  <a:lnTo>
                    <a:pt x="18497" y="10929"/>
                  </a:lnTo>
                  <a:cubicBezTo>
                    <a:pt x="21509" y="10929"/>
                    <a:pt x="23961" y="8477"/>
                    <a:pt x="23961" y="5465"/>
                  </a:cubicBezTo>
                  <a:cubicBezTo>
                    <a:pt x="23961" y="2453"/>
                    <a:pt x="21509" y="0"/>
                    <a:pt x="18497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3100198" y="3357906"/>
              <a:ext cx="30845" cy="9330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1" y="38"/>
                  </a:lnTo>
                  <a:lnTo>
                    <a:pt x="1" y="195"/>
                  </a:lnTo>
                  <a:lnTo>
                    <a:pt x="138" y="195"/>
                  </a:lnTo>
                  <a:cubicBezTo>
                    <a:pt x="307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3039272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297848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3158555" y="3338533"/>
              <a:ext cx="30845" cy="19611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8" y="1"/>
                  </a:moveTo>
                  <a:cubicBezTo>
                    <a:pt x="388" y="105"/>
                    <a:pt x="195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7" y="250"/>
                    <a:pt x="648" y="13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3209629" y="3300073"/>
              <a:ext cx="26513" cy="27227"/>
            </a:xfrm>
            <a:custGeom>
              <a:avLst/>
              <a:gdLst/>
              <a:ahLst/>
              <a:cxnLst/>
              <a:rect l="l" t="t" r="r" b="b"/>
              <a:pathLst>
                <a:path w="557" h="572" extrusionOk="0">
                  <a:moveTo>
                    <a:pt x="429" y="1"/>
                  </a:moveTo>
                  <a:cubicBezTo>
                    <a:pt x="303" y="161"/>
                    <a:pt x="157" y="315"/>
                    <a:pt x="1" y="448"/>
                  </a:cubicBezTo>
                  <a:lnTo>
                    <a:pt x="104" y="572"/>
                  </a:lnTo>
                  <a:cubicBezTo>
                    <a:pt x="268" y="425"/>
                    <a:pt x="422" y="269"/>
                    <a:pt x="556" y="100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3246280" y="3247904"/>
              <a:ext cx="18469" cy="30845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6" y="391"/>
                    <a:pt x="0" y="575"/>
                  </a:cubicBezTo>
                  <a:lnTo>
                    <a:pt x="142" y="648"/>
                  </a:lnTo>
                  <a:cubicBezTo>
                    <a:pt x="242" y="456"/>
                    <a:pt x="326" y="253"/>
                    <a:pt x="388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3263416" y="3188643"/>
              <a:ext cx="8425" cy="31035"/>
            </a:xfrm>
            <a:custGeom>
              <a:avLst/>
              <a:gdLst/>
              <a:ahLst/>
              <a:cxnLst/>
              <a:rect l="l" t="t" r="r" b="b"/>
              <a:pathLst>
                <a:path w="177" h="652" extrusionOk="0">
                  <a:moveTo>
                    <a:pt x="166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3248137" y="3129002"/>
              <a:ext cx="17898" cy="31035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0" y="73"/>
                  </a:lnTo>
                  <a:cubicBezTo>
                    <a:pt x="92" y="257"/>
                    <a:pt x="165" y="452"/>
                    <a:pt x="222" y="652"/>
                  </a:cubicBezTo>
                  <a:lnTo>
                    <a:pt x="375" y="609"/>
                  </a:lnTo>
                  <a:cubicBezTo>
                    <a:pt x="318" y="402"/>
                    <a:pt x="237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3212532" y="3079737"/>
              <a:ext cx="26132" cy="2760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0" y="120"/>
                  </a:lnTo>
                  <a:cubicBezTo>
                    <a:pt x="154" y="257"/>
                    <a:pt x="296" y="410"/>
                    <a:pt x="418" y="579"/>
                  </a:cubicBezTo>
                  <a:lnTo>
                    <a:pt x="549" y="479"/>
                  </a:lnTo>
                  <a:cubicBezTo>
                    <a:pt x="414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3162173" y="3047465"/>
              <a:ext cx="30702" cy="20087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9" y="0"/>
                  </a:moveTo>
                  <a:lnTo>
                    <a:pt x="1" y="150"/>
                  </a:lnTo>
                  <a:cubicBezTo>
                    <a:pt x="197" y="223"/>
                    <a:pt x="384" y="315"/>
                    <a:pt x="561" y="421"/>
                  </a:cubicBezTo>
                  <a:lnTo>
                    <a:pt x="645" y="288"/>
                  </a:lnTo>
                  <a:cubicBezTo>
                    <a:pt x="457" y="173"/>
                    <a:pt x="262" y="77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3104006" y="3036850"/>
              <a:ext cx="31035" cy="9901"/>
            </a:xfrm>
            <a:custGeom>
              <a:avLst/>
              <a:gdLst/>
              <a:ahLst/>
              <a:cxnLst/>
              <a:rect l="l" t="t" r="r" b="b"/>
              <a:pathLst>
                <a:path w="652" h="208" extrusionOk="0">
                  <a:moveTo>
                    <a:pt x="1" y="1"/>
                  </a:moveTo>
                  <a:lnTo>
                    <a:pt x="1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7" y="20"/>
                    <a:pt x="25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3043270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2982533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921797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86106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2800324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273958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267885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2618115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255737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2496451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2435524" y="3029186"/>
              <a:ext cx="31273" cy="14090"/>
            </a:xfrm>
            <a:custGeom>
              <a:avLst/>
              <a:gdLst/>
              <a:ahLst/>
              <a:cxnLst/>
              <a:rect l="l" t="t" r="r" b="b"/>
              <a:pathLst>
                <a:path w="657" h="296" extrusionOk="0">
                  <a:moveTo>
                    <a:pt x="46" y="1"/>
                  </a:moveTo>
                  <a:lnTo>
                    <a:pt x="0" y="154"/>
                  </a:lnTo>
                  <a:cubicBezTo>
                    <a:pt x="204" y="220"/>
                    <a:pt x="418" y="269"/>
                    <a:pt x="637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2381357" y="3000960"/>
              <a:ext cx="29226" cy="23181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1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3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2341802" y="2955503"/>
              <a:ext cx="23372" cy="29274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1" y="77"/>
                  </a:lnTo>
                  <a:cubicBezTo>
                    <a:pt x="107" y="266"/>
                    <a:pt x="230" y="450"/>
                    <a:pt x="368" y="614"/>
                  </a:cubicBezTo>
                  <a:lnTo>
                    <a:pt x="491" y="514"/>
                  </a:lnTo>
                  <a:cubicBezTo>
                    <a:pt x="360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2322619" y="2899527"/>
              <a:ext cx="14090" cy="31226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1" y="20"/>
                  </a:lnTo>
                  <a:cubicBezTo>
                    <a:pt x="27" y="234"/>
                    <a:pt x="77" y="449"/>
                    <a:pt x="142" y="655"/>
                  </a:cubicBezTo>
                  <a:lnTo>
                    <a:pt x="296" y="606"/>
                  </a:lnTo>
                  <a:cubicBezTo>
                    <a:pt x="231" y="411"/>
                    <a:pt x="185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2321525" y="2838790"/>
              <a:ext cx="12281" cy="31083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0" y="0"/>
                  </a:moveTo>
                  <a:cubicBezTo>
                    <a:pt x="47" y="212"/>
                    <a:pt x="16" y="426"/>
                    <a:pt x="1" y="644"/>
                  </a:cubicBezTo>
                  <a:lnTo>
                    <a:pt x="162" y="652"/>
                  </a:lnTo>
                  <a:cubicBezTo>
                    <a:pt x="174" y="445"/>
                    <a:pt x="204" y="238"/>
                    <a:pt x="257" y="39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2336661" y="2782766"/>
              <a:ext cx="21944" cy="29988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3" y="365"/>
                    <a:pt x="1" y="561"/>
                  </a:cubicBezTo>
                  <a:lnTo>
                    <a:pt x="146" y="630"/>
                  </a:lnTo>
                  <a:cubicBezTo>
                    <a:pt x="234" y="441"/>
                    <a:pt x="342" y="262"/>
                    <a:pt x="461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2372979" y="2740260"/>
              <a:ext cx="28512" cy="24704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1"/>
                  </a:moveTo>
                  <a:cubicBezTo>
                    <a:pt x="330" y="116"/>
                    <a:pt x="158" y="254"/>
                    <a:pt x="0" y="404"/>
                  </a:cubicBezTo>
                  <a:lnTo>
                    <a:pt x="108" y="519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2424957" y="2717127"/>
              <a:ext cx="31226" cy="15946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0" y="43"/>
                    <a:pt x="199" y="108"/>
                    <a:pt x="1" y="188"/>
                  </a:cubicBezTo>
                  <a:lnTo>
                    <a:pt x="58" y="334"/>
                  </a:lnTo>
                  <a:cubicBezTo>
                    <a:pt x="254" y="257"/>
                    <a:pt x="452" y="200"/>
                    <a:pt x="656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3093059" y="2713319"/>
              <a:ext cx="30892" cy="8616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1" y="20"/>
                  </a:lnTo>
                  <a:lnTo>
                    <a:pt x="1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8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3032370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2971586" y="2714223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910897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850113" y="2714223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2789376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72864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2667903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2607167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254643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2485503" y="2714223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4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3152177" y="2696326"/>
              <a:ext cx="30845" cy="18469"/>
            </a:xfrm>
            <a:custGeom>
              <a:avLst/>
              <a:gdLst/>
              <a:ahLst/>
              <a:cxnLst/>
              <a:rect l="l" t="t" r="r" b="b"/>
              <a:pathLst>
                <a:path w="648" h="388" extrusionOk="0">
                  <a:moveTo>
                    <a:pt x="575" y="1"/>
                  </a:moveTo>
                  <a:cubicBezTo>
                    <a:pt x="391" y="96"/>
                    <a:pt x="196" y="177"/>
                    <a:pt x="0" y="239"/>
                  </a:cubicBezTo>
                  <a:lnTo>
                    <a:pt x="46" y="388"/>
                  </a:lnTo>
                  <a:cubicBezTo>
                    <a:pt x="253" y="326"/>
                    <a:pt x="456" y="246"/>
                    <a:pt x="648" y="142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3204345" y="2659865"/>
              <a:ext cx="27227" cy="26466"/>
            </a:xfrm>
            <a:custGeom>
              <a:avLst/>
              <a:gdLst/>
              <a:ahLst/>
              <a:cxnLst/>
              <a:rect l="l" t="t" r="r" b="b"/>
              <a:pathLst>
                <a:path w="572" h="556" extrusionOk="0">
                  <a:moveTo>
                    <a:pt x="452" y="1"/>
                  </a:moveTo>
                  <a:cubicBezTo>
                    <a:pt x="314" y="158"/>
                    <a:pt x="165" y="299"/>
                    <a:pt x="0" y="430"/>
                  </a:cubicBezTo>
                  <a:lnTo>
                    <a:pt x="100" y="556"/>
                  </a:lnTo>
                  <a:cubicBezTo>
                    <a:pt x="268" y="418"/>
                    <a:pt x="429" y="269"/>
                    <a:pt x="572" y="10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3242996" y="2608792"/>
              <a:ext cx="19564" cy="30845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50" y="460"/>
                    <a:pt x="342" y="261"/>
                    <a:pt x="411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3262511" y="2550245"/>
              <a:ext cx="9330" cy="31035"/>
            </a:xfrm>
            <a:custGeom>
              <a:avLst/>
              <a:gdLst/>
              <a:ahLst/>
              <a:cxnLst/>
              <a:rect l="l" t="t" r="r" b="b"/>
              <a:pathLst>
                <a:path w="196" h="652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0"/>
                    <a:pt x="39" y="93"/>
                    <a:pt x="39" y="135"/>
                  </a:cubicBezTo>
                  <a:cubicBezTo>
                    <a:pt x="39" y="300"/>
                    <a:pt x="24" y="468"/>
                    <a:pt x="1" y="629"/>
                  </a:cubicBezTo>
                  <a:lnTo>
                    <a:pt x="158" y="652"/>
                  </a:lnTo>
                  <a:cubicBezTo>
                    <a:pt x="185" y="483"/>
                    <a:pt x="196" y="307"/>
                    <a:pt x="196" y="135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3250992" y="2490079"/>
              <a:ext cx="16708" cy="31178"/>
            </a:xfrm>
            <a:custGeom>
              <a:avLst/>
              <a:gdLst/>
              <a:ahLst/>
              <a:cxnLst/>
              <a:rect l="l" t="t" r="r" b="b"/>
              <a:pathLst>
                <a:path w="351" h="655" extrusionOk="0">
                  <a:moveTo>
                    <a:pt x="147" y="0"/>
                  </a:moveTo>
                  <a:lnTo>
                    <a:pt x="1" y="65"/>
                  </a:lnTo>
                  <a:cubicBezTo>
                    <a:pt x="82" y="253"/>
                    <a:pt x="151" y="452"/>
                    <a:pt x="197" y="655"/>
                  </a:cubicBezTo>
                  <a:lnTo>
                    <a:pt x="350" y="617"/>
                  </a:lnTo>
                  <a:cubicBezTo>
                    <a:pt x="304" y="406"/>
                    <a:pt x="235" y="199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3217483" y="2439148"/>
              <a:ext cx="25371" cy="28132"/>
            </a:xfrm>
            <a:custGeom>
              <a:avLst/>
              <a:gdLst/>
              <a:ahLst/>
              <a:cxnLst/>
              <a:rect l="l" t="t" r="r" b="b"/>
              <a:pathLst>
                <a:path w="533" h="591" extrusionOk="0">
                  <a:moveTo>
                    <a:pt x="112" y="1"/>
                  </a:moveTo>
                  <a:lnTo>
                    <a:pt x="0" y="116"/>
                  </a:lnTo>
                  <a:cubicBezTo>
                    <a:pt x="146" y="262"/>
                    <a:pt x="284" y="423"/>
                    <a:pt x="399" y="591"/>
                  </a:cubicBezTo>
                  <a:lnTo>
                    <a:pt x="533" y="499"/>
                  </a:lnTo>
                  <a:cubicBezTo>
                    <a:pt x="406" y="322"/>
                    <a:pt x="268" y="154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3168598" y="2404687"/>
              <a:ext cx="30321" cy="21182"/>
            </a:xfrm>
            <a:custGeom>
              <a:avLst/>
              <a:gdLst/>
              <a:ahLst/>
              <a:cxnLst/>
              <a:rect l="l" t="t" r="r" b="b"/>
              <a:pathLst>
                <a:path w="637" h="445" extrusionOk="0">
                  <a:moveTo>
                    <a:pt x="62" y="1"/>
                  </a:moveTo>
                  <a:lnTo>
                    <a:pt x="0" y="146"/>
                  </a:lnTo>
                  <a:cubicBezTo>
                    <a:pt x="188" y="227"/>
                    <a:pt x="372" y="326"/>
                    <a:pt x="544" y="445"/>
                  </a:cubicBezTo>
                  <a:lnTo>
                    <a:pt x="636" y="311"/>
                  </a:lnTo>
                  <a:cubicBezTo>
                    <a:pt x="453" y="188"/>
                    <a:pt x="260" y="84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3110908" y="2391549"/>
              <a:ext cx="31083" cy="11186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5" y="1"/>
                  </a:moveTo>
                  <a:lnTo>
                    <a:pt x="1" y="158"/>
                  </a:lnTo>
                  <a:cubicBezTo>
                    <a:pt x="208" y="166"/>
                    <a:pt x="415" y="189"/>
                    <a:pt x="618" y="234"/>
                  </a:cubicBezTo>
                  <a:lnTo>
                    <a:pt x="653" y="77"/>
                  </a:lnTo>
                  <a:cubicBezTo>
                    <a:pt x="442" y="31"/>
                    <a:pt x="223" y="5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305021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2989435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2928746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2867962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2807274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274648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268580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2625016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2564328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2503544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442855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382071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32119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279970" y="2391407"/>
              <a:ext cx="10948" cy="7711"/>
            </a:xfrm>
            <a:custGeom>
              <a:avLst/>
              <a:gdLst/>
              <a:ahLst/>
              <a:cxnLst/>
              <a:rect l="l" t="t" r="r" b="b"/>
              <a:pathLst>
                <a:path w="23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230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2919227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285853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2797754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737065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267628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2615592" y="3359714"/>
              <a:ext cx="30274" cy="7521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255480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2494071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433335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37259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31167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2270451" y="3359714"/>
              <a:ext cx="10996" cy="7521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230" y="1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3" name="Google Shape;2123;p20"/>
          <p:cNvSpPr txBox="1">
            <a:spLocks noGrp="1"/>
          </p:cNvSpPr>
          <p:nvPr>
            <p:ph type="title"/>
          </p:nvPr>
        </p:nvSpPr>
        <p:spPr>
          <a:xfrm>
            <a:off x="1285450" y="1621429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24" name="Google Shape;2124;p20"/>
          <p:cNvSpPr txBox="1">
            <a:spLocks noGrp="1"/>
          </p:cNvSpPr>
          <p:nvPr>
            <p:ph type="subTitle" idx="1"/>
          </p:nvPr>
        </p:nvSpPr>
        <p:spPr>
          <a:xfrm>
            <a:off x="1285450" y="2533650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125" name="Google Shape;2125;p20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2126" name="Google Shape;2126;p20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8" name="Google Shape;2128;p20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2129" name="Google Shape;2129;p20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0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0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0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0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0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0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0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0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0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0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0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0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0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0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0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0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0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0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0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0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0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0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0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3" name="Google Shape;2153;p20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154" name="Google Shape;2154;p20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0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20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20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20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20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20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20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20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20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20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20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20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20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20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20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20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20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20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20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20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5" name="Google Shape;2175;p20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176" name="Google Shape;2176;p20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20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20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20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20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20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20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20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20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20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20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20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20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20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20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20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20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20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20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20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20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7" name="Google Shape;2197;p20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198" name="Google Shape;2198;p20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20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20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20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20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20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20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20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20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20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20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20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20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20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20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20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20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20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20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20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20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19" name="Google Shape;2219;p20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0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1" name="Google Shape;2221;p20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3" name="Google Shape;3053;p28"/>
          <p:cNvSpPr txBox="1">
            <a:spLocks noGrp="1"/>
          </p:cNvSpPr>
          <p:nvPr>
            <p:ph type="subTitle" idx="1"/>
          </p:nvPr>
        </p:nvSpPr>
        <p:spPr>
          <a:xfrm>
            <a:off x="2404343" y="1974963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4" name="Google Shape;3054;p28"/>
          <p:cNvSpPr txBox="1">
            <a:spLocks noGrp="1"/>
          </p:cNvSpPr>
          <p:nvPr>
            <p:ph type="subTitle" idx="2"/>
          </p:nvPr>
        </p:nvSpPr>
        <p:spPr>
          <a:xfrm>
            <a:off x="5594086" y="1974963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5" name="Google Shape;3055;p28"/>
          <p:cNvSpPr txBox="1">
            <a:spLocks noGrp="1"/>
          </p:cNvSpPr>
          <p:nvPr>
            <p:ph type="subTitle" idx="3"/>
          </p:nvPr>
        </p:nvSpPr>
        <p:spPr>
          <a:xfrm>
            <a:off x="2404259" y="3399717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6" name="Google Shape;3056;p28"/>
          <p:cNvSpPr txBox="1">
            <a:spLocks noGrp="1"/>
          </p:cNvSpPr>
          <p:nvPr>
            <p:ph type="subTitle" idx="4"/>
          </p:nvPr>
        </p:nvSpPr>
        <p:spPr>
          <a:xfrm>
            <a:off x="5593969" y="3399717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7" name="Google Shape;3057;p28"/>
          <p:cNvSpPr txBox="1">
            <a:spLocks noGrp="1"/>
          </p:cNvSpPr>
          <p:nvPr>
            <p:ph type="subTitle" idx="5"/>
          </p:nvPr>
        </p:nvSpPr>
        <p:spPr>
          <a:xfrm>
            <a:off x="2404213" y="1531250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8" name="Google Shape;3058;p28"/>
          <p:cNvSpPr txBox="1">
            <a:spLocks noGrp="1"/>
          </p:cNvSpPr>
          <p:nvPr>
            <p:ph type="subTitle" idx="6"/>
          </p:nvPr>
        </p:nvSpPr>
        <p:spPr>
          <a:xfrm>
            <a:off x="5593896" y="1531250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9" name="Google Shape;3059;p28"/>
          <p:cNvSpPr txBox="1">
            <a:spLocks noGrp="1"/>
          </p:cNvSpPr>
          <p:nvPr>
            <p:ph type="subTitle" idx="7"/>
          </p:nvPr>
        </p:nvSpPr>
        <p:spPr>
          <a:xfrm>
            <a:off x="2404213" y="2942953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0" name="Google Shape;3060;p28"/>
          <p:cNvSpPr txBox="1">
            <a:spLocks noGrp="1"/>
          </p:cNvSpPr>
          <p:nvPr>
            <p:ph type="subTitle" idx="8"/>
          </p:nvPr>
        </p:nvSpPr>
        <p:spPr>
          <a:xfrm>
            <a:off x="5593896" y="2942953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1" name="Google Shape;3061;p28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3062" name="Google Shape;3062;p28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8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8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8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8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8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8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9" name="Google Shape;3069;p28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3070" name="Google Shape;3070;p28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8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8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8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8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8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28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28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28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28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8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8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8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8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28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28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28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8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28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28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8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28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28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8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8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5" name="Google Shape;3095;p28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096" name="Google Shape;3096;p2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2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2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2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2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2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2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2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2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2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2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2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2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2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2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2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2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2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2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2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7" name="Google Shape;3117;p28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118" name="Google Shape;3118;p2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2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2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2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2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2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2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2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9" name="Google Shape;3139;p28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140" name="Google Shape;3140;p2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2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2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2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2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2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2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2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2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2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2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2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2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2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2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2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2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2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9" name="Google Shape;3159;p2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0" name="Google Shape;3160;p2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61" name="Google Shape;3161;p28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8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3" name="Google Shape;3163;p28"/>
          <p:cNvGrpSpPr/>
          <p:nvPr/>
        </p:nvGrpSpPr>
        <p:grpSpPr>
          <a:xfrm rot="5400000">
            <a:off x="-970390" y="948993"/>
            <a:ext cx="2533799" cy="593028"/>
            <a:chOff x="4082343" y="3678604"/>
            <a:chExt cx="2251465" cy="526949"/>
          </a:xfrm>
        </p:grpSpPr>
        <p:sp>
          <p:nvSpPr>
            <p:cNvPr id="3164" name="Google Shape;3164;p28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8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8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8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8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8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8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8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8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8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8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8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8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8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8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8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8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8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8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3" name="Google Shape;3183;p28"/>
          <p:cNvGrpSpPr/>
          <p:nvPr/>
        </p:nvGrpSpPr>
        <p:grpSpPr>
          <a:xfrm flipH="1">
            <a:off x="8424003" y="-160005"/>
            <a:ext cx="2244135" cy="1945438"/>
            <a:chOff x="-1189075" y="1978163"/>
            <a:chExt cx="2079250" cy="1802500"/>
          </a:xfrm>
        </p:grpSpPr>
        <p:sp>
          <p:nvSpPr>
            <p:cNvPr id="3184" name="Google Shape;3184;p28"/>
            <p:cNvSpPr/>
            <p:nvPr/>
          </p:nvSpPr>
          <p:spPr>
            <a:xfrm>
              <a:off x="-1189075" y="1978163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8"/>
            <p:cNvSpPr/>
            <p:nvPr/>
          </p:nvSpPr>
          <p:spPr>
            <a:xfrm>
              <a:off x="-1095400" y="2085688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4" name="Google Shape;3664;p33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3665" name="Google Shape;3665;p33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3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7" name="Google Shape;3667;p33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3668" name="Google Shape;3668;p33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3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3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3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3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3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3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3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3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3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3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3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3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3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3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3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3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3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3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3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3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3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3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3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2" name="Google Shape;3692;p33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693" name="Google Shape;3693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9" name="Google Shape;3709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0" name="Google Shape;3710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4" name="Google Shape;3714;p33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715" name="Google Shape;3715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6" name="Google Shape;3736;p33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737" name="Google Shape;3737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2" name="Google Shape;3742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3" name="Google Shape;3743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6" name="Google Shape;3746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7" name="Google Shape;3747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9" name="Google Shape;3749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0" name="Google Shape;3750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1" name="Google Shape;3751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2" name="Google Shape;3752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3" name="Google Shape;3753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4" name="Google Shape;3754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8" name="Google Shape;3758;p33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3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0" name="Google Shape;3760;p33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3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3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3" name="Google Shape;3763;p33"/>
          <p:cNvGrpSpPr/>
          <p:nvPr/>
        </p:nvGrpSpPr>
        <p:grpSpPr>
          <a:xfrm rot="5400000">
            <a:off x="9174767" y="-391698"/>
            <a:ext cx="2732283" cy="5143396"/>
            <a:chOff x="-174972" y="-2735103"/>
            <a:chExt cx="2326733" cy="4379968"/>
          </a:xfrm>
        </p:grpSpPr>
        <p:sp>
          <p:nvSpPr>
            <p:cNvPr id="3764" name="Google Shape;3764;p33"/>
            <p:cNvSpPr/>
            <p:nvPr/>
          </p:nvSpPr>
          <p:spPr>
            <a:xfrm rot="10800000">
              <a:off x="-174972" y="-2735103"/>
              <a:ext cx="2326733" cy="4379968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5" name="Google Shape;3765;p33"/>
            <p:cNvGrpSpPr/>
            <p:nvPr/>
          </p:nvGrpSpPr>
          <p:grpSpPr>
            <a:xfrm rot="10800000">
              <a:off x="-35131" y="-2502255"/>
              <a:ext cx="1947970" cy="3957944"/>
              <a:chOff x="5659156" y="1062406"/>
              <a:chExt cx="1720973" cy="3496726"/>
            </a:xfrm>
          </p:grpSpPr>
          <p:sp>
            <p:nvSpPr>
              <p:cNvPr id="3766" name="Google Shape;3766;p33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3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3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3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3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3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3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3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3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3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3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3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3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3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3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3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3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3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3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3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3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3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3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3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3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3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3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3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3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3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3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3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3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3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3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3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3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3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3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3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3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3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3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3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3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3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3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3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3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3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3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3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3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3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3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3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3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3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3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3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3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3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3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3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3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3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3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3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3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3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3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3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3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3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3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3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3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3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3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3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3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3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3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3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3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3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3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3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3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3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3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3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3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3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3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3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3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3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3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3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3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3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3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3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3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3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3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3" name="Google Shape;3873;p33"/>
          <p:cNvGrpSpPr/>
          <p:nvPr/>
        </p:nvGrpSpPr>
        <p:grpSpPr>
          <a:xfrm rot="10800000" flipH="1">
            <a:off x="10" y="-53032"/>
            <a:ext cx="2533799" cy="593028"/>
            <a:chOff x="4082343" y="3678604"/>
            <a:chExt cx="2251465" cy="526949"/>
          </a:xfrm>
        </p:grpSpPr>
        <p:sp>
          <p:nvSpPr>
            <p:cNvPr id="3874" name="Google Shape;3874;p33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3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3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3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3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3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3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3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3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3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3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3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3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3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3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3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3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3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3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33"/>
          <p:cNvGrpSpPr/>
          <p:nvPr/>
        </p:nvGrpSpPr>
        <p:grpSpPr>
          <a:xfrm>
            <a:off x="1413906" y="4010923"/>
            <a:ext cx="419247" cy="637784"/>
            <a:chOff x="8742442" y="252908"/>
            <a:chExt cx="356260" cy="541964"/>
          </a:xfrm>
        </p:grpSpPr>
        <p:sp>
          <p:nvSpPr>
            <p:cNvPr id="3894" name="Google Shape;3894;p33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3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33"/>
          <p:cNvGrpSpPr/>
          <p:nvPr/>
        </p:nvGrpSpPr>
        <p:grpSpPr>
          <a:xfrm>
            <a:off x="1833149" y="4016218"/>
            <a:ext cx="348379" cy="632488"/>
            <a:chOff x="7920759" y="252908"/>
            <a:chExt cx="296039" cy="537464"/>
          </a:xfrm>
        </p:grpSpPr>
        <p:sp>
          <p:nvSpPr>
            <p:cNvPr id="3897" name="Google Shape;3897;p33"/>
            <p:cNvSpPr/>
            <p:nvPr/>
          </p:nvSpPr>
          <p:spPr>
            <a:xfrm>
              <a:off x="7920759" y="25290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3"/>
            <p:cNvSpPr/>
            <p:nvPr/>
          </p:nvSpPr>
          <p:spPr>
            <a:xfrm>
              <a:off x="8006867" y="49434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33"/>
          <p:cNvGrpSpPr/>
          <p:nvPr/>
        </p:nvGrpSpPr>
        <p:grpSpPr>
          <a:xfrm>
            <a:off x="505011" y="3514881"/>
            <a:ext cx="673217" cy="1133828"/>
            <a:chOff x="6542207" y="2185022"/>
            <a:chExt cx="492153" cy="828821"/>
          </a:xfrm>
        </p:grpSpPr>
        <p:sp>
          <p:nvSpPr>
            <p:cNvPr id="3900" name="Google Shape;3900;p33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3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3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3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3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3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3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3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3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3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3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3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3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3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33"/>
          <p:cNvGrpSpPr/>
          <p:nvPr/>
        </p:nvGrpSpPr>
        <p:grpSpPr>
          <a:xfrm>
            <a:off x="7406218" y="4272120"/>
            <a:ext cx="1475976" cy="662498"/>
            <a:chOff x="6706693" y="1706442"/>
            <a:chExt cx="821767" cy="368854"/>
          </a:xfrm>
        </p:grpSpPr>
        <p:sp>
          <p:nvSpPr>
            <p:cNvPr id="3915" name="Google Shape;3915;p33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3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3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8" name="Google Shape;3918;p33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3919" name="Google Shape;3919;p33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3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3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33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33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3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3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3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3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3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3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3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3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3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3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3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3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3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33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33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33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33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33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33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33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33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33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33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33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33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33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33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33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33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33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33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33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33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33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33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33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33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33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33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3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3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3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3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3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3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3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3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3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3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33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33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3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3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3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3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3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3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3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3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33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33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33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33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33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3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3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3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3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33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33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33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3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3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3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3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9" name="Google Shape;3999;p33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3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3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3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3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3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3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3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3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3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3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3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3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3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3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3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3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3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3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3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3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3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3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3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3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3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3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3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3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3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3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3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3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3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3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3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3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6" name="Google Shape;4036;p33"/>
          <p:cNvGrpSpPr/>
          <p:nvPr/>
        </p:nvGrpSpPr>
        <p:grpSpPr>
          <a:xfrm flipH="1">
            <a:off x="5767921" y="4224806"/>
            <a:ext cx="1289131" cy="709819"/>
            <a:chOff x="6803356" y="2469281"/>
            <a:chExt cx="717739" cy="395200"/>
          </a:xfrm>
        </p:grpSpPr>
        <p:sp>
          <p:nvSpPr>
            <p:cNvPr id="4037" name="Google Shape;4037;p33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3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3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3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3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3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3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3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3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3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3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3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3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3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3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3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3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3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3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3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3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3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3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3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3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3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3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3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3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3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3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3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3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3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3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3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3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4" name="Google Shape;4094;p33"/>
          <p:cNvGrpSpPr/>
          <p:nvPr/>
        </p:nvGrpSpPr>
        <p:grpSpPr>
          <a:xfrm>
            <a:off x="4325386" y="4127765"/>
            <a:ext cx="936969" cy="806872"/>
            <a:chOff x="4392173" y="3619365"/>
            <a:chExt cx="936969" cy="806872"/>
          </a:xfrm>
        </p:grpSpPr>
        <p:grpSp>
          <p:nvGrpSpPr>
            <p:cNvPr id="4095" name="Google Shape;4095;p33"/>
            <p:cNvGrpSpPr/>
            <p:nvPr/>
          </p:nvGrpSpPr>
          <p:grpSpPr>
            <a:xfrm>
              <a:off x="4392173" y="4218513"/>
              <a:ext cx="275877" cy="203099"/>
              <a:chOff x="4392173" y="4014525"/>
              <a:chExt cx="275877" cy="203099"/>
            </a:xfrm>
          </p:grpSpPr>
          <p:sp>
            <p:nvSpPr>
              <p:cNvPr id="4096" name="Google Shape;4096;p33"/>
              <p:cNvSpPr/>
              <p:nvPr/>
            </p:nvSpPr>
            <p:spPr>
              <a:xfrm>
                <a:off x="4392173" y="4014525"/>
                <a:ext cx="275877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811" extrusionOk="0">
                    <a:moveTo>
                      <a:pt x="1227" y="0"/>
                    </a:moveTo>
                    <a:cubicBezTo>
                      <a:pt x="518" y="0"/>
                      <a:pt x="1" y="817"/>
                      <a:pt x="557" y="1560"/>
                    </a:cubicBezTo>
                    <a:cubicBezTo>
                      <a:pt x="561" y="1560"/>
                      <a:pt x="561" y="1564"/>
                      <a:pt x="565" y="1568"/>
                    </a:cubicBezTo>
                    <a:cubicBezTo>
                      <a:pt x="787" y="1738"/>
                      <a:pt x="1015" y="1811"/>
                      <a:pt x="1227" y="1811"/>
                    </a:cubicBezTo>
                    <a:cubicBezTo>
                      <a:pt x="1938" y="1811"/>
                      <a:pt x="2460" y="986"/>
                      <a:pt x="1887" y="239"/>
                    </a:cubicBezTo>
                    <a:cubicBezTo>
                      <a:pt x="1883" y="239"/>
                      <a:pt x="1883" y="234"/>
                      <a:pt x="1880" y="234"/>
                    </a:cubicBezTo>
                    <a:cubicBezTo>
                      <a:pt x="1660" y="71"/>
                      <a:pt x="1435" y="0"/>
                      <a:pt x="1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33"/>
              <p:cNvSpPr/>
              <p:nvPr/>
            </p:nvSpPr>
            <p:spPr>
              <a:xfrm>
                <a:off x="4457216" y="4062189"/>
                <a:ext cx="145789" cy="10743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58" extrusionOk="0">
                    <a:moveTo>
                      <a:pt x="647" y="0"/>
                    </a:moveTo>
                    <a:cubicBezTo>
                      <a:pt x="273" y="0"/>
                      <a:pt x="0" y="427"/>
                      <a:pt x="288" y="826"/>
                    </a:cubicBezTo>
                    <a:lnTo>
                      <a:pt x="292" y="826"/>
                    </a:lnTo>
                    <a:cubicBezTo>
                      <a:pt x="411" y="918"/>
                      <a:pt x="533" y="957"/>
                      <a:pt x="647" y="957"/>
                    </a:cubicBezTo>
                    <a:cubicBezTo>
                      <a:pt x="1024" y="957"/>
                      <a:pt x="1299" y="522"/>
                      <a:pt x="993" y="124"/>
                    </a:cubicBezTo>
                    <a:lnTo>
                      <a:pt x="989" y="120"/>
                    </a:lnTo>
                    <a:cubicBezTo>
                      <a:pt x="874" y="36"/>
                      <a:pt x="756" y="0"/>
                      <a:pt x="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33"/>
              <p:cNvSpPr/>
              <p:nvPr/>
            </p:nvSpPr>
            <p:spPr>
              <a:xfrm>
                <a:off x="4481103" y="4079909"/>
                <a:ext cx="98015" cy="721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3" extrusionOk="0">
                    <a:moveTo>
                      <a:pt x="432" y="0"/>
                    </a:moveTo>
                    <a:cubicBezTo>
                      <a:pt x="182" y="0"/>
                      <a:pt x="1" y="286"/>
                      <a:pt x="194" y="553"/>
                    </a:cubicBezTo>
                    <a:cubicBezTo>
                      <a:pt x="274" y="615"/>
                      <a:pt x="356" y="642"/>
                      <a:pt x="433" y="642"/>
                    </a:cubicBezTo>
                    <a:cubicBezTo>
                      <a:pt x="687" y="642"/>
                      <a:pt x="874" y="346"/>
                      <a:pt x="665" y="81"/>
                    </a:cubicBezTo>
                    <a:lnTo>
                      <a:pt x="661" y="81"/>
                    </a:lnTo>
                    <a:cubicBezTo>
                      <a:pt x="584" y="24"/>
                      <a:pt x="505" y="0"/>
                      <a:pt x="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99" name="Google Shape;4099;p33"/>
              <p:cNvGrpSpPr/>
              <p:nvPr/>
            </p:nvGrpSpPr>
            <p:grpSpPr>
              <a:xfrm>
                <a:off x="4432320" y="4019413"/>
                <a:ext cx="194681" cy="194805"/>
                <a:chOff x="4432320" y="4258288"/>
                <a:chExt cx="194681" cy="194805"/>
              </a:xfrm>
            </p:grpSpPr>
            <p:sp>
              <p:nvSpPr>
                <p:cNvPr id="4100" name="Google Shape;4100;p33"/>
                <p:cNvSpPr/>
                <p:nvPr/>
              </p:nvSpPr>
              <p:spPr>
                <a:xfrm>
                  <a:off x="4528090" y="4258288"/>
                  <a:ext cx="3589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50" extrusionOk="0">
                      <a:moveTo>
                        <a:pt x="16" y="1"/>
                      </a:moveTo>
                      <a:cubicBezTo>
                        <a:pt x="5" y="1"/>
                        <a:pt x="1" y="77"/>
                        <a:pt x="1" y="173"/>
                      </a:cubicBezTo>
                      <a:cubicBezTo>
                        <a:pt x="1" y="268"/>
                        <a:pt x="5" y="349"/>
                        <a:pt x="16" y="349"/>
                      </a:cubicBezTo>
                      <a:cubicBezTo>
                        <a:pt x="24" y="349"/>
                        <a:pt x="31" y="268"/>
                        <a:pt x="31" y="173"/>
                      </a:cubicBezTo>
                      <a:cubicBezTo>
                        <a:pt x="31" y="77"/>
                        <a:pt x="24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33"/>
                <p:cNvSpPr/>
                <p:nvPr/>
              </p:nvSpPr>
              <p:spPr>
                <a:xfrm>
                  <a:off x="4528090" y="4414290"/>
                  <a:ext cx="3589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6" extrusionOk="0">
                      <a:moveTo>
                        <a:pt x="16" y="0"/>
                      </a:moveTo>
                      <a:cubicBezTo>
                        <a:pt x="5" y="0"/>
                        <a:pt x="1" y="77"/>
                        <a:pt x="1" y="173"/>
                      </a:cubicBezTo>
                      <a:cubicBezTo>
                        <a:pt x="1" y="269"/>
                        <a:pt x="5" y="345"/>
                        <a:pt x="16" y="345"/>
                      </a:cubicBezTo>
                      <a:cubicBezTo>
                        <a:pt x="24" y="345"/>
                        <a:pt x="31" y="269"/>
                        <a:pt x="31" y="173"/>
                      </a:cubicBezTo>
                      <a:cubicBezTo>
                        <a:pt x="31" y="77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33"/>
                <p:cNvSpPr/>
                <p:nvPr/>
              </p:nvSpPr>
              <p:spPr>
                <a:xfrm>
                  <a:off x="4588311" y="4354177"/>
                  <a:ext cx="386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1" extrusionOk="0">
                      <a:moveTo>
                        <a:pt x="173" y="0"/>
                      </a:moveTo>
                      <a:cubicBezTo>
                        <a:pt x="76" y="0"/>
                        <a:pt x="0" y="7"/>
                        <a:pt x="0" y="16"/>
                      </a:cubicBezTo>
                      <a:cubicBezTo>
                        <a:pt x="0" y="23"/>
                        <a:pt x="76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3" name="Google Shape;4103;p33"/>
                <p:cNvSpPr/>
                <p:nvPr/>
              </p:nvSpPr>
              <p:spPr>
                <a:xfrm>
                  <a:off x="4432320" y="4354177"/>
                  <a:ext cx="39251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8" y="30"/>
                        <a:pt x="349" y="23"/>
                        <a:pt x="349" y="16"/>
                      </a:cubicBezTo>
                      <a:cubicBezTo>
                        <a:pt x="349" y="7"/>
                        <a:pt x="268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33"/>
                <p:cNvSpPr/>
                <p:nvPr/>
              </p:nvSpPr>
              <p:spPr>
                <a:xfrm>
                  <a:off x="4570256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51" y="1"/>
                      </a:moveTo>
                      <a:cubicBezTo>
                        <a:pt x="238" y="1"/>
                        <a:pt x="183" y="48"/>
                        <a:pt x="119" y="113"/>
                      </a:cubicBezTo>
                      <a:cubicBezTo>
                        <a:pt x="53" y="178"/>
                        <a:pt x="0" y="239"/>
                        <a:pt x="8" y="247"/>
                      </a:cubicBezTo>
                      <a:cubicBezTo>
                        <a:pt x="8" y="247"/>
                        <a:pt x="8" y="247"/>
                        <a:pt x="9" y="247"/>
                      </a:cubicBezTo>
                      <a:cubicBezTo>
                        <a:pt x="20" y="247"/>
                        <a:pt x="75" y="198"/>
                        <a:pt x="142" y="132"/>
                      </a:cubicBezTo>
                      <a:cubicBezTo>
                        <a:pt x="207" y="67"/>
                        <a:pt x="257" y="5"/>
                        <a:pt x="253" y="1"/>
                      </a:cubicBezTo>
                      <a:cubicBezTo>
                        <a:pt x="253" y="1"/>
                        <a:pt x="252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33"/>
                <p:cNvSpPr/>
                <p:nvPr/>
              </p:nvSpPr>
              <p:spPr>
                <a:xfrm>
                  <a:off x="4460132" y="4397131"/>
                  <a:ext cx="29046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7" extrusionOk="0">
                      <a:moveTo>
                        <a:pt x="249" y="0"/>
                      </a:moveTo>
                      <a:cubicBezTo>
                        <a:pt x="241" y="0"/>
                        <a:pt x="182" y="49"/>
                        <a:pt x="120" y="111"/>
                      </a:cubicBezTo>
                      <a:cubicBezTo>
                        <a:pt x="51" y="180"/>
                        <a:pt x="1" y="238"/>
                        <a:pt x="9" y="245"/>
                      </a:cubicBezTo>
                      <a:cubicBezTo>
                        <a:pt x="9" y="246"/>
                        <a:pt x="10" y="246"/>
                        <a:pt x="11" y="246"/>
                      </a:cubicBezTo>
                      <a:cubicBezTo>
                        <a:pt x="21" y="246"/>
                        <a:pt x="75" y="198"/>
                        <a:pt x="139" y="134"/>
                      </a:cubicBezTo>
                      <a:cubicBezTo>
                        <a:pt x="208" y="65"/>
                        <a:pt x="258" y="8"/>
                        <a:pt x="250" y="1"/>
                      </a:cubicBezTo>
                      <a:cubicBezTo>
                        <a:pt x="250" y="0"/>
                        <a:pt x="250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33"/>
                <p:cNvSpPr/>
                <p:nvPr/>
              </p:nvSpPr>
              <p:spPr>
                <a:xfrm>
                  <a:off x="4570256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8"/>
                        <a:pt x="53" y="65"/>
                        <a:pt x="119" y="134"/>
                      </a:cubicBezTo>
                      <a:cubicBezTo>
                        <a:pt x="183" y="198"/>
                        <a:pt x="237" y="246"/>
                        <a:pt x="251" y="246"/>
                      </a:cubicBezTo>
                      <a:cubicBezTo>
                        <a:pt x="252" y="246"/>
                        <a:pt x="253" y="246"/>
                        <a:pt x="253" y="245"/>
                      </a:cubicBezTo>
                      <a:cubicBezTo>
                        <a:pt x="257" y="238"/>
                        <a:pt x="207" y="180"/>
                        <a:pt x="142" y="111"/>
                      </a:cubicBezTo>
                      <a:cubicBezTo>
                        <a:pt x="76" y="49"/>
                        <a:pt x="21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33"/>
                <p:cNvSpPr/>
                <p:nvPr/>
              </p:nvSpPr>
              <p:spPr>
                <a:xfrm>
                  <a:off x="4460132" y="4286999"/>
                  <a:ext cx="29046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8" extrusionOk="0">
                      <a:moveTo>
                        <a:pt x="11" y="1"/>
                      </a:move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1" y="5"/>
                        <a:pt x="51" y="67"/>
                        <a:pt x="120" y="132"/>
                      </a:cubicBezTo>
                      <a:cubicBezTo>
                        <a:pt x="183" y="198"/>
                        <a:pt x="242" y="247"/>
                        <a:pt x="250" y="247"/>
                      </a:cubicBezTo>
                      <a:cubicBezTo>
                        <a:pt x="250" y="247"/>
                        <a:pt x="250" y="247"/>
                        <a:pt x="250" y="247"/>
                      </a:cubicBezTo>
                      <a:cubicBezTo>
                        <a:pt x="258" y="239"/>
                        <a:pt x="208" y="178"/>
                        <a:pt x="139" y="113"/>
                      </a:cubicBezTo>
                      <a:cubicBezTo>
                        <a:pt x="74" y="48"/>
                        <a:pt x="2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33"/>
                <p:cNvSpPr/>
                <p:nvPr/>
              </p:nvSpPr>
              <p:spPr>
                <a:xfrm>
                  <a:off x="4551753" y="4266026"/>
                  <a:ext cx="1682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19" extrusionOk="0">
                      <a:moveTo>
                        <a:pt x="142" y="1"/>
                      </a:moveTo>
                      <a:cubicBezTo>
                        <a:pt x="133" y="1"/>
                        <a:pt x="95" y="68"/>
                        <a:pt x="62" y="153"/>
                      </a:cubicBezTo>
                      <a:cubicBezTo>
                        <a:pt x="24" y="242"/>
                        <a:pt x="1" y="319"/>
                        <a:pt x="8" y="319"/>
                      </a:cubicBezTo>
                      <a:cubicBezTo>
                        <a:pt x="8" y="319"/>
                        <a:pt x="8" y="319"/>
                        <a:pt x="9" y="319"/>
                      </a:cubicBezTo>
                      <a:cubicBezTo>
                        <a:pt x="18" y="319"/>
                        <a:pt x="51" y="251"/>
                        <a:pt x="89" y="165"/>
                      </a:cubicBezTo>
                      <a:cubicBezTo>
                        <a:pt x="127" y="77"/>
                        <a:pt x="150" y="4"/>
                        <a:pt x="142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33"/>
                <p:cNvSpPr/>
                <p:nvPr/>
              </p:nvSpPr>
              <p:spPr>
                <a:xfrm>
                  <a:off x="4490747" y="4409467"/>
                  <a:ext cx="17270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3" extrusionOk="0">
                      <a:moveTo>
                        <a:pt x="146" y="1"/>
                      </a:moveTo>
                      <a:cubicBezTo>
                        <a:pt x="136" y="1"/>
                        <a:pt x="99" y="68"/>
                        <a:pt x="62" y="154"/>
                      </a:cubicBezTo>
                      <a:cubicBezTo>
                        <a:pt x="27" y="243"/>
                        <a:pt x="0" y="319"/>
                        <a:pt x="8" y="323"/>
                      </a:cubicBezTo>
                      <a:cubicBezTo>
                        <a:pt x="16" y="323"/>
                        <a:pt x="54" y="254"/>
                        <a:pt x="92" y="166"/>
                      </a:cubicBezTo>
                      <a:cubicBezTo>
                        <a:pt x="127" y="78"/>
                        <a:pt x="154" y="6"/>
                        <a:pt x="146" y="1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33"/>
                <p:cNvSpPr/>
                <p:nvPr/>
              </p:nvSpPr>
              <p:spPr>
                <a:xfrm>
                  <a:off x="4583153" y="4378402"/>
                  <a:ext cx="36559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8" extrusionOk="0">
                      <a:moveTo>
                        <a:pt x="8" y="1"/>
                      </a:move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0" y="10"/>
                        <a:pt x="69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1" y="137"/>
                        <a:pt x="322" y="136"/>
                      </a:cubicBezTo>
                      <a:cubicBezTo>
                        <a:pt x="326" y="129"/>
                        <a:pt x="257" y="94"/>
                        <a:pt x="168" y="56"/>
                      </a:cubicBezTo>
                      <a:cubicBezTo>
                        <a:pt x="92" y="22"/>
                        <a:pt x="26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33"/>
                <p:cNvSpPr/>
                <p:nvPr/>
              </p:nvSpPr>
              <p:spPr>
                <a:xfrm>
                  <a:off x="4439498" y="4317504"/>
                  <a:ext cx="36784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41" extrusionOk="0">
                      <a:moveTo>
                        <a:pt x="10" y="0"/>
                      </a:move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4" y="141"/>
                        <a:pt x="319" y="141"/>
                      </a:cubicBezTo>
                      <a:cubicBezTo>
                        <a:pt x="322" y="141"/>
                        <a:pt x="323" y="140"/>
                        <a:pt x="323" y="139"/>
                      </a:cubicBezTo>
                      <a:cubicBezTo>
                        <a:pt x="327" y="131"/>
                        <a:pt x="258" y="93"/>
                        <a:pt x="170" y="59"/>
                      </a:cubicBezTo>
                      <a:cubicBezTo>
                        <a:pt x="93" y="25"/>
                        <a:pt x="2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33"/>
                <p:cNvSpPr/>
                <p:nvPr/>
              </p:nvSpPr>
              <p:spPr>
                <a:xfrm>
                  <a:off x="4583489" y="4319074"/>
                  <a:ext cx="37120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35" extrusionOk="0">
                      <a:moveTo>
                        <a:pt x="322" y="1"/>
                      </a:moveTo>
                      <a:cubicBezTo>
                        <a:pt x="303" y="1"/>
                        <a:pt x="235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5" y="134"/>
                        <a:pt x="7" y="134"/>
                        <a:pt x="9" y="134"/>
                      </a:cubicBezTo>
                      <a:cubicBezTo>
                        <a:pt x="28" y="134"/>
                        <a:pt x="93" y="112"/>
                        <a:pt x="170" y="79"/>
                      </a:cubicBezTo>
                      <a:cubicBezTo>
                        <a:pt x="257" y="45"/>
                        <a:pt x="331" y="10"/>
                        <a:pt x="326" y="2"/>
                      </a:cubicBezTo>
                      <a:cubicBezTo>
                        <a:pt x="326" y="1"/>
                        <a:pt x="324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33"/>
                <p:cNvSpPr/>
                <p:nvPr/>
              </p:nvSpPr>
              <p:spPr>
                <a:xfrm>
                  <a:off x="4439161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21" y="0"/>
                      </a:moveTo>
                      <a:cubicBezTo>
                        <a:pt x="303" y="0"/>
                        <a:pt x="235" y="22"/>
                        <a:pt x="158" y="51"/>
                      </a:cubicBezTo>
                      <a:cubicBezTo>
                        <a:pt x="69" y="90"/>
                        <a:pt x="0" y="124"/>
                        <a:pt x="4" y="132"/>
                      </a:cubicBezTo>
                      <a:cubicBezTo>
                        <a:pt x="4" y="133"/>
                        <a:pt x="5" y="134"/>
                        <a:pt x="8" y="134"/>
                      </a:cubicBezTo>
                      <a:cubicBezTo>
                        <a:pt x="24" y="134"/>
                        <a:pt x="92" y="112"/>
                        <a:pt x="169" y="83"/>
                      </a:cubicBezTo>
                      <a:cubicBezTo>
                        <a:pt x="257" y="44"/>
                        <a:pt x="326" y="9"/>
                        <a:pt x="326" y="2"/>
                      </a:cubicBezTo>
                      <a:cubicBezTo>
                        <a:pt x="325" y="1"/>
                        <a:pt x="324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33"/>
                <p:cNvSpPr/>
                <p:nvPr/>
              </p:nvSpPr>
              <p:spPr>
                <a:xfrm>
                  <a:off x="4550968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8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57" y="165"/>
                      </a:cubicBezTo>
                      <a:cubicBezTo>
                        <a:pt x="91" y="255"/>
                        <a:pt x="128" y="323"/>
                        <a:pt x="137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5" y="318"/>
                        <a:pt x="122" y="245"/>
                        <a:pt x="84" y="153"/>
                      </a:cubicBezTo>
                      <a:cubicBezTo>
                        <a:pt x="51" y="68"/>
                        <a:pt x="17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33"/>
                <p:cNvSpPr/>
                <p:nvPr/>
              </p:nvSpPr>
              <p:spPr>
                <a:xfrm>
                  <a:off x="4492429" y="4265578"/>
                  <a:ext cx="16485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323" extrusionOk="0">
                      <a:moveTo>
                        <a:pt x="9" y="1"/>
                      </a:move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1" y="5"/>
                        <a:pt x="24" y="77"/>
                        <a:pt x="58" y="166"/>
                      </a:cubicBezTo>
                      <a:cubicBezTo>
                        <a:pt x="93" y="254"/>
                        <a:pt x="127" y="323"/>
                        <a:pt x="135" y="323"/>
                      </a:cubicBezTo>
                      <a:cubicBezTo>
                        <a:pt x="146" y="318"/>
                        <a:pt x="123" y="242"/>
                        <a:pt x="85" y="154"/>
                      </a:cubicBezTo>
                      <a:cubicBezTo>
                        <a:pt x="51" y="6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33"/>
                <p:cNvSpPr/>
                <p:nvPr/>
              </p:nvSpPr>
              <p:spPr>
                <a:xfrm>
                  <a:off x="4539641" y="4259970"/>
                  <a:ext cx="9196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342" extrusionOk="0">
                      <a:moveTo>
                        <a:pt x="74" y="0"/>
                      </a:moveTo>
                      <a:cubicBezTo>
                        <a:pt x="66" y="0"/>
                        <a:pt x="47" y="74"/>
                        <a:pt x="28" y="170"/>
                      </a:cubicBezTo>
                      <a:cubicBezTo>
                        <a:pt x="9" y="262"/>
                        <a:pt x="1" y="342"/>
                        <a:pt x="9" y="342"/>
                      </a:cubicBezTo>
                      <a:cubicBezTo>
                        <a:pt x="9" y="342"/>
                        <a:pt x="10" y="342"/>
                        <a:pt x="10" y="342"/>
                      </a:cubicBezTo>
                      <a:cubicBezTo>
                        <a:pt x="21" y="342"/>
                        <a:pt x="40" y="267"/>
                        <a:pt x="59" y="173"/>
                      </a:cubicBezTo>
                      <a:cubicBezTo>
                        <a:pt x="74" y="81"/>
                        <a:pt x="82" y="5"/>
                        <a:pt x="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33"/>
                <p:cNvSpPr/>
                <p:nvPr/>
              </p:nvSpPr>
              <p:spPr>
                <a:xfrm>
                  <a:off x="4510484" y="4413393"/>
                  <a:ext cx="908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9" extrusionOk="0">
                      <a:moveTo>
                        <a:pt x="73" y="1"/>
                      </a:moveTo>
                      <a:cubicBezTo>
                        <a:pt x="65" y="1"/>
                        <a:pt x="43" y="76"/>
                        <a:pt x="27" y="165"/>
                      </a:cubicBezTo>
                      <a:cubicBezTo>
                        <a:pt x="8" y="261"/>
                        <a:pt x="1" y="338"/>
                        <a:pt x="8" y="338"/>
                      </a:cubicBezTo>
                      <a:cubicBezTo>
                        <a:pt x="8" y="338"/>
                        <a:pt x="8" y="339"/>
                        <a:pt x="9" y="339"/>
                      </a:cubicBezTo>
                      <a:cubicBezTo>
                        <a:pt x="17" y="339"/>
                        <a:pt x="40" y="263"/>
                        <a:pt x="54" y="173"/>
                      </a:cubicBezTo>
                      <a:cubicBezTo>
                        <a:pt x="73" y="77"/>
                        <a:pt x="81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33"/>
                <p:cNvSpPr/>
                <p:nvPr/>
              </p:nvSpPr>
              <p:spPr>
                <a:xfrm>
                  <a:off x="4587078" y="4366289"/>
                  <a:ext cx="38690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4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4"/>
                        <a:pt x="76" y="34"/>
                        <a:pt x="168" y="53"/>
                      </a:cubicBezTo>
                      <a:cubicBezTo>
                        <a:pt x="237" y="64"/>
                        <a:pt x="296" y="73"/>
                        <a:pt x="323" y="73"/>
                      </a:cubicBezTo>
                      <a:cubicBezTo>
                        <a:pt x="334" y="73"/>
                        <a:pt x="340" y="72"/>
                        <a:pt x="340" y="69"/>
                      </a:cubicBezTo>
                      <a:cubicBezTo>
                        <a:pt x="345" y="60"/>
                        <a:pt x="268" y="41"/>
                        <a:pt x="176" y="23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33"/>
                <p:cNvSpPr/>
                <p:nvPr/>
              </p:nvSpPr>
              <p:spPr>
                <a:xfrm>
                  <a:off x="4434003" y="4337018"/>
                  <a:ext cx="38354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2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1"/>
                        <a:pt x="73" y="34"/>
                        <a:pt x="170" y="54"/>
                      </a:cubicBezTo>
                      <a:cubicBezTo>
                        <a:pt x="236" y="64"/>
                        <a:pt x="297" y="72"/>
                        <a:pt x="325" y="72"/>
                      </a:cubicBezTo>
                      <a:cubicBezTo>
                        <a:pt x="336" y="72"/>
                        <a:pt x="341" y="71"/>
                        <a:pt x="341" y="68"/>
                      </a:cubicBezTo>
                      <a:cubicBezTo>
                        <a:pt x="341" y="61"/>
                        <a:pt x="269" y="42"/>
                        <a:pt x="173" y="22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33"/>
                <p:cNvSpPr/>
                <p:nvPr/>
              </p:nvSpPr>
              <p:spPr>
                <a:xfrm>
                  <a:off x="4577546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42" y="86"/>
                      </a:cubicBezTo>
                      <a:cubicBezTo>
                        <a:pt x="62" y="139"/>
                        <a:pt x="0" y="190"/>
                        <a:pt x="4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2" y="194"/>
                        <a:pt x="83" y="158"/>
                        <a:pt x="158" y="109"/>
                      </a:cubicBezTo>
                      <a:cubicBezTo>
                        <a:pt x="238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33"/>
                <p:cNvSpPr/>
                <p:nvPr/>
              </p:nvSpPr>
              <p:spPr>
                <a:xfrm>
                  <a:off x="4448581" y="4388383"/>
                  <a:ext cx="33307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99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39" y="86"/>
                      </a:cubicBezTo>
                      <a:cubicBezTo>
                        <a:pt x="62" y="139"/>
                        <a:pt x="1" y="189"/>
                        <a:pt x="5" y="197"/>
                      </a:cubicBezTo>
                      <a:cubicBezTo>
                        <a:pt x="5" y="198"/>
                        <a:pt x="6" y="198"/>
                        <a:pt x="7" y="198"/>
                      </a:cubicBezTo>
                      <a:cubicBezTo>
                        <a:pt x="20" y="198"/>
                        <a:pt x="84" y="162"/>
                        <a:pt x="158" y="113"/>
                      </a:cubicBezTo>
                      <a:cubicBezTo>
                        <a:pt x="234" y="59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33"/>
                <p:cNvSpPr/>
                <p:nvPr/>
              </p:nvSpPr>
              <p:spPr>
                <a:xfrm>
                  <a:off x="4561621" y="4403972"/>
                  <a:ext cx="23775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289" extrusionOk="0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3" y="229"/>
                        <a:pt x="190" y="289"/>
                        <a:pt x="202" y="289"/>
                      </a:cubicBezTo>
                      <a:cubicBezTo>
                        <a:pt x="203" y="289"/>
                        <a:pt x="204" y="289"/>
                        <a:pt x="204" y="288"/>
                      </a:cubicBezTo>
                      <a:cubicBezTo>
                        <a:pt x="211" y="284"/>
                        <a:pt x="173" y="215"/>
                        <a:pt x="119" y="138"/>
                      </a:cubicBezTo>
                      <a:cubicBezTo>
                        <a:pt x="68" y="60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33"/>
                <p:cNvSpPr/>
                <p:nvPr/>
              </p:nvSpPr>
              <p:spPr>
                <a:xfrm>
                  <a:off x="4474374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1" y="9"/>
                        <a:pt x="39" y="73"/>
                        <a:pt x="93" y="154"/>
                      </a:cubicBezTo>
                      <a:cubicBezTo>
                        <a:pt x="144" y="232"/>
                        <a:pt x="189" y="289"/>
                        <a:pt x="200" y="289"/>
                      </a:cubicBezTo>
                      <a:cubicBezTo>
                        <a:pt x="200" y="289"/>
                        <a:pt x="200" y="289"/>
                        <a:pt x="200" y="289"/>
                      </a:cubicBezTo>
                      <a:cubicBezTo>
                        <a:pt x="208" y="285"/>
                        <a:pt x="169" y="216"/>
                        <a:pt x="116" y="139"/>
                      </a:cubicBezTo>
                      <a:cubicBezTo>
                        <a:pt x="64" y="61"/>
                        <a:pt x="15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33"/>
                <p:cNvSpPr/>
                <p:nvPr/>
              </p:nvSpPr>
              <p:spPr>
                <a:xfrm>
                  <a:off x="4561621" y="4274998"/>
                  <a:ext cx="22990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89" extrusionOk="0">
                      <a:moveTo>
                        <a:pt x="198" y="0"/>
                      </a:moveTo>
                      <a:cubicBezTo>
                        <a:pt x="187" y="0"/>
                        <a:pt x="140" y="59"/>
                        <a:pt x="89" y="135"/>
                      </a:cubicBezTo>
                      <a:cubicBezTo>
                        <a:pt x="35" y="216"/>
                        <a:pt x="1" y="280"/>
                        <a:pt x="4" y="289"/>
                      </a:cubicBezTo>
                      <a:cubicBezTo>
                        <a:pt x="5" y="289"/>
                        <a:pt x="5" y="289"/>
                        <a:pt x="5" y="289"/>
                      </a:cubicBezTo>
                      <a:cubicBezTo>
                        <a:pt x="15" y="289"/>
                        <a:pt x="63" y="228"/>
                        <a:pt x="116" y="151"/>
                      </a:cubicBezTo>
                      <a:cubicBezTo>
                        <a:pt x="169" y="73"/>
                        <a:pt x="204" y="4"/>
                        <a:pt x="199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33"/>
                <p:cNvSpPr/>
                <p:nvPr/>
              </p:nvSpPr>
              <p:spPr>
                <a:xfrm>
                  <a:off x="4474823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9" y="1"/>
                      </a:moveTo>
                      <a:cubicBezTo>
                        <a:pt x="189" y="1"/>
                        <a:pt x="141" y="61"/>
                        <a:pt x="89" y="135"/>
                      </a:cubicBezTo>
                      <a:cubicBezTo>
                        <a:pt x="35" y="216"/>
                        <a:pt x="0" y="285"/>
                        <a:pt x="8" y="289"/>
                      </a:cubicBezTo>
                      <a:cubicBezTo>
                        <a:pt x="8" y="289"/>
                        <a:pt x="8" y="289"/>
                        <a:pt x="9" y="289"/>
                      </a:cubicBezTo>
                      <a:cubicBezTo>
                        <a:pt x="19" y="289"/>
                        <a:pt x="64" y="233"/>
                        <a:pt x="115" y="155"/>
                      </a:cubicBezTo>
                      <a:cubicBezTo>
                        <a:pt x="169" y="75"/>
                        <a:pt x="207" y="6"/>
                        <a:pt x="200" y="1"/>
                      </a:cubicBezTo>
                      <a:cubicBezTo>
                        <a:pt x="200" y="1"/>
                        <a:pt x="200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33"/>
                <p:cNvSpPr/>
                <p:nvPr/>
              </p:nvSpPr>
              <p:spPr>
                <a:xfrm>
                  <a:off x="4577994" y="4388047"/>
                  <a:ext cx="33195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8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8" y="59"/>
                        <a:pt x="138" y="112"/>
                      </a:cubicBezTo>
                      <a:cubicBezTo>
                        <a:pt x="212" y="161"/>
                        <a:pt x="277" y="197"/>
                        <a:pt x="289" y="197"/>
                      </a:cubicBezTo>
                      <a:cubicBezTo>
                        <a:pt x="291" y="197"/>
                        <a:pt x="291" y="197"/>
                        <a:pt x="292" y="197"/>
                      </a:cubicBezTo>
                      <a:cubicBezTo>
                        <a:pt x="295" y="188"/>
                        <a:pt x="234" y="139"/>
                        <a:pt x="157" y="85"/>
                      </a:cubicBezTo>
                      <a:cubicBezTo>
                        <a:pt x="80" y="38"/>
                        <a:pt x="14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33"/>
                <p:cNvSpPr/>
                <p:nvPr/>
              </p:nvSpPr>
              <p:spPr>
                <a:xfrm>
                  <a:off x="4448245" y="4301578"/>
                  <a:ext cx="33643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5" extrusionOk="0">
                      <a:moveTo>
                        <a:pt x="7" y="1"/>
                      </a:moveTo>
                      <a:cubicBezTo>
                        <a:pt x="6" y="1"/>
                        <a:pt x="5" y="1"/>
                        <a:pt x="4" y="2"/>
                      </a:cubicBezTo>
                      <a:cubicBezTo>
                        <a:pt x="0" y="9"/>
                        <a:pt x="61" y="55"/>
                        <a:pt x="142" y="109"/>
                      </a:cubicBezTo>
                      <a:cubicBezTo>
                        <a:pt x="215" y="158"/>
                        <a:pt x="276" y="194"/>
                        <a:pt x="292" y="194"/>
                      </a:cubicBezTo>
                      <a:cubicBezTo>
                        <a:pt x="294" y="194"/>
                        <a:pt x="295" y="194"/>
                        <a:pt x="295" y="193"/>
                      </a:cubicBezTo>
                      <a:cubicBezTo>
                        <a:pt x="299" y="186"/>
                        <a:pt x="237" y="140"/>
                        <a:pt x="157" y="86"/>
                      </a:cubicBezTo>
                      <a:cubicBezTo>
                        <a:pt x="84" y="37"/>
                        <a:pt x="23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33"/>
                <p:cNvSpPr/>
                <p:nvPr/>
              </p:nvSpPr>
              <p:spPr>
                <a:xfrm>
                  <a:off x="4587078" y="4336569"/>
                  <a:ext cx="38241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4" extrusionOk="0">
                      <a:moveTo>
                        <a:pt x="326" y="1"/>
                      </a:moveTo>
                      <a:cubicBezTo>
                        <a:pt x="299" y="1"/>
                        <a:pt x="237" y="8"/>
                        <a:pt x="168" y="23"/>
                      </a:cubicBezTo>
                      <a:cubicBezTo>
                        <a:pt x="73" y="42"/>
                        <a:pt x="0" y="61"/>
                        <a:pt x="0" y="69"/>
                      </a:cubicBezTo>
                      <a:cubicBezTo>
                        <a:pt x="1" y="72"/>
                        <a:pt x="8" y="74"/>
                        <a:pt x="19" y="74"/>
                      </a:cubicBezTo>
                      <a:cubicBezTo>
                        <a:pt x="47" y="74"/>
                        <a:pt x="105" y="63"/>
                        <a:pt x="172" y="49"/>
                      </a:cubicBezTo>
                      <a:cubicBezTo>
                        <a:pt x="268" y="35"/>
                        <a:pt x="340" y="12"/>
                        <a:pt x="340" y="3"/>
                      </a:cubicBezTo>
                      <a:cubicBezTo>
                        <a:pt x="340" y="2"/>
                        <a:pt x="335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33"/>
                <p:cNvSpPr/>
                <p:nvPr/>
              </p:nvSpPr>
              <p:spPr>
                <a:xfrm>
                  <a:off x="4434003" y="4366738"/>
                  <a:ext cx="38354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5" extrusionOk="0">
                      <a:moveTo>
                        <a:pt x="327" y="0"/>
                      </a:moveTo>
                      <a:cubicBezTo>
                        <a:pt x="300" y="0"/>
                        <a:pt x="238" y="8"/>
                        <a:pt x="170" y="22"/>
                      </a:cubicBezTo>
                      <a:cubicBezTo>
                        <a:pt x="73" y="42"/>
                        <a:pt x="0" y="65"/>
                        <a:pt x="0" y="72"/>
                      </a:cubicBezTo>
                      <a:cubicBezTo>
                        <a:pt x="1" y="74"/>
                        <a:pt x="7" y="75"/>
                        <a:pt x="17" y="75"/>
                      </a:cubicBezTo>
                      <a:cubicBezTo>
                        <a:pt x="45" y="75"/>
                        <a:pt x="106" y="67"/>
                        <a:pt x="177" y="53"/>
                      </a:cubicBezTo>
                      <a:cubicBezTo>
                        <a:pt x="269" y="33"/>
                        <a:pt x="341" y="10"/>
                        <a:pt x="341" y="3"/>
                      </a:cubicBezTo>
                      <a:cubicBezTo>
                        <a:pt x="341" y="1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33"/>
                <p:cNvSpPr/>
                <p:nvPr/>
              </p:nvSpPr>
              <p:spPr>
                <a:xfrm>
                  <a:off x="4540090" y="4413056"/>
                  <a:ext cx="964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4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4"/>
                        <a:pt x="9" y="80"/>
                        <a:pt x="28" y="176"/>
                      </a:cubicBezTo>
                      <a:cubicBezTo>
                        <a:pt x="47" y="268"/>
                        <a:pt x="66" y="341"/>
                        <a:pt x="78" y="341"/>
                      </a:cubicBezTo>
                      <a:cubicBezTo>
                        <a:pt x="85" y="341"/>
                        <a:pt x="78" y="260"/>
                        <a:pt x="59" y="168"/>
                      </a:cubicBezTo>
                      <a:cubicBezTo>
                        <a:pt x="39" y="73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33"/>
                <p:cNvSpPr/>
                <p:nvPr/>
              </p:nvSpPr>
              <p:spPr>
                <a:xfrm>
                  <a:off x="4510035" y="4260419"/>
                  <a:ext cx="9084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8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1" y="1"/>
                        <a:pt x="8" y="77"/>
                        <a:pt x="28" y="173"/>
                      </a:cubicBezTo>
                      <a:cubicBezTo>
                        <a:pt x="43" y="263"/>
                        <a:pt x="65" y="338"/>
                        <a:pt x="73" y="338"/>
                      </a:cubicBezTo>
                      <a:cubicBezTo>
                        <a:pt x="73" y="338"/>
                        <a:pt x="73" y="338"/>
                        <a:pt x="74" y="338"/>
                      </a:cubicBezTo>
                      <a:cubicBezTo>
                        <a:pt x="81" y="338"/>
                        <a:pt x="74" y="261"/>
                        <a:pt x="54" y="166"/>
                      </a:cubicBezTo>
                      <a:cubicBezTo>
                        <a:pt x="36" y="76"/>
                        <a:pt x="1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2" name="Google Shape;4132;p33"/>
            <p:cNvGrpSpPr/>
            <p:nvPr/>
          </p:nvGrpSpPr>
          <p:grpSpPr>
            <a:xfrm>
              <a:off x="4415050" y="3902974"/>
              <a:ext cx="914092" cy="469794"/>
              <a:chOff x="4415050" y="3065562"/>
              <a:chExt cx="914092" cy="469794"/>
            </a:xfrm>
          </p:grpSpPr>
          <p:sp>
            <p:nvSpPr>
              <p:cNvPr id="4133" name="Google Shape;4133;p33"/>
              <p:cNvSpPr/>
              <p:nvPr/>
            </p:nvSpPr>
            <p:spPr>
              <a:xfrm>
                <a:off x="4561285" y="3338873"/>
                <a:ext cx="53717" cy="6583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7" extrusionOk="0">
                    <a:moveTo>
                      <a:pt x="230" y="1"/>
                    </a:moveTo>
                    <a:lnTo>
                      <a:pt x="0" y="480"/>
                    </a:lnTo>
                    <a:lnTo>
                      <a:pt x="268" y="586"/>
                    </a:lnTo>
                    <a:lnTo>
                      <a:pt x="478" y="13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33"/>
              <p:cNvSpPr/>
              <p:nvPr/>
            </p:nvSpPr>
            <p:spPr>
              <a:xfrm>
                <a:off x="4415050" y="3355247"/>
                <a:ext cx="272624" cy="180109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06" extrusionOk="0">
                    <a:moveTo>
                      <a:pt x="940" y="1"/>
                    </a:moveTo>
                    <a:cubicBezTo>
                      <a:pt x="367" y="1"/>
                      <a:pt x="1" y="514"/>
                      <a:pt x="1" y="514"/>
                    </a:cubicBezTo>
                    <a:lnTo>
                      <a:pt x="2193" y="1606"/>
                    </a:lnTo>
                    <a:cubicBezTo>
                      <a:pt x="2193" y="1606"/>
                      <a:pt x="2431" y="725"/>
                      <a:pt x="1529" y="180"/>
                    </a:cubicBezTo>
                    <a:cubicBezTo>
                      <a:pt x="1316" y="50"/>
                      <a:pt x="1118" y="1"/>
                      <a:pt x="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33"/>
              <p:cNvSpPr/>
              <p:nvPr/>
            </p:nvSpPr>
            <p:spPr>
              <a:xfrm>
                <a:off x="4544463" y="3065562"/>
                <a:ext cx="784679" cy="441413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3936" extrusionOk="0">
                    <a:moveTo>
                      <a:pt x="1116" y="1"/>
                    </a:moveTo>
                    <a:lnTo>
                      <a:pt x="215" y="2173"/>
                    </a:lnTo>
                    <a:cubicBezTo>
                      <a:pt x="135" y="2330"/>
                      <a:pt x="0" y="2484"/>
                      <a:pt x="283" y="2641"/>
                    </a:cubicBezTo>
                    <a:cubicBezTo>
                      <a:pt x="743" y="2901"/>
                      <a:pt x="1081" y="3288"/>
                      <a:pt x="1134" y="3936"/>
                    </a:cubicBezTo>
                    <a:lnTo>
                      <a:pt x="3729" y="3936"/>
                    </a:lnTo>
                    <a:cubicBezTo>
                      <a:pt x="3912" y="3936"/>
                      <a:pt x="4073" y="3813"/>
                      <a:pt x="4123" y="3637"/>
                    </a:cubicBezTo>
                    <a:lnTo>
                      <a:pt x="6997" y="3805"/>
                    </a:lnTo>
                    <a:cubicBezTo>
                      <a:pt x="6772" y="3081"/>
                      <a:pt x="6376" y="2449"/>
                      <a:pt x="5732" y="1947"/>
                    </a:cubicBezTo>
                    <a:lnTo>
                      <a:pt x="3081" y="2031"/>
                    </a:lnTo>
                    <a:cubicBezTo>
                      <a:pt x="3353" y="2280"/>
                      <a:pt x="3522" y="2579"/>
                      <a:pt x="3564" y="2931"/>
                    </a:cubicBezTo>
                    <a:cubicBezTo>
                      <a:pt x="3606" y="3262"/>
                      <a:pt x="3350" y="3552"/>
                      <a:pt x="3016" y="3552"/>
                    </a:cubicBezTo>
                    <a:lnTo>
                      <a:pt x="1679" y="3552"/>
                    </a:lnTo>
                    <a:cubicBezTo>
                      <a:pt x="1544" y="3552"/>
                      <a:pt x="1426" y="3476"/>
                      <a:pt x="1372" y="3354"/>
                    </a:cubicBezTo>
                    <a:lnTo>
                      <a:pt x="1065" y="2656"/>
                    </a:lnTo>
                    <a:cubicBezTo>
                      <a:pt x="955" y="2399"/>
                      <a:pt x="939" y="2112"/>
                      <a:pt x="1024" y="1847"/>
                    </a:cubicBezTo>
                    <a:lnTo>
                      <a:pt x="1387" y="154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33"/>
              <p:cNvSpPr/>
              <p:nvPr/>
            </p:nvSpPr>
            <p:spPr>
              <a:xfrm>
                <a:off x="5006829" y="3355920"/>
                <a:ext cx="300100" cy="134801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202" extrusionOk="0">
                    <a:moveTo>
                      <a:pt x="1059" y="1"/>
                    </a:moveTo>
                    <a:cubicBezTo>
                      <a:pt x="117" y="1"/>
                      <a:pt x="0" y="1048"/>
                      <a:pt x="0" y="1048"/>
                    </a:cubicBezTo>
                    <a:lnTo>
                      <a:pt x="2675" y="1201"/>
                    </a:lnTo>
                    <a:cubicBezTo>
                      <a:pt x="2675" y="1201"/>
                      <a:pt x="2227" y="94"/>
                      <a:pt x="1177" y="6"/>
                    </a:cubicBezTo>
                    <a:cubicBezTo>
                      <a:pt x="1136" y="2"/>
                      <a:pt x="1097" y="1"/>
                      <a:pt x="10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7" name="Google Shape;4137;p33"/>
            <p:cNvSpPr/>
            <p:nvPr/>
          </p:nvSpPr>
          <p:spPr>
            <a:xfrm>
              <a:off x="4790169" y="4214886"/>
              <a:ext cx="40596" cy="50803"/>
            </a:xfrm>
            <a:custGeom>
              <a:avLst/>
              <a:gdLst/>
              <a:ahLst/>
              <a:cxnLst/>
              <a:rect l="l" t="t" r="r" b="b"/>
              <a:pathLst>
                <a:path w="362" h="453" extrusionOk="0">
                  <a:moveTo>
                    <a:pt x="1" y="1"/>
                  </a:moveTo>
                  <a:lnTo>
                    <a:pt x="59" y="453"/>
                  </a:lnTo>
                  <a:lnTo>
                    <a:pt x="323" y="453"/>
                  </a:lnTo>
                  <a:lnTo>
                    <a:pt x="36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3"/>
            <p:cNvSpPr/>
            <p:nvPr/>
          </p:nvSpPr>
          <p:spPr>
            <a:xfrm>
              <a:off x="4822017" y="3962658"/>
              <a:ext cx="249859" cy="143549"/>
            </a:xfrm>
            <a:custGeom>
              <a:avLst/>
              <a:gdLst/>
              <a:ahLst/>
              <a:cxnLst/>
              <a:rect l="l" t="t" r="r" b="b"/>
              <a:pathLst>
                <a:path w="2228" h="1280" extrusionOk="0">
                  <a:moveTo>
                    <a:pt x="901" y="0"/>
                  </a:moveTo>
                  <a:cubicBezTo>
                    <a:pt x="901" y="0"/>
                    <a:pt x="921" y="361"/>
                    <a:pt x="951" y="521"/>
                  </a:cubicBezTo>
                  <a:cubicBezTo>
                    <a:pt x="807" y="508"/>
                    <a:pt x="666" y="500"/>
                    <a:pt x="527" y="500"/>
                  </a:cubicBezTo>
                  <a:cubicBezTo>
                    <a:pt x="345" y="500"/>
                    <a:pt x="169" y="514"/>
                    <a:pt x="1" y="544"/>
                  </a:cubicBezTo>
                  <a:lnTo>
                    <a:pt x="74" y="1107"/>
                  </a:lnTo>
                  <a:cubicBezTo>
                    <a:pt x="74" y="1107"/>
                    <a:pt x="718" y="1279"/>
                    <a:pt x="1270" y="1279"/>
                  </a:cubicBezTo>
                  <a:cubicBezTo>
                    <a:pt x="1574" y="1279"/>
                    <a:pt x="1850" y="1227"/>
                    <a:pt x="1975" y="1065"/>
                  </a:cubicBezTo>
                  <a:cubicBezTo>
                    <a:pt x="2227" y="732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3"/>
            <p:cNvSpPr/>
            <p:nvPr/>
          </p:nvSpPr>
          <p:spPr>
            <a:xfrm>
              <a:off x="4772114" y="4021089"/>
              <a:ext cx="101267" cy="197828"/>
            </a:xfrm>
            <a:custGeom>
              <a:avLst/>
              <a:gdLst/>
              <a:ahLst/>
              <a:cxnLst/>
              <a:rect l="l" t="t" r="r" b="b"/>
              <a:pathLst>
                <a:path w="903" h="1764" extrusionOk="0">
                  <a:moveTo>
                    <a:pt x="708" y="0"/>
                  </a:moveTo>
                  <a:cubicBezTo>
                    <a:pt x="641" y="0"/>
                    <a:pt x="266" y="7"/>
                    <a:pt x="116" y="158"/>
                  </a:cubicBezTo>
                  <a:cubicBezTo>
                    <a:pt x="1" y="268"/>
                    <a:pt x="93" y="1177"/>
                    <a:pt x="162" y="1729"/>
                  </a:cubicBezTo>
                  <a:cubicBezTo>
                    <a:pt x="228" y="1754"/>
                    <a:pt x="301" y="1764"/>
                    <a:pt x="375" y="1764"/>
                  </a:cubicBezTo>
                  <a:cubicBezTo>
                    <a:pt x="425" y="1764"/>
                    <a:pt x="474" y="1759"/>
                    <a:pt x="522" y="1752"/>
                  </a:cubicBezTo>
                  <a:cubicBezTo>
                    <a:pt x="584" y="1257"/>
                    <a:pt x="680" y="793"/>
                    <a:pt x="519" y="586"/>
                  </a:cubicBezTo>
                  <a:lnTo>
                    <a:pt x="519" y="586"/>
                  </a:lnTo>
                  <a:lnTo>
                    <a:pt x="902" y="664"/>
                  </a:lnTo>
                  <a:lnTo>
                    <a:pt x="718" y="0"/>
                  </a:lnTo>
                  <a:cubicBezTo>
                    <a:pt x="718" y="0"/>
                    <a:pt x="715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3"/>
            <p:cNvSpPr/>
            <p:nvPr/>
          </p:nvSpPr>
          <p:spPr>
            <a:xfrm>
              <a:off x="4726247" y="4256269"/>
              <a:ext cx="119547" cy="52934"/>
            </a:xfrm>
            <a:custGeom>
              <a:avLst/>
              <a:gdLst/>
              <a:ahLst/>
              <a:cxnLst/>
              <a:rect l="l" t="t" r="r" b="b"/>
              <a:pathLst>
                <a:path w="1066" h="472" extrusionOk="0">
                  <a:moveTo>
                    <a:pt x="902" y="0"/>
                  </a:moveTo>
                  <a:cubicBezTo>
                    <a:pt x="895" y="0"/>
                    <a:pt x="888" y="1"/>
                    <a:pt x="882" y="3"/>
                  </a:cubicBezTo>
                  <a:cubicBezTo>
                    <a:pt x="836" y="24"/>
                    <a:pt x="783" y="35"/>
                    <a:pt x="730" y="35"/>
                  </a:cubicBezTo>
                  <a:cubicBezTo>
                    <a:pt x="694" y="35"/>
                    <a:pt x="658" y="30"/>
                    <a:pt x="625" y="19"/>
                  </a:cubicBezTo>
                  <a:cubicBezTo>
                    <a:pt x="615" y="15"/>
                    <a:pt x="604" y="13"/>
                    <a:pt x="594" y="13"/>
                  </a:cubicBezTo>
                  <a:cubicBezTo>
                    <a:pt x="571" y="13"/>
                    <a:pt x="550" y="23"/>
                    <a:pt x="537" y="42"/>
                  </a:cubicBezTo>
                  <a:cubicBezTo>
                    <a:pt x="475" y="122"/>
                    <a:pt x="414" y="176"/>
                    <a:pt x="268" y="237"/>
                  </a:cubicBezTo>
                  <a:cubicBezTo>
                    <a:pt x="228" y="235"/>
                    <a:pt x="189" y="232"/>
                    <a:pt x="153" y="232"/>
                  </a:cubicBezTo>
                  <a:cubicBezTo>
                    <a:pt x="67" y="232"/>
                    <a:pt x="3" y="248"/>
                    <a:pt x="1" y="332"/>
                  </a:cubicBezTo>
                  <a:cubicBezTo>
                    <a:pt x="98" y="425"/>
                    <a:pt x="219" y="471"/>
                    <a:pt x="391" y="471"/>
                  </a:cubicBezTo>
                  <a:cubicBezTo>
                    <a:pt x="449" y="471"/>
                    <a:pt x="512" y="466"/>
                    <a:pt x="583" y="456"/>
                  </a:cubicBezTo>
                  <a:cubicBezTo>
                    <a:pt x="640" y="460"/>
                    <a:pt x="694" y="463"/>
                    <a:pt x="746" y="463"/>
                  </a:cubicBezTo>
                  <a:cubicBezTo>
                    <a:pt x="876" y="463"/>
                    <a:pt x="986" y="443"/>
                    <a:pt x="1066" y="375"/>
                  </a:cubicBezTo>
                  <a:cubicBezTo>
                    <a:pt x="1039" y="252"/>
                    <a:pt x="1016" y="125"/>
                    <a:pt x="958" y="30"/>
                  </a:cubicBezTo>
                  <a:cubicBezTo>
                    <a:pt x="947" y="9"/>
                    <a:pt x="924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3"/>
            <p:cNvSpPr/>
            <p:nvPr/>
          </p:nvSpPr>
          <p:spPr>
            <a:xfrm>
              <a:off x="4947057" y="3717609"/>
              <a:ext cx="67623" cy="62803"/>
            </a:xfrm>
            <a:custGeom>
              <a:avLst/>
              <a:gdLst/>
              <a:ahLst/>
              <a:cxnLst/>
              <a:rect l="l" t="t" r="r" b="b"/>
              <a:pathLst>
                <a:path w="603" h="560" extrusionOk="0">
                  <a:moveTo>
                    <a:pt x="469" y="1"/>
                  </a:moveTo>
                  <a:lnTo>
                    <a:pt x="1" y="142"/>
                  </a:lnTo>
                  <a:lnTo>
                    <a:pt x="219" y="560"/>
                  </a:lnTo>
                  <a:lnTo>
                    <a:pt x="602" y="36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3"/>
            <p:cNvSpPr/>
            <p:nvPr/>
          </p:nvSpPr>
          <p:spPr>
            <a:xfrm>
              <a:off x="4901308" y="3642703"/>
              <a:ext cx="91286" cy="115848"/>
            </a:xfrm>
            <a:custGeom>
              <a:avLst/>
              <a:gdLst/>
              <a:ahLst/>
              <a:cxnLst/>
              <a:rect l="l" t="t" r="r" b="b"/>
              <a:pathLst>
                <a:path w="814" h="1033" extrusionOk="0">
                  <a:moveTo>
                    <a:pt x="416" y="1"/>
                  </a:moveTo>
                  <a:cubicBezTo>
                    <a:pt x="414" y="1"/>
                    <a:pt x="412" y="1"/>
                    <a:pt x="411" y="1"/>
                  </a:cubicBezTo>
                  <a:cubicBezTo>
                    <a:pt x="204" y="9"/>
                    <a:pt x="0" y="246"/>
                    <a:pt x="46" y="522"/>
                  </a:cubicBezTo>
                  <a:cubicBezTo>
                    <a:pt x="101" y="852"/>
                    <a:pt x="188" y="1033"/>
                    <a:pt x="320" y="1033"/>
                  </a:cubicBezTo>
                  <a:cubicBezTo>
                    <a:pt x="384" y="1033"/>
                    <a:pt x="458" y="990"/>
                    <a:pt x="545" y="901"/>
                  </a:cubicBezTo>
                  <a:cubicBezTo>
                    <a:pt x="782" y="656"/>
                    <a:pt x="813" y="782"/>
                    <a:pt x="805" y="503"/>
                  </a:cubicBezTo>
                  <a:cubicBezTo>
                    <a:pt x="798" y="222"/>
                    <a:pt x="624" y="1"/>
                    <a:pt x="416" y="1"/>
                  </a:cubicBezTo>
                  <a:close/>
                </a:path>
              </a:pathLst>
            </a:custGeom>
            <a:solidFill>
              <a:srgbClr val="D39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3"/>
            <p:cNvSpPr/>
            <p:nvPr/>
          </p:nvSpPr>
          <p:spPr>
            <a:xfrm>
              <a:off x="4890761" y="3758544"/>
              <a:ext cx="169451" cy="294499"/>
            </a:xfrm>
            <a:custGeom>
              <a:avLst/>
              <a:gdLst/>
              <a:ahLst/>
              <a:cxnLst/>
              <a:rect l="l" t="t" r="r" b="b"/>
              <a:pathLst>
                <a:path w="1511" h="2626" extrusionOk="0">
                  <a:moveTo>
                    <a:pt x="1104" y="0"/>
                  </a:moveTo>
                  <a:lnTo>
                    <a:pt x="721" y="195"/>
                  </a:lnTo>
                  <a:cubicBezTo>
                    <a:pt x="288" y="770"/>
                    <a:pt x="0" y="1073"/>
                    <a:pt x="0" y="1073"/>
                  </a:cubicBezTo>
                  <a:cubicBezTo>
                    <a:pt x="15" y="1279"/>
                    <a:pt x="112" y="1338"/>
                    <a:pt x="235" y="1338"/>
                  </a:cubicBezTo>
                  <a:cubicBezTo>
                    <a:pt x="243" y="1338"/>
                    <a:pt x="250" y="1338"/>
                    <a:pt x="258" y="1337"/>
                  </a:cubicBezTo>
                  <a:cubicBezTo>
                    <a:pt x="269" y="1728"/>
                    <a:pt x="288" y="2103"/>
                    <a:pt x="338" y="2341"/>
                  </a:cubicBezTo>
                  <a:cubicBezTo>
                    <a:pt x="626" y="2562"/>
                    <a:pt x="896" y="2626"/>
                    <a:pt x="1187" y="2626"/>
                  </a:cubicBezTo>
                  <a:cubicBezTo>
                    <a:pt x="1292" y="2626"/>
                    <a:pt x="1399" y="2618"/>
                    <a:pt x="1511" y="2605"/>
                  </a:cubicBezTo>
                  <a:cubicBezTo>
                    <a:pt x="1511" y="2605"/>
                    <a:pt x="1346" y="517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3"/>
            <p:cNvSpPr/>
            <p:nvPr/>
          </p:nvSpPr>
          <p:spPr>
            <a:xfrm>
              <a:off x="4916778" y="3633832"/>
              <a:ext cx="210048" cy="191211"/>
            </a:xfrm>
            <a:custGeom>
              <a:avLst/>
              <a:gdLst/>
              <a:ahLst/>
              <a:cxnLst/>
              <a:rect l="l" t="t" r="r" b="b"/>
              <a:pathLst>
                <a:path w="1873" h="1705" extrusionOk="0">
                  <a:moveTo>
                    <a:pt x="453" y="0"/>
                  </a:moveTo>
                  <a:cubicBezTo>
                    <a:pt x="198" y="0"/>
                    <a:pt x="1" y="196"/>
                    <a:pt x="56" y="292"/>
                  </a:cubicBezTo>
                  <a:cubicBezTo>
                    <a:pt x="214" y="403"/>
                    <a:pt x="271" y="560"/>
                    <a:pt x="523" y="564"/>
                  </a:cubicBezTo>
                  <a:cubicBezTo>
                    <a:pt x="540" y="519"/>
                    <a:pt x="572" y="498"/>
                    <a:pt x="602" y="498"/>
                  </a:cubicBezTo>
                  <a:cubicBezTo>
                    <a:pt x="660" y="498"/>
                    <a:pt x="712" y="577"/>
                    <a:pt x="647" y="721"/>
                  </a:cubicBezTo>
                  <a:cubicBezTo>
                    <a:pt x="673" y="1123"/>
                    <a:pt x="834" y="1545"/>
                    <a:pt x="1164" y="1671"/>
                  </a:cubicBezTo>
                  <a:cubicBezTo>
                    <a:pt x="1225" y="1695"/>
                    <a:pt x="1287" y="1705"/>
                    <a:pt x="1348" y="1705"/>
                  </a:cubicBezTo>
                  <a:cubicBezTo>
                    <a:pt x="1582" y="1705"/>
                    <a:pt x="1792" y="1556"/>
                    <a:pt x="1850" y="1464"/>
                  </a:cubicBezTo>
                  <a:cubicBezTo>
                    <a:pt x="1873" y="1430"/>
                    <a:pt x="1646" y="1441"/>
                    <a:pt x="1455" y="1330"/>
                  </a:cubicBezTo>
                  <a:cubicBezTo>
                    <a:pt x="1359" y="1273"/>
                    <a:pt x="1130" y="1112"/>
                    <a:pt x="1018" y="691"/>
                  </a:cubicBezTo>
                  <a:cubicBezTo>
                    <a:pt x="980" y="553"/>
                    <a:pt x="1045" y="419"/>
                    <a:pt x="930" y="269"/>
                  </a:cubicBezTo>
                  <a:cubicBezTo>
                    <a:pt x="777" y="69"/>
                    <a:pt x="605" y="0"/>
                    <a:pt x="453" y="0"/>
                  </a:cubicBezTo>
                  <a:close/>
                </a:path>
              </a:pathLst>
            </a:custGeom>
            <a:solidFill>
              <a:srgbClr val="5B2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5" name="Google Shape;4145;p33"/>
            <p:cNvGrpSpPr/>
            <p:nvPr/>
          </p:nvGrpSpPr>
          <p:grpSpPr>
            <a:xfrm>
              <a:off x="4890727" y="3666132"/>
              <a:ext cx="90388" cy="110466"/>
              <a:chOff x="4415052" y="3666132"/>
              <a:chExt cx="90388" cy="110466"/>
            </a:xfrm>
          </p:grpSpPr>
          <p:sp>
            <p:nvSpPr>
              <p:cNvPr id="4146" name="Google Shape;4146;p33"/>
              <p:cNvSpPr/>
              <p:nvPr/>
            </p:nvSpPr>
            <p:spPr>
              <a:xfrm>
                <a:off x="4439612" y="3696637"/>
                <a:ext cx="25457" cy="294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3" extrusionOk="0">
                    <a:moveTo>
                      <a:pt x="77" y="0"/>
                    </a:moveTo>
                    <a:cubicBezTo>
                      <a:pt x="77" y="0"/>
                      <a:pt x="0" y="177"/>
                      <a:pt x="11" y="234"/>
                    </a:cubicBezTo>
                    <a:cubicBezTo>
                      <a:pt x="16" y="254"/>
                      <a:pt x="43" y="262"/>
                      <a:pt x="77" y="262"/>
                    </a:cubicBezTo>
                    <a:cubicBezTo>
                      <a:pt x="141" y="262"/>
                      <a:pt x="226" y="233"/>
                      <a:pt x="218" y="195"/>
                    </a:cubicBezTo>
                    <a:cubicBezTo>
                      <a:pt x="211" y="13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33"/>
              <p:cNvSpPr/>
              <p:nvPr/>
            </p:nvSpPr>
            <p:spPr>
              <a:xfrm>
                <a:off x="4415052" y="3681496"/>
                <a:ext cx="74913" cy="951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8" extrusionOk="0">
                    <a:moveTo>
                      <a:pt x="281" y="1"/>
                    </a:moveTo>
                    <a:lnTo>
                      <a:pt x="0" y="128"/>
                    </a:lnTo>
                    <a:lnTo>
                      <a:pt x="273" y="848"/>
                    </a:lnTo>
                    <a:lnTo>
                      <a:pt x="299" y="848"/>
                    </a:lnTo>
                    <a:cubicBezTo>
                      <a:pt x="460" y="848"/>
                      <a:pt x="580" y="786"/>
                      <a:pt x="667" y="694"/>
                    </a:cubicBezTo>
                    <a:lnTo>
                      <a:pt x="652" y="660"/>
                    </a:lnTo>
                    <a:cubicBezTo>
                      <a:pt x="614" y="683"/>
                      <a:pt x="584" y="691"/>
                      <a:pt x="549" y="691"/>
                    </a:cubicBezTo>
                    <a:cubicBezTo>
                      <a:pt x="449" y="691"/>
                      <a:pt x="377" y="588"/>
                      <a:pt x="322" y="395"/>
                    </a:cubicBezTo>
                    <a:lnTo>
                      <a:pt x="296" y="395"/>
                    </a:lnTo>
                    <a:cubicBezTo>
                      <a:pt x="262" y="395"/>
                      <a:pt x="235" y="388"/>
                      <a:pt x="230" y="369"/>
                    </a:cubicBezTo>
                    <a:cubicBezTo>
                      <a:pt x="223" y="330"/>
                      <a:pt x="253" y="238"/>
                      <a:pt x="276" y="181"/>
                    </a:cubicBezTo>
                    <a:cubicBezTo>
                      <a:pt x="265" y="120"/>
                      <a:pt x="269" y="59"/>
                      <a:pt x="281" y="1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33"/>
              <p:cNvSpPr/>
              <p:nvPr/>
            </p:nvSpPr>
            <p:spPr>
              <a:xfrm>
                <a:off x="4488169" y="3744301"/>
                <a:ext cx="1424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35" extrusionOk="0">
                    <a:moveTo>
                      <a:pt x="123" y="0"/>
                    </a:moveTo>
                    <a:cubicBezTo>
                      <a:pt x="81" y="46"/>
                      <a:pt x="38" y="81"/>
                      <a:pt x="0" y="100"/>
                    </a:cubicBezTo>
                    <a:lnTo>
                      <a:pt x="15" y="134"/>
                    </a:lnTo>
                    <a:cubicBezTo>
                      <a:pt x="58" y="97"/>
                      <a:pt x="92" y="51"/>
                      <a:pt x="126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33"/>
              <p:cNvSpPr/>
              <p:nvPr/>
            </p:nvSpPr>
            <p:spPr>
              <a:xfrm>
                <a:off x="4444770" y="3674655"/>
                <a:ext cx="60670" cy="843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752" extrusionOk="0">
                    <a:moveTo>
                      <a:pt x="158" y="0"/>
                    </a:moveTo>
                    <a:lnTo>
                      <a:pt x="16" y="62"/>
                    </a:lnTo>
                    <a:cubicBezTo>
                      <a:pt x="4" y="120"/>
                      <a:pt x="0" y="181"/>
                      <a:pt x="11" y="242"/>
                    </a:cubicBezTo>
                    <a:cubicBezTo>
                      <a:pt x="23" y="216"/>
                      <a:pt x="31" y="196"/>
                      <a:pt x="31" y="196"/>
                    </a:cubicBezTo>
                    <a:cubicBezTo>
                      <a:pt x="31" y="196"/>
                      <a:pt x="165" y="334"/>
                      <a:pt x="172" y="391"/>
                    </a:cubicBezTo>
                    <a:cubicBezTo>
                      <a:pt x="181" y="422"/>
                      <a:pt x="115" y="449"/>
                      <a:pt x="57" y="456"/>
                    </a:cubicBezTo>
                    <a:cubicBezTo>
                      <a:pt x="112" y="649"/>
                      <a:pt x="184" y="752"/>
                      <a:pt x="284" y="752"/>
                    </a:cubicBezTo>
                    <a:cubicBezTo>
                      <a:pt x="319" y="752"/>
                      <a:pt x="349" y="744"/>
                      <a:pt x="387" y="721"/>
                    </a:cubicBezTo>
                    <a:cubicBezTo>
                      <a:pt x="425" y="702"/>
                      <a:pt x="468" y="667"/>
                      <a:pt x="510" y="621"/>
                    </a:cubicBezTo>
                    <a:lnTo>
                      <a:pt x="513" y="621"/>
                    </a:lnTo>
                    <a:cubicBezTo>
                      <a:pt x="522" y="606"/>
                      <a:pt x="529" y="591"/>
                      <a:pt x="540" y="575"/>
                    </a:cubicBezTo>
                    <a:lnTo>
                      <a:pt x="513" y="200"/>
                    </a:lnTo>
                    <a:cubicBezTo>
                      <a:pt x="330" y="189"/>
                      <a:pt x="257" y="92"/>
                      <a:pt x="158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33"/>
              <p:cNvSpPr/>
              <p:nvPr/>
            </p:nvSpPr>
            <p:spPr>
              <a:xfrm>
                <a:off x="4462377" y="3666132"/>
                <a:ext cx="40036" cy="309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6" extrusionOk="0">
                    <a:moveTo>
                      <a:pt x="169" y="0"/>
                    </a:moveTo>
                    <a:lnTo>
                      <a:pt x="1" y="76"/>
                    </a:lnTo>
                    <a:cubicBezTo>
                      <a:pt x="100" y="168"/>
                      <a:pt x="173" y="265"/>
                      <a:pt x="356" y="276"/>
                    </a:cubicBezTo>
                    <a:lnTo>
                      <a:pt x="342" y="6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1" name="Google Shape;4151;p33"/>
            <p:cNvSpPr/>
            <p:nvPr/>
          </p:nvSpPr>
          <p:spPr>
            <a:xfrm>
              <a:off x="4861940" y="3619365"/>
              <a:ext cx="193899" cy="127960"/>
            </a:xfrm>
            <a:custGeom>
              <a:avLst/>
              <a:gdLst/>
              <a:ahLst/>
              <a:cxnLst/>
              <a:rect l="l" t="t" r="r" b="b"/>
              <a:pathLst>
                <a:path w="1729" h="1141" extrusionOk="0">
                  <a:moveTo>
                    <a:pt x="989" y="1"/>
                  </a:moveTo>
                  <a:cubicBezTo>
                    <a:pt x="457" y="1"/>
                    <a:pt x="0" y="656"/>
                    <a:pt x="97" y="743"/>
                  </a:cubicBezTo>
                  <a:lnTo>
                    <a:pt x="714" y="578"/>
                  </a:lnTo>
                  <a:cubicBezTo>
                    <a:pt x="724" y="575"/>
                    <a:pt x="734" y="574"/>
                    <a:pt x="745" y="574"/>
                  </a:cubicBezTo>
                  <a:cubicBezTo>
                    <a:pt x="774" y="574"/>
                    <a:pt x="803" y="584"/>
                    <a:pt x="825" y="601"/>
                  </a:cubicBezTo>
                  <a:lnTo>
                    <a:pt x="898" y="666"/>
                  </a:lnTo>
                  <a:cubicBezTo>
                    <a:pt x="932" y="697"/>
                    <a:pt x="947" y="739"/>
                    <a:pt x="936" y="785"/>
                  </a:cubicBezTo>
                  <a:lnTo>
                    <a:pt x="894" y="1004"/>
                  </a:lnTo>
                  <a:cubicBezTo>
                    <a:pt x="883" y="1053"/>
                    <a:pt x="913" y="1099"/>
                    <a:pt x="963" y="1110"/>
                  </a:cubicBezTo>
                  <a:lnTo>
                    <a:pt x="1120" y="1137"/>
                  </a:lnTo>
                  <a:cubicBezTo>
                    <a:pt x="1127" y="1139"/>
                    <a:pt x="1134" y="1140"/>
                    <a:pt x="1141" y="1140"/>
                  </a:cubicBezTo>
                  <a:cubicBezTo>
                    <a:pt x="1161" y="1140"/>
                    <a:pt x="1179" y="1132"/>
                    <a:pt x="1196" y="1119"/>
                  </a:cubicBezTo>
                  <a:lnTo>
                    <a:pt x="1561" y="808"/>
                  </a:lnTo>
                  <a:cubicBezTo>
                    <a:pt x="1561" y="808"/>
                    <a:pt x="1729" y="187"/>
                    <a:pt x="1166" y="26"/>
                  </a:cubicBezTo>
                  <a:cubicBezTo>
                    <a:pt x="1106" y="9"/>
                    <a:pt x="1047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3"/>
            <p:cNvSpPr/>
            <p:nvPr/>
          </p:nvSpPr>
          <p:spPr>
            <a:xfrm>
              <a:off x="5265767" y="4195100"/>
              <a:ext cx="50129" cy="58429"/>
            </a:xfrm>
            <a:custGeom>
              <a:avLst/>
              <a:gdLst/>
              <a:ahLst/>
              <a:cxnLst/>
              <a:rect l="l" t="t" r="r" b="b"/>
              <a:pathLst>
                <a:path w="447" h="521" extrusionOk="0">
                  <a:moveTo>
                    <a:pt x="340" y="1"/>
                  </a:moveTo>
                  <a:lnTo>
                    <a:pt x="156" y="39"/>
                  </a:lnTo>
                  <a:cubicBezTo>
                    <a:pt x="0" y="73"/>
                    <a:pt x="94" y="520"/>
                    <a:pt x="243" y="520"/>
                  </a:cubicBezTo>
                  <a:cubicBezTo>
                    <a:pt x="248" y="520"/>
                    <a:pt x="253" y="519"/>
                    <a:pt x="259" y="518"/>
                  </a:cubicBezTo>
                  <a:lnTo>
                    <a:pt x="446" y="4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3"/>
            <p:cNvSpPr/>
            <p:nvPr/>
          </p:nvSpPr>
          <p:spPr>
            <a:xfrm>
              <a:off x="5303783" y="4193642"/>
              <a:ext cx="21980" cy="54840"/>
            </a:xfrm>
            <a:custGeom>
              <a:avLst/>
              <a:gdLst/>
              <a:ahLst/>
              <a:cxnLst/>
              <a:rect l="l" t="t" r="r" b="b"/>
              <a:pathLst>
                <a:path w="196" h="489" extrusionOk="0">
                  <a:moveTo>
                    <a:pt x="68" y="1"/>
                  </a:moveTo>
                  <a:cubicBezTo>
                    <a:pt x="65" y="1"/>
                    <a:pt x="61" y="1"/>
                    <a:pt x="58" y="2"/>
                  </a:cubicBezTo>
                  <a:lnTo>
                    <a:pt x="1" y="14"/>
                  </a:lnTo>
                  <a:lnTo>
                    <a:pt x="107" y="489"/>
                  </a:lnTo>
                  <a:lnTo>
                    <a:pt x="162" y="478"/>
                  </a:lnTo>
                  <a:cubicBezTo>
                    <a:pt x="180" y="473"/>
                    <a:pt x="196" y="450"/>
                    <a:pt x="188" y="432"/>
                  </a:cubicBezTo>
                  <a:lnTo>
                    <a:pt x="104" y="29"/>
                  </a:lnTo>
                  <a:cubicBezTo>
                    <a:pt x="101" y="13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FEB5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3"/>
            <p:cNvSpPr/>
            <p:nvPr/>
          </p:nvSpPr>
          <p:spPr>
            <a:xfrm>
              <a:off x="4717164" y="3840975"/>
              <a:ext cx="24672" cy="46653"/>
            </a:xfrm>
            <a:custGeom>
              <a:avLst/>
              <a:gdLst/>
              <a:ahLst/>
              <a:cxnLst/>
              <a:rect l="l" t="t" r="r" b="b"/>
              <a:pathLst>
                <a:path w="220" h="416" extrusionOk="0">
                  <a:moveTo>
                    <a:pt x="108" y="0"/>
                  </a:moveTo>
                  <a:cubicBezTo>
                    <a:pt x="107" y="0"/>
                    <a:pt x="106" y="0"/>
                    <a:pt x="105" y="1"/>
                  </a:cubicBezTo>
                  <a:cubicBezTo>
                    <a:pt x="70" y="4"/>
                    <a:pt x="1" y="112"/>
                    <a:pt x="20" y="227"/>
                  </a:cubicBezTo>
                  <a:cubicBezTo>
                    <a:pt x="38" y="337"/>
                    <a:pt x="134" y="415"/>
                    <a:pt x="169" y="415"/>
                  </a:cubicBezTo>
                  <a:cubicBezTo>
                    <a:pt x="171" y="415"/>
                    <a:pt x="172" y="415"/>
                    <a:pt x="174" y="415"/>
                  </a:cubicBezTo>
                  <a:cubicBezTo>
                    <a:pt x="208" y="411"/>
                    <a:pt x="220" y="311"/>
                    <a:pt x="200" y="196"/>
                  </a:cubicBezTo>
                  <a:cubicBezTo>
                    <a:pt x="182" y="90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3"/>
            <p:cNvSpPr/>
            <p:nvPr/>
          </p:nvSpPr>
          <p:spPr>
            <a:xfrm>
              <a:off x="4651896" y="3825498"/>
              <a:ext cx="21195" cy="43513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36" y="1"/>
                  </a:moveTo>
                  <a:cubicBezTo>
                    <a:pt x="100" y="1"/>
                    <a:pt x="20" y="80"/>
                    <a:pt x="12" y="185"/>
                  </a:cubicBezTo>
                  <a:cubicBezTo>
                    <a:pt x="1" y="292"/>
                    <a:pt x="73" y="384"/>
                    <a:pt x="107" y="388"/>
                  </a:cubicBezTo>
                  <a:cubicBezTo>
                    <a:pt x="138" y="388"/>
                    <a:pt x="169" y="303"/>
                    <a:pt x="176" y="196"/>
                  </a:cubicBezTo>
                  <a:cubicBezTo>
                    <a:pt x="188" y="93"/>
                    <a:pt x="169" y="1"/>
                    <a:pt x="138" y="1"/>
                  </a:cubicBezTo>
                  <a:cubicBezTo>
                    <a:pt x="138" y="1"/>
                    <a:pt x="13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3"/>
            <p:cNvSpPr/>
            <p:nvPr/>
          </p:nvSpPr>
          <p:spPr>
            <a:xfrm>
              <a:off x="4682848" y="3860265"/>
              <a:ext cx="45531" cy="64148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391" y="1"/>
                  </a:moveTo>
                  <a:cubicBezTo>
                    <a:pt x="123" y="85"/>
                    <a:pt x="0" y="277"/>
                    <a:pt x="31" y="572"/>
                  </a:cubicBezTo>
                  <a:lnTo>
                    <a:pt x="89" y="568"/>
                  </a:lnTo>
                  <a:cubicBezTo>
                    <a:pt x="61" y="300"/>
                    <a:pt x="165" y="135"/>
                    <a:pt x="406" y="5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3"/>
            <p:cNvSpPr/>
            <p:nvPr/>
          </p:nvSpPr>
          <p:spPr>
            <a:xfrm>
              <a:off x="4650551" y="3844788"/>
              <a:ext cx="28036" cy="65494"/>
            </a:xfrm>
            <a:custGeom>
              <a:avLst/>
              <a:gdLst/>
              <a:ahLst/>
              <a:cxnLst/>
              <a:rect l="l" t="t" r="r" b="b"/>
              <a:pathLst>
                <a:path w="250" h="584" extrusionOk="0">
                  <a:moveTo>
                    <a:pt x="27" y="1"/>
                  </a:moveTo>
                  <a:lnTo>
                    <a:pt x="27" y="1"/>
                  </a:lnTo>
                  <a:cubicBezTo>
                    <a:pt x="1" y="208"/>
                    <a:pt x="70" y="427"/>
                    <a:pt x="204" y="584"/>
                  </a:cubicBezTo>
                  <a:lnTo>
                    <a:pt x="250" y="545"/>
                  </a:lnTo>
                  <a:cubicBezTo>
                    <a:pt x="124" y="400"/>
                    <a:pt x="62" y="197"/>
                    <a:pt x="85" y="5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3"/>
            <p:cNvSpPr/>
            <p:nvPr/>
          </p:nvSpPr>
          <p:spPr>
            <a:xfrm>
              <a:off x="4717612" y="3919593"/>
              <a:ext cx="43064" cy="26467"/>
            </a:xfrm>
            <a:custGeom>
              <a:avLst/>
              <a:gdLst/>
              <a:ahLst/>
              <a:cxnLst/>
              <a:rect l="l" t="t" r="r" b="b"/>
              <a:pathLst>
                <a:path w="384" h="236" extrusionOk="0">
                  <a:moveTo>
                    <a:pt x="0" y="1"/>
                  </a:moveTo>
                  <a:lnTo>
                    <a:pt x="0" y="235"/>
                  </a:lnTo>
                  <a:lnTo>
                    <a:pt x="315" y="189"/>
                  </a:lnTo>
                  <a:cubicBezTo>
                    <a:pt x="353" y="189"/>
                    <a:pt x="384" y="154"/>
                    <a:pt x="384" y="120"/>
                  </a:cubicBezTo>
                  <a:cubicBezTo>
                    <a:pt x="384" y="81"/>
                    <a:pt x="357" y="51"/>
                    <a:pt x="322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3"/>
            <p:cNvSpPr/>
            <p:nvPr/>
          </p:nvSpPr>
          <p:spPr>
            <a:xfrm>
              <a:off x="4643261" y="3895929"/>
              <a:ext cx="74464" cy="70204"/>
            </a:xfrm>
            <a:custGeom>
              <a:avLst/>
              <a:gdLst/>
              <a:ahLst/>
              <a:cxnLst/>
              <a:rect l="l" t="t" r="r" b="b"/>
              <a:pathLst>
                <a:path w="664" h="626" extrusionOk="0">
                  <a:moveTo>
                    <a:pt x="0" y="1"/>
                  </a:moveTo>
                  <a:lnTo>
                    <a:pt x="32" y="469"/>
                  </a:lnTo>
                  <a:lnTo>
                    <a:pt x="380" y="625"/>
                  </a:lnTo>
                  <a:lnTo>
                    <a:pt x="663" y="446"/>
                  </a:lnTo>
                  <a:lnTo>
                    <a:pt x="663" y="212"/>
                  </a:lnTo>
                  <a:cubicBezTo>
                    <a:pt x="525" y="116"/>
                    <a:pt x="34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0" name="Google Shape;4160;p33"/>
            <p:cNvGrpSpPr/>
            <p:nvPr/>
          </p:nvGrpSpPr>
          <p:grpSpPr>
            <a:xfrm>
              <a:off x="5005739" y="4223137"/>
              <a:ext cx="276213" cy="203099"/>
              <a:chOff x="5408064" y="4254475"/>
              <a:chExt cx="276213" cy="203099"/>
            </a:xfrm>
          </p:grpSpPr>
          <p:sp>
            <p:nvSpPr>
              <p:cNvPr id="4161" name="Google Shape;4161;p33"/>
              <p:cNvSpPr/>
              <p:nvPr/>
            </p:nvSpPr>
            <p:spPr>
              <a:xfrm>
                <a:off x="5408064" y="4254475"/>
                <a:ext cx="276213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811" extrusionOk="0">
                    <a:moveTo>
                      <a:pt x="1230" y="0"/>
                    </a:moveTo>
                    <a:cubicBezTo>
                      <a:pt x="522" y="0"/>
                      <a:pt x="1" y="819"/>
                      <a:pt x="568" y="1563"/>
                    </a:cubicBezTo>
                    <a:cubicBezTo>
                      <a:pt x="568" y="1567"/>
                      <a:pt x="571" y="1567"/>
                      <a:pt x="571" y="1571"/>
                    </a:cubicBezTo>
                    <a:cubicBezTo>
                      <a:pt x="792" y="1738"/>
                      <a:pt x="1019" y="1810"/>
                      <a:pt x="1230" y="1810"/>
                    </a:cubicBezTo>
                    <a:cubicBezTo>
                      <a:pt x="1941" y="1810"/>
                      <a:pt x="2462" y="990"/>
                      <a:pt x="1898" y="245"/>
                    </a:cubicBezTo>
                    <a:cubicBezTo>
                      <a:pt x="1894" y="245"/>
                      <a:pt x="1894" y="242"/>
                      <a:pt x="1889" y="242"/>
                    </a:cubicBezTo>
                    <a:cubicBezTo>
                      <a:pt x="1669" y="73"/>
                      <a:pt x="1441" y="0"/>
                      <a:pt x="1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33"/>
              <p:cNvSpPr/>
              <p:nvPr/>
            </p:nvSpPr>
            <p:spPr>
              <a:xfrm>
                <a:off x="5473331" y="4302027"/>
                <a:ext cx="145789" cy="10766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60" extrusionOk="0">
                    <a:moveTo>
                      <a:pt x="649" y="1"/>
                    </a:moveTo>
                    <a:cubicBezTo>
                      <a:pt x="275" y="1"/>
                      <a:pt x="1" y="433"/>
                      <a:pt x="296" y="829"/>
                    </a:cubicBezTo>
                    <a:lnTo>
                      <a:pt x="300" y="833"/>
                    </a:lnTo>
                    <a:cubicBezTo>
                      <a:pt x="417" y="921"/>
                      <a:pt x="538" y="959"/>
                      <a:pt x="649" y="959"/>
                    </a:cubicBezTo>
                    <a:cubicBezTo>
                      <a:pt x="1026" y="959"/>
                      <a:pt x="1300" y="525"/>
                      <a:pt x="1001" y="131"/>
                    </a:cubicBezTo>
                    <a:lnTo>
                      <a:pt x="997" y="128"/>
                    </a:lnTo>
                    <a:cubicBezTo>
                      <a:pt x="881" y="39"/>
                      <a:pt x="760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33"/>
              <p:cNvSpPr/>
              <p:nvPr/>
            </p:nvSpPr>
            <p:spPr>
              <a:xfrm>
                <a:off x="5497106" y="4319747"/>
                <a:ext cx="98015" cy="72223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4" extrusionOk="0">
                    <a:moveTo>
                      <a:pt x="438" y="1"/>
                    </a:moveTo>
                    <a:cubicBezTo>
                      <a:pt x="186" y="1"/>
                      <a:pt x="1" y="290"/>
                      <a:pt x="199" y="556"/>
                    </a:cubicBezTo>
                    <a:lnTo>
                      <a:pt x="203" y="556"/>
                    </a:lnTo>
                    <a:cubicBezTo>
                      <a:pt x="282" y="617"/>
                      <a:pt x="364" y="643"/>
                      <a:pt x="439" y="643"/>
                    </a:cubicBezTo>
                    <a:cubicBezTo>
                      <a:pt x="691" y="643"/>
                      <a:pt x="874" y="350"/>
                      <a:pt x="670" y="85"/>
                    </a:cubicBezTo>
                    <a:cubicBezTo>
                      <a:pt x="593" y="26"/>
                      <a:pt x="512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64" name="Google Shape;4164;p33"/>
              <p:cNvGrpSpPr/>
              <p:nvPr/>
            </p:nvGrpSpPr>
            <p:grpSpPr>
              <a:xfrm>
                <a:off x="5449420" y="4258288"/>
                <a:ext cx="194793" cy="194805"/>
                <a:chOff x="5060097" y="4258288"/>
                <a:chExt cx="194793" cy="194805"/>
              </a:xfrm>
            </p:grpSpPr>
            <p:sp>
              <p:nvSpPr>
                <p:cNvPr id="4165" name="Google Shape;4165;p33"/>
                <p:cNvSpPr/>
                <p:nvPr/>
              </p:nvSpPr>
              <p:spPr>
                <a:xfrm>
                  <a:off x="5155530" y="4258288"/>
                  <a:ext cx="3476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0" extrusionOk="0">
                      <a:moveTo>
                        <a:pt x="16" y="1"/>
                      </a:moveTo>
                      <a:cubicBezTo>
                        <a:pt x="8" y="1"/>
                        <a:pt x="0" y="77"/>
                        <a:pt x="0" y="173"/>
                      </a:cubicBezTo>
                      <a:cubicBezTo>
                        <a:pt x="0" y="268"/>
                        <a:pt x="8" y="349"/>
                        <a:pt x="16" y="349"/>
                      </a:cubicBezTo>
                      <a:cubicBezTo>
                        <a:pt x="23" y="349"/>
                        <a:pt x="31" y="268"/>
                        <a:pt x="31" y="173"/>
                      </a:cubicBezTo>
                      <a:cubicBezTo>
                        <a:pt x="31" y="77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33"/>
                <p:cNvSpPr/>
                <p:nvPr/>
              </p:nvSpPr>
              <p:spPr>
                <a:xfrm>
                  <a:off x="5155530" y="4414290"/>
                  <a:ext cx="3476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6" extrusionOk="0">
                      <a:moveTo>
                        <a:pt x="16" y="0"/>
                      </a:moveTo>
                      <a:cubicBezTo>
                        <a:pt x="8" y="0"/>
                        <a:pt x="0" y="77"/>
                        <a:pt x="0" y="173"/>
                      </a:cubicBezTo>
                      <a:cubicBezTo>
                        <a:pt x="0" y="269"/>
                        <a:pt x="8" y="345"/>
                        <a:pt x="16" y="345"/>
                      </a:cubicBezTo>
                      <a:cubicBezTo>
                        <a:pt x="23" y="345"/>
                        <a:pt x="31" y="269"/>
                        <a:pt x="31" y="173"/>
                      </a:cubicBezTo>
                      <a:cubicBezTo>
                        <a:pt x="31" y="77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33"/>
                <p:cNvSpPr/>
                <p:nvPr/>
              </p:nvSpPr>
              <p:spPr>
                <a:xfrm>
                  <a:off x="5216088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6" y="23"/>
                        <a:pt x="346" y="16"/>
                      </a:cubicBezTo>
                      <a:cubicBezTo>
                        <a:pt x="346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33"/>
                <p:cNvSpPr/>
                <p:nvPr/>
              </p:nvSpPr>
              <p:spPr>
                <a:xfrm>
                  <a:off x="5060097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33"/>
                <p:cNvSpPr/>
                <p:nvPr/>
              </p:nvSpPr>
              <p:spPr>
                <a:xfrm>
                  <a:off x="5198145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47" y="1"/>
                      </a:moveTo>
                      <a:cubicBezTo>
                        <a:pt x="237" y="1"/>
                        <a:pt x="180" y="48"/>
                        <a:pt x="119" y="113"/>
                      </a:cubicBezTo>
                      <a:cubicBezTo>
                        <a:pt x="50" y="178"/>
                        <a:pt x="0" y="239"/>
                        <a:pt x="4" y="247"/>
                      </a:cubicBezTo>
                      <a:cubicBezTo>
                        <a:pt x="4" y="247"/>
                        <a:pt x="4" y="247"/>
                        <a:pt x="5" y="247"/>
                      </a:cubicBezTo>
                      <a:cubicBezTo>
                        <a:pt x="15" y="247"/>
                        <a:pt x="75" y="198"/>
                        <a:pt x="138" y="132"/>
                      </a:cubicBezTo>
                      <a:cubicBezTo>
                        <a:pt x="207" y="67"/>
                        <a:pt x="257" y="5"/>
                        <a:pt x="248" y="1"/>
                      </a:cubicBezTo>
                      <a:cubicBezTo>
                        <a:pt x="248" y="1"/>
                        <a:pt x="248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33"/>
                <p:cNvSpPr/>
                <p:nvPr/>
              </p:nvSpPr>
              <p:spPr>
                <a:xfrm>
                  <a:off x="5087684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252" y="0"/>
                      </a:moveTo>
                      <a:cubicBezTo>
                        <a:pt x="240" y="0"/>
                        <a:pt x="185" y="49"/>
                        <a:pt x="119" y="111"/>
                      </a:cubicBezTo>
                      <a:cubicBezTo>
                        <a:pt x="50" y="180"/>
                        <a:pt x="0" y="238"/>
                        <a:pt x="7" y="245"/>
                      </a:cubicBezTo>
                      <a:cubicBezTo>
                        <a:pt x="8" y="246"/>
                        <a:pt x="8" y="246"/>
                        <a:pt x="9" y="246"/>
                      </a:cubicBezTo>
                      <a:cubicBezTo>
                        <a:pt x="20" y="246"/>
                        <a:pt x="78" y="198"/>
                        <a:pt x="142" y="134"/>
                      </a:cubicBezTo>
                      <a:cubicBezTo>
                        <a:pt x="207" y="65"/>
                        <a:pt x="257" y="8"/>
                        <a:pt x="253" y="1"/>
                      </a:cubicBezTo>
                      <a:cubicBezTo>
                        <a:pt x="253" y="0"/>
                        <a:pt x="252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33"/>
                <p:cNvSpPr/>
                <p:nvPr/>
              </p:nvSpPr>
              <p:spPr>
                <a:xfrm>
                  <a:off x="5198145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0" y="65"/>
                        <a:pt x="119" y="134"/>
                      </a:cubicBezTo>
                      <a:cubicBezTo>
                        <a:pt x="179" y="198"/>
                        <a:pt x="236" y="246"/>
                        <a:pt x="247" y="246"/>
                      </a:cubicBezTo>
                      <a:cubicBezTo>
                        <a:pt x="247" y="246"/>
                        <a:pt x="248" y="246"/>
                        <a:pt x="248" y="245"/>
                      </a:cubicBezTo>
                      <a:cubicBezTo>
                        <a:pt x="257" y="238"/>
                        <a:pt x="207" y="180"/>
                        <a:pt x="138" y="111"/>
                      </a:cubicBezTo>
                      <a:cubicBezTo>
                        <a:pt x="75" y="49"/>
                        <a:pt x="16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33"/>
                <p:cNvSpPr/>
                <p:nvPr/>
              </p:nvSpPr>
              <p:spPr>
                <a:xfrm>
                  <a:off x="5087684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9" y="1"/>
                      </a:move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0" y="5"/>
                        <a:pt x="50" y="67"/>
                        <a:pt x="119" y="132"/>
                      </a:cubicBezTo>
                      <a:cubicBezTo>
                        <a:pt x="185" y="198"/>
                        <a:pt x="241" y="247"/>
                        <a:pt x="252" y="247"/>
                      </a:cubicBezTo>
                      <a:cubicBezTo>
                        <a:pt x="252" y="247"/>
                        <a:pt x="253" y="247"/>
                        <a:pt x="253" y="247"/>
                      </a:cubicBezTo>
                      <a:cubicBezTo>
                        <a:pt x="257" y="239"/>
                        <a:pt x="207" y="178"/>
                        <a:pt x="142" y="113"/>
                      </a:cubicBezTo>
                      <a:cubicBezTo>
                        <a:pt x="77" y="4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33"/>
                <p:cNvSpPr/>
                <p:nvPr/>
              </p:nvSpPr>
              <p:spPr>
                <a:xfrm>
                  <a:off x="5179080" y="4266026"/>
                  <a:ext cx="1738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319" extrusionOk="0">
                      <a:moveTo>
                        <a:pt x="146" y="1"/>
                      </a:moveTo>
                      <a:cubicBezTo>
                        <a:pt x="133" y="1"/>
                        <a:pt x="100" y="68"/>
                        <a:pt x="62" y="153"/>
                      </a:cubicBezTo>
                      <a:cubicBezTo>
                        <a:pt x="27" y="242"/>
                        <a:pt x="1" y="319"/>
                        <a:pt x="9" y="319"/>
                      </a:cubicBezTo>
                      <a:cubicBezTo>
                        <a:pt x="9" y="319"/>
                        <a:pt x="9" y="319"/>
                        <a:pt x="10" y="319"/>
                      </a:cubicBezTo>
                      <a:cubicBezTo>
                        <a:pt x="18" y="319"/>
                        <a:pt x="56" y="251"/>
                        <a:pt x="93" y="165"/>
                      </a:cubicBezTo>
                      <a:cubicBezTo>
                        <a:pt x="128" y="77"/>
                        <a:pt x="154" y="4"/>
                        <a:pt x="147" y="1"/>
                      </a:cubicBezTo>
                      <a:cubicBezTo>
                        <a:pt x="147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33"/>
                <p:cNvSpPr/>
                <p:nvPr/>
              </p:nvSpPr>
              <p:spPr>
                <a:xfrm>
                  <a:off x="5118523" y="4409467"/>
                  <a:ext cx="16822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23" extrusionOk="0">
                      <a:moveTo>
                        <a:pt x="142" y="1"/>
                      </a:moveTo>
                      <a:cubicBezTo>
                        <a:pt x="133" y="1"/>
                        <a:pt x="96" y="68"/>
                        <a:pt x="62" y="154"/>
                      </a:cubicBezTo>
                      <a:cubicBezTo>
                        <a:pt x="24" y="243"/>
                        <a:pt x="1" y="319"/>
                        <a:pt x="8" y="323"/>
                      </a:cubicBezTo>
                      <a:cubicBezTo>
                        <a:pt x="16" y="323"/>
                        <a:pt x="51" y="254"/>
                        <a:pt x="89" y="166"/>
                      </a:cubicBezTo>
                      <a:cubicBezTo>
                        <a:pt x="127" y="78"/>
                        <a:pt x="150" y="6"/>
                        <a:pt x="143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33"/>
                <p:cNvSpPr/>
                <p:nvPr/>
              </p:nvSpPr>
              <p:spPr>
                <a:xfrm>
                  <a:off x="5210929" y="4378402"/>
                  <a:ext cx="36671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8" extrusionOk="0">
                      <a:moveTo>
                        <a:pt x="9" y="1"/>
                      </a:moveTo>
                      <a:cubicBezTo>
                        <a:pt x="7" y="1"/>
                        <a:pt x="5" y="1"/>
                        <a:pt x="5" y="2"/>
                      </a:cubicBezTo>
                      <a:cubicBezTo>
                        <a:pt x="1" y="10"/>
                        <a:pt x="70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2" y="137"/>
                        <a:pt x="323" y="136"/>
                      </a:cubicBezTo>
                      <a:cubicBezTo>
                        <a:pt x="327" y="129"/>
                        <a:pt x="258" y="94"/>
                        <a:pt x="169" y="56"/>
                      </a:cubicBezTo>
                      <a:cubicBezTo>
                        <a:pt x="92" y="22"/>
                        <a:pt x="2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33"/>
                <p:cNvSpPr/>
                <p:nvPr/>
              </p:nvSpPr>
              <p:spPr>
                <a:xfrm>
                  <a:off x="5067386" y="4317504"/>
                  <a:ext cx="36671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41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1" y="141"/>
                        <a:pt x="318" y="141"/>
                      </a:cubicBezTo>
                      <a:cubicBezTo>
                        <a:pt x="321" y="141"/>
                        <a:pt x="322" y="140"/>
                        <a:pt x="323" y="139"/>
                      </a:cubicBezTo>
                      <a:cubicBezTo>
                        <a:pt x="326" y="131"/>
                        <a:pt x="257" y="93"/>
                        <a:pt x="169" y="59"/>
                      </a:cubicBezTo>
                      <a:cubicBezTo>
                        <a:pt x="91" y="25"/>
                        <a:pt x="2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33"/>
                <p:cNvSpPr/>
                <p:nvPr/>
              </p:nvSpPr>
              <p:spPr>
                <a:xfrm>
                  <a:off x="5211378" y="4319074"/>
                  <a:ext cx="36671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5" extrusionOk="0">
                      <a:moveTo>
                        <a:pt x="318" y="1"/>
                      </a:moveTo>
                      <a:cubicBezTo>
                        <a:pt x="300" y="1"/>
                        <a:pt x="234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4" y="134"/>
                        <a:pt x="6" y="134"/>
                        <a:pt x="8" y="134"/>
                      </a:cubicBezTo>
                      <a:cubicBezTo>
                        <a:pt x="24" y="134"/>
                        <a:pt x="92" y="112"/>
                        <a:pt x="169" y="79"/>
                      </a:cubicBezTo>
                      <a:cubicBezTo>
                        <a:pt x="257" y="45"/>
                        <a:pt x="326" y="10"/>
                        <a:pt x="323" y="2"/>
                      </a:cubicBezTo>
                      <a:cubicBezTo>
                        <a:pt x="322" y="1"/>
                        <a:pt x="3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33"/>
                <p:cNvSpPr/>
                <p:nvPr/>
              </p:nvSpPr>
              <p:spPr>
                <a:xfrm>
                  <a:off x="5067050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17" y="0"/>
                      </a:moveTo>
                      <a:cubicBezTo>
                        <a:pt x="300" y="0"/>
                        <a:pt x="234" y="22"/>
                        <a:pt x="157" y="51"/>
                      </a:cubicBezTo>
                      <a:cubicBezTo>
                        <a:pt x="65" y="90"/>
                        <a:pt x="0" y="124"/>
                        <a:pt x="0" y="132"/>
                      </a:cubicBezTo>
                      <a:cubicBezTo>
                        <a:pt x="1" y="133"/>
                        <a:pt x="2" y="134"/>
                        <a:pt x="5" y="134"/>
                      </a:cubicBezTo>
                      <a:cubicBezTo>
                        <a:pt x="22" y="134"/>
                        <a:pt x="88" y="112"/>
                        <a:pt x="168" y="83"/>
                      </a:cubicBezTo>
                      <a:cubicBezTo>
                        <a:pt x="257" y="44"/>
                        <a:pt x="326" y="9"/>
                        <a:pt x="322" y="2"/>
                      </a:cubicBezTo>
                      <a:cubicBezTo>
                        <a:pt x="322" y="1"/>
                        <a:pt x="320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33"/>
                <p:cNvSpPr/>
                <p:nvPr/>
              </p:nvSpPr>
              <p:spPr>
                <a:xfrm>
                  <a:off x="5178295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62" y="165"/>
                      </a:cubicBezTo>
                      <a:cubicBezTo>
                        <a:pt x="95" y="255"/>
                        <a:pt x="129" y="323"/>
                        <a:pt x="138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6" y="318"/>
                        <a:pt x="123" y="245"/>
                        <a:pt x="89" y="153"/>
                      </a:cubicBezTo>
                      <a:cubicBezTo>
                        <a:pt x="51" y="68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33"/>
                <p:cNvSpPr/>
                <p:nvPr/>
              </p:nvSpPr>
              <p:spPr>
                <a:xfrm>
                  <a:off x="5119757" y="4265578"/>
                  <a:ext cx="16597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23" extrusionOk="0">
                      <a:moveTo>
                        <a:pt x="10" y="1"/>
                      </a:move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1" y="5"/>
                        <a:pt x="24" y="77"/>
                        <a:pt x="59" y="166"/>
                      </a:cubicBezTo>
                      <a:cubicBezTo>
                        <a:pt x="97" y="254"/>
                        <a:pt x="132" y="323"/>
                        <a:pt x="139" y="323"/>
                      </a:cubicBezTo>
                      <a:cubicBezTo>
                        <a:pt x="147" y="318"/>
                        <a:pt x="124" y="242"/>
                        <a:pt x="89" y="154"/>
                      </a:cubicBezTo>
                      <a:cubicBezTo>
                        <a:pt x="52" y="68"/>
                        <a:pt x="19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33"/>
                <p:cNvSpPr/>
                <p:nvPr/>
              </p:nvSpPr>
              <p:spPr>
                <a:xfrm>
                  <a:off x="5167530" y="4259970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73" y="0"/>
                      </a:moveTo>
                      <a:cubicBezTo>
                        <a:pt x="66" y="0"/>
                        <a:pt x="43" y="74"/>
                        <a:pt x="24" y="170"/>
                      </a:cubicBezTo>
                      <a:cubicBezTo>
                        <a:pt x="8" y="262"/>
                        <a:pt x="1" y="342"/>
                        <a:pt x="8" y="342"/>
                      </a:cubicBezTo>
                      <a:cubicBezTo>
                        <a:pt x="8" y="342"/>
                        <a:pt x="9" y="342"/>
                        <a:pt x="9" y="342"/>
                      </a:cubicBezTo>
                      <a:cubicBezTo>
                        <a:pt x="16" y="342"/>
                        <a:pt x="35" y="267"/>
                        <a:pt x="54" y="173"/>
                      </a:cubicBezTo>
                      <a:cubicBezTo>
                        <a:pt x="73" y="81"/>
                        <a:pt x="81" y="5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33"/>
                <p:cNvSpPr/>
                <p:nvPr/>
              </p:nvSpPr>
              <p:spPr>
                <a:xfrm>
                  <a:off x="5137812" y="4413393"/>
                  <a:ext cx="964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39" extrusionOk="0">
                      <a:moveTo>
                        <a:pt x="77" y="1"/>
                      </a:moveTo>
                      <a:cubicBezTo>
                        <a:pt x="65" y="1"/>
                        <a:pt x="46" y="76"/>
                        <a:pt x="28" y="165"/>
                      </a:cubicBezTo>
                      <a:cubicBezTo>
                        <a:pt x="9" y="261"/>
                        <a:pt x="1" y="338"/>
                        <a:pt x="13" y="338"/>
                      </a:cubicBezTo>
                      <a:cubicBezTo>
                        <a:pt x="13" y="338"/>
                        <a:pt x="13" y="339"/>
                        <a:pt x="13" y="339"/>
                      </a:cubicBezTo>
                      <a:cubicBezTo>
                        <a:pt x="21" y="339"/>
                        <a:pt x="40" y="263"/>
                        <a:pt x="59" y="173"/>
                      </a:cubicBezTo>
                      <a:cubicBezTo>
                        <a:pt x="78" y="77"/>
                        <a:pt x="86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33"/>
                <p:cNvSpPr/>
                <p:nvPr/>
              </p:nvSpPr>
              <p:spPr>
                <a:xfrm>
                  <a:off x="5214854" y="4366289"/>
                  <a:ext cx="38354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4" extrusionOk="0">
                      <a:moveTo>
                        <a:pt x="15" y="0"/>
                      </a:moveTo>
                      <a:cubicBezTo>
                        <a:pt x="6" y="0"/>
                        <a:pt x="0" y="1"/>
                        <a:pt x="0" y="3"/>
                      </a:cubicBezTo>
                      <a:cubicBezTo>
                        <a:pt x="0" y="14"/>
                        <a:pt x="73" y="34"/>
                        <a:pt x="168" y="53"/>
                      </a:cubicBezTo>
                      <a:cubicBezTo>
                        <a:pt x="234" y="64"/>
                        <a:pt x="293" y="73"/>
                        <a:pt x="322" y="73"/>
                      </a:cubicBezTo>
                      <a:cubicBezTo>
                        <a:pt x="333" y="73"/>
                        <a:pt x="340" y="72"/>
                        <a:pt x="341" y="69"/>
                      </a:cubicBezTo>
                      <a:cubicBezTo>
                        <a:pt x="341" y="60"/>
                        <a:pt x="269" y="41"/>
                        <a:pt x="173" y="23"/>
                      </a:cubicBezTo>
                      <a:cubicBezTo>
                        <a:pt x="105" y="8"/>
                        <a:pt x="43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33"/>
                <p:cNvSpPr/>
                <p:nvPr/>
              </p:nvSpPr>
              <p:spPr>
                <a:xfrm>
                  <a:off x="5061442" y="4337018"/>
                  <a:ext cx="38802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2" extrusionOk="0">
                      <a:moveTo>
                        <a:pt x="18" y="0"/>
                      </a:move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0" y="11"/>
                        <a:pt x="77" y="34"/>
                        <a:pt x="169" y="54"/>
                      </a:cubicBezTo>
                      <a:cubicBezTo>
                        <a:pt x="238" y="64"/>
                        <a:pt x="298" y="72"/>
                        <a:pt x="325" y="72"/>
                      </a:cubicBezTo>
                      <a:cubicBezTo>
                        <a:pt x="335" y="72"/>
                        <a:pt x="341" y="71"/>
                        <a:pt x="341" y="68"/>
                      </a:cubicBezTo>
                      <a:cubicBezTo>
                        <a:pt x="345" y="61"/>
                        <a:pt x="268" y="42"/>
                        <a:pt x="176" y="22"/>
                      </a:cubicBezTo>
                      <a:cubicBezTo>
                        <a:pt x="105" y="8"/>
                        <a:pt x="4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33"/>
                <p:cNvSpPr/>
                <p:nvPr/>
              </p:nvSpPr>
              <p:spPr>
                <a:xfrm>
                  <a:off x="5205322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7" y="0"/>
                        <a:pt x="213" y="37"/>
                        <a:pt x="138" y="86"/>
                      </a:cubicBezTo>
                      <a:cubicBezTo>
                        <a:pt x="58" y="139"/>
                        <a:pt x="0" y="190"/>
                        <a:pt x="5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0" y="194"/>
                        <a:pt x="84" y="158"/>
                        <a:pt x="154" y="109"/>
                      </a:cubicBezTo>
                      <a:cubicBezTo>
                        <a:pt x="235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33"/>
                <p:cNvSpPr/>
                <p:nvPr/>
              </p:nvSpPr>
              <p:spPr>
                <a:xfrm>
                  <a:off x="5076021" y="4388383"/>
                  <a:ext cx="33643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9" extrusionOk="0">
                      <a:moveTo>
                        <a:pt x="290" y="0"/>
                      </a:moveTo>
                      <a:cubicBezTo>
                        <a:pt x="277" y="0"/>
                        <a:pt x="216" y="37"/>
                        <a:pt x="142" y="86"/>
                      </a:cubicBezTo>
                      <a:cubicBezTo>
                        <a:pt x="62" y="139"/>
                        <a:pt x="0" y="189"/>
                        <a:pt x="8" y="197"/>
                      </a:cubicBezTo>
                      <a:cubicBezTo>
                        <a:pt x="9" y="198"/>
                        <a:pt x="9" y="198"/>
                        <a:pt x="11" y="198"/>
                      </a:cubicBezTo>
                      <a:cubicBezTo>
                        <a:pt x="24" y="198"/>
                        <a:pt x="87" y="162"/>
                        <a:pt x="157" y="113"/>
                      </a:cubicBezTo>
                      <a:cubicBezTo>
                        <a:pt x="238" y="59"/>
                        <a:pt x="299" y="10"/>
                        <a:pt x="292" y="1"/>
                      </a:cubicBezTo>
                      <a:cubicBezTo>
                        <a:pt x="291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33"/>
                <p:cNvSpPr/>
                <p:nvPr/>
              </p:nvSpPr>
              <p:spPr>
                <a:xfrm>
                  <a:off x="5189398" y="4403972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4" y="229"/>
                        <a:pt x="191" y="289"/>
                        <a:pt x="199" y="289"/>
                      </a:cubicBezTo>
                      <a:cubicBezTo>
                        <a:pt x="200" y="289"/>
                        <a:pt x="200" y="289"/>
                        <a:pt x="200" y="288"/>
                      </a:cubicBezTo>
                      <a:cubicBezTo>
                        <a:pt x="208" y="284"/>
                        <a:pt x="170" y="215"/>
                        <a:pt x="116" y="138"/>
                      </a:cubicBezTo>
                      <a:cubicBezTo>
                        <a:pt x="64" y="60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33"/>
                <p:cNvSpPr/>
                <p:nvPr/>
              </p:nvSpPr>
              <p:spPr>
                <a:xfrm>
                  <a:off x="5101814" y="4274998"/>
                  <a:ext cx="23214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9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0" y="9"/>
                        <a:pt x="39" y="73"/>
                        <a:pt x="92" y="154"/>
                      </a:cubicBezTo>
                      <a:cubicBezTo>
                        <a:pt x="145" y="232"/>
                        <a:pt x="193" y="289"/>
                        <a:pt x="203" y="289"/>
                      </a:cubicBezTo>
                      <a:cubicBezTo>
                        <a:pt x="203" y="289"/>
                        <a:pt x="203" y="289"/>
                        <a:pt x="203" y="289"/>
                      </a:cubicBezTo>
                      <a:cubicBezTo>
                        <a:pt x="207" y="285"/>
                        <a:pt x="173" y="216"/>
                        <a:pt x="119" y="139"/>
                      </a:cubicBezTo>
                      <a:cubicBezTo>
                        <a:pt x="67" y="61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33"/>
                <p:cNvSpPr/>
                <p:nvPr/>
              </p:nvSpPr>
              <p:spPr>
                <a:xfrm>
                  <a:off x="5189061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8" y="0"/>
                      </a:moveTo>
                      <a:cubicBezTo>
                        <a:pt x="186" y="0"/>
                        <a:pt x="142" y="59"/>
                        <a:pt x="92" y="135"/>
                      </a:cubicBezTo>
                      <a:cubicBezTo>
                        <a:pt x="39" y="216"/>
                        <a:pt x="0" y="280"/>
                        <a:pt x="7" y="289"/>
                      </a:cubicBezTo>
                      <a:cubicBezTo>
                        <a:pt x="8" y="289"/>
                        <a:pt x="8" y="289"/>
                        <a:pt x="8" y="289"/>
                      </a:cubicBezTo>
                      <a:cubicBezTo>
                        <a:pt x="18" y="289"/>
                        <a:pt x="63" y="228"/>
                        <a:pt x="115" y="151"/>
                      </a:cubicBezTo>
                      <a:cubicBezTo>
                        <a:pt x="168" y="73"/>
                        <a:pt x="207" y="4"/>
                        <a:pt x="200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33"/>
                <p:cNvSpPr/>
                <p:nvPr/>
              </p:nvSpPr>
              <p:spPr>
                <a:xfrm>
                  <a:off x="5102150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200" y="1"/>
                      </a:moveTo>
                      <a:cubicBezTo>
                        <a:pt x="194" y="1"/>
                        <a:pt x="145" y="61"/>
                        <a:pt x="93" y="135"/>
                      </a:cubicBezTo>
                      <a:cubicBezTo>
                        <a:pt x="39" y="216"/>
                        <a:pt x="1" y="285"/>
                        <a:pt x="9" y="289"/>
                      </a:cubicBezTo>
                      <a:cubicBezTo>
                        <a:pt x="9" y="289"/>
                        <a:pt x="10" y="289"/>
                        <a:pt x="10" y="289"/>
                      </a:cubicBezTo>
                      <a:cubicBezTo>
                        <a:pt x="19" y="289"/>
                        <a:pt x="68" y="233"/>
                        <a:pt x="120" y="155"/>
                      </a:cubicBezTo>
                      <a:cubicBezTo>
                        <a:pt x="170" y="75"/>
                        <a:pt x="208" y="6"/>
                        <a:pt x="200" y="1"/>
                      </a:cubicBezTo>
                      <a:cubicBezTo>
                        <a:pt x="200" y="1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33"/>
                <p:cNvSpPr/>
                <p:nvPr/>
              </p:nvSpPr>
              <p:spPr>
                <a:xfrm>
                  <a:off x="5205322" y="4388047"/>
                  <a:ext cx="33643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8" extrusionOk="0">
                      <a:moveTo>
                        <a:pt x="6" y="0"/>
                      </a:move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0" y="8"/>
                        <a:pt x="62" y="59"/>
                        <a:pt x="143" y="112"/>
                      </a:cubicBezTo>
                      <a:cubicBezTo>
                        <a:pt x="216" y="161"/>
                        <a:pt x="277" y="197"/>
                        <a:pt x="290" y="197"/>
                      </a:cubicBezTo>
                      <a:cubicBezTo>
                        <a:pt x="291" y="197"/>
                        <a:pt x="292" y="197"/>
                        <a:pt x="292" y="197"/>
                      </a:cubicBezTo>
                      <a:cubicBezTo>
                        <a:pt x="299" y="188"/>
                        <a:pt x="239" y="139"/>
                        <a:pt x="158" y="85"/>
                      </a:cubicBezTo>
                      <a:cubicBezTo>
                        <a:pt x="81" y="38"/>
                        <a:pt x="18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33"/>
                <p:cNvSpPr/>
                <p:nvPr/>
              </p:nvSpPr>
              <p:spPr>
                <a:xfrm>
                  <a:off x="5076021" y="4301578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7" y="1"/>
                      </a:moveTo>
                      <a:cubicBezTo>
                        <a:pt x="5" y="1"/>
                        <a:pt x="4" y="1"/>
                        <a:pt x="4" y="2"/>
                      </a:cubicBezTo>
                      <a:cubicBezTo>
                        <a:pt x="0" y="9"/>
                        <a:pt x="58" y="55"/>
                        <a:pt x="138" y="109"/>
                      </a:cubicBezTo>
                      <a:cubicBezTo>
                        <a:pt x="212" y="158"/>
                        <a:pt x="276" y="194"/>
                        <a:pt x="289" y="194"/>
                      </a:cubicBezTo>
                      <a:cubicBezTo>
                        <a:pt x="291" y="194"/>
                        <a:pt x="291" y="194"/>
                        <a:pt x="292" y="193"/>
                      </a:cubicBezTo>
                      <a:cubicBezTo>
                        <a:pt x="295" y="186"/>
                        <a:pt x="234" y="140"/>
                        <a:pt x="157" y="86"/>
                      </a:cubicBezTo>
                      <a:cubicBezTo>
                        <a:pt x="85" y="37"/>
                        <a:pt x="21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33"/>
                <p:cNvSpPr/>
                <p:nvPr/>
              </p:nvSpPr>
              <p:spPr>
                <a:xfrm>
                  <a:off x="5214405" y="4336569"/>
                  <a:ext cx="38802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4" extrusionOk="0">
                      <a:moveTo>
                        <a:pt x="327" y="1"/>
                      </a:moveTo>
                      <a:cubicBezTo>
                        <a:pt x="301" y="1"/>
                        <a:pt x="240" y="8"/>
                        <a:pt x="169" y="23"/>
                      </a:cubicBezTo>
                      <a:cubicBezTo>
                        <a:pt x="77" y="42"/>
                        <a:pt x="0" y="61"/>
                        <a:pt x="4" y="69"/>
                      </a:cubicBezTo>
                      <a:cubicBezTo>
                        <a:pt x="4" y="72"/>
                        <a:pt x="10" y="74"/>
                        <a:pt x="21" y="74"/>
                      </a:cubicBezTo>
                      <a:cubicBezTo>
                        <a:pt x="50" y="74"/>
                        <a:pt x="110" y="63"/>
                        <a:pt x="177" y="49"/>
                      </a:cubicBezTo>
                      <a:cubicBezTo>
                        <a:pt x="269" y="35"/>
                        <a:pt x="345" y="12"/>
                        <a:pt x="342" y="3"/>
                      </a:cubicBezTo>
                      <a:cubicBezTo>
                        <a:pt x="342" y="2"/>
                        <a:pt x="336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33"/>
                <p:cNvSpPr/>
                <p:nvPr/>
              </p:nvSpPr>
              <p:spPr>
                <a:xfrm>
                  <a:off x="5061442" y="4366738"/>
                  <a:ext cx="38802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5" extrusionOk="0">
                      <a:moveTo>
                        <a:pt x="329" y="0"/>
                      </a:moveTo>
                      <a:cubicBezTo>
                        <a:pt x="300" y="0"/>
                        <a:pt x="240" y="8"/>
                        <a:pt x="169" y="22"/>
                      </a:cubicBezTo>
                      <a:cubicBezTo>
                        <a:pt x="77" y="42"/>
                        <a:pt x="0" y="65"/>
                        <a:pt x="4" y="72"/>
                      </a:cubicBezTo>
                      <a:cubicBezTo>
                        <a:pt x="4" y="74"/>
                        <a:pt x="9" y="75"/>
                        <a:pt x="19" y="75"/>
                      </a:cubicBezTo>
                      <a:cubicBezTo>
                        <a:pt x="46" y="75"/>
                        <a:pt x="108" y="67"/>
                        <a:pt x="176" y="53"/>
                      </a:cubicBezTo>
                      <a:cubicBezTo>
                        <a:pt x="268" y="33"/>
                        <a:pt x="345" y="10"/>
                        <a:pt x="345" y="3"/>
                      </a:cubicBezTo>
                      <a:cubicBezTo>
                        <a:pt x="344" y="1"/>
                        <a:pt x="33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33"/>
                <p:cNvSpPr/>
                <p:nvPr/>
              </p:nvSpPr>
              <p:spPr>
                <a:xfrm>
                  <a:off x="5167978" y="4413056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8" y="0"/>
                      </a:moveTo>
                      <a:cubicBezTo>
                        <a:pt x="0" y="4"/>
                        <a:pt x="8" y="80"/>
                        <a:pt x="27" y="176"/>
                      </a:cubicBezTo>
                      <a:cubicBezTo>
                        <a:pt x="43" y="268"/>
                        <a:pt x="66" y="341"/>
                        <a:pt x="73" y="341"/>
                      </a:cubicBezTo>
                      <a:cubicBezTo>
                        <a:pt x="80" y="341"/>
                        <a:pt x="73" y="260"/>
                        <a:pt x="54" y="168"/>
                      </a:cubicBezTo>
                      <a:cubicBezTo>
                        <a:pt x="39" y="73"/>
                        <a:pt x="16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33"/>
                <p:cNvSpPr/>
                <p:nvPr/>
              </p:nvSpPr>
              <p:spPr>
                <a:xfrm>
                  <a:off x="5137475" y="4260419"/>
                  <a:ext cx="9532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8" extrusionOk="0"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1"/>
                        <a:pt x="8" y="77"/>
                        <a:pt x="27" y="173"/>
                      </a:cubicBezTo>
                      <a:cubicBezTo>
                        <a:pt x="46" y="263"/>
                        <a:pt x="68" y="338"/>
                        <a:pt x="76" y="338"/>
                      </a:cubicBezTo>
                      <a:cubicBezTo>
                        <a:pt x="76" y="338"/>
                        <a:pt x="76" y="338"/>
                        <a:pt x="77" y="338"/>
                      </a:cubicBezTo>
                      <a:cubicBezTo>
                        <a:pt x="85" y="338"/>
                        <a:pt x="77" y="261"/>
                        <a:pt x="58" y="166"/>
                      </a:cubicBezTo>
                      <a:cubicBezTo>
                        <a:pt x="39" y="76"/>
                        <a:pt x="17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97" name="Google Shape;4197;p33"/>
            <p:cNvSpPr/>
            <p:nvPr/>
          </p:nvSpPr>
          <p:spPr>
            <a:xfrm>
              <a:off x="4869678" y="4040379"/>
              <a:ext cx="342267" cy="92970"/>
            </a:xfrm>
            <a:custGeom>
              <a:avLst/>
              <a:gdLst/>
              <a:ahLst/>
              <a:cxnLst/>
              <a:rect l="l" t="t" r="r" b="b"/>
              <a:pathLst>
                <a:path w="3052" h="829" extrusionOk="0">
                  <a:moveTo>
                    <a:pt x="2893" y="0"/>
                  </a:moveTo>
                  <a:cubicBezTo>
                    <a:pt x="2891" y="0"/>
                    <a:pt x="2889" y="0"/>
                    <a:pt x="2887" y="0"/>
                  </a:cubicBezTo>
                  <a:lnTo>
                    <a:pt x="2086" y="299"/>
                  </a:lnTo>
                  <a:lnTo>
                    <a:pt x="200" y="430"/>
                  </a:lnTo>
                  <a:cubicBezTo>
                    <a:pt x="39" y="480"/>
                    <a:pt x="1" y="694"/>
                    <a:pt x="139" y="798"/>
                  </a:cubicBezTo>
                  <a:lnTo>
                    <a:pt x="181" y="828"/>
                  </a:lnTo>
                  <a:lnTo>
                    <a:pt x="2832" y="744"/>
                  </a:lnTo>
                  <a:cubicBezTo>
                    <a:pt x="2963" y="564"/>
                    <a:pt x="3025" y="365"/>
                    <a:pt x="3044" y="158"/>
                  </a:cubicBezTo>
                  <a:cubicBezTo>
                    <a:pt x="3051" y="72"/>
                    <a:pt x="2979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3"/>
            <p:cNvSpPr/>
            <p:nvPr/>
          </p:nvSpPr>
          <p:spPr>
            <a:xfrm>
              <a:off x="4621730" y="3895592"/>
              <a:ext cx="51699" cy="67176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1" y="0"/>
                  </a:moveTo>
                  <a:lnTo>
                    <a:pt x="1" y="598"/>
                  </a:lnTo>
                  <a:lnTo>
                    <a:pt x="162" y="598"/>
                  </a:lnTo>
                  <a:cubicBezTo>
                    <a:pt x="327" y="598"/>
                    <a:pt x="461" y="464"/>
                    <a:pt x="461" y="299"/>
                  </a:cubicBezTo>
                  <a:cubicBezTo>
                    <a:pt x="461" y="135"/>
                    <a:pt x="327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3"/>
            <p:cNvSpPr/>
            <p:nvPr/>
          </p:nvSpPr>
          <p:spPr>
            <a:xfrm>
              <a:off x="4606703" y="3895592"/>
              <a:ext cx="15140" cy="67176"/>
            </a:xfrm>
            <a:custGeom>
              <a:avLst/>
              <a:gdLst/>
              <a:ahLst/>
              <a:cxnLst/>
              <a:rect l="l" t="t" r="r" b="b"/>
              <a:pathLst>
                <a:path w="135" h="599" extrusionOk="0">
                  <a:moveTo>
                    <a:pt x="1" y="0"/>
                  </a:moveTo>
                  <a:lnTo>
                    <a:pt x="1" y="4"/>
                  </a:lnTo>
                  <a:lnTo>
                    <a:pt x="1" y="598"/>
                  </a:lnTo>
                  <a:lnTo>
                    <a:pt x="135" y="59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3"/>
            <p:cNvSpPr/>
            <p:nvPr/>
          </p:nvSpPr>
          <p:spPr>
            <a:xfrm>
              <a:off x="4716715" y="3871143"/>
              <a:ext cx="164405" cy="73344"/>
            </a:xfrm>
            <a:custGeom>
              <a:avLst/>
              <a:gdLst/>
              <a:ahLst/>
              <a:cxnLst/>
              <a:rect l="l" t="t" r="r" b="b"/>
              <a:pathLst>
                <a:path w="1466" h="654" extrusionOk="0">
                  <a:moveTo>
                    <a:pt x="1334" y="0"/>
                  </a:moveTo>
                  <a:cubicBezTo>
                    <a:pt x="1174" y="54"/>
                    <a:pt x="717" y="215"/>
                    <a:pt x="491" y="353"/>
                  </a:cubicBezTo>
                  <a:cubicBezTo>
                    <a:pt x="491" y="353"/>
                    <a:pt x="317" y="231"/>
                    <a:pt x="213" y="231"/>
                  </a:cubicBezTo>
                  <a:cubicBezTo>
                    <a:pt x="204" y="231"/>
                    <a:pt x="196" y="232"/>
                    <a:pt x="189" y="234"/>
                  </a:cubicBezTo>
                  <a:cubicBezTo>
                    <a:pt x="93" y="257"/>
                    <a:pt x="1" y="406"/>
                    <a:pt x="12" y="524"/>
                  </a:cubicBezTo>
                  <a:cubicBezTo>
                    <a:pt x="18" y="610"/>
                    <a:pt x="80" y="653"/>
                    <a:pt x="141" y="653"/>
                  </a:cubicBezTo>
                  <a:cubicBezTo>
                    <a:pt x="166" y="653"/>
                    <a:pt x="191" y="646"/>
                    <a:pt x="212" y="632"/>
                  </a:cubicBezTo>
                  <a:cubicBezTo>
                    <a:pt x="288" y="579"/>
                    <a:pt x="238" y="502"/>
                    <a:pt x="288" y="483"/>
                  </a:cubicBezTo>
                  <a:cubicBezTo>
                    <a:pt x="290" y="482"/>
                    <a:pt x="293" y="482"/>
                    <a:pt x="296" y="482"/>
                  </a:cubicBezTo>
                  <a:cubicBezTo>
                    <a:pt x="320" y="482"/>
                    <a:pt x="361" y="514"/>
                    <a:pt x="396" y="547"/>
                  </a:cubicBezTo>
                  <a:cubicBezTo>
                    <a:pt x="416" y="568"/>
                    <a:pt x="444" y="579"/>
                    <a:pt x="471" y="579"/>
                  </a:cubicBezTo>
                  <a:cubicBezTo>
                    <a:pt x="494" y="579"/>
                    <a:pt x="518" y="571"/>
                    <a:pt x="537" y="556"/>
                  </a:cubicBezTo>
                  <a:lnTo>
                    <a:pt x="568" y="533"/>
                  </a:lnTo>
                  <a:cubicBezTo>
                    <a:pt x="921" y="487"/>
                    <a:pt x="1239" y="421"/>
                    <a:pt x="1465" y="303"/>
                  </a:cubicBezTo>
                  <a:cubicBezTo>
                    <a:pt x="1453" y="272"/>
                    <a:pt x="1442" y="245"/>
                    <a:pt x="1430" y="215"/>
                  </a:cubicBezTo>
                  <a:cubicBezTo>
                    <a:pt x="1403" y="142"/>
                    <a:pt x="1380" y="61"/>
                    <a:pt x="1334" y="0"/>
                  </a:cubicBez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3"/>
            <p:cNvSpPr/>
            <p:nvPr/>
          </p:nvSpPr>
          <p:spPr>
            <a:xfrm>
              <a:off x="4858127" y="3803965"/>
              <a:ext cx="157452" cy="106764"/>
            </a:xfrm>
            <a:custGeom>
              <a:avLst/>
              <a:gdLst/>
              <a:ahLst/>
              <a:cxnLst/>
              <a:rect l="l" t="t" r="r" b="b"/>
              <a:pathLst>
                <a:path w="1404" h="952" extrusionOk="0">
                  <a:moveTo>
                    <a:pt x="1147" y="1"/>
                  </a:moveTo>
                  <a:cubicBezTo>
                    <a:pt x="1088" y="1"/>
                    <a:pt x="1027" y="18"/>
                    <a:pt x="974" y="47"/>
                  </a:cubicBezTo>
                  <a:cubicBezTo>
                    <a:pt x="599" y="242"/>
                    <a:pt x="73" y="591"/>
                    <a:pt x="1" y="614"/>
                  </a:cubicBezTo>
                  <a:cubicBezTo>
                    <a:pt x="12" y="722"/>
                    <a:pt x="54" y="829"/>
                    <a:pt x="96" y="925"/>
                  </a:cubicBezTo>
                  <a:cubicBezTo>
                    <a:pt x="104" y="932"/>
                    <a:pt x="108" y="944"/>
                    <a:pt x="112" y="952"/>
                  </a:cubicBezTo>
                  <a:cubicBezTo>
                    <a:pt x="169" y="929"/>
                    <a:pt x="863" y="725"/>
                    <a:pt x="1181" y="561"/>
                  </a:cubicBezTo>
                  <a:cubicBezTo>
                    <a:pt x="1262" y="518"/>
                    <a:pt x="1354" y="426"/>
                    <a:pt x="1377" y="346"/>
                  </a:cubicBezTo>
                  <a:cubicBezTo>
                    <a:pt x="1400" y="273"/>
                    <a:pt x="1403" y="216"/>
                    <a:pt x="1372" y="147"/>
                  </a:cubicBezTo>
                  <a:cubicBezTo>
                    <a:pt x="1324" y="42"/>
                    <a:pt x="1237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One"/>
              <a:buNone/>
              <a:defRPr sz="30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4" r:id="rId6"/>
    <p:sldLayoutId id="2147483666" r:id="rId7"/>
    <p:sldLayoutId id="2147483674" r:id="rId8"/>
    <p:sldLayoutId id="2147483679" r:id="rId9"/>
    <p:sldLayoutId id="2147483680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8"/>
          <p:cNvSpPr txBox="1">
            <a:spLocks noGrp="1"/>
          </p:cNvSpPr>
          <p:nvPr>
            <p:ph type="ctrTitle"/>
          </p:nvPr>
        </p:nvSpPr>
        <p:spPr>
          <a:xfrm>
            <a:off x="713100" y="646783"/>
            <a:ext cx="63810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b="1" dirty="0"/>
              <a:t>CAR FEATURES AND PRICE..</a:t>
            </a:r>
            <a:endParaRPr dirty="0"/>
          </a:p>
        </p:txBody>
      </p:sp>
      <p:sp>
        <p:nvSpPr>
          <p:cNvPr id="4640" name="Google Shape;4640;p38"/>
          <p:cNvSpPr txBox="1">
            <a:spLocks noGrp="1"/>
          </p:cNvSpPr>
          <p:nvPr>
            <p:ph type="subTitle" idx="1"/>
          </p:nvPr>
        </p:nvSpPr>
        <p:spPr>
          <a:xfrm>
            <a:off x="713100" y="2675958"/>
            <a:ext cx="4386724" cy="699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Ammar Helal , Hameeda Ebrahim, Abdulnasser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DAB - 16 </a:t>
            </a:r>
            <a:endParaRPr dirty="0"/>
          </a:p>
        </p:txBody>
      </p:sp>
      <p:grpSp>
        <p:nvGrpSpPr>
          <p:cNvPr id="4641" name="Google Shape;4641;p38"/>
          <p:cNvGrpSpPr/>
          <p:nvPr/>
        </p:nvGrpSpPr>
        <p:grpSpPr>
          <a:xfrm rot="-5400000">
            <a:off x="7137890" y="344513"/>
            <a:ext cx="1936841" cy="1205022"/>
            <a:chOff x="3846690" y="770050"/>
            <a:chExt cx="1788734" cy="1053802"/>
          </a:xfrm>
        </p:grpSpPr>
        <p:sp>
          <p:nvSpPr>
            <p:cNvPr id="4642" name="Google Shape;4642;p3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38"/>
          <p:cNvGrpSpPr/>
          <p:nvPr/>
        </p:nvGrpSpPr>
        <p:grpSpPr>
          <a:xfrm>
            <a:off x="7650331" y="4026260"/>
            <a:ext cx="419247" cy="637784"/>
            <a:chOff x="8742442" y="252908"/>
            <a:chExt cx="356260" cy="541964"/>
          </a:xfrm>
        </p:grpSpPr>
        <p:sp>
          <p:nvSpPr>
            <p:cNvPr id="4672" name="Google Shape;4672;p38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4" name="Google Shape;4674;p38"/>
          <p:cNvGrpSpPr/>
          <p:nvPr/>
        </p:nvGrpSpPr>
        <p:grpSpPr>
          <a:xfrm>
            <a:off x="7074956" y="4430251"/>
            <a:ext cx="549061" cy="233787"/>
            <a:chOff x="6498881" y="1318079"/>
            <a:chExt cx="466572" cy="198664"/>
          </a:xfrm>
        </p:grpSpPr>
        <p:sp>
          <p:nvSpPr>
            <p:cNvPr id="4675" name="Google Shape;4675;p38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9" name="Google Shape;4679;p38"/>
          <p:cNvGrpSpPr/>
          <p:nvPr/>
        </p:nvGrpSpPr>
        <p:grpSpPr>
          <a:xfrm>
            <a:off x="8178735" y="4028907"/>
            <a:ext cx="348379" cy="632488"/>
            <a:chOff x="9013159" y="960258"/>
            <a:chExt cx="296039" cy="537464"/>
          </a:xfrm>
        </p:grpSpPr>
        <p:sp>
          <p:nvSpPr>
            <p:cNvPr id="4680" name="Google Shape;4680;p38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38"/>
          <p:cNvGrpSpPr/>
          <p:nvPr/>
        </p:nvGrpSpPr>
        <p:grpSpPr>
          <a:xfrm>
            <a:off x="266586" y="3515803"/>
            <a:ext cx="673217" cy="1133828"/>
            <a:chOff x="6542207" y="2185022"/>
            <a:chExt cx="492153" cy="828821"/>
          </a:xfrm>
        </p:grpSpPr>
        <p:sp>
          <p:nvSpPr>
            <p:cNvPr id="4683" name="Google Shape;4683;p38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7" name="Google Shape;4697;p38"/>
          <p:cNvGrpSpPr/>
          <p:nvPr/>
        </p:nvGrpSpPr>
        <p:grpSpPr>
          <a:xfrm>
            <a:off x="1478137" y="4026260"/>
            <a:ext cx="282810" cy="637787"/>
            <a:chOff x="6229555" y="157796"/>
            <a:chExt cx="240321" cy="541967"/>
          </a:xfrm>
        </p:grpSpPr>
        <p:sp>
          <p:nvSpPr>
            <p:cNvPr id="4698" name="Google Shape;4698;p38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0" name="Google Shape;4700;p38"/>
          <p:cNvGrpSpPr/>
          <p:nvPr/>
        </p:nvGrpSpPr>
        <p:grpSpPr>
          <a:xfrm>
            <a:off x="1023512" y="4154241"/>
            <a:ext cx="370898" cy="495392"/>
            <a:chOff x="9358153" y="1076757"/>
            <a:chExt cx="315175" cy="420966"/>
          </a:xfrm>
        </p:grpSpPr>
        <p:sp>
          <p:nvSpPr>
            <p:cNvPr id="4701" name="Google Shape;4701;p38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3" name="Google Shape;4703;p38"/>
          <p:cNvGrpSpPr/>
          <p:nvPr/>
        </p:nvGrpSpPr>
        <p:grpSpPr>
          <a:xfrm>
            <a:off x="2802631" y="4116970"/>
            <a:ext cx="1475976" cy="662498"/>
            <a:chOff x="6706693" y="1706442"/>
            <a:chExt cx="821767" cy="368854"/>
          </a:xfrm>
        </p:grpSpPr>
        <p:sp>
          <p:nvSpPr>
            <p:cNvPr id="4704" name="Google Shape;4704;p38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7" name="Google Shape;4707;p38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4708" name="Google Shape;4708;p38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38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38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38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38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38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38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38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38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38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38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38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38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38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38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38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38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38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38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38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38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38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38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38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38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38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38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38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38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38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38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38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38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38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38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38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38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38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38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38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38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38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38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38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38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38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38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38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38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38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38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38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38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38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38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38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38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38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38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38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38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38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38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38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38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38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38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38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38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38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38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38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38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38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38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38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38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38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38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38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8" name="Google Shape;4788;p38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8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8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8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8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8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8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8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8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8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8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8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8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8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8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8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8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8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8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8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8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8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8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8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8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8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8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8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8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8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8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8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8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8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8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5" name="Google Shape;4825;p38"/>
          <p:cNvGrpSpPr/>
          <p:nvPr/>
        </p:nvGrpSpPr>
        <p:grpSpPr>
          <a:xfrm>
            <a:off x="5320296" y="4325656"/>
            <a:ext cx="1289131" cy="709819"/>
            <a:chOff x="6803356" y="2469281"/>
            <a:chExt cx="717739" cy="395200"/>
          </a:xfrm>
        </p:grpSpPr>
        <p:sp>
          <p:nvSpPr>
            <p:cNvPr id="4826" name="Google Shape;4826;p38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8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8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8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8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8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8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8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8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8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8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8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8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8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8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8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8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8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8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8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8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8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8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8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8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8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8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8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8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8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8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8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8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8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8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8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8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8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8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8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8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8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8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8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8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8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8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8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8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8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8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8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8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8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8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8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8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19ADB14F-1F71-282D-DAFD-DEB2D027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D2DD6-615B-5923-66F3-E165F77B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94374"/>
            <a:ext cx="7111998" cy="50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8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44DA2982-E848-02D6-7FC9-CF206FFC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45883-A5BA-9E5C-24F4-4DD7595D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6" y="82279"/>
            <a:ext cx="6877525" cy="49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C40360F7-304F-5F3F-2539-67B9094A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329CD0-9FAB-8935-C09A-CD7D6855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99" y="52490"/>
            <a:ext cx="6827002" cy="50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7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0BCF6CA5-1CB9-F2CF-37B1-7F9ACAFB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C6049-1302-C5BD-0D9A-5B1A8F03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6" y="104718"/>
            <a:ext cx="7603434" cy="49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Google Shape;6179;p47"/>
          <p:cNvSpPr txBox="1">
            <a:spLocks noGrp="1"/>
          </p:cNvSpPr>
          <p:nvPr>
            <p:ph type="title"/>
          </p:nvPr>
        </p:nvSpPr>
        <p:spPr>
          <a:xfrm>
            <a:off x="578752" y="358347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</a:t>
            </a:r>
            <a:endParaRPr dirty="0"/>
          </a:p>
        </p:txBody>
      </p:sp>
      <p:sp>
        <p:nvSpPr>
          <p:cNvPr id="6180" name="Google Shape;6180;p47"/>
          <p:cNvSpPr txBox="1">
            <a:spLocks noGrp="1"/>
          </p:cNvSpPr>
          <p:nvPr>
            <p:ph type="subTitle" idx="1"/>
          </p:nvPr>
        </p:nvSpPr>
        <p:spPr>
          <a:xfrm>
            <a:off x="1935170" y="1501841"/>
            <a:ext cx="2449877" cy="137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en-US" dirty="0"/>
              <a:t>Continue investing in electric and hybrid technology.</a:t>
            </a:r>
            <a:endParaRPr dirty="0"/>
          </a:p>
        </p:txBody>
      </p:sp>
      <p:sp>
        <p:nvSpPr>
          <p:cNvPr id="6181" name="Google Shape;6181;p47"/>
          <p:cNvSpPr txBox="1">
            <a:spLocks noGrp="1"/>
          </p:cNvSpPr>
          <p:nvPr>
            <p:ph type="subTitle" idx="2"/>
          </p:nvPr>
        </p:nvSpPr>
        <p:spPr>
          <a:xfrm>
            <a:off x="5692479" y="1555143"/>
            <a:ext cx="2688667" cy="122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Invest in electric technologies.</a:t>
            </a:r>
            <a:endParaRPr dirty="0"/>
          </a:p>
        </p:txBody>
      </p:sp>
      <p:sp>
        <p:nvSpPr>
          <p:cNvPr id="6182" name="Google Shape;6182;p47"/>
          <p:cNvSpPr txBox="1">
            <a:spLocks noGrp="1"/>
          </p:cNvSpPr>
          <p:nvPr>
            <p:ph type="subTitle" idx="3"/>
          </p:nvPr>
        </p:nvSpPr>
        <p:spPr>
          <a:xfrm>
            <a:off x="1877030" y="3366678"/>
            <a:ext cx="2225798" cy="889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en-US" dirty="0"/>
              <a:t> Invest more in fuel efficiency researches.</a:t>
            </a:r>
            <a:endParaRPr dirty="0"/>
          </a:p>
        </p:txBody>
      </p:sp>
      <p:sp>
        <p:nvSpPr>
          <p:cNvPr id="6183" name="Google Shape;6183;p47"/>
          <p:cNvSpPr txBox="1">
            <a:spLocks noGrp="1"/>
          </p:cNvSpPr>
          <p:nvPr>
            <p:ph type="subTitle" idx="4"/>
          </p:nvPr>
        </p:nvSpPr>
        <p:spPr>
          <a:xfrm>
            <a:off x="5535757" y="3356616"/>
            <a:ext cx="2962733" cy="105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en-US" dirty="0"/>
              <a:t>implement regenerative braking system.</a:t>
            </a:r>
          </a:p>
        </p:txBody>
      </p:sp>
      <p:sp>
        <p:nvSpPr>
          <p:cNvPr id="6184" name="Google Shape;6184;p47"/>
          <p:cNvSpPr txBox="1">
            <a:spLocks noGrp="1"/>
          </p:cNvSpPr>
          <p:nvPr>
            <p:ph type="subTitle" idx="5"/>
          </p:nvPr>
        </p:nvSpPr>
        <p:spPr>
          <a:xfrm>
            <a:off x="1935041" y="1111430"/>
            <a:ext cx="2323904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Manufacturers</a:t>
            </a:r>
            <a:endParaRPr dirty="0"/>
          </a:p>
        </p:txBody>
      </p:sp>
      <p:sp>
        <p:nvSpPr>
          <p:cNvPr id="6185" name="Google Shape;6185;p47"/>
          <p:cNvSpPr txBox="1">
            <a:spLocks noGrp="1"/>
          </p:cNvSpPr>
          <p:nvPr>
            <p:ph type="subTitle" idx="6"/>
          </p:nvPr>
        </p:nvSpPr>
        <p:spPr>
          <a:xfrm>
            <a:off x="5692481" y="1122790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Consumers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6186" name="Google Shape;6186;p47"/>
          <p:cNvSpPr txBox="1">
            <a:spLocks noGrp="1"/>
          </p:cNvSpPr>
          <p:nvPr>
            <p:ph type="subTitle" idx="7"/>
          </p:nvPr>
        </p:nvSpPr>
        <p:spPr>
          <a:xfrm>
            <a:off x="1935040" y="2954313"/>
            <a:ext cx="238237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Manufacturers</a:t>
            </a:r>
            <a:endParaRPr dirty="0"/>
          </a:p>
        </p:txBody>
      </p:sp>
      <p:sp>
        <p:nvSpPr>
          <p:cNvPr id="6187" name="Google Shape;6187;p47"/>
          <p:cNvSpPr txBox="1">
            <a:spLocks noGrp="1"/>
          </p:cNvSpPr>
          <p:nvPr>
            <p:ph type="subTitle" idx="8"/>
          </p:nvPr>
        </p:nvSpPr>
        <p:spPr>
          <a:xfrm>
            <a:off x="5692289" y="2954313"/>
            <a:ext cx="238237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1" dirty="0"/>
              <a:t>Manufacturers</a:t>
            </a:r>
            <a:r>
              <a:rPr lang="en-US" dirty="0"/>
              <a:t> </a:t>
            </a:r>
          </a:p>
        </p:txBody>
      </p:sp>
      <p:sp>
        <p:nvSpPr>
          <p:cNvPr id="6188" name="Google Shape;6188;p47"/>
          <p:cNvSpPr/>
          <p:nvPr/>
        </p:nvSpPr>
        <p:spPr>
          <a:xfrm>
            <a:off x="1131941" y="11589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9" name="Google Shape;6189;p47"/>
          <p:cNvSpPr/>
          <p:nvPr/>
        </p:nvSpPr>
        <p:spPr>
          <a:xfrm>
            <a:off x="1131941" y="299573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0" name="Google Shape;6190;p47"/>
          <p:cNvSpPr/>
          <p:nvPr/>
        </p:nvSpPr>
        <p:spPr>
          <a:xfrm>
            <a:off x="4885057" y="11589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1" name="Google Shape;6191;p47"/>
          <p:cNvSpPr/>
          <p:nvPr/>
        </p:nvSpPr>
        <p:spPr>
          <a:xfrm>
            <a:off x="4885057" y="299573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2" name="Google Shape;6192;p47"/>
          <p:cNvSpPr/>
          <p:nvPr/>
        </p:nvSpPr>
        <p:spPr>
          <a:xfrm>
            <a:off x="1296144" y="3200269"/>
            <a:ext cx="322328" cy="241625"/>
          </a:xfrm>
          <a:custGeom>
            <a:avLst/>
            <a:gdLst/>
            <a:ahLst/>
            <a:cxnLst/>
            <a:rect l="l" t="t" r="r" b="b"/>
            <a:pathLst>
              <a:path w="17937" h="13446" extrusionOk="0">
                <a:moveTo>
                  <a:pt x="15279" y="1456"/>
                </a:moveTo>
                <a:lnTo>
                  <a:pt x="15634" y="4469"/>
                </a:lnTo>
                <a:lnTo>
                  <a:pt x="2302" y="4469"/>
                </a:lnTo>
                <a:lnTo>
                  <a:pt x="2635" y="1456"/>
                </a:lnTo>
                <a:close/>
                <a:moveTo>
                  <a:pt x="7380" y="7945"/>
                </a:moveTo>
                <a:lnTo>
                  <a:pt x="7380" y="9429"/>
                </a:lnTo>
                <a:lnTo>
                  <a:pt x="6725" y="9429"/>
                </a:lnTo>
                <a:lnTo>
                  <a:pt x="6725" y="7945"/>
                </a:lnTo>
                <a:close/>
                <a:moveTo>
                  <a:pt x="8649" y="7945"/>
                </a:moveTo>
                <a:lnTo>
                  <a:pt x="8649" y="9429"/>
                </a:lnTo>
                <a:lnTo>
                  <a:pt x="7995" y="9429"/>
                </a:lnTo>
                <a:lnTo>
                  <a:pt x="7995" y="7945"/>
                </a:lnTo>
                <a:close/>
                <a:moveTo>
                  <a:pt x="9941" y="7945"/>
                </a:moveTo>
                <a:lnTo>
                  <a:pt x="9941" y="9429"/>
                </a:lnTo>
                <a:lnTo>
                  <a:pt x="9287" y="9429"/>
                </a:lnTo>
                <a:lnTo>
                  <a:pt x="9287" y="7945"/>
                </a:lnTo>
                <a:close/>
                <a:moveTo>
                  <a:pt x="11211" y="7945"/>
                </a:moveTo>
                <a:lnTo>
                  <a:pt x="11211" y="9429"/>
                </a:lnTo>
                <a:lnTo>
                  <a:pt x="10556" y="9429"/>
                </a:lnTo>
                <a:lnTo>
                  <a:pt x="10556" y="7945"/>
                </a:lnTo>
                <a:close/>
                <a:moveTo>
                  <a:pt x="1529" y="7945"/>
                </a:moveTo>
                <a:lnTo>
                  <a:pt x="1529" y="9451"/>
                </a:lnTo>
                <a:lnTo>
                  <a:pt x="773" y="9451"/>
                </a:lnTo>
                <a:lnTo>
                  <a:pt x="773" y="7945"/>
                </a:lnTo>
                <a:close/>
                <a:moveTo>
                  <a:pt x="17163" y="7945"/>
                </a:moveTo>
                <a:lnTo>
                  <a:pt x="17163" y="9451"/>
                </a:lnTo>
                <a:lnTo>
                  <a:pt x="16407" y="9451"/>
                </a:lnTo>
                <a:lnTo>
                  <a:pt x="16407" y="7945"/>
                </a:lnTo>
                <a:close/>
                <a:moveTo>
                  <a:pt x="3267" y="7900"/>
                </a:moveTo>
                <a:cubicBezTo>
                  <a:pt x="3690" y="7900"/>
                  <a:pt x="4068" y="8255"/>
                  <a:pt x="4068" y="8701"/>
                </a:cubicBezTo>
                <a:cubicBezTo>
                  <a:pt x="4068" y="9124"/>
                  <a:pt x="3690" y="9474"/>
                  <a:pt x="3267" y="9474"/>
                </a:cubicBezTo>
                <a:cubicBezTo>
                  <a:pt x="2821" y="9474"/>
                  <a:pt x="2466" y="9124"/>
                  <a:pt x="2466" y="8701"/>
                </a:cubicBezTo>
                <a:cubicBezTo>
                  <a:pt x="2466" y="8255"/>
                  <a:pt x="2821" y="7900"/>
                  <a:pt x="3267" y="7900"/>
                </a:cubicBezTo>
                <a:close/>
                <a:moveTo>
                  <a:pt x="14669" y="7900"/>
                </a:moveTo>
                <a:cubicBezTo>
                  <a:pt x="15115" y="7900"/>
                  <a:pt x="15471" y="8255"/>
                  <a:pt x="15471" y="8701"/>
                </a:cubicBezTo>
                <a:cubicBezTo>
                  <a:pt x="15471" y="9124"/>
                  <a:pt x="15115" y="9474"/>
                  <a:pt x="14669" y="9474"/>
                </a:cubicBezTo>
                <a:cubicBezTo>
                  <a:pt x="14224" y="9474"/>
                  <a:pt x="13868" y="9124"/>
                  <a:pt x="13868" y="8701"/>
                </a:cubicBezTo>
                <a:cubicBezTo>
                  <a:pt x="13868" y="8255"/>
                  <a:pt x="14224" y="7900"/>
                  <a:pt x="14669" y="7900"/>
                </a:cubicBezTo>
                <a:close/>
                <a:moveTo>
                  <a:pt x="7171" y="10580"/>
                </a:moveTo>
                <a:lnTo>
                  <a:pt x="7171" y="11121"/>
                </a:lnTo>
                <a:lnTo>
                  <a:pt x="5287" y="11121"/>
                </a:lnTo>
                <a:lnTo>
                  <a:pt x="5287" y="10580"/>
                </a:lnTo>
                <a:close/>
                <a:moveTo>
                  <a:pt x="9896" y="10580"/>
                </a:moveTo>
                <a:lnTo>
                  <a:pt x="9896" y="11121"/>
                </a:lnTo>
                <a:lnTo>
                  <a:pt x="8017" y="11121"/>
                </a:lnTo>
                <a:lnTo>
                  <a:pt x="8017" y="10580"/>
                </a:lnTo>
                <a:close/>
                <a:moveTo>
                  <a:pt x="12650" y="10580"/>
                </a:moveTo>
                <a:lnTo>
                  <a:pt x="12650" y="11121"/>
                </a:lnTo>
                <a:lnTo>
                  <a:pt x="10765" y="11121"/>
                </a:lnTo>
                <a:lnTo>
                  <a:pt x="10765" y="10580"/>
                </a:lnTo>
                <a:close/>
                <a:moveTo>
                  <a:pt x="1997" y="1"/>
                </a:moveTo>
                <a:cubicBezTo>
                  <a:pt x="1619" y="1"/>
                  <a:pt x="1315" y="283"/>
                  <a:pt x="1269" y="661"/>
                </a:cubicBezTo>
                <a:lnTo>
                  <a:pt x="824" y="4774"/>
                </a:lnTo>
                <a:lnTo>
                  <a:pt x="23" y="6771"/>
                </a:lnTo>
                <a:cubicBezTo>
                  <a:pt x="0" y="6844"/>
                  <a:pt x="0" y="6890"/>
                  <a:pt x="0" y="6935"/>
                </a:cubicBezTo>
                <a:lnTo>
                  <a:pt x="0" y="12650"/>
                </a:lnTo>
                <a:cubicBezTo>
                  <a:pt x="0" y="13096"/>
                  <a:pt x="350" y="13446"/>
                  <a:pt x="801" y="13446"/>
                </a:cubicBezTo>
                <a:lnTo>
                  <a:pt x="2539" y="13446"/>
                </a:lnTo>
                <a:cubicBezTo>
                  <a:pt x="2985" y="13446"/>
                  <a:pt x="3363" y="13096"/>
                  <a:pt x="3363" y="12650"/>
                </a:cubicBezTo>
                <a:lnTo>
                  <a:pt x="3363" y="10721"/>
                </a:lnTo>
                <a:lnTo>
                  <a:pt x="3594" y="11640"/>
                </a:lnTo>
                <a:cubicBezTo>
                  <a:pt x="3645" y="11849"/>
                  <a:pt x="3808" y="11990"/>
                  <a:pt x="4017" y="11990"/>
                </a:cubicBezTo>
                <a:lnTo>
                  <a:pt x="13891" y="11990"/>
                </a:lnTo>
                <a:cubicBezTo>
                  <a:pt x="14105" y="11990"/>
                  <a:pt x="14291" y="11849"/>
                  <a:pt x="14342" y="11640"/>
                </a:cubicBezTo>
                <a:lnTo>
                  <a:pt x="14574" y="10721"/>
                </a:lnTo>
                <a:lnTo>
                  <a:pt x="14574" y="12650"/>
                </a:lnTo>
                <a:cubicBezTo>
                  <a:pt x="14574" y="13096"/>
                  <a:pt x="14952" y="13446"/>
                  <a:pt x="15397" y="13446"/>
                </a:cubicBezTo>
                <a:lnTo>
                  <a:pt x="17113" y="13446"/>
                </a:lnTo>
                <a:cubicBezTo>
                  <a:pt x="17586" y="13446"/>
                  <a:pt x="17936" y="13096"/>
                  <a:pt x="17936" y="12650"/>
                </a:cubicBezTo>
                <a:lnTo>
                  <a:pt x="17936" y="6935"/>
                </a:lnTo>
                <a:cubicBezTo>
                  <a:pt x="17936" y="6890"/>
                  <a:pt x="17936" y="6844"/>
                  <a:pt x="17914" y="6771"/>
                </a:cubicBezTo>
                <a:lnTo>
                  <a:pt x="17113" y="4774"/>
                </a:lnTo>
                <a:lnTo>
                  <a:pt x="16667" y="661"/>
                </a:lnTo>
                <a:cubicBezTo>
                  <a:pt x="16622" y="283"/>
                  <a:pt x="16317" y="1"/>
                  <a:pt x="159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47"/>
          <p:cNvSpPr/>
          <p:nvPr/>
        </p:nvSpPr>
        <p:spPr>
          <a:xfrm>
            <a:off x="5037646" y="3211633"/>
            <a:ext cx="345545" cy="218911"/>
          </a:xfrm>
          <a:custGeom>
            <a:avLst/>
            <a:gdLst/>
            <a:ahLst/>
            <a:cxnLst/>
            <a:rect l="l" t="t" r="r" b="b"/>
            <a:pathLst>
              <a:path w="19229" h="12182" extrusionOk="0">
                <a:moveTo>
                  <a:pt x="9614" y="1157"/>
                </a:moveTo>
                <a:cubicBezTo>
                  <a:pt x="12435" y="1157"/>
                  <a:pt x="14083" y="1484"/>
                  <a:pt x="14624" y="1625"/>
                </a:cubicBezTo>
                <a:cubicBezTo>
                  <a:pt x="14997" y="2257"/>
                  <a:pt x="15397" y="3154"/>
                  <a:pt x="15753" y="3978"/>
                </a:cubicBezTo>
                <a:cubicBezTo>
                  <a:pt x="14856" y="3837"/>
                  <a:pt x="13073" y="3667"/>
                  <a:pt x="9659" y="3667"/>
                </a:cubicBezTo>
                <a:cubicBezTo>
                  <a:pt x="6065" y="3667"/>
                  <a:pt x="4299" y="3859"/>
                  <a:pt x="3481" y="4023"/>
                </a:cubicBezTo>
                <a:cubicBezTo>
                  <a:pt x="3831" y="3177"/>
                  <a:pt x="4232" y="2257"/>
                  <a:pt x="4632" y="1625"/>
                </a:cubicBezTo>
                <a:cubicBezTo>
                  <a:pt x="5174" y="1484"/>
                  <a:pt x="6816" y="1157"/>
                  <a:pt x="9614" y="1157"/>
                </a:cubicBezTo>
                <a:close/>
                <a:moveTo>
                  <a:pt x="14574" y="6376"/>
                </a:moveTo>
                <a:lnTo>
                  <a:pt x="14342" y="7149"/>
                </a:lnTo>
                <a:lnTo>
                  <a:pt x="5005" y="7149"/>
                </a:lnTo>
                <a:lnTo>
                  <a:pt x="4773" y="6376"/>
                </a:lnTo>
                <a:close/>
                <a:moveTo>
                  <a:pt x="1433" y="7149"/>
                </a:moveTo>
                <a:lnTo>
                  <a:pt x="4582" y="7363"/>
                </a:lnTo>
                <a:lnTo>
                  <a:pt x="4914" y="8277"/>
                </a:lnTo>
                <a:lnTo>
                  <a:pt x="1433" y="8277"/>
                </a:lnTo>
                <a:lnTo>
                  <a:pt x="1433" y="7149"/>
                </a:lnTo>
                <a:close/>
                <a:moveTo>
                  <a:pt x="14201" y="7572"/>
                </a:moveTo>
                <a:lnTo>
                  <a:pt x="13964" y="8277"/>
                </a:lnTo>
                <a:lnTo>
                  <a:pt x="5383" y="8277"/>
                </a:lnTo>
                <a:lnTo>
                  <a:pt x="5146" y="7572"/>
                </a:lnTo>
                <a:close/>
                <a:moveTo>
                  <a:pt x="17914" y="7149"/>
                </a:moveTo>
                <a:lnTo>
                  <a:pt x="17914" y="8277"/>
                </a:lnTo>
                <a:lnTo>
                  <a:pt x="14433" y="8277"/>
                </a:lnTo>
                <a:lnTo>
                  <a:pt x="14737" y="7363"/>
                </a:lnTo>
                <a:lnTo>
                  <a:pt x="17914" y="7149"/>
                </a:lnTo>
                <a:close/>
                <a:moveTo>
                  <a:pt x="13801" y="8678"/>
                </a:moveTo>
                <a:lnTo>
                  <a:pt x="13564" y="9451"/>
                </a:lnTo>
                <a:lnTo>
                  <a:pt x="5783" y="9451"/>
                </a:lnTo>
                <a:lnTo>
                  <a:pt x="5546" y="8678"/>
                </a:lnTo>
                <a:close/>
                <a:moveTo>
                  <a:pt x="3081" y="8960"/>
                </a:moveTo>
                <a:lnTo>
                  <a:pt x="3244" y="9547"/>
                </a:lnTo>
                <a:lnTo>
                  <a:pt x="1456" y="9547"/>
                </a:lnTo>
                <a:lnTo>
                  <a:pt x="1456" y="8960"/>
                </a:lnTo>
                <a:close/>
                <a:moveTo>
                  <a:pt x="17891" y="8960"/>
                </a:moveTo>
                <a:lnTo>
                  <a:pt x="17891" y="9547"/>
                </a:lnTo>
                <a:lnTo>
                  <a:pt x="16080" y="9547"/>
                </a:lnTo>
                <a:lnTo>
                  <a:pt x="16266" y="8960"/>
                </a:lnTo>
                <a:close/>
                <a:moveTo>
                  <a:pt x="9614" y="0"/>
                </a:moveTo>
                <a:cubicBezTo>
                  <a:pt x="5947" y="0"/>
                  <a:pt x="4158" y="542"/>
                  <a:pt x="4091" y="564"/>
                </a:cubicBezTo>
                <a:cubicBezTo>
                  <a:pt x="3972" y="615"/>
                  <a:pt x="3854" y="683"/>
                  <a:pt x="3786" y="801"/>
                </a:cubicBezTo>
                <a:cubicBezTo>
                  <a:pt x="3385" y="1439"/>
                  <a:pt x="2962" y="2330"/>
                  <a:pt x="2584" y="3199"/>
                </a:cubicBezTo>
                <a:cubicBezTo>
                  <a:pt x="2517" y="3103"/>
                  <a:pt x="2398" y="3036"/>
                  <a:pt x="2280" y="3036"/>
                </a:cubicBezTo>
                <a:lnTo>
                  <a:pt x="519" y="3036"/>
                </a:lnTo>
                <a:cubicBezTo>
                  <a:pt x="401" y="3036"/>
                  <a:pt x="237" y="3131"/>
                  <a:pt x="186" y="3272"/>
                </a:cubicBezTo>
                <a:cubicBezTo>
                  <a:pt x="0" y="3786"/>
                  <a:pt x="0" y="4068"/>
                  <a:pt x="186" y="4587"/>
                </a:cubicBezTo>
                <a:cubicBezTo>
                  <a:pt x="237" y="4728"/>
                  <a:pt x="401" y="4824"/>
                  <a:pt x="519" y="4824"/>
                </a:cubicBezTo>
                <a:lnTo>
                  <a:pt x="1456" y="4824"/>
                </a:lnTo>
                <a:cubicBezTo>
                  <a:pt x="1010" y="5247"/>
                  <a:pt x="751" y="5857"/>
                  <a:pt x="751" y="6488"/>
                </a:cubicBezTo>
                <a:lnTo>
                  <a:pt x="751" y="6584"/>
                </a:lnTo>
                <a:lnTo>
                  <a:pt x="824" y="6985"/>
                </a:lnTo>
                <a:cubicBezTo>
                  <a:pt x="824" y="7126"/>
                  <a:pt x="892" y="7245"/>
                  <a:pt x="965" y="7335"/>
                </a:cubicBezTo>
                <a:lnTo>
                  <a:pt x="965" y="8277"/>
                </a:lnTo>
                <a:lnTo>
                  <a:pt x="914" y="8277"/>
                </a:lnTo>
                <a:cubicBezTo>
                  <a:pt x="801" y="8277"/>
                  <a:pt x="683" y="8373"/>
                  <a:pt x="683" y="8514"/>
                </a:cubicBezTo>
                <a:lnTo>
                  <a:pt x="683" y="11239"/>
                </a:lnTo>
                <a:cubicBezTo>
                  <a:pt x="683" y="11758"/>
                  <a:pt x="1106" y="12181"/>
                  <a:pt x="1619" y="12181"/>
                </a:cubicBezTo>
                <a:lnTo>
                  <a:pt x="3481" y="12181"/>
                </a:lnTo>
                <a:cubicBezTo>
                  <a:pt x="3995" y="12181"/>
                  <a:pt x="4418" y="11758"/>
                  <a:pt x="4418" y="11239"/>
                </a:cubicBezTo>
                <a:lnTo>
                  <a:pt x="4418" y="10066"/>
                </a:lnTo>
                <a:lnTo>
                  <a:pt x="14929" y="10066"/>
                </a:lnTo>
                <a:lnTo>
                  <a:pt x="14929" y="11239"/>
                </a:lnTo>
                <a:cubicBezTo>
                  <a:pt x="14929" y="11758"/>
                  <a:pt x="15352" y="12181"/>
                  <a:pt x="15866" y="12181"/>
                </a:cubicBezTo>
                <a:lnTo>
                  <a:pt x="17728" y="12181"/>
                </a:lnTo>
                <a:cubicBezTo>
                  <a:pt x="18241" y="12181"/>
                  <a:pt x="18642" y="11758"/>
                  <a:pt x="18642" y="11239"/>
                </a:cubicBezTo>
                <a:lnTo>
                  <a:pt x="18642" y="8514"/>
                </a:lnTo>
                <a:cubicBezTo>
                  <a:pt x="18642" y="8373"/>
                  <a:pt x="18546" y="8277"/>
                  <a:pt x="18433" y="8277"/>
                </a:cubicBezTo>
                <a:lnTo>
                  <a:pt x="18360" y="8277"/>
                </a:lnTo>
                <a:lnTo>
                  <a:pt x="18360" y="7431"/>
                </a:lnTo>
                <a:cubicBezTo>
                  <a:pt x="18501" y="7335"/>
                  <a:pt x="18597" y="7171"/>
                  <a:pt x="18619" y="6985"/>
                </a:cubicBezTo>
                <a:lnTo>
                  <a:pt x="18687" y="6584"/>
                </a:lnTo>
                <a:lnTo>
                  <a:pt x="18687" y="6488"/>
                </a:lnTo>
                <a:cubicBezTo>
                  <a:pt x="18687" y="5857"/>
                  <a:pt x="18405" y="5247"/>
                  <a:pt x="17982" y="4824"/>
                </a:cubicBezTo>
                <a:lnTo>
                  <a:pt x="18715" y="4824"/>
                </a:lnTo>
                <a:cubicBezTo>
                  <a:pt x="18856" y="4824"/>
                  <a:pt x="19020" y="4728"/>
                  <a:pt x="19065" y="4587"/>
                </a:cubicBezTo>
                <a:cubicBezTo>
                  <a:pt x="19228" y="4068"/>
                  <a:pt x="19228" y="3786"/>
                  <a:pt x="19065" y="3272"/>
                </a:cubicBezTo>
                <a:cubicBezTo>
                  <a:pt x="19020" y="3131"/>
                  <a:pt x="18856" y="3036"/>
                  <a:pt x="18715" y="3036"/>
                </a:cubicBezTo>
                <a:lnTo>
                  <a:pt x="16972" y="3036"/>
                </a:lnTo>
                <a:cubicBezTo>
                  <a:pt x="16853" y="3036"/>
                  <a:pt x="16740" y="3103"/>
                  <a:pt x="16667" y="3199"/>
                </a:cubicBezTo>
                <a:cubicBezTo>
                  <a:pt x="16289" y="2330"/>
                  <a:pt x="15866" y="1439"/>
                  <a:pt x="15471" y="801"/>
                </a:cubicBezTo>
                <a:cubicBezTo>
                  <a:pt x="15397" y="683"/>
                  <a:pt x="15279" y="615"/>
                  <a:pt x="15160" y="564"/>
                </a:cubicBezTo>
                <a:cubicBezTo>
                  <a:pt x="15070" y="542"/>
                  <a:pt x="13304" y="0"/>
                  <a:pt x="96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47"/>
          <p:cNvSpPr/>
          <p:nvPr/>
        </p:nvSpPr>
        <p:spPr>
          <a:xfrm>
            <a:off x="5032568" y="1366391"/>
            <a:ext cx="355698" cy="235748"/>
          </a:xfrm>
          <a:custGeom>
            <a:avLst/>
            <a:gdLst/>
            <a:ahLst/>
            <a:cxnLst/>
            <a:rect l="l" t="t" r="r" b="b"/>
            <a:pathLst>
              <a:path w="19794" h="13119" extrusionOk="0">
                <a:moveTo>
                  <a:pt x="15584" y="2066"/>
                </a:moveTo>
                <a:cubicBezTo>
                  <a:pt x="15703" y="2257"/>
                  <a:pt x="16030" y="2867"/>
                  <a:pt x="16527" y="4745"/>
                </a:cubicBezTo>
                <a:cubicBezTo>
                  <a:pt x="16549" y="4864"/>
                  <a:pt x="16617" y="5078"/>
                  <a:pt x="16617" y="5078"/>
                </a:cubicBezTo>
                <a:lnTo>
                  <a:pt x="3172" y="5078"/>
                </a:lnTo>
                <a:cubicBezTo>
                  <a:pt x="3194" y="4960"/>
                  <a:pt x="3217" y="4864"/>
                  <a:pt x="3268" y="4745"/>
                </a:cubicBezTo>
                <a:cubicBezTo>
                  <a:pt x="3759" y="2867"/>
                  <a:pt x="4091" y="2257"/>
                  <a:pt x="4204" y="2066"/>
                </a:cubicBezTo>
                <a:close/>
                <a:moveTo>
                  <a:pt x="1716" y="8086"/>
                </a:moveTo>
                <a:lnTo>
                  <a:pt x="4864" y="8300"/>
                </a:lnTo>
                <a:lnTo>
                  <a:pt x="5169" y="9214"/>
                </a:lnTo>
                <a:lnTo>
                  <a:pt x="1716" y="9214"/>
                </a:lnTo>
                <a:lnTo>
                  <a:pt x="1716" y="8086"/>
                </a:lnTo>
                <a:close/>
                <a:moveTo>
                  <a:pt x="14456" y="8509"/>
                </a:moveTo>
                <a:lnTo>
                  <a:pt x="14219" y="9214"/>
                </a:lnTo>
                <a:lnTo>
                  <a:pt x="5666" y="9214"/>
                </a:lnTo>
                <a:lnTo>
                  <a:pt x="5429" y="8509"/>
                </a:lnTo>
                <a:close/>
                <a:moveTo>
                  <a:pt x="18169" y="8086"/>
                </a:moveTo>
                <a:lnTo>
                  <a:pt x="18169" y="9214"/>
                </a:lnTo>
                <a:lnTo>
                  <a:pt x="14716" y="9214"/>
                </a:lnTo>
                <a:lnTo>
                  <a:pt x="15020" y="8300"/>
                </a:lnTo>
                <a:lnTo>
                  <a:pt x="18169" y="8086"/>
                </a:lnTo>
                <a:close/>
                <a:moveTo>
                  <a:pt x="3358" y="9897"/>
                </a:moveTo>
                <a:lnTo>
                  <a:pt x="3527" y="10484"/>
                </a:lnTo>
                <a:lnTo>
                  <a:pt x="1739" y="10484"/>
                </a:lnTo>
                <a:lnTo>
                  <a:pt x="1739" y="9897"/>
                </a:lnTo>
                <a:close/>
                <a:moveTo>
                  <a:pt x="18146" y="9897"/>
                </a:moveTo>
                <a:lnTo>
                  <a:pt x="18146" y="10484"/>
                </a:lnTo>
                <a:lnTo>
                  <a:pt x="16363" y="10484"/>
                </a:lnTo>
                <a:lnTo>
                  <a:pt x="16527" y="9897"/>
                </a:lnTo>
                <a:close/>
                <a:moveTo>
                  <a:pt x="5310" y="0"/>
                </a:moveTo>
                <a:cubicBezTo>
                  <a:pt x="4983" y="0"/>
                  <a:pt x="4723" y="260"/>
                  <a:pt x="4723" y="587"/>
                </a:cubicBezTo>
                <a:lnTo>
                  <a:pt x="4723" y="915"/>
                </a:lnTo>
                <a:lnTo>
                  <a:pt x="4041" y="915"/>
                </a:lnTo>
                <a:cubicBezTo>
                  <a:pt x="3476" y="915"/>
                  <a:pt x="3149" y="1501"/>
                  <a:pt x="2890" y="2139"/>
                </a:cubicBezTo>
                <a:cubicBezTo>
                  <a:pt x="2704" y="2607"/>
                  <a:pt x="2489" y="3222"/>
                  <a:pt x="2280" y="3973"/>
                </a:cubicBezTo>
                <a:lnTo>
                  <a:pt x="514" y="3973"/>
                </a:lnTo>
                <a:cubicBezTo>
                  <a:pt x="373" y="3973"/>
                  <a:pt x="210" y="4068"/>
                  <a:pt x="165" y="4209"/>
                </a:cubicBezTo>
                <a:cubicBezTo>
                  <a:pt x="1" y="4723"/>
                  <a:pt x="1" y="5005"/>
                  <a:pt x="165" y="5524"/>
                </a:cubicBezTo>
                <a:cubicBezTo>
                  <a:pt x="210" y="5665"/>
                  <a:pt x="373" y="5761"/>
                  <a:pt x="514" y="5761"/>
                </a:cubicBezTo>
                <a:lnTo>
                  <a:pt x="1716" y="5761"/>
                </a:lnTo>
                <a:cubicBezTo>
                  <a:pt x="1293" y="6184"/>
                  <a:pt x="1033" y="6794"/>
                  <a:pt x="1033" y="7425"/>
                </a:cubicBezTo>
                <a:lnTo>
                  <a:pt x="1033" y="7521"/>
                </a:lnTo>
                <a:lnTo>
                  <a:pt x="1079" y="7922"/>
                </a:lnTo>
                <a:cubicBezTo>
                  <a:pt x="1101" y="8063"/>
                  <a:pt x="1174" y="8182"/>
                  <a:pt x="1242" y="8300"/>
                </a:cubicBezTo>
                <a:lnTo>
                  <a:pt x="1242" y="9214"/>
                </a:lnTo>
                <a:lnTo>
                  <a:pt x="1197" y="9214"/>
                </a:lnTo>
                <a:cubicBezTo>
                  <a:pt x="1056" y="9214"/>
                  <a:pt x="960" y="9310"/>
                  <a:pt x="960" y="9451"/>
                </a:cubicBezTo>
                <a:lnTo>
                  <a:pt x="960" y="12176"/>
                </a:lnTo>
                <a:cubicBezTo>
                  <a:pt x="960" y="12695"/>
                  <a:pt x="1383" y="13118"/>
                  <a:pt x="1902" y="13118"/>
                </a:cubicBezTo>
                <a:lnTo>
                  <a:pt x="3759" y="13118"/>
                </a:lnTo>
                <a:cubicBezTo>
                  <a:pt x="4278" y="13118"/>
                  <a:pt x="4678" y="12695"/>
                  <a:pt x="4678" y="12176"/>
                </a:cubicBezTo>
                <a:lnTo>
                  <a:pt x="4678" y="11003"/>
                </a:lnTo>
                <a:lnTo>
                  <a:pt x="15206" y="11003"/>
                </a:lnTo>
                <a:lnTo>
                  <a:pt x="15206" y="12176"/>
                </a:lnTo>
                <a:cubicBezTo>
                  <a:pt x="15206" y="12695"/>
                  <a:pt x="15630" y="13118"/>
                  <a:pt x="16126" y="13118"/>
                </a:cubicBezTo>
                <a:lnTo>
                  <a:pt x="17982" y="13118"/>
                </a:lnTo>
                <a:cubicBezTo>
                  <a:pt x="18501" y="13118"/>
                  <a:pt x="18925" y="12695"/>
                  <a:pt x="18925" y="12176"/>
                </a:cubicBezTo>
                <a:lnTo>
                  <a:pt x="18925" y="9451"/>
                </a:lnTo>
                <a:cubicBezTo>
                  <a:pt x="18925" y="9310"/>
                  <a:pt x="18829" y="9214"/>
                  <a:pt x="18688" y="9214"/>
                </a:cubicBezTo>
                <a:lnTo>
                  <a:pt x="18642" y="9214"/>
                </a:lnTo>
                <a:lnTo>
                  <a:pt x="18642" y="8368"/>
                </a:lnTo>
                <a:cubicBezTo>
                  <a:pt x="18784" y="8272"/>
                  <a:pt x="18874" y="8108"/>
                  <a:pt x="18902" y="7945"/>
                </a:cubicBezTo>
                <a:lnTo>
                  <a:pt x="18947" y="7521"/>
                </a:lnTo>
                <a:lnTo>
                  <a:pt x="18947" y="7425"/>
                </a:lnTo>
                <a:cubicBezTo>
                  <a:pt x="18947" y="6794"/>
                  <a:pt x="18688" y="6184"/>
                  <a:pt x="18264" y="5761"/>
                </a:cubicBezTo>
                <a:lnTo>
                  <a:pt x="19274" y="5761"/>
                </a:lnTo>
                <a:cubicBezTo>
                  <a:pt x="19415" y="5761"/>
                  <a:pt x="19579" y="5665"/>
                  <a:pt x="19630" y="5524"/>
                </a:cubicBezTo>
                <a:cubicBezTo>
                  <a:pt x="19793" y="5005"/>
                  <a:pt x="19793" y="4723"/>
                  <a:pt x="19630" y="4209"/>
                </a:cubicBezTo>
                <a:cubicBezTo>
                  <a:pt x="19579" y="4068"/>
                  <a:pt x="19415" y="3973"/>
                  <a:pt x="19274" y="3973"/>
                </a:cubicBezTo>
                <a:lnTo>
                  <a:pt x="17514" y="3973"/>
                </a:lnTo>
                <a:cubicBezTo>
                  <a:pt x="17300" y="3222"/>
                  <a:pt x="17091" y="2607"/>
                  <a:pt x="16899" y="2139"/>
                </a:cubicBezTo>
                <a:cubicBezTo>
                  <a:pt x="16645" y="1501"/>
                  <a:pt x="16312" y="915"/>
                  <a:pt x="15748" y="915"/>
                </a:cubicBezTo>
                <a:lnTo>
                  <a:pt x="15065" y="915"/>
                </a:lnTo>
                <a:lnTo>
                  <a:pt x="15065" y="587"/>
                </a:lnTo>
                <a:cubicBezTo>
                  <a:pt x="15065" y="260"/>
                  <a:pt x="14811" y="0"/>
                  <a:pt x="14479" y="0"/>
                </a:cubicBezTo>
                <a:cubicBezTo>
                  <a:pt x="14174" y="0"/>
                  <a:pt x="13892" y="260"/>
                  <a:pt x="13892" y="587"/>
                </a:cubicBezTo>
                <a:lnTo>
                  <a:pt x="13892" y="915"/>
                </a:lnTo>
                <a:lnTo>
                  <a:pt x="5874" y="915"/>
                </a:lnTo>
                <a:lnTo>
                  <a:pt x="5874" y="587"/>
                </a:lnTo>
                <a:cubicBezTo>
                  <a:pt x="5874" y="260"/>
                  <a:pt x="5615" y="0"/>
                  <a:pt x="5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5" name="Google Shape;6195;p47"/>
          <p:cNvGrpSpPr/>
          <p:nvPr/>
        </p:nvGrpSpPr>
        <p:grpSpPr>
          <a:xfrm>
            <a:off x="1284474" y="1373118"/>
            <a:ext cx="345653" cy="222271"/>
            <a:chOff x="5705821" y="2303538"/>
            <a:chExt cx="345653" cy="222271"/>
          </a:xfrm>
        </p:grpSpPr>
        <p:sp>
          <p:nvSpPr>
            <p:cNvPr id="6196" name="Google Shape;6196;p47"/>
            <p:cNvSpPr/>
            <p:nvPr/>
          </p:nvSpPr>
          <p:spPr>
            <a:xfrm>
              <a:off x="5802536" y="2472151"/>
              <a:ext cx="151703" cy="31663"/>
            </a:xfrm>
            <a:custGeom>
              <a:avLst/>
              <a:gdLst/>
              <a:ahLst/>
              <a:cxnLst/>
              <a:rect l="l" t="t" r="r" b="b"/>
              <a:pathLst>
                <a:path w="8442" h="1762" extrusionOk="0">
                  <a:moveTo>
                    <a:pt x="734" y="1"/>
                  </a:moveTo>
                  <a:lnTo>
                    <a:pt x="119" y="1501"/>
                  </a:lnTo>
                  <a:lnTo>
                    <a:pt x="1" y="1761"/>
                  </a:lnTo>
                  <a:lnTo>
                    <a:pt x="1366" y="1761"/>
                  </a:lnTo>
                  <a:cubicBezTo>
                    <a:pt x="1344" y="1761"/>
                    <a:pt x="1344" y="1738"/>
                    <a:pt x="1344" y="1738"/>
                  </a:cubicBezTo>
                  <a:lnTo>
                    <a:pt x="1344" y="1078"/>
                  </a:lnTo>
                  <a:cubicBezTo>
                    <a:pt x="1344" y="960"/>
                    <a:pt x="1462" y="847"/>
                    <a:pt x="1581" y="847"/>
                  </a:cubicBezTo>
                  <a:cubicBezTo>
                    <a:pt x="1694" y="847"/>
                    <a:pt x="1812" y="960"/>
                    <a:pt x="1812" y="1078"/>
                  </a:cubicBezTo>
                  <a:lnTo>
                    <a:pt x="1812" y="1738"/>
                  </a:lnTo>
                  <a:lnTo>
                    <a:pt x="1812" y="1761"/>
                  </a:lnTo>
                  <a:lnTo>
                    <a:pt x="4001" y="1761"/>
                  </a:lnTo>
                  <a:lnTo>
                    <a:pt x="4001" y="1738"/>
                  </a:lnTo>
                  <a:lnTo>
                    <a:pt x="4001" y="1078"/>
                  </a:lnTo>
                  <a:cubicBezTo>
                    <a:pt x="4001" y="960"/>
                    <a:pt x="4091" y="847"/>
                    <a:pt x="4232" y="847"/>
                  </a:cubicBezTo>
                  <a:cubicBezTo>
                    <a:pt x="4351" y="847"/>
                    <a:pt x="4447" y="960"/>
                    <a:pt x="4447" y="1078"/>
                  </a:cubicBezTo>
                  <a:lnTo>
                    <a:pt x="4447" y="1738"/>
                  </a:lnTo>
                  <a:lnTo>
                    <a:pt x="4447" y="1761"/>
                  </a:lnTo>
                  <a:lnTo>
                    <a:pt x="6630" y="1761"/>
                  </a:lnTo>
                  <a:lnTo>
                    <a:pt x="6630" y="1738"/>
                  </a:lnTo>
                  <a:lnTo>
                    <a:pt x="6630" y="1078"/>
                  </a:lnTo>
                  <a:cubicBezTo>
                    <a:pt x="6630" y="960"/>
                    <a:pt x="6749" y="847"/>
                    <a:pt x="6867" y="847"/>
                  </a:cubicBezTo>
                  <a:cubicBezTo>
                    <a:pt x="6986" y="847"/>
                    <a:pt x="7104" y="960"/>
                    <a:pt x="7104" y="1078"/>
                  </a:cubicBezTo>
                  <a:lnTo>
                    <a:pt x="7104" y="1738"/>
                  </a:lnTo>
                  <a:lnTo>
                    <a:pt x="7104" y="1761"/>
                  </a:lnTo>
                  <a:lnTo>
                    <a:pt x="8441" y="1761"/>
                  </a:lnTo>
                  <a:lnTo>
                    <a:pt x="8323" y="1501"/>
                  </a:lnTo>
                  <a:lnTo>
                    <a:pt x="7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47"/>
            <p:cNvSpPr/>
            <p:nvPr/>
          </p:nvSpPr>
          <p:spPr>
            <a:xfrm>
              <a:off x="5705821" y="2303538"/>
              <a:ext cx="345653" cy="222271"/>
            </a:xfrm>
            <a:custGeom>
              <a:avLst/>
              <a:gdLst/>
              <a:ahLst/>
              <a:cxnLst/>
              <a:rect l="l" t="t" r="r" b="b"/>
              <a:pathLst>
                <a:path w="19235" h="12369" extrusionOk="0">
                  <a:moveTo>
                    <a:pt x="9614" y="1107"/>
                  </a:moveTo>
                  <a:cubicBezTo>
                    <a:pt x="12859" y="1107"/>
                    <a:pt x="13919" y="1389"/>
                    <a:pt x="13919" y="1389"/>
                  </a:cubicBezTo>
                  <a:lnTo>
                    <a:pt x="15448" y="5079"/>
                  </a:lnTo>
                  <a:lnTo>
                    <a:pt x="3764" y="5079"/>
                  </a:lnTo>
                  <a:lnTo>
                    <a:pt x="5315" y="1389"/>
                  </a:lnTo>
                  <a:cubicBezTo>
                    <a:pt x="5315" y="1389"/>
                    <a:pt x="6348" y="1107"/>
                    <a:pt x="9614" y="1107"/>
                  </a:cubicBezTo>
                  <a:close/>
                  <a:moveTo>
                    <a:pt x="6043" y="6563"/>
                  </a:moveTo>
                  <a:lnTo>
                    <a:pt x="6822" y="7781"/>
                  </a:lnTo>
                  <a:lnTo>
                    <a:pt x="3408" y="7781"/>
                  </a:lnTo>
                  <a:lnTo>
                    <a:pt x="3408" y="6563"/>
                  </a:lnTo>
                  <a:close/>
                  <a:moveTo>
                    <a:pt x="15798" y="6563"/>
                  </a:moveTo>
                  <a:lnTo>
                    <a:pt x="15798" y="7781"/>
                  </a:lnTo>
                  <a:lnTo>
                    <a:pt x="12390" y="7781"/>
                  </a:lnTo>
                  <a:lnTo>
                    <a:pt x="13169" y="6563"/>
                  </a:lnTo>
                  <a:close/>
                  <a:moveTo>
                    <a:pt x="9614" y="1"/>
                  </a:moveTo>
                  <a:cubicBezTo>
                    <a:pt x="8040" y="1"/>
                    <a:pt x="6444" y="142"/>
                    <a:pt x="4869" y="424"/>
                  </a:cubicBezTo>
                  <a:cubicBezTo>
                    <a:pt x="4632" y="469"/>
                    <a:pt x="4424" y="638"/>
                    <a:pt x="4350" y="870"/>
                  </a:cubicBezTo>
                  <a:cubicBezTo>
                    <a:pt x="4350" y="870"/>
                    <a:pt x="3481" y="2517"/>
                    <a:pt x="2731" y="3995"/>
                  </a:cubicBezTo>
                  <a:cubicBezTo>
                    <a:pt x="2703" y="3854"/>
                    <a:pt x="2658" y="3691"/>
                    <a:pt x="2613" y="3527"/>
                  </a:cubicBezTo>
                  <a:cubicBezTo>
                    <a:pt x="2562" y="3386"/>
                    <a:pt x="2398" y="3290"/>
                    <a:pt x="2257" y="3290"/>
                  </a:cubicBezTo>
                  <a:lnTo>
                    <a:pt x="519" y="3290"/>
                  </a:lnTo>
                  <a:cubicBezTo>
                    <a:pt x="378" y="3290"/>
                    <a:pt x="215" y="3386"/>
                    <a:pt x="164" y="3527"/>
                  </a:cubicBezTo>
                  <a:cubicBezTo>
                    <a:pt x="0" y="4024"/>
                    <a:pt x="0" y="4328"/>
                    <a:pt x="164" y="4842"/>
                  </a:cubicBezTo>
                  <a:cubicBezTo>
                    <a:pt x="215" y="4983"/>
                    <a:pt x="378" y="5079"/>
                    <a:pt x="519" y="5079"/>
                  </a:cubicBezTo>
                  <a:lnTo>
                    <a:pt x="2257" y="5079"/>
                  </a:lnTo>
                  <a:lnTo>
                    <a:pt x="2257" y="5152"/>
                  </a:lnTo>
                  <a:cubicBezTo>
                    <a:pt x="1885" y="5265"/>
                    <a:pt x="1625" y="5598"/>
                    <a:pt x="1625" y="5998"/>
                  </a:cubicBezTo>
                  <a:lnTo>
                    <a:pt x="1625" y="11923"/>
                  </a:lnTo>
                  <a:cubicBezTo>
                    <a:pt x="1625" y="12154"/>
                    <a:pt x="1811" y="12368"/>
                    <a:pt x="2048" y="12368"/>
                  </a:cubicBezTo>
                  <a:lnTo>
                    <a:pt x="4232" y="12368"/>
                  </a:lnTo>
                  <a:cubicBezTo>
                    <a:pt x="4469" y="12368"/>
                    <a:pt x="4655" y="12154"/>
                    <a:pt x="4655" y="11923"/>
                  </a:cubicBezTo>
                  <a:lnTo>
                    <a:pt x="4655" y="10884"/>
                  </a:lnTo>
                  <a:lnTo>
                    <a:pt x="5011" y="10884"/>
                  </a:lnTo>
                  <a:lnTo>
                    <a:pt x="5761" y="9073"/>
                  </a:lnTo>
                  <a:cubicBezTo>
                    <a:pt x="5783" y="8983"/>
                    <a:pt x="5879" y="8932"/>
                    <a:pt x="5975" y="8932"/>
                  </a:cubicBezTo>
                  <a:lnTo>
                    <a:pt x="13237" y="8932"/>
                  </a:lnTo>
                  <a:cubicBezTo>
                    <a:pt x="13333" y="8932"/>
                    <a:pt x="13423" y="8983"/>
                    <a:pt x="13451" y="9073"/>
                  </a:cubicBezTo>
                  <a:lnTo>
                    <a:pt x="14201" y="10884"/>
                  </a:lnTo>
                  <a:lnTo>
                    <a:pt x="14551" y="10884"/>
                  </a:lnTo>
                  <a:lnTo>
                    <a:pt x="14551" y="11923"/>
                  </a:lnTo>
                  <a:cubicBezTo>
                    <a:pt x="14551" y="12154"/>
                    <a:pt x="14743" y="12368"/>
                    <a:pt x="14974" y="12368"/>
                  </a:cubicBezTo>
                  <a:lnTo>
                    <a:pt x="17164" y="12368"/>
                  </a:lnTo>
                  <a:cubicBezTo>
                    <a:pt x="17401" y="12368"/>
                    <a:pt x="17587" y="12154"/>
                    <a:pt x="17587" y="11923"/>
                  </a:cubicBezTo>
                  <a:lnTo>
                    <a:pt x="17587" y="5998"/>
                  </a:lnTo>
                  <a:cubicBezTo>
                    <a:pt x="17587" y="5598"/>
                    <a:pt x="17327" y="5265"/>
                    <a:pt x="16949" y="5152"/>
                  </a:cubicBezTo>
                  <a:lnTo>
                    <a:pt x="16949" y="5079"/>
                  </a:lnTo>
                  <a:lnTo>
                    <a:pt x="18693" y="5079"/>
                  </a:lnTo>
                  <a:cubicBezTo>
                    <a:pt x="18834" y="5079"/>
                    <a:pt x="18997" y="4983"/>
                    <a:pt x="19042" y="4842"/>
                  </a:cubicBezTo>
                  <a:cubicBezTo>
                    <a:pt x="19234" y="4328"/>
                    <a:pt x="19234" y="4024"/>
                    <a:pt x="19042" y="3527"/>
                  </a:cubicBezTo>
                  <a:cubicBezTo>
                    <a:pt x="18997" y="3386"/>
                    <a:pt x="18834" y="3290"/>
                    <a:pt x="18693" y="3290"/>
                  </a:cubicBezTo>
                  <a:lnTo>
                    <a:pt x="16949" y="3290"/>
                  </a:lnTo>
                  <a:cubicBezTo>
                    <a:pt x="16808" y="3290"/>
                    <a:pt x="16645" y="3386"/>
                    <a:pt x="16622" y="3527"/>
                  </a:cubicBezTo>
                  <a:cubicBezTo>
                    <a:pt x="16554" y="3691"/>
                    <a:pt x="16503" y="3854"/>
                    <a:pt x="16481" y="3995"/>
                  </a:cubicBezTo>
                  <a:cubicBezTo>
                    <a:pt x="15731" y="2517"/>
                    <a:pt x="14862" y="870"/>
                    <a:pt x="14862" y="870"/>
                  </a:cubicBezTo>
                  <a:cubicBezTo>
                    <a:pt x="14788" y="638"/>
                    <a:pt x="14580" y="469"/>
                    <a:pt x="14343" y="424"/>
                  </a:cubicBezTo>
                  <a:cubicBezTo>
                    <a:pt x="12768" y="142"/>
                    <a:pt x="11166" y="1"/>
                    <a:pt x="9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8" name="Google Shape;6198;p47"/>
          <p:cNvGrpSpPr/>
          <p:nvPr/>
        </p:nvGrpSpPr>
        <p:grpSpPr>
          <a:xfrm flipH="1">
            <a:off x="8004751" y="4019510"/>
            <a:ext cx="419247" cy="637784"/>
            <a:chOff x="8742442" y="252908"/>
            <a:chExt cx="356260" cy="541964"/>
          </a:xfrm>
        </p:grpSpPr>
        <p:sp>
          <p:nvSpPr>
            <p:cNvPr id="6199" name="Google Shape;6199;p47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47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1" name="Google Shape;6201;p47"/>
          <p:cNvGrpSpPr/>
          <p:nvPr/>
        </p:nvGrpSpPr>
        <p:grpSpPr>
          <a:xfrm flipH="1">
            <a:off x="7455686" y="4423501"/>
            <a:ext cx="549061" cy="233787"/>
            <a:chOff x="6498881" y="1318079"/>
            <a:chExt cx="466572" cy="198664"/>
          </a:xfrm>
        </p:grpSpPr>
        <p:sp>
          <p:nvSpPr>
            <p:cNvPr id="6202" name="Google Shape;6202;p47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47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47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47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9" name="Google Shape;6209;p47"/>
          <p:cNvGrpSpPr/>
          <p:nvPr/>
        </p:nvGrpSpPr>
        <p:grpSpPr>
          <a:xfrm>
            <a:off x="477880" y="4259381"/>
            <a:ext cx="1609760" cy="788436"/>
            <a:chOff x="5302117" y="778706"/>
            <a:chExt cx="1609760" cy="788436"/>
          </a:xfrm>
        </p:grpSpPr>
        <p:sp>
          <p:nvSpPr>
            <p:cNvPr id="6210" name="Google Shape;6210;p47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7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47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47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47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47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47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47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47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47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47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47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47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47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47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47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47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47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47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47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47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47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47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47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47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47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47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47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47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47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47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47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47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47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47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47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47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47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47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47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47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47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47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47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47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47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47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47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47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47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47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47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47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47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47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47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47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47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47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47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47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47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47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47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47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5" name="Google Shape;6275;p47"/>
          <p:cNvGrpSpPr/>
          <p:nvPr/>
        </p:nvGrpSpPr>
        <p:grpSpPr>
          <a:xfrm flipH="1">
            <a:off x="3558298" y="4250165"/>
            <a:ext cx="936969" cy="806872"/>
            <a:chOff x="4392173" y="3619365"/>
            <a:chExt cx="936969" cy="806872"/>
          </a:xfrm>
        </p:grpSpPr>
        <p:grpSp>
          <p:nvGrpSpPr>
            <p:cNvPr id="6276" name="Google Shape;6276;p47"/>
            <p:cNvGrpSpPr/>
            <p:nvPr/>
          </p:nvGrpSpPr>
          <p:grpSpPr>
            <a:xfrm>
              <a:off x="4392173" y="4218513"/>
              <a:ext cx="275877" cy="203099"/>
              <a:chOff x="4392173" y="4014525"/>
              <a:chExt cx="275877" cy="203099"/>
            </a:xfrm>
          </p:grpSpPr>
          <p:sp>
            <p:nvSpPr>
              <p:cNvPr id="6277" name="Google Shape;6277;p47"/>
              <p:cNvSpPr/>
              <p:nvPr/>
            </p:nvSpPr>
            <p:spPr>
              <a:xfrm>
                <a:off x="4392173" y="4014525"/>
                <a:ext cx="275877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811" extrusionOk="0">
                    <a:moveTo>
                      <a:pt x="1227" y="0"/>
                    </a:moveTo>
                    <a:cubicBezTo>
                      <a:pt x="518" y="0"/>
                      <a:pt x="1" y="817"/>
                      <a:pt x="557" y="1560"/>
                    </a:cubicBezTo>
                    <a:cubicBezTo>
                      <a:pt x="561" y="1560"/>
                      <a:pt x="561" y="1564"/>
                      <a:pt x="565" y="1568"/>
                    </a:cubicBezTo>
                    <a:cubicBezTo>
                      <a:pt x="787" y="1738"/>
                      <a:pt x="1015" y="1811"/>
                      <a:pt x="1227" y="1811"/>
                    </a:cubicBezTo>
                    <a:cubicBezTo>
                      <a:pt x="1938" y="1811"/>
                      <a:pt x="2460" y="986"/>
                      <a:pt x="1887" y="239"/>
                    </a:cubicBezTo>
                    <a:cubicBezTo>
                      <a:pt x="1883" y="239"/>
                      <a:pt x="1883" y="234"/>
                      <a:pt x="1880" y="234"/>
                    </a:cubicBezTo>
                    <a:cubicBezTo>
                      <a:pt x="1660" y="71"/>
                      <a:pt x="1435" y="0"/>
                      <a:pt x="1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47"/>
              <p:cNvSpPr/>
              <p:nvPr/>
            </p:nvSpPr>
            <p:spPr>
              <a:xfrm>
                <a:off x="4457216" y="4062189"/>
                <a:ext cx="145789" cy="10743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58" extrusionOk="0">
                    <a:moveTo>
                      <a:pt x="647" y="0"/>
                    </a:moveTo>
                    <a:cubicBezTo>
                      <a:pt x="273" y="0"/>
                      <a:pt x="0" y="427"/>
                      <a:pt x="288" y="826"/>
                    </a:cubicBezTo>
                    <a:lnTo>
                      <a:pt x="292" y="826"/>
                    </a:lnTo>
                    <a:cubicBezTo>
                      <a:pt x="411" y="918"/>
                      <a:pt x="533" y="957"/>
                      <a:pt x="647" y="957"/>
                    </a:cubicBezTo>
                    <a:cubicBezTo>
                      <a:pt x="1024" y="957"/>
                      <a:pt x="1299" y="522"/>
                      <a:pt x="993" y="124"/>
                    </a:cubicBezTo>
                    <a:lnTo>
                      <a:pt x="989" y="120"/>
                    </a:lnTo>
                    <a:cubicBezTo>
                      <a:pt x="874" y="36"/>
                      <a:pt x="756" y="0"/>
                      <a:pt x="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47"/>
              <p:cNvSpPr/>
              <p:nvPr/>
            </p:nvSpPr>
            <p:spPr>
              <a:xfrm>
                <a:off x="4481103" y="4079909"/>
                <a:ext cx="98015" cy="721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3" extrusionOk="0">
                    <a:moveTo>
                      <a:pt x="432" y="0"/>
                    </a:moveTo>
                    <a:cubicBezTo>
                      <a:pt x="182" y="0"/>
                      <a:pt x="1" y="286"/>
                      <a:pt x="194" y="553"/>
                    </a:cubicBezTo>
                    <a:cubicBezTo>
                      <a:pt x="274" y="615"/>
                      <a:pt x="356" y="642"/>
                      <a:pt x="433" y="642"/>
                    </a:cubicBezTo>
                    <a:cubicBezTo>
                      <a:pt x="687" y="642"/>
                      <a:pt x="874" y="346"/>
                      <a:pt x="665" y="81"/>
                    </a:cubicBezTo>
                    <a:lnTo>
                      <a:pt x="661" y="81"/>
                    </a:lnTo>
                    <a:cubicBezTo>
                      <a:pt x="584" y="24"/>
                      <a:pt x="505" y="0"/>
                      <a:pt x="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0" name="Google Shape;6280;p47"/>
              <p:cNvGrpSpPr/>
              <p:nvPr/>
            </p:nvGrpSpPr>
            <p:grpSpPr>
              <a:xfrm>
                <a:off x="4432320" y="4019413"/>
                <a:ext cx="194681" cy="194805"/>
                <a:chOff x="4432320" y="4258288"/>
                <a:chExt cx="194681" cy="194805"/>
              </a:xfrm>
            </p:grpSpPr>
            <p:sp>
              <p:nvSpPr>
                <p:cNvPr id="6281" name="Google Shape;6281;p47"/>
                <p:cNvSpPr/>
                <p:nvPr/>
              </p:nvSpPr>
              <p:spPr>
                <a:xfrm>
                  <a:off x="4528090" y="4258288"/>
                  <a:ext cx="3589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50" extrusionOk="0">
                      <a:moveTo>
                        <a:pt x="16" y="1"/>
                      </a:moveTo>
                      <a:cubicBezTo>
                        <a:pt x="5" y="1"/>
                        <a:pt x="1" y="77"/>
                        <a:pt x="1" y="173"/>
                      </a:cubicBezTo>
                      <a:cubicBezTo>
                        <a:pt x="1" y="268"/>
                        <a:pt x="5" y="349"/>
                        <a:pt x="16" y="349"/>
                      </a:cubicBezTo>
                      <a:cubicBezTo>
                        <a:pt x="24" y="349"/>
                        <a:pt x="31" y="268"/>
                        <a:pt x="31" y="173"/>
                      </a:cubicBezTo>
                      <a:cubicBezTo>
                        <a:pt x="31" y="77"/>
                        <a:pt x="24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2" name="Google Shape;6282;p47"/>
                <p:cNvSpPr/>
                <p:nvPr/>
              </p:nvSpPr>
              <p:spPr>
                <a:xfrm>
                  <a:off x="4528090" y="4414290"/>
                  <a:ext cx="3589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6" extrusionOk="0">
                      <a:moveTo>
                        <a:pt x="16" y="0"/>
                      </a:moveTo>
                      <a:cubicBezTo>
                        <a:pt x="5" y="0"/>
                        <a:pt x="1" y="77"/>
                        <a:pt x="1" y="173"/>
                      </a:cubicBezTo>
                      <a:cubicBezTo>
                        <a:pt x="1" y="269"/>
                        <a:pt x="5" y="345"/>
                        <a:pt x="16" y="345"/>
                      </a:cubicBezTo>
                      <a:cubicBezTo>
                        <a:pt x="24" y="345"/>
                        <a:pt x="31" y="269"/>
                        <a:pt x="31" y="173"/>
                      </a:cubicBezTo>
                      <a:cubicBezTo>
                        <a:pt x="31" y="77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3" name="Google Shape;6283;p47"/>
                <p:cNvSpPr/>
                <p:nvPr/>
              </p:nvSpPr>
              <p:spPr>
                <a:xfrm>
                  <a:off x="4588311" y="4354177"/>
                  <a:ext cx="386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1" extrusionOk="0">
                      <a:moveTo>
                        <a:pt x="173" y="0"/>
                      </a:moveTo>
                      <a:cubicBezTo>
                        <a:pt x="76" y="0"/>
                        <a:pt x="0" y="7"/>
                        <a:pt x="0" y="16"/>
                      </a:cubicBezTo>
                      <a:cubicBezTo>
                        <a:pt x="0" y="23"/>
                        <a:pt x="76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4" name="Google Shape;6284;p47"/>
                <p:cNvSpPr/>
                <p:nvPr/>
              </p:nvSpPr>
              <p:spPr>
                <a:xfrm>
                  <a:off x="4432320" y="4354177"/>
                  <a:ext cx="39251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8" y="30"/>
                        <a:pt x="349" y="23"/>
                        <a:pt x="349" y="16"/>
                      </a:cubicBezTo>
                      <a:cubicBezTo>
                        <a:pt x="349" y="7"/>
                        <a:pt x="268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5" name="Google Shape;6285;p47"/>
                <p:cNvSpPr/>
                <p:nvPr/>
              </p:nvSpPr>
              <p:spPr>
                <a:xfrm>
                  <a:off x="4570256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51" y="1"/>
                      </a:moveTo>
                      <a:cubicBezTo>
                        <a:pt x="238" y="1"/>
                        <a:pt x="183" y="48"/>
                        <a:pt x="119" y="113"/>
                      </a:cubicBezTo>
                      <a:cubicBezTo>
                        <a:pt x="53" y="178"/>
                        <a:pt x="0" y="239"/>
                        <a:pt x="8" y="247"/>
                      </a:cubicBezTo>
                      <a:cubicBezTo>
                        <a:pt x="8" y="247"/>
                        <a:pt x="8" y="247"/>
                        <a:pt x="9" y="247"/>
                      </a:cubicBezTo>
                      <a:cubicBezTo>
                        <a:pt x="20" y="247"/>
                        <a:pt x="75" y="198"/>
                        <a:pt x="142" y="132"/>
                      </a:cubicBezTo>
                      <a:cubicBezTo>
                        <a:pt x="207" y="67"/>
                        <a:pt x="257" y="5"/>
                        <a:pt x="253" y="1"/>
                      </a:cubicBezTo>
                      <a:cubicBezTo>
                        <a:pt x="253" y="1"/>
                        <a:pt x="252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6" name="Google Shape;6286;p47"/>
                <p:cNvSpPr/>
                <p:nvPr/>
              </p:nvSpPr>
              <p:spPr>
                <a:xfrm>
                  <a:off x="4460132" y="4397131"/>
                  <a:ext cx="29046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7" extrusionOk="0">
                      <a:moveTo>
                        <a:pt x="249" y="0"/>
                      </a:moveTo>
                      <a:cubicBezTo>
                        <a:pt x="241" y="0"/>
                        <a:pt x="182" y="49"/>
                        <a:pt x="120" y="111"/>
                      </a:cubicBezTo>
                      <a:cubicBezTo>
                        <a:pt x="51" y="180"/>
                        <a:pt x="1" y="238"/>
                        <a:pt x="9" y="245"/>
                      </a:cubicBezTo>
                      <a:cubicBezTo>
                        <a:pt x="9" y="246"/>
                        <a:pt x="10" y="246"/>
                        <a:pt x="11" y="246"/>
                      </a:cubicBezTo>
                      <a:cubicBezTo>
                        <a:pt x="21" y="246"/>
                        <a:pt x="75" y="198"/>
                        <a:pt x="139" y="134"/>
                      </a:cubicBezTo>
                      <a:cubicBezTo>
                        <a:pt x="208" y="65"/>
                        <a:pt x="258" y="8"/>
                        <a:pt x="250" y="1"/>
                      </a:cubicBezTo>
                      <a:cubicBezTo>
                        <a:pt x="250" y="0"/>
                        <a:pt x="250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7" name="Google Shape;6287;p47"/>
                <p:cNvSpPr/>
                <p:nvPr/>
              </p:nvSpPr>
              <p:spPr>
                <a:xfrm>
                  <a:off x="4570256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8"/>
                        <a:pt x="53" y="65"/>
                        <a:pt x="119" y="134"/>
                      </a:cubicBezTo>
                      <a:cubicBezTo>
                        <a:pt x="183" y="198"/>
                        <a:pt x="237" y="246"/>
                        <a:pt x="251" y="246"/>
                      </a:cubicBezTo>
                      <a:cubicBezTo>
                        <a:pt x="252" y="246"/>
                        <a:pt x="253" y="246"/>
                        <a:pt x="253" y="245"/>
                      </a:cubicBezTo>
                      <a:cubicBezTo>
                        <a:pt x="257" y="238"/>
                        <a:pt x="207" y="180"/>
                        <a:pt x="142" y="111"/>
                      </a:cubicBezTo>
                      <a:cubicBezTo>
                        <a:pt x="76" y="49"/>
                        <a:pt x="21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8" name="Google Shape;6288;p47"/>
                <p:cNvSpPr/>
                <p:nvPr/>
              </p:nvSpPr>
              <p:spPr>
                <a:xfrm>
                  <a:off x="4460132" y="4286999"/>
                  <a:ext cx="29046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8" extrusionOk="0">
                      <a:moveTo>
                        <a:pt x="11" y="1"/>
                      </a:move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1" y="5"/>
                        <a:pt x="51" y="67"/>
                        <a:pt x="120" y="132"/>
                      </a:cubicBezTo>
                      <a:cubicBezTo>
                        <a:pt x="183" y="198"/>
                        <a:pt x="242" y="247"/>
                        <a:pt x="250" y="247"/>
                      </a:cubicBezTo>
                      <a:cubicBezTo>
                        <a:pt x="250" y="247"/>
                        <a:pt x="250" y="247"/>
                        <a:pt x="250" y="247"/>
                      </a:cubicBezTo>
                      <a:cubicBezTo>
                        <a:pt x="258" y="239"/>
                        <a:pt x="208" y="178"/>
                        <a:pt x="139" y="113"/>
                      </a:cubicBezTo>
                      <a:cubicBezTo>
                        <a:pt x="74" y="48"/>
                        <a:pt x="2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9" name="Google Shape;6289;p47"/>
                <p:cNvSpPr/>
                <p:nvPr/>
              </p:nvSpPr>
              <p:spPr>
                <a:xfrm>
                  <a:off x="4551753" y="4266026"/>
                  <a:ext cx="1682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19" extrusionOk="0">
                      <a:moveTo>
                        <a:pt x="142" y="1"/>
                      </a:moveTo>
                      <a:cubicBezTo>
                        <a:pt x="133" y="1"/>
                        <a:pt x="95" y="68"/>
                        <a:pt x="62" y="153"/>
                      </a:cubicBezTo>
                      <a:cubicBezTo>
                        <a:pt x="24" y="242"/>
                        <a:pt x="1" y="319"/>
                        <a:pt x="8" y="319"/>
                      </a:cubicBezTo>
                      <a:cubicBezTo>
                        <a:pt x="8" y="319"/>
                        <a:pt x="8" y="319"/>
                        <a:pt x="9" y="319"/>
                      </a:cubicBezTo>
                      <a:cubicBezTo>
                        <a:pt x="18" y="319"/>
                        <a:pt x="51" y="251"/>
                        <a:pt x="89" y="165"/>
                      </a:cubicBezTo>
                      <a:cubicBezTo>
                        <a:pt x="127" y="77"/>
                        <a:pt x="150" y="4"/>
                        <a:pt x="142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0" name="Google Shape;6290;p47"/>
                <p:cNvSpPr/>
                <p:nvPr/>
              </p:nvSpPr>
              <p:spPr>
                <a:xfrm>
                  <a:off x="4490747" y="4409467"/>
                  <a:ext cx="17270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3" extrusionOk="0">
                      <a:moveTo>
                        <a:pt x="146" y="1"/>
                      </a:moveTo>
                      <a:cubicBezTo>
                        <a:pt x="136" y="1"/>
                        <a:pt x="99" y="68"/>
                        <a:pt x="62" y="154"/>
                      </a:cubicBezTo>
                      <a:cubicBezTo>
                        <a:pt x="27" y="243"/>
                        <a:pt x="0" y="319"/>
                        <a:pt x="8" y="323"/>
                      </a:cubicBezTo>
                      <a:cubicBezTo>
                        <a:pt x="16" y="323"/>
                        <a:pt x="54" y="254"/>
                        <a:pt x="92" y="166"/>
                      </a:cubicBezTo>
                      <a:cubicBezTo>
                        <a:pt x="127" y="78"/>
                        <a:pt x="154" y="6"/>
                        <a:pt x="146" y="1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1" name="Google Shape;6291;p47"/>
                <p:cNvSpPr/>
                <p:nvPr/>
              </p:nvSpPr>
              <p:spPr>
                <a:xfrm>
                  <a:off x="4583153" y="4378402"/>
                  <a:ext cx="36559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8" extrusionOk="0">
                      <a:moveTo>
                        <a:pt x="8" y="1"/>
                      </a:move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0" y="10"/>
                        <a:pt x="69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1" y="137"/>
                        <a:pt x="322" y="136"/>
                      </a:cubicBezTo>
                      <a:cubicBezTo>
                        <a:pt x="326" y="129"/>
                        <a:pt x="257" y="94"/>
                        <a:pt x="168" y="56"/>
                      </a:cubicBezTo>
                      <a:cubicBezTo>
                        <a:pt x="92" y="22"/>
                        <a:pt x="26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2" name="Google Shape;6292;p47"/>
                <p:cNvSpPr/>
                <p:nvPr/>
              </p:nvSpPr>
              <p:spPr>
                <a:xfrm>
                  <a:off x="4439498" y="4317504"/>
                  <a:ext cx="36784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41" extrusionOk="0">
                      <a:moveTo>
                        <a:pt x="10" y="0"/>
                      </a:move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4" y="141"/>
                        <a:pt x="319" y="141"/>
                      </a:cubicBezTo>
                      <a:cubicBezTo>
                        <a:pt x="322" y="141"/>
                        <a:pt x="323" y="140"/>
                        <a:pt x="323" y="139"/>
                      </a:cubicBezTo>
                      <a:cubicBezTo>
                        <a:pt x="327" y="131"/>
                        <a:pt x="258" y="93"/>
                        <a:pt x="170" y="59"/>
                      </a:cubicBezTo>
                      <a:cubicBezTo>
                        <a:pt x="93" y="25"/>
                        <a:pt x="2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3" name="Google Shape;6293;p47"/>
                <p:cNvSpPr/>
                <p:nvPr/>
              </p:nvSpPr>
              <p:spPr>
                <a:xfrm>
                  <a:off x="4583489" y="4319074"/>
                  <a:ext cx="37120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35" extrusionOk="0">
                      <a:moveTo>
                        <a:pt x="322" y="1"/>
                      </a:moveTo>
                      <a:cubicBezTo>
                        <a:pt x="303" y="1"/>
                        <a:pt x="235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5" y="134"/>
                        <a:pt x="7" y="134"/>
                        <a:pt x="9" y="134"/>
                      </a:cubicBezTo>
                      <a:cubicBezTo>
                        <a:pt x="28" y="134"/>
                        <a:pt x="93" y="112"/>
                        <a:pt x="170" y="79"/>
                      </a:cubicBezTo>
                      <a:cubicBezTo>
                        <a:pt x="257" y="45"/>
                        <a:pt x="331" y="10"/>
                        <a:pt x="326" y="2"/>
                      </a:cubicBezTo>
                      <a:cubicBezTo>
                        <a:pt x="326" y="1"/>
                        <a:pt x="324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4" name="Google Shape;6294;p47"/>
                <p:cNvSpPr/>
                <p:nvPr/>
              </p:nvSpPr>
              <p:spPr>
                <a:xfrm>
                  <a:off x="4439161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21" y="0"/>
                      </a:moveTo>
                      <a:cubicBezTo>
                        <a:pt x="303" y="0"/>
                        <a:pt x="235" y="22"/>
                        <a:pt x="158" y="51"/>
                      </a:cubicBezTo>
                      <a:cubicBezTo>
                        <a:pt x="69" y="90"/>
                        <a:pt x="0" y="124"/>
                        <a:pt x="4" y="132"/>
                      </a:cubicBezTo>
                      <a:cubicBezTo>
                        <a:pt x="4" y="133"/>
                        <a:pt x="5" y="134"/>
                        <a:pt x="8" y="134"/>
                      </a:cubicBezTo>
                      <a:cubicBezTo>
                        <a:pt x="24" y="134"/>
                        <a:pt x="92" y="112"/>
                        <a:pt x="169" y="83"/>
                      </a:cubicBezTo>
                      <a:cubicBezTo>
                        <a:pt x="257" y="44"/>
                        <a:pt x="326" y="9"/>
                        <a:pt x="326" y="2"/>
                      </a:cubicBezTo>
                      <a:cubicBezTo>
                        <a:pt x="325" y="1"/>
                        <a:pt x="324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5" name="Google Shape;6295;p47"/>
                <p:cNvSpPr/>
                <p:nvPr/>
              </p:nvSpPr>
              <p:spPr>
                <a:xfrm>
                  <a:off x="4550968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8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57" y="165"/>
                      </a:cubicBezTo>
                      <a:cubicBezTo>
                        <a:pt x="91" y="255"/>
                        <a:pt x="128" y="323"/>
                        <a:pt x="137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5" y="318"/>
                        <a:pt x="122" y="245"/>
                        <a:pt x="84" y="153"/>
                      </a:cubicBezTo>
                      <a:cubicBezTo>
                        <a:pt x="51" y="68"/>
                        <a:pt x="17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6" name="Google Shape;6296;p47"/>
                <p:cNvSpPr/>
                <p:nvPr/>
              </p:nvSpPr>
              <p:spPr>
                <a:xfrm>
                  <a:off x="4492429" y="4265578"/>
                  <a:ext cx="16485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323" extrusionOk="0">
                      <a:moveTo>
                        <a:pt x="9" y="1"/>
                      </a:move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1" y="5"/>
                        <a:pt x="24" y="77"/>
                        <a:pt x="58" y="166"/>
                      </a:cubicBezTo>
                      <a:cubicBezTo>
                        <a:pt x="93" y="254"/>
                        <a:pt x="127" y="323"/>
                        <a:pt x="135" y="323"/>
                      </a:cubicBezTo>
                      <a:cubicBezTo>
                        <a:pt x="146" y="318"/>
                        <a:pt x="123" y="242"/>
                        <a:pt x="85" y="154"/>
                      </a:cubicBezTo>
                      <a:cubicBezTo>
                        <a:pt x="51" y="6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7" name="Google Shape;6297;p47"/>
                <p:cNvSpPr/>
                <p:nvPr/>
              </p:nvSpPr>
              <p:spPr>
                <a:xfrm>
                  <a:off x="4539641" y="4259970"/>
                  <a:ext cx="9196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342" extrusionOk="0">
                      <a:moveTo>
                        <a:pt x="74" y="0"/>
                      </a:moveTo>
                      <a:cubicBezTo>
                        <a:pt x="66" y="0"/>
                        <a:pt x="47" y="74"/>
                        <a:pt x="28" y="170"/>
                      </a:cubicBezTo>
                      <a:cubicBezTo>
                        <a:pt x="9" y="262"/>
                        <a:pt x="1" y="342"/>
                        <a:pt x="9" y="342"/>
                      </a:cubicBezTo>
                      <a:cubicBezTo>
                        <a:pt x="9" y="342"/>
                        <a:pt x="10" y="342"/>
                        <a:pt x="10" y="342"/>
                      </a:cubicBezTo>
                      <a:cubicBezTo>
                        <a:pt x="21" y="342"/>
                        <a:pt x="40" y="267"/>
                        <a:pt x="59" y="173"/>
                      </a:cubicBezTo>
                      <a:cubicBezTo>
                        <a:pt x="74" y="81"/>
                        <a:pt x="82" y="5"/>
                        <a:pt x="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8" name="Google Shape;6298;p47"/>
                <p:cNvSpPr/>
                <p:nvPr/>
              </p:nvSpPr>
              <p:spPr>
                <a:xfrm>
                  <a:off x="4510484" y="4413393"/>
                  <a:ext cx="908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9" extrusionOk="0">
                      <a:moveTo>
                        <a:pt x="73" y="1"/>
                      </a:moveTo>
                      <a:cubicBezTo>
                        <a:pt x="65" y="1"/>
                        <a:pt x="43" y="76"/>
                        <a:pt x="27" y="165"/>
                      </a:cubicBezTo>
                      <a:cubicBezTo>
                        <a:pt x="8" y="261"/>
                        <a:pt x="1" y="338"/>
                        <a:pt x="8" y="338"/>
                      </a:cubicBezTo>
                      <a:cubicBezTo>
                        <a:pt x="8" y="338"/>
                        <a:pt x="8" y="339"/>
                        <a:pt x="9" y="339"/>
                      </a:cubicBezTo>
                      <a:cubicBezTo>
                        <a:pt x="17" y="339"/>
                        <a:pt x="40" y="263"/>
                        <a:pt x="54" y="173"/>
                      </a:cubicBezTo>
                      <a:cubicBezTo>
                        <a:pt x="73" y="77"/>
                        <a:pt x="81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9" name="Google Shape;6299;p47"/>
                <p:cNvSpPr/>
                <p:nvPr/>
              </p:nvSpPr>
              <p:spPr>
                <a:xfrm>
                  <a:off x="4587078" y="4366289"/>
                  <a:ext cx="38690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4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4"/>
                        <a:pt x="76" y="34"/>
                        <a:pt x="168" y="53"/>
                      </a:cubicBezTo>
                      <a:cubicBezTo>
                        <a:pt x="237" y="64"/>
                        <a:pt x="296" y="73"/>
                        <a:pt x="323" y="73"/>
                      </a:cubicBezTo>
                      <a:cubicBezTo>
                        <a:pt x="334" y="73"/>
                        <a:pt x="340" y="72"/>
                        <a:pt x="340" y="69"/>
                      </a:cubicBezTo>
                      <a:cubicBezTo>
                        <a:pt x="345" y="60"/>
                        <a:pt x="268" y="41"/>
                        <a:pt x="176" y="23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0" name="Google Shape;6300;p47"/>
                <p:cNvSpPr/>
                <p:nvPr/>
              </p:nvSpPr>
              <p:spPr>
                <a:xfrm>
                  <a:off x="4434003" y="4337018"/>
                  <a:ext cx="38354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2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1"/>
                        <a:pt x="73" y="34"/>
                        <a:pt x="170" y="54"/>
                      </a:cubicBezTo>
                      <a:cubicBezTo>
                        <a:pt x="236" y="64"/>
                        <a:pt x="297" y="72"/>
                        <a:pt x="325" y="72"/>
                      </a:cubicBezTo>
                      <a:cubicBezTo>
                        <a:pt x="336" y="72"/>
                        <a:pt x="341" y="71"/>
                        <a:pt x="341" y="68"/>
                      </a:cubicBezTo>
                      <a:cubicBezTo>
                        <a:pt x="341" y="61"/>
                        <a:pt x="269" y="42"/>
                        <a:pt x="173" y="22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1" name="Google Shape;6301;p47"/>
                <p:cNvSpPr/>
                <p:nvPr/>
              </p:nvSpPr>
              <p:spPr>
                <a:xfrm>
                  <a:off x="4577546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42" y="86"/>
                      </a:cubicBezTo>
                      <a:cubicBezTo>
                        <a:pt x="62" y="139"/>
                        <a:pt x="0" y="190"/>
                        <a:pt x="4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2" y="194"/>
                        <a:pt x="83" y="158"/>
                        <a:pt x="158" y="109"/>
                      </a:cubicBezTo>
                      <a:cubicBezTo>
                        <a:pt x="238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2" name="Google Shape;6302;p47"/>
                <p:cNvSpPr/>
                <p:nvPr/>
              </p:nvSpPr>
              <p:spPr>
                <a:xfrm>
                  <a:off x="4448581" y="4388383"/>
                  <a:ext cx="33307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99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39" y="86"/>
                      </a:cubicBezTo>
                      <a:cubicBezTo>
                        <a:pt x="62" y="139"/>
                        <a:pt x="1" y="189"/>
                        <a:pt x="5" y="197"/>
                      </a:cubicBezTo>
                      <a:cubicBezTo>
                        <a:pt x="5" y="198"/>
                        <a:pt x="6" y="198"/>
                        <a:pt x="7" y="198"/>
                      </a:cubicBezTo>
                      <a:cubicBezTo>
                        <a:pt x="20" y="198"/>
                        <a:pt x="84" y="162"/>
                        <a:pt x="158" y="113"/>
                      </a:cubicBezTo>
                      <a:cubicBezTo>
                        <a:pt x="234" y="59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3" name="Google Shape;6303;p47"/>
                <p:cNvSpPr/>
                <p:nvPr/>
              </p:nvSpPr>
              <p:spPr>
                <a:xfrm>
                  <a:off x="4561621" y="4403972"/>
                  <a:ext cx="23775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289" extrusionOk="0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3" y="229"/>
                        <a:pt x="190" y="289"/>
                        <a:pt x="202" y="289"/>
                      </a:cubicBezTo>
                      <a:cubicBezTo>
                        <a:pt x="203" y="289"/>
                        <a:pt x="204" y="289"/>
                        <a:pt x="204" y="288"/>
                      </a:cubicBezTo>
                      <a:cubicBezTo>
                        <a:pt x="211" y="284"/>
                        <a:pt x="173" y="215"/>
                        <a:pt x="119" y="138"/>
                      </a:cubicBezTo>
                      <a:cubicBezTo>
                        <a:pt x="68" y="60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4" name="Google Shape;6304;p47"/>
                <p:cNvSpPr/>
                <p:nvPr/>
              </p:nvSpPr>
              <p:spPr>
                <a:xfrm>
                  <a:off x="4474374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1" y="9"/>
                        <a:pt x="39" y="73"/>
                        <a:pt x="93" y="154"/>
                      </a:cubicBezTo>
                      <a:cubicBezTo>
                        <a:pt x="144" y="232"/>
                        <a:pt x="189" y="289"/>
                        <a:pt x="200" y="289"/>
                      </a:cubicBezTo>
                      <a:cubicBezTo>
                        <a:pt x="200" y="289"/>
                        <a:pt x="200" y="289"/>
                        <a:pt x="200" y="289"/>
                      </a:cubicBezTo>
                      <a:cubicBezTo>
                        <a:pt x="208" y="285"/>
                        <a:pt x="169" y="216"/>
                        <a:pt x="116" y="139"/>
                      </a:cubicBezTo>
                      <a:cubicBezTo>
                        <a:pt x="64" y="61"/>
                        <a:pt x="15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5" name="Google Shape;6305;p47"/>
                <p:cNvSpPr/>
                <p:nvPr/>
              </p:nvSpPr>
              <p:spPr>
                <a:xfrm>
                  <a:off x="4561621" y="4274998"/>
                  <a:ext cx="22990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89" extrusionOk="0">
                      <a:moveTo>
                        <a:pt x="198" y="0"/>
                      </a:moveTo>
                      <a:cubicBezTo>
                        <a:pt x="187" y="0"/>
                        <a:pt x="140" y="59"/>
                        <a:pt x="89" y="135"/>
                      </a:cubicBezTo>
                      <a:cubicBezTo>
                        <a:pt x="35" y="216"/>
                        <a:pt x="1" y="280"/>
                        <a:pt x="4" y="289"/>
                      </a:cubicBezTo>
                      <a:cubicBezTo>
                        <a:pt x="5" y="289"/>
                        <a:pt x="5" y="289"/>
                        <a:pt x="5" y="289"/>
                      </a:cubicBezTo>
                      <a:cubicBezTo>
                        <a:pt x="15" y="289"/>
                        <a:pt x="63" y="228"/>
                        <a:pt x="116" y="151"/>
                      </a:cubicBezTo>
                      <a:cubicBezTo>
                        <a:pt x="169" y="73"/>
                        <a:pt x="204" y="4"/>
                        <a:pt x="199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6" name="Google Shape;6306;p47"/>
                <p:cNvSpPr/>
                <p:nvPr/>
              </p:nvSpPr>
              <p:spPr>
                <a:xfrm>
                  <a:off x="4474823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9" y="1"/>
                      </a:moveTo>
                      <a:cubicBezTo>
                        <a:pt x="189" y="1"/>
                        <a:pt x="141" y="61"/>
                        <a:pt x="89" y="135"/>
                      </a:cubicBezTo>
                      <a:cubicBezTo>
                        <a:pt x="35" y="216"/>
                        <a:pt x="0" y="285"/>
                        <a:pt x="8" y="289"/>
                      </a:cubicBezTo>
                      <a:cubicBezTo>
                        <a:pt x="8" y="289"/>
                        <a:pt x="8" y="289"/>
                        <a:pt x="9" y="289"/>
                      </a:cubicBezTo>
                      <a:cubicBezTo>
                        <a:pt x="19" y="289"/>
                        <a:pt x="64" y="233"/>
                        <a:pt x="115" y="155"/>
                      </a:cubicBezTo>
                      <a:cubicBezTo>
                        <a:pt x="169" y="75"/>
                        <a:pt x="207" y="6"/>
                        <a:pt x="200" y="1"/>
                      </a:cubicBezTo>
                      <a:cubicBezTo>
                        <a:pt x="200" y="1"/>
                        <a:pt x="200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7" name="Google Shape;6307;p47"/>
                <p:cNvSpPr/>
                <p:nvPr/>
              </p:nvSpPr>
              <p:spPr>
                <a:xfrm>
                  <a:off x="4577994" y="4388047"/>
                  <a:ext cx="33195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8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8" y="59"/>
                        <a:pt x="138" y="112"/>
                      </a:cubicBezTo>
                      <a:cubicBezTo>
                        <a:pt x="212" y="161"/>
                        <a:pt x="277" y="197"/>
                        <a:pt x="289" y="197"/>
                      </a:cubicBezTo>
                      <a:cubicBezTo>
                        <a:pt x="291" y="197"/>
                        <a:pt x="291" y="197"/>
                        <a:pt x="292" y="197"/>
                      </a:cubicBezTo>
                      <a:cubicBezTo>
                        <a:pt x="295" y="188"/>
                        <a:pt x="234" y="139"/>
                        <a:pt x="157" y="85"/>
                      </a:cubicBezTo>
                      <a:cubicBezTo>
                        <a:pt x="80" y="38"/>
                        <a:pt x="14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8" name="Google Shape;6308;p47"/>
                <p:cNvSpPr/>
                <p:nvPr/>
              </p:nvSpPr>
              <p:spPr>
                <a:xfrm>
                  <a:off x="4448245" y="4301578"/>
                  <a:ext cx="33643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5" extrusionOk="0">
                      <a:moveTo>
                        <a:pt x="7" y="1"/>
                      </a:moveTo>
                      <a:cubicBezTo>
                        <a:pt x="6" y="1"/>
                        <a:pt x="5" y="1"/>
                        <a:pt x="4" y="2"/>
                      </a:cubicBezTo>
                      <a:cubicBezTo>
                        <a:pt x="0" y="9"/>
                        <a:pt x="61" y="55"/>
                        <a:pt x="142" y="109"/>
                      </a:cubicBezTo>
                      <a:cubicBezTo>
                        <a:pt x="215" y="158"/>
                        <a:pt x="276" y="194"/>
                        <a:pt x="292" y="194"/>
                      </a:cubicBezTo>
                      <a:cubicBezTo>
                        <a:pt x="294" y="194"/>
                        <a:pt x="295" y="194"/>
                        <a:pt x="295" y="193"/>
                      </a:cubicBezTo>
                      <a:cubicBezTo>
                        <a:pt x="299" y="186"/>
                        <a:pt x="237" y="140"/>
                        <a:pt x="157" y="86"/>
                      </a:cubicBezTo>
                      <a:cubicBezTo>
                        <a:pt x="84" y="37"/>
                        <a:pt x="23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9" name="Google Shape;6309;p47"/>
                <p:cNvSpPr/>
                <p:nvPr/>
              </p:nvSpPr>
              <p:spPr>
                <a:xfrm>
                  <a:off x="4587078" y="4336569"/>
                  <a:ext cx="38241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4" extrusionOk="0">
                      <a:moveTo>
                        <a:pt x="326" y="1"/>
                      </a:moveTo>
                      <a:cubicBezTo>
                        <a:pt x="299" y="1"/>
                        <a:pt x="237" y="8"/>
                        <a:pt x="168" y="23"/>
                      </a:cubicBezTo>
                      <a:cubicBezTo>
                        <a:pt x="73" y="42"/>
                        <a:pt x="0" y="61"/>
                        <a:pt x="0" y="69"/>
                      </a:cubicBezTo>
                      <a:cubicBezTo>
                        <a:pt x="1" y="72"/>
                        <a:pt x="8" y="74"/>
                        <a:pt x="19" y="74"/>
                      </a:cubicBezTo>
                      <a:cubicBezTo>
                        <a:pt x="47" y="74"/>
                        <a:pt x="105" y="63"/>
                        <a:pt x="172" y="49"/>
                      </a:cubicBezTo>
                      <a:cubicBezTo>
                        <a:pt x="268" y="35"/>
                        <a:pt x="340" y="12"/>
                        <a:pt x="340" y="3"/>
                      </a:cubicBezTo>
                      <a:cubicBezTo>
                        <a:pt x="340" y="2"/>
                        <a:pt x="335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0" name="Google Shape;6310;p47"/>
                <p:cNvSpPr/>
                <p:nvPr/>
              </p:nvSpPr>
              <p:spPr>
                <a:xfrm>
                  <a:off x="4434003" y="4366738"/>
                  <a:ext cx="38354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5" extrusionOk="0">
                      <a:moveTo>
                        <a:pt x="327" y="0"/>
                      </a:moveTo>
                      <a:cubicBezTo>
                        <a:pt x="300" y="0"/>
                        <a:pt x="238" y="8"/>
                        <a:pt x="170" y="22"/>
                      </a:cubicBezTo>
                      <a:cubicBezTo>
                        <a:pt x="73" y="42"/>
                        <a:pt x="0" y="65"/>
                        <a:pt x="0" y="72"/>
                      </a:cubicBezTo>
                      <a:cubicBezTo>
                        <a:pt x="1" y="74"/>
                        <a:pt x="7" y="75"/>
                        <a:pt x="17" y="75"/>
                      </a:cubicBezTo>
                      <a:cubicBezTo>
                        <a:pt x="45" y="75"/>
                        <a:pt x="106" y="67"/>
                        <a:pt x="177" y="53"/>
                      </a:cubicBezTo>
                      <a:cubicBezTo>
                        <a:pt x="269" y="33"/>
                        <a:pt x="341" y="10"/>
                        <a:pt x="341" y="3"/>
                      </a:cubicBezTo>
                      <a:cubicBezTo>
                        <a:pt x="341" y="1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1" name="Google Shape;6311;p47"/>
                <p:cNvSpPr/>
                <p:nvPr/>
              </p:nvSpPr>
              <p:spPr>
                <a:xfrm>
                  <a:off x="4540090" y="4413056"/>
                  <a:ext cx="964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4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4"/>
                        <a:pt x="9" y="80"/>
                        <a:pt x="28" y="176"/>
                      </a:cubicBezTo>
                      <a:cubicBezTo>
                        <a:pt x="47" y="268"/>
                        <a:pt x="66" y="341"/>
                        <a:pt x="78" y="341"/>
                      </a:cubicBezTo>
                      <a:cubicBezTo>
                        <a:pt x="85" y="341"/>
                        <a:pt x="78" y="260"/>
                        <a:pt x="59" y="168"/>
                      </a:cubicBezTo>
                      <a:cubicBezTo>
                        <a:pt x="39" y="73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2" name="Google Shape;6312;p47"/>
                <p:cNvSpPr/>
                <p:nvPr/>
              </p:nvSpPr>
              <p:spPr>
                <a:xfrm>
                  <a:off x="4510035" y="4260419"/>
                  <a:ext cx="9084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8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1" y="1"/>
                        <a:pt x="8" y="77"/>
                        <a:pt x="28" y="173"/>
                      </a:cubicBezTo>
                      <a:cubicBezTo>
                        <a:pt x="43" y="263"/>
                        <a:pt x="65" y="338"/>
                        <a:pt x="73" y="338"/>
                      </a:cubicBezTo>
                      <a:cubicBezTo>
                        <a:pt x="73" y="338"/>
                        <a:pt x="73" y="338"/>
                        <a:pt x="74" y="338"/>
                      </a:cubicBezTo>
                      <a:cubicBezTo>
                        <a:pt x="81" y="338"/>
                        <a:pt x="74" y="261"/>
                        <a:pt x="54" y="166"/>
                      </a:cubicBezTo>
                      <a:cubicBezTo>
                        <a:pt x="36" y="76"/>
                        <a:pt x="1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3" name="Google Shape;6313;p47"/>
            <p:cNvGrpSpPr/>
            <p:nvPr/>
          </p:nvGrpSpPr>
          <p:grpSpPr>
            <a:xfrm>
              <a:off x="4415050" y="3902974"/>
              <a:ext cx="914092" cy="469794"/>
              <a:chOff x="4415050" y="3065562"/>
              <a:chExt cx="914092" cy="469794"/>
            </a:xfrm>
          </p:grpSpPr>
          <p:sp>
            <p:nvSpPr>
              <p:cNvPr id="6314" name="Google Shape;6314;p47"/>
              <p:cNvSpPr/>
              <p:nvPr/>
            </p:nvSpPr>
            <p:spPr>
              <a:xfrm>
                <a:off x="4561285" y="3338873"/>
                <a:ext cx="53717" cy="6583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7" extrusionOk="0">
                    <a:moveTo>
                      <a:pt x="230" y="1"/>
                    </a:moveTo>
                    <a:lnTo>
                      <a:pt x="0" y="480"/>
                    </a:lnTo>
                    <a:lnTo>
                      <a:pt x="268" y="586"/>
                    </a:lnTo>
                    <a:lnTo>
                      <a:pt x="478" y="13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47"/>
              <p:cNvSpPr/>
              <p:nvPr/>
            </p:nvSpPr>
            <p:spPr>
              <a:xfrm>
                <a:off x="4415050" y="3355247"/>
                <a:ext cx="272624" cy="180109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06" extrusionOk="0">
                    <a:moveTo>
                      <a:pt x="940" y="1"/>
                    </a:moveTo>
                    <a:cubicBezTo>
                      <a:pt x="367" y="1"/>
                      <a:pt x="1" y="514"/>
                      <a:pt x="1" y="514"/>
                    </a:cubicBezTo>
                    <a:lnTo>
                      <a:pt x="2193" y="1606"/>
                    </a:lnTo>
                    <a:cubicBezTo>
                      <a:pt x="2193" y="1606"/>
                      <a:pt x="2431" y="725"/>
                      <a:pt x="1529" y="180"/>
                    </a:cubicBezTo>
                    <a:cubicBezTo>
                      <a:pt x="1316" y="50"/>
                      <a:pt x="1118" y="1"/>
                      <a:pt x="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47"/>
              <p:cNvSpPr/>
              <p:nvPr/>
            </p:nvSpPr>
            <p:spPr>
              <a:xfrm>
                <a:off x="4544463" y="3065562"/>
                <a:ext cx="784679" cy="441413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3936" extrusionOk="0">
                    <a:moveTo>
                      <a:pt x="1116" y="1"/>
                    </a:moveTo>
                    <a:lnTo>
                      <a:pt x="215" y="2173"/>
                    </a:lnTo>
                    <a:cubicBezTo>
                      <a:pt x="135" y="2330"/>
                      <a:pt x="0" y="2484"/>
                      <a:pt x="283" y="2641"/>
                    </a:cubicBezTo>
                    <a:cubicBezTo>
                      <a:pt x="743" y="2901"/>
                      <a:pt x="1081" y="3288"/>
                      <a:pt x="1134" y="3936"/>
                    </a:cubicBezTo>
                    <a:lnTo>
                      <a:pt x="3729" y="3936"/>
                    </a:lnTo>
                    <a:cubicBezTo>
                      <a:pt x="3912" y="3936"/>
                      <a:pt x="4073" y="3813"/>
                      <a:pt x="4123" y="3637"/>
                    </a:cubicBezTo>
                    <a:lnTo>
                      <a:pt x="6997" y="3805"/>
                    </a:lnTo>
                    <a:cubicBezTo>
                      <a:pt x="6772" y="3081"/>
                      <a:pt x="6376" y="2449"/>
                      <a:pt x="5732" y="1947"/>
                    </a:cubicBezTo>
                    <a:lnTo>
                      <a:pt x="3081" y="2031"/>
                    </a:lnTo>
                    <a:cubicBezTo>
                      <a:pt x="3353" y="2280"/>
                      <a:pt x="3522" y="2579"/>
                      <a:pt x="3564" y="2931"/>
                    </a:cubicBezTo>
                    <a:cubicBezTo>
                      <a:pt x="3606" y="3262"/>
                      <a:pt x="3350" y="3552"/>
                      <a:pt x="3016" y="3552"/>
                    </a:cubicBezTo>
                    <a:lnTo>
                      <a:pt x="1679" y="3552"/>
                    </a:lnTo>
                    <a:cubicBezTo>
                      <a:pt x="1544" y="3552"/>
                      <a:pt x="1426" y="3476"/>
                      <a:pt x="1372" y="3354"/>
                    </a:cubicBezTo>
                    <a:lnTo>
                      <a:pt x="1065" y="2656"/>
                    </a:lnTo>
                    <a:cubicBezTo>
                      <a:pt x="955" y="2399"/>
                      <a:pt x="939" y="2112"/>
                      <a:pt x="1024" y="1847"/>
                    </a:cubicBezTo>
                    <a:lnTo>
                      <a:pt x="1387" y="154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47"/>
              <p:cNvSpPr/>
              <p:nvPr/>
            </p:nvSpPr>
            <p:spPr>
              <a:xfrm>
                <a:off x="5006829" y="3355920"/>
                <a:ext cx="300100" cy="134801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202" extrusionOk="0">
                    <a:moveTo>
                      <a:pt x="1059" y="1"/>
                    </a:moveTo>
                    <a:cubicBezTo>
                      <a:pt x="117" y="1"/>
                      <a:pt x="0" y="1048"/>
                      <a:pt x="0" y="1048"/>
                    </a:cubicBezTo>
                    <a:lnTo>
                      <a:pt x="2675" y="1201"/>
                    </a:lnTo>
                    <a:cubicBezTo>
                      <a:pt x="2675" y="1201"/>
                      <a:pt x="2227" y="94"/>
                      <a:pt x="1177" y="6"/>
                    </a:cubicBezTo>
                    <a:cubicBezTo>
                      <a:pt x="1136" y="2"/>
                      <a:pt x="1097" y="1"/>
                      <a:pt x="10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8" name="Google Shape;6318;p47"/>
            <p:cNvSpPr/>
            <p:nvPr/>
          </p:nvSpPr>
          <p:spPr>
            <a:xfrm>
              <a:off x="4790169" y="4214886"/>
              <a:ext cx="40596" cy="50803"/>
            </a:xfrm>
            <a:custGeom>
              <a:avLst/>
              <a:gdLst/>
              <a:ahLst/>
              <a:cxnLst/>
              <a:rect l="l" t="t" r="r" b="b"/>
              <a:pathLst>
                <a:path w="362" h="453" extrusionOk="0">
                  <a:moveTo>
                    <a:pt x="1" y="1"/>
                  </a:moveTo>
                  <a:lnTo>
                    <a:pt x="59" y="453"/>
                  </a:lnTo>
                  <a:lnTo>
                    <a:pt x="323" y="453"/>
                  </a:lnTo>
                  <a:lnTo>
                    <a:pt x="36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47"/>
            <p:cNvSpPr/>
            <p:nvPr/>
          </p:nvSpPr>
          <p:spPr>
            <a:xfrm>
              <a:off x="4822017" y="3962658"/>
              <a:ext cx="249859" cy="143549"/>
            </a:xfrm>
            <a:custGeom>
              <a:avLst/>
              <a:gdLst/>
              <a:ahLst/>
              <a:cxnLst/>
              <a:rect l="l" t="t" r="r" b="b"/>
              <a:pathLst>
                <a:path w="2228" h="1280" extrusionOk="0">
                  <a:moveTo>
                    <a:pt x="901" y="0"/>
                  </a:moveTo>
                  <a:cubicBezTo>
                    <a:pt x="901" y="0"/>
                    <a:pt x="921" y="361"/>
                    <a:pt x="951" y="521"/>
                  </a:cubicBezTo>
                  <a:cubicBezTo>
                    <a:pt x="807" y="508"/>
                    <a:pt x="666" y="500"/>
                    <a:pt x="527" y="500"/>
                  </a:cubicBezTo>
                  <a:cubicBezTo>
                    <a:pt x="345" y="500"/>
                    <a:pt x="169" y="514"/>
                    <a:pt x="1" y="544"/>
                  </a:cubicBezTo>
                  <a:lnTo>
                    <a:pt x="74" y="1107"/>
                  </a:lnTo>
                  <a:cubicBezTo>
                    <a:pt x="74" y="1107"/>
                    <a:pt x="718" y="1279"/>
                    <a:pt x="1270" y="1279"/>
                  </a:cubicBezTo>
                  <a:cubicBezTo>
                    <a:pt x="1574" y="1279"/>
                    <a:pt x="1850" y="1227"/>
                    <a:pt x="1975" y="1065"/>
                  </a:cubicBezTo>
                  <a:cubicBezTo>
                    <a:pt x="2227" y="732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47"/>
            <p:cNvSpPr/>
            <p:nvPr/>
          </p:nvSpPr>
          <p:spPr>
            <a:xfrm>
              <a:off x="4772114" y="4021089"/>
              <a:ext cx="101267" cy="197828"/>
            </a:xfrm>
            <a:custGeom>
              <a:avLst/>
              <a:gdLst/>
              <a:ahLst/>
              <a:cxnLst/>
              <a:rect l="l" t="t" r="r" b="b"/>
              <a:pathLst>
                <a:path w="903" h="1764" extrusionOk="0">
                  <a:moveTo>
                    <a:pt x="708" y="0"/>
                  </a:moveTo>
                  <a:cubicBezTo>
                    <a:pt x="641" y="0"/>
                    <a:pt x="266" y="7"/>
                    <a:pt x="116" y="158"/>
                  </a:cubicBezTo>
                  <a:cubicBezTo>
                    <a:pt x="1" y="268"/>
                    <a:pt x="93" y="1177"/>
                    <a:pt x="162" y="1729"/>
                  </a:cubicBezTo>
                  <a:cubicBezTo>
                    <a:pt x="228" y="1754"/>
                    <a:pt x="301" y="1764"/>
                    <a:pt x="375" y="1764"/>
                  </a:cubicBezTo>
                  <a:cubicBezTo>
                    <a:pt x="425" y="1764"/>
                    <a:pt x="474" y="1759"/>
                    <a:pt x="522" y="1752"/>
                  </a:cubicBezTo>
                  <a:cubicBezTo>
                    <a:pt x="584" y="1257"/>
                    <a:pt x="680" y="793"/>
                    <a:pt x="519" y="586"/>
                  </a:cubicBezTo>
                  <a:lnTo>
                    <a:pt x="519" y="586"/>
                  </a:lnTo>
                  <a:lnTo>
                    <a:pt x="902" y="664"/>
                  </a:lnTo>
                  <a:lnTo>
                    <a:pt x="718" y="0"/>
                  </a:lnTo>
                  <a:cubicBezTo>
                    <a:pt x="718" y="0"/>
                    <a:pt x="715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47"/>
            <p:cNvSpPr/>
            <p:nvPr/>
          </p:nvSpPr>
          <p:spPr>
            <a:xfrm>
              <a:off x="4726247" y="4256269"/>
              <a:ext cx="119547" cy="52934"/>
            </a:xfrm>
            <a:custGeom>
              <a:avLst/>
              <a:gdLst/>
              <a:ahLst/>
              <a:cxnLst/>
              <a:rect l="l" t="t" r="r" b="b"/>
              <a:pathLst>
                <a:path w="1066" h="472" extrusionOk="0">
                  <a:moveTo>
                    <a:pt x="902" y="0"/>
                  </a:moveTo>
                  <a:cubicBezTo>
                    <a:pt x="895" y="0"/>
                    <a:pt x="888" y="1"/>
                    <a:pt x="882" y="3"/>
                  </a:cubicBezTo>
                  <a:cubicBezTo>
                    <a:pt x="836" y="24"/>
                    <a:pt x="783" y="35"/>
                    <a:pt x="730" y="35"/>
                  </a:cubicBezTo>
                  <a:cubicBezTo>
                    <a:pt x="694" y="35"/>
                    <a:pt x="658" y="30"/>
                    <a:pt x="625" y="19"/>
                  </a:cubicBezTo>
                  <a:cubicBezTo>
                    <a:pt x="615" y="15"/>
                    <a:pt x="604" y="13"/>
                    <a:pt x="594" y="13"/>
                  </a:cubicBezTo>
                  <a:cubicBezTo>
                    <a:pt x="571" y="13"/>
                    <a:pt x="550" y="23"/>
                    <a:pt x="537" y="42"/>
                  </a:cubicBezTo>
                  <a:cubicBezTo>
                    <a:pt x="475" y="122"/>
                    <a:pt x="414" y="176"/>
                    <a:pt x="268" y="237"/>
                  </a:cubicBezTo>
                  <a:cubicBezTo>
                    <a:pt x="228" y="235"/>
                    <a:pt x="189" y="232"/>
                    <a:pt x="153" y="232"/>
                  </a:cubicBezTo>
                  <a:cubicBezTo>
                    <a:pt x="67" y="232"/>
                    <a:pt x="3" y="248"/>
                    <a:pt x="1" y="332"/>
                  </a:cubicBezTo>
                  <a:cubicBezTo>
                    <a:pt x="98" y="425"/>
                    <a:pt x="219" y="471"/>
                    <a:pt x="391" y="471"/>
                  </a:cubicBezTo>
                  <a:cubicBezTo>
                    <a:pt x="449" y="471"/>
                    <a:pt x="512" y="466"/>
                    <a:pt x="583" y="456"/>
                  </a:cubicBezTo>
                  <a:cubicBezTo>
                    <a:pt x="640" y="460"/>
                    <a:pt x="694" y="463"/>
                    <a:pt x="746" y="463"/>
                  </a:cubicBezTo>
                  <a:cubicBezTo>
                    <a:pt x="876" y="463"/>
                    <a:pt x="986" y="443"/>
                    <a:pt x="1066" y="375"/>
                  </a:cubicBezTo>
                  <a:cubicBezTo>
                    <a:pt x="1039" y="252"/>
                    <a:pt x="1016" y="125"/>
                    <a:pt x="958" y="30"/>
                  </a:cubicBezTo>
                  <a:cubicBezTo>
                    <a:pt x="947" y="9"/>
                    <a:pt x="924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47"/>
            <p:cNvSpPr/>
            <p:nvPr/>
          </p:nvSpPr>
          <p:spPr>
            <a:xfrm>
              <a:off x="4947057" y="3717609"/>
              <a:ext cx="67623" cy="62803"/>
            </a:xfrm>
            <a:custGeom>
              <a:avLst/>
              <a:gdLst/>
              <a:ahLst/>
              <a:cxnLst/>
              <a:rect l="l" t="t" r="r" b="b"/>
              <a:pathLst>
                <a:path w="603" h="560" extrusionOk="0">
                  <a:moveTo>
                    <a:pt x="469" y="1"/>
                  </a:moveTo>
                  <a:lnTo>
                    <a:pt x="1" y="142"/>
                  </a:lnTo>
                  <a:lnTo>
                    <a:pt x="219" y="560"/>
                  </a:lnTo>
                  <a:lnTo>
                    <a:pt x="602" y="36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47"/>
            <p:cNvSpPr/>
            <p:nvPr/>
          </p:nvSpPr>
          <p:spPr>
            <a:xfrm>
              <a:off x="4901308" y="3642703"/>
              <a:ext cx="91286" cy="115848"/>
            </a:xfrm>
            <a:custGeom>
              <a:avLst/>
              <a:gdLst/>
              <a:ahLst/>
              <a:cxnLst/>
              <a:rect l="l" t="t" r="r" b="b"/>
              <a:pathLst>
                <a:path w="814" h="1033" extrusionOk="0">
                  <a:moveTo>
                    <a:pt x="416" y="1"/>
                  </a:moveTo>
                  <a:cubicBezTo>
                    <a:pt x="414" y="1"/>
                    <a:pt x="412" y="1"/>
                    <a:pt x="411" y="1"/>
                  </a:cubicBezTo>
                  <a:cubicBezTo>
                    <a:pt x="204" y="9"/>
                    <a:pt x="0" y="246"/>
                    <a:pt x="46" y="522"/>
                  </a:cubicBezTo>
                  <a:cubicBezTo>
                    <a:pt x="101" y="852"/>
                    <a:pt x="188" y="1033"/>
                    <a:pt x="320" y="1033"/>
                  </a:cubicBezTo>
                  <a:cubicBezTo>
                    <a:pt x="384" y="1033"/>
                    <a:pt x="458" y="990"/>
                    <a:pt x="545" y="901"/>
                  </a:cubicBezTo>
                  <a:cubicBezTo>
                    <a:pt x="782" y="656"/>
                    <a:pt x="813" y="782"/>
                    <a:pt x="805" y="503"/>
                  </a:cubicBezTo>
                  <a:cubicBezTo>
                    <a:pt x="798" y="222"/>
                    <a:pt x="624" y="1"/>
                    <a:pt x="416" y="1"/>
                  </a:cubicBezTo>
                  <a:close/>
                </a:path>
              </a:pathLst>
            </a:custGeom>
            <a:solidFill>
              <a:srgbClr val="D39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47"/>
            <p:cNvSpPr/>
            <p:nvPr/>
          </p:nvSpPr>
          <p:spPr>
            <a:xfrm>
              <a:off x="4890761" y="3758544"/>
              <a:ext cx="169451" cy="294499"/>
            </a:xfrm>
            <a:custGeom>
              <a:avLst/>
              <a:gdLst/>
              <a:ahLst/>
              <a:cxnLst/>
              <a:rect l="l" t="t" r="r" b="b"/>
              <a:pathLst>
                <a:path w="1511" h="2626" extrusionOk="0">
                  <a:moveTo>
                    <a:pt x="1104" y="0"/>
                  </a:moveTo>
                  <a:lnTo>
                    <a:pt x="721" y="195"/>
                  </a:lnTo>
                  <a:cubicBezTo>
                    <a:pt x="288" y="770"/>
                    <a:pt x="0" y="1073"/>
                    <a:pt x="0" y="1073"/>
                  </a:cubicBezTo>
                  <a:cubicBezTo>
                    <a:pt x="15" y="1279"/>
                    <a:pt x="112" y="1338"/>
                    <a:pt x="235" y="1338"/>
                  </a:cubicBezTo>
                  <a:cubicBezTo>
                    <a:pt x="243" y="1338"/>
                    <a:pt x="250" y="1338"/>
                    <a:pt x="258" y="1337"/>
                  </a:cubicBezTo>
                  <a:cubicBezTo>
                    <a:pt x="269" y="1728"/>
                    <a:pt x="288" y="2103"/>
                    <a:pt x="338" y="2341"/>
                  </a:cubicBezTo>
                  <a:cubicBezTo>
                    <a:pt x="626" y="2562"/>
                    <a:pt x="896" y="2626"/>
                    <a:pt x="1187" y="2626"/>
                  </a:cubicBezTo>
                  <a:cubicBezTo>
                    <a:pt x="1292" y="2626"/>
                    <a:pt x="1399" y="2618"/>
                    <a:pt x="1511" y="2605"/>
                  </a:cubicBezTo>
                  <a:cubicBezTo>
                    <a:pt x="1511" y="2605"/>
                    <a:pt x="1346" y="517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47"/>
            <p:cNvSpPr/>
            <p:nvPr/>
          </p:nvSpPr>
          <p:spPr>
            <a:xfrm>
              <a:off x="4916778" y="3633832"/>
              <a:ext cx="210048" cy="191211"/>
            </a:xfrm>
            <a:custGeom>
              <a:avLst/>
              <a:gdLst/>
              <a:ahLst/>
              <a:cxnLst/>
              <a:rect l="l" t="t" r="r" b="b"/>
              <a:pathLst>
                <a:path w="1873" h="1705" extrusionOk="0">
                  <a:moveTo>
                    <a:pt x="453" y="0"/>
                  </a:moveTo>
                  <a:cubicBezTo>
                    <a:pt x="198" y="0"/>
                    <a:pt x="1" y="196"/>
                    <a:pt x="56" y="292"/>
                  </a:cubicBezTo>
                  <a:cubicBezTo>
                    <a:pt x="214" y="403"/>
                    <a:pt x="271" y="560"/>
                    <a:pt x="523" y="564"/>
                  </a:cubicBezTo>
                  <a:cubicBezTo>
                    <a:pt x="540" y="519"/>
                    <a:pt x="572" y="498"/>
                    <a:pt x="602" y="498"/>
                  </a:cubicBezTo>
                  <a:cubicBezTo>
                    <a:pt x="660" y="498"/>
                    <a:pt x="712" y="577"/>
                    <a:pt x="647" y="721"/>
                  </a:cubicBezTo>
                  <a:cubicBezTo>
                    <a:pt x="673" y="1123"/>
                    <a:pt x="834" y="1545"/>
                    <a:pt x="1164" y="1671"/>
                  </a:cubicBezTo>
                  <a:cubicBezTo>
                    <a:pt x="1225" y="1695"/>
                    <a:pt x="1287" y="1705"/>
                    <a:pt x="1348" y="1705"/>
                  </a:cubicBezTo>
                  <a:cubicBezTo>
                    <a:pt x="1582" y="1705"/>
                    <a:pt x="1792" y="1556"/>
                    <a:pt x="1850" y="1464"/>
                  </a:cubicBezTo>
                  <a:cubicBezTo>
                    <a:pt x="1873" y="1430"/>
                    <a:pt x="1646" y="1441"/>
                    <a:pt x="1455" y="1330"/>
                  </a:cubicBezTo>
                  <a:cubicBezTo>
                    <a:pt x="1359" y="1273"/>
                    <a:pt x="1130" y="1112"/>
                    <a:pt x="1018" y="691"/>
                  </a:cubicBezTo>
                  <a:cubicBezTo>
                    <a:pt x="980" y="553"/>
                    <a:pt x="1045" y="419"/>
                    <a:pt x="930" y="269"/>
                  </a:cubicBezTo>
                  <a:cubicBezTo>
                    <a:pt x="777" y="69"/>
                    <a:pt x="605" y="0"/>
                    <a:pt x="453" y="0"/>
                  </a:cubicBezTo>
                  <a:close/>
                </a:path>
              </a:pathLst>
            </a:custGeom>
            <a:solidFill>
              <a:srgbClr val="5B2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6" name="Google Shape;6326;p47"/>
            <p:cNvGrpSpPr/>
            <p:nvPr/>
          </p:nvGrpSpPr>
          <p:grpSpPr>
            <a:xfrm>
              <a:off x="4890727" y="3666132"/>
              <a:ext cx="90388" cy="110466"/>
              <a:chOff x="4415052" y="3666132"/>
              <a:chExt cx="90388" cy="110466"/>
            </a:xfrm>
          </p:grpSpPr>
          <p:sp>
            <p:nvSpPr>
              <p:cNvPr id="6327" name="Google Shape;6327;p47"/>
              <p:cNvSpPr/>
              <p:nvPr/>
            </p:nvSpPr>
            <p:spPr>
              <a:xfrm>
                <a:off x="4439612" y="3696637"/>
                <a:ext cx="25457" cy="294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3" extrusionOk="0">
                    <a:moveTo>
                      <a:pt x="77" y="0"/>
                    </a:moveTo>
                    <a:cubicBezTo>
                      <a:pt x="77" y="0"/>
                      <a:pt x="0" y="177"/>
                      <a:pt x="11" y="234"/>
                    </a:cubicBezTo>
                    <a:cubicBezTo>
                      <a:pt x="16" y="254"/>
                      <a:pt x="43" y="262"/>
                      <a:pt x="77" y="262"/>
                    </a:cubicBezTo>
                    <a:cubicBezTo>
                      <a:pt x="141" y="262"/>
                      <a:pt x="226" y="233"/>
                      <a:pt x="218" y="195"/>
                    </a:cubicBezTo>
                    <a:cubicBezTo>
                      <a:pt x="211" y="13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47"/>
              <p:cNvSpPr/>
              <p:nvPr/>
            </p:nvSpPr>
            <p:spPr>
              <a:xfrm>
                <a:off x="4415052" y="3681496"/>
                <a:ext cx="74913" cy="951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8" extrusionOk="0">
                    <a:moveTo>
                      <a:pt x="281" y="1"/>
                    </a:moveTo>
                    <a:lnTo>
                      <a:pt x="0" y="128"/>
                    </a:lnTo>
                    <a:lnTo>
                      <a:pt x="273" y="848"/>
                    </a:lnTo>
                    <a:lnTo>
                      <a:pt x="299" y="848"/>
                    </a:lnTo>
                    <a:cubicBezTo>
                      <a:pt x="460" y="848"/>
                      <a:pt x="580" y="786"/>
                      <a:pt x="667" y="694"/>
                    </a:cubicBezTo>
                    <a:lnTo>
                      <a:pt x="652" y="660"/>
                    </a:lnTo>
                    <a:cubicBezTo>
                      <a:pt x="614" y="683"/>
                      <a:pt x="584" y="691"/>
                      <a:pt x="549" y="691"/>
                    </a:cubicBezTo>
                    <a:cubicBezTo>
                      <a:pt x="449" y="691"/>
                      <a:pt x="377" y="588"/>
                      <a:pt x="322" y="395"/>
                    </a:cubicBezTo>
                    <a:lnTo>
                      <a:pt x="296" y="395"/>
                    </a:lnTo>
                    <a:cubicBezTo>
                      <a:pt x="262" y="395"/>
                      <a:pt x="235" y="388"/>
                      <a:pt x="230" y="369"/>
                    </a:cubicBezTo>
                    <a:cubicBezTo>
                      <a:pt x="223" y="330"/>
                      <a:pt x="253" y="238"/>
                      <a:pt x="276" y="181"/>
                    </a:cubicBezTo>
                    <a:cubicBezTo>
                      <a:pt x="265" y="120"/>
                      <a:pt x="269" y="59"/>
                      <a:pt x="281" y="1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47"/>
              <p:cNvSpPr/>
              <p:nvPr/>
            </p:nvSpPr>
            <p:spPr>
              <a:xfrm>
                <a:off x="4488169" y="3744301"/>
                <a:ext cx="1424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35" extrusionOk="0">
                    <a:moveTo>
                      <a:pt x="123" y="0"/>
                    </a:moveTo>
                    <a:cubicBezTo>
                      <a:pt x="81" y="46"/>
                      <a:pt x="38" y="81"/>
                      <a:pt x="0" y="100"/>
                    </a:cubicBezTo>
                    <a:lnTo>
                      <a:pt x="15" y="134"/>
                    </a:lnTo>
                    <a:cubicBezTo>
                      <a:pt x="58" y="97"/>
                      <a:pt x="92" y="51"/>
                      <a:pt x="126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47"/>
              <p:cNvSpPr/>
              <p:nvPr/>
            </p:nvSpPr>
            <p:spPr>
              <a:xfrm>
                <a:off x="4444770" y="3674655"/>
                <a:ext cx="60670" cy="843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752" extrusionOk="0">
                    <a:moveTo>
                      <a:pt x="158" y="0"/>
                    </a:moveTo>
                    <a:lnTo>
                      <a:pt x="16" y="62"/>
                    </a:lnTo>
                    <a:cubicBezTo>
                      <a:pt x="4" y="120"/>
                      <a:pt x="0" y="181"/>
                      <a:pt x="11" y="242"/>
                    </a:cubicBezTo>
                    <a:cubicBezTo>
                      <a:pt x="23" y="216"/>
                      <a:pt x="31" y="196"/>
                      <a:pt x="31" y="196"/>
                    </a:cubicBezTo>
                    <a:cubicBezTo>
                      <a:pt x="31" y="196"/>
                      <a:pt x="165" y="334"/>
                      <a:pt x="172" y="391"/>
                    </a:cubicBezTo>
                    <a:cubicBezTo>
                      <a:pt x="181" y="422"/>
                      <a:pt x="115" y="449"/>
                      <a:pt x="57" y="456"/>
                    </a:cubicBezTo>
                    <a:cubicBezTo>
                      <a:pt x="112" y="649"/>
                      <a:pt x="184" y="752"/>
                      <a:pt x="284" y="752"/>
                    </a:cubicBezTo>
                    <a:cubicBezTo>
                      <a:pt x="319" y="752"/>
                      <a:pt x="349" y="744"/>
                      <a:pt x="387" y="721"/>
                    </a:cubicBezTo>
                    <a:cubicBezTo>
                      <a:pt x="425" y="702"/>
                      <a:pt x="468" y="667"/>
                      <a:pt x="510" y="621"/>
                    </a:cubicBezTo>
                    <a:lnTo>
                      <a:pt x="513" y="621"/>
                    </a:lnTo>
                    <a:cubicBezTo>
                      <a:pt x="522" y="606"/>
                      <a:pt x="529" y="591"/>
                      <a:pt x="540" y="575"/>
                    </a:cubicBezTo>
                    <a:lnTo>
                      <a:pt x="513" y="200"/>
                    </a:lnTo>
                    <a:cubicBezTo>
                      <a:pt x="330" y="189"/>
                      <a:pt x="257" y="92"/>
                      <a:pt x="158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47"/>
              <p:cNvSpPr/>
              <p:nvPr/>
            </p:nvSpPr>
            <p:spPr>
              <a:xfrm>
                <a:off x="4462377" y="3666132"/>
                <a:ext cx="40036" cy="309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6" extrusionOk="0">
                    <a:moveTo>
                      <a:pt x="169" y="0"/>
                    </a:moveTo>
                    <a:lnTo>
                      <a:pt x="1" y="76"/>
                    </a:lnTo>
                    <a:cubicBezTo>
                      <a:pt x="100" y="168"/>
                      <a:pt x="173" y="265"/>
                      <a:pt x="356" y="276"/>
                    </a:cubicBezTo>
                    <a:lnTo>
                      <a:pt x="342" y="6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2" name="Google Shape;6332;p47"/>
            <p:cNvSpPr/>
            <p:nvPr/>
          </p:nvSpPr>
          <p:spPr>
            <a:xfrm>
              <a:off x="4861940" y="3619365"/>
              <a:ext cx="193899" cy="127960"/>
            </a:xfrm>
            <a:custGeom>
              <a:avLst/>
              <a:gdLst/>
              <a:ahLst/>
              <a:cxnLst/>
              <a:rect l="l" t="t" r="r" b="b"/>
              <a:pathLst>
                <a:path w="1729" h="1141" extrusionOk="0">
                  <a:moveTo>
                    <a:pt x="989" y="1"/>
                  </a:moveTo>
                  <a:cubicBezTo>
                    <a:pt x="457" y="1"/>
                    <a:pt x="0" y="656"/>
                    <a:pt x="97" y="743"/>
                  </a:cubicBezTo>
                  <a:lnTo>
                    <a:pt x="714" y="578"/>
                  </a:lnTo>
                  <a:cubicBezTo>
                    <a:pt x="724" y="575"/>
                    <a:pt x="734" y="574"/>
                    <a:pt x="745" y="574"/>
                  </a:cubicBezTo>
                  <a:cubicBezTo>
                    <a:pt x="774" y="574"/>
                    <a:pt x="803" y="584"/>
                    <a:pt x="825" y="601"/>
                  </a:cubicBezTo>
                  <a:lnTo>
                    <a:pt x="898" y="666"/>
                  </a:lnTo>
                  <a:cubicBezTo>
                    <a:pt x="932" y="697"/>
                    <a:pt x="947" y="739"/>
                    <a:pt x="936" y="785"/>
                  </a:cubicBezTo>
                  <a:lnTo>
                    <a:pt x="894" y="1004"/>
                  </a:lnTo>
                  <a:cubicBezTo>
                    <a:pt x="883" y="1053"/>
                    <a:pt x="913" y="1099"/>
                    <a:pt x="963" y="1110"/>
                  </a:cubicBezTo>
                  <a:lnTo>
                    <a:pt x="1120" y="1137"/>
                  </a:lnTo>
                  <a:cubicBezTo>
                    <a:pt x="1127" y="1139"/>
                    <a:pt x="1134" y="1140"/>
                    <a:pt x="1141" y="1140"/>
                  </a:cubicBezTo>
                  <a:cubicBezTo>
                    <a:pt x="1161" y="1140"/>
                    <a:pt x="1179" y="1132"/>
                    <a:pt x="1196" y="1119"/>
                  </a:cubicBezTo>
                  <a:lnTo>
                    <a:pt x="1561" y="808"/>
                  </a:lnTo>
                  <a:cubicBezTo>
                    <a:pt x="1561" y="808"/>
                    <a:pt x="1729" y="187"/>
                    <a:pt x="1166" y="26"/>
                  </a:cubicBezTo>
                  <a:cubicBezTo>
                    <a:pt x="1106" y="9"/>
                    <a:pt x="1047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47"/>
            <p:cNvSpPr/>
            <p:nvPr/>
          </p:nvSpPr>
          <p:spPr>
            <a:xfrm>
              <a:off x="5265767" y="4195100"/>
              <a:ext cx="50129" cy="58429"/>
            </a:xfrm>
            <a:custGeom>
              <a:avLst/>
              <a:gdLst/>
              <a:ahLst/>
              <a:cxnLst/>
              <a:rect l="l" t="t" r="r" b="b"/>
              <a:pathLst>
                <a:path w="447" h="521" extrusionOk="0">
                  <a:moveTo>
                    <a:pt x="340" y="1"/>
                  </a:moveTo>
                  <a:lnTo>
                    <a:pt x="156" y="39"/>
                  </a:lnTo>
                  <a:cubicBezTo>
                    <a:pt x="0" y="73"/>
                    <a:pt x="94" y="520"/>
                    <a:pt x="243" y="520"/>
                  </a:cubicBezTo>
                  <a:cubicBezTo>
                    <a:pt x="248" y="520"/>
                    <a:pt x="253" y="519"/>
                    <a:pt x="259" y="518"/>
                  </a:cubicBezTo>
                  <a:lnTo>
                    <a:pt x="446" y="4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47"/>
            <p:cNvSpPr/>
            <p:nvPr/>
          </p:nvSpPr>
          <p:spPr>
            <a:xfrm>
              <a:off x="5303783" y="4193642"/>
              <a:ext cx="21980" cy="54840"/>
            </a:xfrm>
            <a:custGeom>
              <a:avLst/>
              <a:gdLst/>
              <a:ahLst/>
              <a:cxnLst/>
              <a:rect l="l" t="t" r="r" b="b"/>
              <a:pathLst>
                <a:path w="196" h="489" extrusionOk="0">
                  <a:moveTo>
                    <a:pt x="68" y="1"/>
                  </a:moveTo>
                  <a:cubicBezTo>
                    <a:pt x="65" y="1"/>
                    <a:pt x="61" y="1"/>
                    <a:pt x="58" y="2"/>
                  </a:cubicBezTo>
                  <a:lnTo>
                    <a:pt x="1" y="14"/>
                  </a:lnTo>
                  <a:lnTo>
                    <a:pt x="107" y="489"/>
                  </a:lnTo>
                  <a:lnTo>
                    <a:pt x="162" y="478"/>
                  </a:lnTo>
                  <a:cubicBezTo>
                    <a:pt x="180" y="473"/>
                    <a:pt x="196" y="450"/>
                    <a:pt x="188" y="432"/>
                  </a:cubicBezTo>
                  <a:lnTo>
                    <a:pt x="104" y="29"/>
                  </a:lnTo>
                  <a:cubicBezTo>
                    <a:pt x="101" y="13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FEB5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47"/>
            <p:cNvSpPr/>
            <p:nvPr/>
          </p:nvSpPr>
          <p:spPr>
            <a:xfrm>
              <a:off x="4717164" y="3840975"/>
              <a:ext cx="24672" cy="46653"/>
            </a:xfrm>
            <a:custGeom>
              <a:avLst/>
              <a:gdLst/>
              <a:ahLst/>
              <a:cxnLst/>
              <a:rect l="l" t="t" r="r" b="b"/>
              <a:pathLst>
                <a:path w="220" h="416" extrusionOk="0">
                  <a:moveTo>
                    <a:pt x="108" y="0"/>
                  </a:moveTo>
                  <a:cubicBezTo>
                    <a:pt x="107" y="0"/>
                    <a:pt x="106" y="0"/>
                    <a:pt x="105" y="1"/>
                  </a:cubicBezTo>
                  <a:cubicBezTo>
                    <a:pt x="70" y="4"/>
                    <a:pt x="1" y="112"/>
                    <a:pt x="20" y="227"/>
                  </a:cubicBezTo>
                  <a:cubicBezTo>
                    <a:pt x="38" y="337"/>
                    <a:pt x="134" y="415"/>
                    <a:pt x="169" y="415"/>
                  </a:cubicBezTo>
                  <a:cubicBezTo>
                    <a:pt x="171" y="415"/>
                    <a:pt x="172" y="415"/>
                    <a:pt x="174" y="415"/>
                  </a:cubicBezTo>
                  <a:cubicBezTo>
                    <a:pt x="208" y="411"/>
                    <a:pt x="220" y="311"/>
                    <a:pt x="200" y="196"/>
                  </a:cubicBezTo>
                  <a:cubicBezTo>
                    <a:pt x="182" y="90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47"/>
            <p:cNvSpPr/>
            <p:nvPr/>
          </p:nvSpPr>
          <p:spPr>
            <a:xfrm>
              <a:off x="4651896" y="3825498"/>
              <a:ext cx="21195" cy="43513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36" y="1"/>
                  </a:moveTo>
                  <a:cubicBezTo>
                    <a:pt x="100" y="1"/>
                    <a:pt x="20" y="80"/>
                    <a:pt x="12" y="185"/>
                  </a:cubicBezTo>
                  <a:cubicBezTo>
                    <a:pt x="1" y="292"/>
                    <a:pt x="73" y="384"/>
                    <a:pt x="107" y="388"/>
                  </a:cubicBezTo>
                  <a:cubicBezTo>
                    <a:pt x="138" y="388"/>
                    <a:pt x="169" y="303"/>
                    <a:pt x="176" y="196"/>
                  </a:cubicBezTo>
                  <a:cubicBezTo>
                    <a:pt x="188" y="93"/>
                    <a:pt x="169" y="1"/>
                    <a:pt x="138" y="1"/>
                  </a:cubicBezTo>
                  <a:cubicBezTo>
                    <a:pt x="138" y="1"/>
                    <a:pt x="13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47"/>
            <p:cNvSpPr/>
            <p:nvPr/>
          </p:nvSpPr>
          <p:spPr>
            <a:xfrm>
              <a:off x="4682848" y="3860265"/>
              <a:ext cx="45531" cy="64148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391" y="1"/>
                  </a:moveTo>
                  <a:cubicBezTo>
                    <a:pt x="123" y="85"/>
                    <a:pt x="0" y="277"/>
                    <a:pt x="31" y="572"/>
                  </a:cubicBezTo>
                  <a:lnTo>
                    <a:pt x="89" y="568"/>
                  </a:lnTo>
                  <a:cubicBezTo>
                    <a:pt x="61" y="300"/>
                    <a:pt x="165" y="135"/>
                    <a:pt x="406" y="5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47"/>
            <p:cNvSpPr/>
            <p:nvPr/>
          </p:nvSpPr>
          <p:spPr>
            <a:xfrm>
              <a:off x="4650551" y="3844788"/>
              <a:ext cx="28036" cy="65494"/>
            </a:xfrm>
            <a:custGeom>
              <a:avLst/>
              <a:gdLst/>
              <a:ahLst/>
              <a:cxnLst/>
              <a:rect l="l" t="t" r="r" b="b"/>
              <a:pathLst>
                <a:path w="250" h="584" extrusionOk="0">
                  <a:moveTo>
                    <a:pt x="27" y="1"/>
                  </a:moveTo>
                  <a:lnTo>
                    <a:pt x="27" y="1"/>
                  </a:lnTo>
                  <a:cubicBezTo>
                    <a:pt x="1" y="208"/>
                    <a:pt x="70" y="427"/>
                    <a:pt x="204" y="584"/>
                  </a:cubicBezTo>
                  <a:lnTo>
                    <a:pt x="250" y="545"/>
                  </a:lnTo>
                  <a:cubicBezTo>
                    <a:pt x="124" y="400"/>
                    <a:pt x="62" y="197"/>
                    <a:pt x="85" y="5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47"/>
            <p:cNvSpPr/>
            <p:nvPr/>
          </p:nvSpPr>
          <p:spPr>
            <a:xfrm>
              <a:off x="4717612" y="3919593"/>
              <a:ext cx="43064" cy="26467"/>
            </a:xfrm>
            <a:custGeom>
              <a:avLst/>
              <a:gdLst/>
              <a:ahLst/>
              <a:cxnLst/>
              <a:rect l="l" t="t" r="r" b="b"/>
              <a:pathLst>
                <a:path w="384" h="236" extrusionOk="0">
                  <a:moveTo>
                    <a:pt x="0" y="1"/>
                  </a:moveTo>
                  <a:lnTo>
                    <a:pt x="0" y="235"/>
                  </a:lnTo>
                  <a:lnTo>
                    <a:pt x="315" y="189"/>
                  </a:lnTo>
                  <a:cubicBezTo>
                    <a:pt x="353" y="189"/>
                    <a:pt x="384" y="154"/>
                    <a:pt x="384" y="120"/>
                  </a:cubicBezTo>
                  <a:cubicBezTo>
                    <a:pt x="384" y="81"/>
                    <a:pt x="357" y="51"/>
                    <a:pt x="322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47"/>
            <p:cNvSpPr/>
            <p:nvPr/>
          </p:nvSpPr>
          <p:spPr>
            <a:xfrm>
              <a:off x="4643261" y="3895929"/>
              <a:ext cx="74464" cy="70204"/>
            </a:xfrm>
            <a:custGeom>
              <a:avLst/>
              <a:gdLst/>
              <a:ahLst/>
              <a:cxnLst/>
              <a:rect l="l" t="t" r="r" b="b"/>
              <a:pathLst>
                <a:path w="664" h="626" extrusionOk="0">
                  <a:moveTo>
                    <a:pt x="0" y="1"/>
                  </a:moveTo>
                  <a:lnTo>
                    <a:pt x="32" y="469"/>
                  </a:lnTo>
                  <a:lnTo>
                    <a:pt x="380" y="625"/>
                  </a:lnTo>
                  <a:lnTo>
                    <a:pt x="663" y="446"/>
                  </a:lnTo>
                  <a:lnTo>
                    <a:pt x="663" y="212"/>
                  </a:lnTo>
                  <a:cubicBezTo>
                    <a:pt x="525" y="116"/>
                    <a:pt x="34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1" name="Google Shape;6341;p47"/>
            <p:cNvGrpSpPr/>
            <p:nvPr/>
          </p:nvGrpSpPr>
          <p:grpSpPr>
            <a:xfrm>
              <a:off x="5005739" y="4223137"/>
              <a:ext cx="276213" cy="203099"/>
              <a:chOff x="5408064" y="4254475"/>
              <a:chExt cx="276213" cy="203099"/>
            </a:xfrm>
          </p:grpSpPr>
          <p:sp>
            <p:nvSpPr>
              <p:cNvPr id="6342" name="Google Shape;6342;p47"/>
              <p:cNvSpPr/>
              <p:nvPr/>
            </p:nvSpPr>
            <p:spPr>
              <a:xfrm>
                <a:off x="5408064" y="4254475"/>
                <a:ext cx="276213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811" extrusionOk="0">
                    <a:moveTo>
                      <a:pt x="1230" y="0"/>
                    </a:moveTo>
                    <a:cubicBezTo>
                      <a:pt x="522" y="0"/>
                      <a:pt x="1" y="819"/>
                      <a:pt x="568" y="1563"/>
                    </a:cubicBezTo>
                    <a:cubicBezTo>
                      <a:pt x="568" y="1567"/>
                      <a:pt x="571" y="1567"/>
                      <a:pt x="571" y="1571"/>
                    </a:cubicBezTo>
                    <a:cubicBezTo>
                      <a:pt x="792" y="1738"/>
                      <a:pt x="1019" y="1810"/>
                      <a:pt x="1230" y="1810"/>
                    </a:cubicBezTo>
                    <a:cubicBezTo>
                      <a:pt x="1941" y="1810"/>
                      <a:pt x="2462" y="990"/>
                      <a:pt x="1898" y="245"/>
                    </a:cubicBezTo>
                    <a:cubicBezTo>
                      <a:pt x="1894" y="245"/>
                      <a:pt x="1894" y="242"/>
                      <a:pt x="1889" y="242"/>
                    </a:cubicBezTo>
                    <a:cubicBezTo>
                      <a:pt x="1669" y="73"/>
                      <a:pt x="1441" y="0"/>
                      <a:pt x="1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47"/>
              <p:cNvSpPr/>
              <p:nvPr/>
            </p:nvSpPr>
            <p:spPr>
              <a:xfrm>
                <a:off x="5473331" y="4302027"/>
                <a:ext cx="145789" cy="10766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60" extrusionOk="0">
                    <a:moveTo>
                      <a:pt x="649" y="1"/>
                    </a:moveTo>
                    <a:cubicBezTo>
                      <a:pt x="275" y="1"/>
                      <a:pt x="1" y="433"/>
                      <a:pt x="296" y="829"/>
                    </a:cubicBezTo>
                    <a:lnTo>
                      <a:pt x="300" y="833"/>
                    </a:lnTo>
                    <a:cubicBezTo>
                      <a:pt x="417" y="921"/>
                      <a:pt x="538" y="959"/>
                      <a:pt x="649" y="959"/>
                    </a:cubicBezTo>
                    <a:cubicBezTo>
                      <a:pt x="1026" y="959"/>
                      <a:pt x="1300" y="525"/>
                      <a:pt x="1001" y="131"/>
                    </a:cubicBezTo>
                    <a:lnTo>
                      <a:pt x="997" y="128"/>
                    </a:lnTo>
                    <a:cubicBezTo>
                      <a:pt x="881" y="39"/>
                      <a:pt x="760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47"/>
              <p:cNvSpPr/>
              <p:nvPr/>
            </p:nvSpPr>
            <p:spPr>
              <a:xfrm>
                <a:off x="5497106" y="4319747"/>
                <a:ext cx="98015" cy="72223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4" extrusionOk="0">
                    <a:moveTo>
                      <a:pt x="438" y="1"/>
                    </a:moveTo>
                    <a:cubicBezTo>
                      <a:pt x="186" y="1"/>
                      <a:pt x="1" y="290"/>
                      <a:pt x="199" y="556"/>
                    </a:cubicBezTo>
                    <a:lnTo>
                      <a:pt x="203" y="556"/>
                    </a:lnTo>
                    <a:cubicBezTo>
                      <a:pt x="282" y="617"/>
                      <a:pt x="364" y="643"/>
                      <a:pt x="439" y="643"/>
                    </a:cubicBezTo>
                    <a:cubicBezTo>
                      <a:pt x="691" y="643"/>
                      <a:pt x="874" y="350"/>
                      <a:pt x="670" y="85"/>
                    </a:cubicBezTo>
                    <a:cubicBezTo>
                      <a:pt x="593" y="26"/>
                      <a:pt x="512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45" name="Google Shape;6345;p47"/>
              <p:cNvGrpSpPr/>
              <p:nvPr/>
            </p:nvGrpSpPr>
            <p:grpSpPr>
              <a:xfrm>
                <a:off x="5449420" y="4258288"/>
                <a:ext cx="194793" cy="194805"/>
                <a:chOff x="5060097" y="4258288"/>
                <a:chExt cx="194793" cy="194805"/>
              </a:xfrm>
            </p:grpSpPr>
            <p:sp>
              <p:nvSpPr>
                <p:cNvPr id="6346" name="Google Shape;6346;p47"/>
                <p:cNvSpPr/>
                <p:nvPr/>
              </p:nvSpPr>
              <p:spPr>
                <a:xfrm>
                  <a:off x="5155530" y="4258288"/>
                  <a:ext cx="3476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0" extrusionOk="0">
                      <a:moveTo>
                        <a:pt x="16" y="1"/>
                      </a:moveTo>
                      <a:cubicBezTo>
                        <a:pt x="8" y="1"/>
                        <a:pt x="0" y="77"/>
                        <a:pt x="0" y="173"/>
                      </a:cubicBezTo>
                      <a:cubicBezTo>
                        <a:pt x="0" y="268"/>
                        <a:pt x="8" y="349"/>
                        <a:pt x="16" y="349"/>
                      </a:cubicBezTo>
                      <a:cubicBezTo>
                        <a:pt x="23" y="349"/>
                        <a:pt x="31" y="268"/>
                        <a:pt x="31" y="173"/>
                      </a:cubicBezTo>
                      <a:cubicBezTo>
                        <a:pt x="31" y="77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7" name="Google Shape;6347;p47"/>
                <p:cNvSpPr/>
                <p:nvPr/>
              </p:nvSpPr>
              <p:spPr>
                <a:xfrm>
                  <a:off x="5155530" y="4414290"/>
                  <a:ext cx="3476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6" extrusionOk="0">
                      <a:moveTo>
                        <a:pt x="16" y="0"/>
                      </a:moveTo>
                      <a:cubicBezTo>
                        <a:pt x="8" y="0"/>
                        <a:pt x="0" y="77"/>
                        <a:pt x="0" y="173"/>
                      </a:cubicBezTo>
                      <a:cubicBezTo>
                        <a:pt x="0" y="269"/>
                        <a:pt x="8" y="345"/>
                        <a:pt x="16" y="345"/>
                      </a:cubicBezTo>
                      <a:cubicBezTo>
                        <a:pt x="23" y="345"/>
                        <a:pt x="31" y="269"/>
                        <a:pt x="31" y="173"/>
                      </a:cubicBezTo>
                      <a:cubicBezTo>
                        <a:pt x="31" y="77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8" name="Google Shape;6348;p47"/>
                <p:cNvSpPr/>
                <p:nvPr/>
              </p:nvSpPr>
              <p:spPr>
                <a:xfrm>
                  <a:off x="5216088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6" y="23"/>
                        <a:pt x="346" y="16"/>
                      </a:cubicBezTo>
                      <a:cubicBezTo>
                        <a:pt x="346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9" name="Google Shape;6349;p47"/>
                <p:cNvSpPr/>
                <p:nvPr/>
              </p:nvSpPr>
              <p:spPr>
                <a:xfrm>
                  <a:off x="5060097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0" name="Google Shape;6350;p47"/>
                <p:cNvSpPr/>
                <p:nvPr/>
              </p:nvSpPr>
              <p:spPr>
                <a:xfrm>
                  <a:off x="5198145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47" y="1"/>
                      </a:moveTo>
                      <a:cubicBezTo>
                        <a:pt x="237" y="1"/>
                        <a:pt x="180" y="48"/>
                        <a:pt x="119" y="113"/>
                      </a:cubicBezTo>
                      <a:cubicBezTo>
                        <a:pt x="50" y="178"/>
                        <a:pt x="0" y="239"/>
                        <a:pt x="4" y="247"/>
                      </a:cubicBezTo>
                      <a:cubicBezTo>
                        <a:pt x="4" y="247"/>
                        <a:pt x="4" y="247"/>
                        <a:pt x="5" y="247"/>
                      </a:cubicBezTo>
                      <a:cubicBezTo>
                        <a:pt x="15" y="247"/>
                        <a:pt x="75" y="198"/>
                        <a:pt x="138" y="132"/>
                      </a:cubicBezTo>
                      <a:cubicBezTo>
                        <a:pt x="207" y="67"/>
                        <a:pt x="257" y="5"/>
                        <a:pt x="248" y="1"/>
                      </a:cubicBezTo>
                      <a:cubicBezTo>
                        <a:pt x="248" y="1"/>
                        <a:pt x="248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1" name="Google Shape;6351;p47"/>
                <p:cNvSpPr/>
                <p:nvPr/>
              </p:nvSpPr>
              <p:spPr>
                <a:xfrm>
                  <a:off x="5087684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252" y="0"/>
                      </a:moveTo>
                      <a:cubicBezTo>
                        <a:pt x="240" y="0"/>
                        <a:pt x="185" y="49"/>
                        <a:pt x="119" y="111"/>
                      </a:cubicBezTo>
                      <a:cubicBezTo>
                        <a:pt x="50" y="180"/>
                        <a:pt x="0" y="238"/>
                        <a:pt x="7" y="245"/>
                      </a:cubicBezTo>
                      <a:cubicBezTo>
                        <a:pt x="8" y="246"/>
                        <a:pt x="8" y="246"/>
                        <a:pt x="9" y="246"/>
                      </a:cubicBezTo>
                      <a:cubicBezTo>
                        <a:pt x="20" y="246"/>
                        <a:pt x="78" y="198"/>
                        <a:pt x="142" y="134"/>
                      </a:cubicBezTo>
                      <a:cubicBezTo>
                        <a:pt x="207" y="65"/>
                        <a:pt x="257" y="8"/>
                        <a:pt x="253" y="1"/>
                      </a:cubicBezTo>
                      <a:cubicBezTo>
                        <a:pt x="253" y="0"/>
                        <a:pt x="252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2" name="Google Shape;6352;p47"/>
                <p:cNvSpPr/>
                <p:nvPr/>
              </p:nvSpPr>
              <p:spPr>
                <a:xfrm>
                  <a:off x="5198145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0" y="65"/>
                        <a:pt x="119" y="134"/>
                      </a:cubicBezTo>
                      <a:cubicBezTo>
                        <a:pt x="179" y="198"/>
                        <a:pt x="236" y="246"/>
                        <a:pt x="247" y="246"/>
                      </a:cubicBezTo>
                      <a:cubicBezTo>
                        <a:pt x="247" y="246"/>
                        <a:pt x="248" y="246"/>
                        <a:pt x="248" y="245"/>
                      </a:cubicBezTo>
                      <a:cubicBezTo>
                        <a:pt x="257" y="238"/>
                        <a:pt x="207" y="180"/>
                        <a:pt x="138" y="111"/>
                      </a:cubicBezTo>
                      <a:cubicBezTo>
                        <a:pt x="75" y="49"/>
                        <a:pt x="16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3" name="Google Shape;6353;p47"/>
                <p:cNvSpPr/>
                <p:nvPr/>
              </p:nvSpPr>
              <p:spPr>
                <a:xfrm>
                  <a:off x="5087684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9" y="1"/>
                      </a:move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0" y="5"/>
                        <a:pt x="50" y="67"/>
                        <a:pt x="119" y="132"/>
                      </a:cubicBezTo>
                      <a:cubicBezTo>
                        <a:pt x="185" y="198"/>
                        <a:pt x="241" y="247"/>
                        <a:pt x="252" y="247"/>
                      </a:cubicBezTo>
                      <a:cubicBezTo>
                        <a:pt x="252" y="247"/>
                        <a:pt x="253" y="247"/>
                        <a:pt x="253" y="247"/>
                      </a:cubicBezTo>
                      <a:cubicBezTo>
                        <a:pt x="257" y="239"/>
                        <a:pt x="207" y="178"/>
                        <a:pt x="142" y="113"/>
                      </a:cubicBezTo>
                      <a:cubicBezTo>
                        <a:pt x="77" y="4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4" name="Google Shape;6354;p47"/>
                <p:cNvSpPr/>
                <p:nvPr/>
              </p:nvSpPr>
              <p:spPr>
                <a:xfrm>
                  <a:off x="5179080" y="4266026"/>
                  <a:ext cx="1738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319" extrusionOk="0">
                      <a:moveTo>
                        <a:pt x="146" y="1"/>
                      </a:moveTo>
                      <a:cubicBezTo>
                        <a:pt x="133" y="1"/>
                        <a:pt x="100" y="68"/>
                        <a:pt x="62" y="153"/>
                      </a:cubicBezTo>
                      <a:cubicBezTo>
                        <a:pt x="27" y="242"/>
                        <a:pt x="1" y="319"/>
                        <a:pt x="9" y="319"/>
                      </a:cubicBezTo>
                      <a:cubicBezTo>
                        <a:pt x="9" y="319"/>
                        <a:pt x="9" y="319"/>
                        <a:pt x="10" y="319"/>
                      </a:cubicBezTo>
                      <a:cubicBezTo>
                        <a:pt x="18" y="319"/>
                        <a:pt x="56" y="251"/>
                        <a:pt x="93" y="165"/>
                      </a:cubicBezTo>
                      <a:cubicBezTo>
                        <a:pt x="128" y="77"/>
                        <a:pt x="154" y="4"/>
                        <a:pt x="147" y="1"/>
                      </a:cubicBezTo>
                      <a:cubicBezTo>
                        <a:pt x="147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5" name="Google Shape;6355;p47"/>
                <p:cNvSpPr/>
                <p:nvPr/>
              </p:nvSpPr>
              <p:spPr>
                <a:xfrm>
                  <a:off x="5118523" y="4409467"/>
                  <a:ext cx="16822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23" extrusionOk="0">
                      <a:moveTo>
                        <a:pt x="142" y="1"/>
                      </a:moveTo>
                      <a:cubicBezTo>
                        <a:pt x="133" y="1"/>
                        <a:pt x="96" y="68"/>
                        <a:pt x="62" y="154"/>
                      </a:cubicBezTo>
                      <a:cubicBezTo>
                        <a:pt x="24" y="243"/>
                        <a:pt x="1" y="319"/>
                        <a:pt x="8" y="323"/>
                      </a:cubicBezTo>
                      <a:cubicBezTo>
                        <a:pt x="16" y="323"/>
                        <a:pt x="51" y="254"/>
                        <a:pt x="89" y="166"/>
                      </a:cubicBezTo>
                      <a:cubicBezTo>
                        <a:pt x="127" y="78"/>
                        <a:pt x="150" y="6"/>
                        <a:pt x="143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6" name="Google Shape;6356;p47"/>
                <p:cNvSpPr/>
                <p:nvPr/>
              </p:nvSpPr>
              <p:spPr>
                <a:xfrm>
                  <a:off x="5210929" y="4378402"/>
                  <a:ext cx="36671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8" extrusionOk="0">
                      <a:moveTo>
                        <a:pt x="9" y="1"/>
                      </a:moveTo>
                      <a:cubicBezTo>
                        <a:pt x="7" y="1"/>
                        <a:pt x="5" y="1"/>
                        <a:pt x="5" y="2"/>
                      </a:cubicBezTo>
                      <a:cubicBezTo>
                        <a:pt x="1" y="10"/>
                        <a:pt x="70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2" y="137"/>
                        <a:pt x="323" y="136"/>
                      </a:cubicBezTo>
                      <a:cubicBezTo>
                        <a:pt x="327" y="129"/>
                        <a:pt x="258" y="94"/>
                        <a:pt x="169" y="56"/>
                      </a:cubicBezTo>
                      <a:cubicBezTo>
                        <a:pt x="92" y="22"/>
                        <a:pt x="2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7" name="Google Shape;6357;p47"/>
                <p:cNvSpPr/>
                <p:nvPr/>
              </p:nvSpPr>
              <p:spPr>
                <a:xfrm>
                  <a:off x="5067386" y="4317504"/>
                  <a:ext cx="36671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41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1" y="141"/>
                        <a:pt x="318" y="141"/>
                      </a:cubicBezTo>
                      <a:cubicBezTo>
                        <a:pt x="321" y="141"/>
                        <a:pt x="322" y="140"/>
                        <a:pt x="323" y="139"/>
                      </a:cubicBezTo>
                      <a:cubicBezTo>
                        <a:pt x="326" y="131"/>
                        <a:pt x="257" y="93"/>
                        <a:pt x="169" y="59"/>
                      </a:cubicBezTo>
                      <a:cubicBezTo>
                        <a:pt x="91" y="25"/>
                        <a:pt x="2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8" name="Google Shape;6358;p47"/>
                <p:cNvSpPr/>
                <p:nvPr/>
              </p:nvSpPr>
              <p:spPr>
                <a:xfrm>
                  <a:off x="5211378" y="4319074"/>
                  <a:ext cx="36671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5" extrusionOk="0">
                      <a:moveTo>
                        <a:pt x="318" y="1"/>
                      </a:moveTo>
                      <a:cubicBezTo>
                        <a:pt x="300" y="1"/>
                        <a:pt x="234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4" y="134"/>
                        <a:pt x="6" y="134"/>
                        <a:pt x="8" y="134"/>
                      </a:cubicBezTo>
                      <a:cubicBezTo>
                        <a:pt x="24" y="134"/>
                        <a:pt x="92" y="112"/>
                        <a:pt x="169" y="79"/>
                      </a:cubicBezTo>
                      <a:cubicBezTo>
                        <a:pt x="257" y="45"/>
                        <a:pt x="326" y="10"/>
                        <a:pt x="323" y="2"/>
                      </a:cubicBezTo>
                      <a:cubicBezTo>
                        <a:pt x="322" y="1"/>
                        <a:pt x="3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9" name="Google Shape;6359;p47"/>
                <p:cNvSpPr/>
                <p:nvPr/>
              </p:nvSpPr>
              <p:spPr>
                <a:xfrm>
                  <a:off x="5067050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17" y="0"/>
                      </a:moveTo>
                      <a:cubicBezTo>
                        <a:pt x="300" y="0"/>
                        <a:pt x="234" y="22"/>
                        <a:pt x="157" y="51"/>
                      </a:cubicBezTo>
                      <a:cubicBezTo>
                        <a:pt x="65" y="90"/>
                        <a:pt x="0" y="124"/>
                        <a:pt x="0" y="132"/>
                      </a:cubicBezTo>
                      <a:cubicBezTo>
                        <a:pt x="1" y="133"/>
                        <a:pt x="2" y="134"/>
                        <a:pt x="5" y="134"/>
                      </a:cubicBezTo>
                      <a:cubicBezTo>
                        <a:pt x="22" y="134"/>
                        <a:pt x="88" y="112"/>
                        <a:pt x="168" y="83"/>
                      </a:cubicBezTo>
                      <a:cubicBezTo>
                        <a:pt x="257" y="44"/>
                        <a:pt x="326" y="9"/>
                        <a:pt x="322" y="2"/>
                      </a:cubicBezTo>
                      <a:cubicBezTo>
                        <a:pt x="322" y="1"/>
                        <a:pt x="320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0" name="Google Shape;6360;p47"/>
                <p:cNvSpPr/>
                <p:nvPr/>
              </p:nvSpPr>
              <p:spPr>
                <a:xfrm>
                  <a:off x="5178295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62" y="165"/>
                      </a:cubicBezTo>
                      <a:cubicBezTo>
                        <a:pt x="95" y="255"/>
                        <a:pt x="129" y="323"/>
                        <a:pt x="138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6" y="318"/>
                        <a:pt x="123" y="245"/>
                        <a:pt x="89" y="153"/>
                      </a:cubicBezTo>
                      <a:cubicBezTo>
                        <a:pt x="51" y="68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1" name="Google Shape;6361;p47"/>
                <p:cNvSpPr/>
                <p:nvPr/>
              </p:nvSpPr>
              <p:spPr>
                <a:xfrm>
                  <a:off x="5119757" y="4265578"/>
                  <a:ext cx="16597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23" extrusionOk="0">
                      <a:moveTo>
                        <a:pt x="10" y="1"/>
                      </a:move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1" y="5"/>
                        <a:pt x="24" y="77"/>
                        <a:pt x="59" y="166"/>
                      </a:cubicBezTo>
                      <a:cubicBezTo>
                        <a:pt x="97" y="254"/>
                        <a:pt x="132" y="323"/>
                        <a:pt x="139" y="323"/>
                      </a:cubicBezTo>
                      <a:cubicBezTo>
                        <a:pt x="147" y="318"/>
                        <a:pt x="124" y="242"/>
                        <a:pt x="89" y="154"/>
                      </a:cubicBezTo>
                      <a:cubicBezTo>
                        <a:pt x="52" y="68"/>
                        <a:pt x="19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2" name="Google Shape;6362;p47"/>
                <p:cNvSpPr/>
                <p:nvPr/>
              </p:nvSpPr>
              <p:spPr>
                <a:xfrm>
                  <a:off x="5167530" y="4259970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73" y="0"/>
                      </a:moveTo>
                      <a:cubicBezTo>
                        <a:pt x="66" y="0"/>
                        <a:pt x="43" y="74"/>
                        <a:pt x="24" y="170"/>
                      </a:cubicBezTo>
                      <a:cubicBezTo>
                        <a:pt x="8" y="262"/>
                        <a:pt x="1" y="342"/>
                        <a:pt x="8" y="342"/>
                      </a:cubicBezTo>
                      <a:cubicBezTo>
                        <a:pt x="8" y="342"/>
                        <a:pt x="9" y="342"/>
                        <a:pt x="9" y="342"/>
                      </a:cubicBezTo>
                      <a:cubicBezTo>
                        <a:pt x="16" y="342"/>
                        <a:pt x="35" y="267"/>
                        <a:pt x="54" y="173"/>
                      </a:cubicBezTo>
                      <a:cubicBezTo>
                        <a:pt x="73" y="81"/>
                        <a:pt x="81" y="5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3" name="Google Shape;6363;p47"/>
                <p:cNvSpPr/>
                <p:nvPr/>
              </p:nvSpPr>
              <p:spPr>
                <a:xfrm>
                  <a:off x="5137812" y="4413393"/>
                  <a:ext cx="964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39" extrusionOk="0">
                      <a:moveTo>
                        <a:pt x="77" y="1"/>
                      </a:moveTo>
                      <a:cubicBezTo>
                        <a:pt x="65" y="1"/>
                        <a:pt x="46" y="76"/>
                        <a:pt x="28" y="165"/>
                      </a:cubicBezTo>
                      <a:cubicBezTo>
                        <a:pt x="9" y="261"/>
                        <a:pt x="1" y="338"/>
                        <a:pt x="13" y="338"/>
                      </a:cubicBezTo>
                      <a:cubicBezTo>
                        <a:pt x="13" y="338"/>
                        <a:pt x="13" y="339"/>
                        <a:pt x="13" y="339"/>
                      </a:cubicBezTo>
                      <a:cubicBezTo>
                        <a:pt x="21" y="339"/>
                        <a:pt x="40" y="263"/>
                        <a:pt x="59" y="173"/>
                      </a:cubicBezTo>
                      <a:cubicBezTo>
                        <a:pt x="78" y="77"/>
                        <a:pt x="86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4" name="Google Shape;6364;p47"/>
                <p:cNvSpPr/>
                <p:nvPr/>
              </p:nvSpPr>
              <p:spPr>
                <a:xfrm>
                  <a:off x="5214854" y="4366289"/>
                  <a:ext cx="38354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4" extrusionOk="0">
                      <a:moveTo>
                        <a:pt x="15" y="0"/>
                      </a:moveTo>
                      <a:cubicBezTo>
                        <a:pt x="6" y="0"/>
                        <a:pt x="0" y="1"/>
                        <a:pt x="0" y="3"/>
                      </a:cubicBezTo>
                      <a:cubicBezTo>
                        <a:pt x="0" y="14"/>
                        <a:pt x="73" y="34"/>
                        <a:pt x="168" y="53"/>
                      </a:cubicBezTo>
                      <a:cubicBezTo>
                        <a:pt x="234" y="64"/>
                        <a:pt x="293" y="73"/>
                        <a:pt x="322" y="73"/>
                      </a:cubicBezTo>
                      <a:cubicBezTo>
                        <a:pt x="333" y="73"/>
                        <a:pt x="340" y="72"/>
                        <a:pt x="341" y="69"/>
                      </a:cubicBezTo>
                      <a:cubicBezTo>
                        <a:pt x="341" y="60"/>
                        <a:pt x="269" y="41"/>
                        <a:pt x="173" y="23"/>
                      </a:cubicBezTo>
                      <a:cubicBezTo>
                        <a:pt x="105" y="8"/>
                        <a:pt x="43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5" name="Google Shape;6365;p47"/>
                <p:cNvSpPr/>
                <p:nvPr/>
              </p:nvSpPr>
              <p:spPr>
                <a:xfrm>
                  <a:off x="5061442" y="4337018"/>
                  <a:ext cx="38802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2" extrusionOk="0">
                      <a:moveTo>
                        <a:pt x="18" y="0"/>
                      </a:move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0" y="11"/>
                        <a:pt x="77" y="34"/>
                        <a:pt x="169" y="54"/>
                      </a:cubicBezTo>
                      <a:cubicBezTo>
                        <a:pt x="238" y="64"/>
                        <a:pt x="298" y="72"/>
                        <a:pt x="325" y="72"/>
                      </a:cubicBezTo>
                      <a:cubicBezTo>
                        <a:pt x="335" y="72"/>
                        <a:pt x="341" y="71"/>
                        <a:pt x="341" y="68"/>
                      </a:cubicBezTo>
                      <a:cubicBezTo>
                        <a:pt x="345" y="61"/>
                        <a:pt x="268" y="42"/>
                        <a:pt x="176" y="22"/>
                      </a:cubicBezTo>
                      <a:cubicBezTo>
                        <a:pt x="105" y="8"/>
                        <a:pt x="4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6" name="Google Shape;6366;p47"/>
                <p:cNvSpPr/>
                <p:nvPr/>
              </p:nvSpPr>
              <p:spPr>
                <a:xfrm>
                  <a:off x="5205322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7" y="0"/>
                        <a:pt x="213" y="37"/>
                        <a:pt x="138" y="86"/>
                      </a:cubicBezTo>
                      <a:cubicBezTo>
                        <a:pt x="58" y="139"/>
                        <a:pt x="0" y="190"/>
                        <a:pt x="5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0" y="194"/>
                        <a:pt x="84" y="158"/>
                        <a:pt x="154" y="109"/>
                      </a:cubicBezTo>
                      <a:cubicBezTo>
                        <a:pt x="235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7" name="Google Shape;6367;p47"/>
                <p:cNvSpPr/>
                <p:nvPr/>
              </p:nvSpPr>
              <p:spPr>
                <a:xfrm>
                  <a:off x="5076021" y="4388383"/>
                  <a:ext cx="33643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9" extrusionOk="0">
                      <a:moveTo>
                        <a:pt x="290" y="0"/>
                      </a:moveTo>
                      <a:cubicBezTo>
                        <a:pt x="277" y="0"/>
                        <a:pt x="216" y="37"/>
                        <a:pt x="142" y="86"/>
                      </a:cubicBezTo>
                      <a:cubicBezTo>
                        <a:pt x="62" y="139"/>
                        <a:pt x="0" y="189"/>
                        <a:pt x="8" y="197"/>
                      </a:cubicBezTo>
                      <a:cubicBezTo>
                        <a:pt x="9" y="198"/>
                        <a:pt x="9" y="198"/>
                        <a:pt x="11" y="198"/>
                      </a:cubicBezTo>
                      <a:cubicBezTo>
                        <a:pt x="24" y="198"/>
                        <a:pt x="87" y="162"/>
                        <a:pt x="157" y="113"/>
                      </a:cubicBezTo>
                      <a:cubicBezTo>
                        <a:pt x="238" y="59"/>
                        <a:pt x="299" y="10"/>
                        <a:pt x="292" y="1"/>
                      </a:cubicBezTo>
                      <a:cubicBezTo>
                        <a:pt x="291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8" name="Google Shape;6368;p47"/>
                <p:cNvSpPr/>
                <p:nvPr/>
              </p:nvSpPr>
              <p:spPr>
                <a:xfrm>
                  <a:off x="5189398" y="4403972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4" y="229"/>
                        <a:pt x="191" y="289"/>
                        <a:pt x="199" y="289"/>
                      </a:cubicBezTo>
                      <a:cubicBezTo>
                        <a:pt x="200" y="289"/>
                        <a:pt x="200" y="289"/>
                        <a:pt x="200" y="288"/>
                      </a:cubicBezTo>
                      <a:cubicBezTo>
                        <a:pt x="208" y="284"/>
                        <a:pt x="170" y="215"/>
                        <a:pt x="116" y="138"/>
                      </a:cubicBezTo>
                      <a:cubicBezTo>
                        <a:pt x="64" y="60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9" name="Google Shape;6369;p47"/>
                <p:cNvSpPr/>
                <p:nvPr/>
              </p:nvSpPr>
              <p:spPr>
                <a:xfrm>
                  <a:off x="5101814" y="4274998"/>
                  <a:ext cx="23214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9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0" y="9"/>
                        <a:pt x="39" y="73"/>
                        <a:pt x="92" y="154"/>
                      </a:cubicBezTo>
                      <a:cubicBezTo>
                        <a:pt x="145" y="232"/>
                        <a:pt x="193" y="289"/>
                        <a:pt x="203" y="289"/>
                      </a:cubicBezTo>
                      <a:cubicBezTo>
                        <a:pt x="203" y="289"/>
                        <a:pt x="203" y="289"/>
                        <a:pt x="203" y="289"/>
                      </a:cubicBezTo>
                      <a:cubicBezTo>
                        <a:pt x="207" y="285"/>
                        <a:pt x="173" y="216"/>
                        <a:pt x="119" y="139"/>
                      </a:cubicBezTo>
                      <a:cubicBezTo>
                        <a:pt x="67" y="61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0" name="Google Shape;6370;p47"/>
                <p:cNvSpPr/>
                <p:nvPr/>
              </p:nvSpPr>
              <p:spPr>
                <a:xfrm>
                  <a:off x="5189061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8" y="0"/>
                      </a:moveTo>
                      <a:cubicBezTo>
                        <a:pt x="186" y="0"/>
                        <a:pt x="142" y="59"/>
                        <a:pt x="92" y="135"/>
                      </a:cubicBezTo>
                      <a:cubicBezTo>
                        <a:pt x="39" y="216"/>
                        <a:pt x="0" y="280"/>
                        <a:pt x="7" y="289"/>
                      </a:cubicBezTo>
                      <a:cubicBezTo>
                        <a:pt x="8" y="289"/>
                        <a:pt x="8" y="289"/>
                        <a:pt x="8" y="289"/>
                      </a:cubicBezTo>
                      <a:cubicBezTo>
                        <a:pt x="18" y="289"/>
                        <a:pt x="63" y="228"/>
                        <a:pt x="115" y="151"/>
                      </a:cubicBezTo>
                      <a:cubicBezTo>
                        <a:pt x="168" y="73"/>
                        <a:pt x="207" y="4"/>
                        <a:pt x="200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1" name="Google Shape;6371;p47"/>
                <p:cNvSpPr/>
                <p:nvPr/>
              </p:nvSpPr>
              <p:spPr>
                <a:xfrm>
                  <a:off x="5102150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200" y="1"/>
                      </a:moveTo>
                      <a:cubicBezTo>
                        <a:pt x="194" y="1"/>
                        <a:pt x="145" y="61"/>
                        <a:pt x="93" y="135"/>
                      </a:cubicBezTo>
                      <a:cubicBezTo>
                        <a:pt x="39" y="216"/>
                        <a:pt x="1" y="285"/>
                        <a:pt x="9" y="289"/>
                      </a:cubicBezTo>
                      <a:cubicBezTo>
                        <a:pt x="9" y="289"/>
                        <a:pt x="10" y="289"/>
                        <a:pt x="10" y="289"/>
                      </a:cubicBezTo>
                      <a:cubicBezTo>
                        <a:pt x="19" y="289"/>
                        <a:pt x="68" y="233"/>
                        <a:pt x="120" y="155"/>
                      </a:cubicBezTo>
                      <a:cubicBezTo>
                        <a:pt x="170" y="75"/>
                        <a:pt x="208" y="6"/>
                        <a:pt x="200" y="1"/>
                      </a:cubicBezTo>
                      <a:cubicBezTo>
                        <a:pt x="200" y="1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2" name="Google Shape;6372;p47"/>
                <p:cNvSpPr/>
                <p:nvPr/>
              </p:nvSpPr>
              <p:spPr>
                <a:xfrm>
                  <a:off x="5205322" y="4388047"/>
                  <a:ext cx="33643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8" extrusionOk="0">
                      <a:moveTo>
                        <a:pt x="6" y="0"/>
                      </a:move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0" y="8"/>
                        <a:pt x="62" y="59"/>
                        <a:pt x="143" y="112"/>
                      </a:cubicBezTo>
                      <a:cubicBezTo>
                        <a:pt x="216" y="161"/>
                        <a:pt x="277" y="197"/>
                        <a:pt x="290" y="197"/>
                      </a:cubicBezTo>
                      <a:cubicBezTo>
                        <a:pt x="291" y="197"/>
                        <a:pt x="292" y="197"/>
                        <a:pt x="292" y="197"/>
                      </a:cubicBezTo>
                      <a:cubicBezTo>
                        <a:pt x="299" y="188"/>
                        <a:pt x="239" y="139"/>
                        <a:pt x="158" y="85"/>
                      </a:cubicBezTo>
                      <a:cubicBezTo>
                        <a:pt x="81" y="38"/>
                        <a:pt x="18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3" name="Google Shape;6373;p47"/>
                <p:cNvSpPr/>
                <p:nvPr/>
              </p:nvSpPr>
              <p:spPr>
                <a:xfrm>
                  <a:off x="5076021" y="4301578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7" y="1"/>
                      </a:moveTo>
                      <a:cubicBezTo>
                        <a:pt x="5" y="1"/>
                        <a:pt x="4" y="1"/>
                        <a:pt x="4" y="2"/>
                      </a:cubicBezTo>
                      <a:cubicBezTo>
                        <a:pt x="0" y="9"/>
                        <a:pt x="58" y="55"/>
                        <a:pt x="138" y="109"/>
                      </a:cubicBezTo>
                      <a:cubicBezTo>
                        <a:pt x="212" y="158"/>
                        <a:pt x="276" y="194"/>
                        <a:pt x="289" y="194"/>
                      </a:cubicBezTo>
                      <a:cubicBezTo>
                        <a:pt x="291" y="194"/>
                        <a:pt x="291" y="194"/>
                        <a:pt x="292" y="193"/>
                      </a:cubicBezTo>
                      <a:cubicBezTo>
                        <a:pt x="295" y="186"/>
                        <a:pt x="234" y="140"/>
                        <a:pt x="157" y="86"/>
                      </a:cubicBezTo>
                      <a:cubicBezTo>
                        <a:pt x="85" y="37"/>
                        <a:pt x="21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4" name="Google Shape;6374;p47"/>
                <p:cNvSpPr/>
                <p:nvPr/>
              </p:nvSpPr>
              <p:spPr>
                <a:xfrm>
                  <a:off x="5214405" y="4336569"/>
                  <a:ext cx="38802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4" extrusionOk="0">
                      <a:moveTo>
                        <a:pt x="327" y="1"/>
                      </a:moveTo>
                      <a:cubicBezTo>
                        <a:pt x="301" y="1"/>
                        <a:pt x="240" y="8"/>
                        <a:pt x="169" y="23"/>
                      </a:cubicBezTo>
                      <a:cubicBezTo>
                        <a:pt x="77" y="42"/>
                        <a:pt x="0" y="61"/>
                        <a:pt x="4" y="69"/>
                      </a:cubicBezTo>
                      <a:cubicBezTo>
                        <a:pt x="4" y="72"/>
                        <a:pt x="10" y="74"/>
                        <a:pt x="21" y="74"/>
                      </a:cubicBezTo>
                      <a:cubicBezTo>
                        <a:pt x="50" y="74"/>
                        <a:pt x="110" y="63"/>
                        <a:pt x="177" y="49"/>
                      </a:cubicBezTo>
                      <a:cubicBezTo>
                        <a:pt x="269" y="35"/>
                        <a:pt x="345" y="12"/>
                        <a:pt x="342" y="3"/>
                      </a:cubicBezTo>
                      <a:cubicBezTo>
                        <a:pt x="342" y="2"/>
                        <a:pt x="336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5" name="Google Shape;6375;p47"/>
                <p:cNvSpPr/>
                <p:nvPr/>
              </p:nvSpPr>
              <p:spPr>
                <a:xfrm>
                  <a:off x="5061442" y="4366738"/>
                  <a:ext cx="38802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5" extrusionOk="0">
                      <a:moveTo>
                        <a:pt x="329" y="0"/>
                      </a:moveTo>
                      <a:cubicBezTo>
                        <a:pt x="300" y="0"/>
                        <a:pt x="240" y="8"/>
                        <a:pt x="169" y="22"/>
                      </a:cubicBezTo>
                      <a:cubicBezTo>
                        <a:pt x="77" y="42"/>
                        <a:pt x="0" y="65"/>
                        <a:pt x="4" y="72"/>
                      </a:cubicBezTo>
                      <a:cubicBezTo>
                        <a:pt x="4" y="74"/>
                        <a:pt x="9" y="75"/>
                        <a:pt x="19" y="75"/>
                      </a:cubicBezTo>
                      <a:cubicBezTo>
                        <a:pt x="46" y="75"/>
                        <a:pt x="108" y="67"/>
                        <a:pt x="176" y="53"/>
                      </a:cubicBezTo>
                      <a:cubicBezTo>
                        <a:pt x="268" y="33"/>
                        <a:pt x="345" y="10"/>
                        <a:pt x="345" y="3"/>
                      </a:cubicBezTo>
                      <a:cubicBezTo>
                        <a:pt x="344" y="1"/>
                        <a:pt x="33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6" name="Google Shape;6376;p47"/>
                <p:cNvSpPr/>
                <p:nvPr/>
              </p:nvSpPr>
              <p:spPr>
                <a:xfrm>
                  <a:off x="5167978" y="4413056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8" y="0"/>
                      </a:moveTo>
                      <a:cubicBezTo>
                        <a:pt x="0" y="4"/>
                        <a:pt x="8" y="80"/>
                        <a:pt x="27" y="176"/>
                      </a:cubicBezTo>
                      <a:cubicBezTo>
                        <a:pt x="43" y="268"/>
                        <a:pt x="66" y="341"/>
                        <a:pt x="73" y="341"/>
                      </a:cubicBezTo>
                      <a:cubicBezTo>
                        <a:pt x="80" y="341"/>
                        <a:pt x="73" y="260"/>
                        <a:pt x="54" y="168"/>
                      </a:cubicBezTo>
                      <a:cubicBezTo>
                        <a:pt x="39" y="73"/>
                        <a:pt x="16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7" name="Google Shape;6377;p47"/>
                <p:cNvSpPr/>
                <p:nvPr/>
              </p:nvSpPr>
              <p:spPr>
                <a:xfrm>
                  <a:off x="5137475" y="4260419"/>
                  <a:ext cx="9532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8" extrusionOk="0"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1"/>
                        <a:pt x="8" y="77"/>
                        <a:pt x="27" y="173"/>
                      </a:cubicBezTo>
                      <a:cubicBezTo>
                        <a:pt x="46" y="263"/>
                        <a:pt x="68" y="338"/>
                        <a:pt x="76" y="338"/>
                      </a:cubicBezTo>
                      <a:cubicBezTo>
                        <a:pt x="76" y="338"/>
                        <a:pt x="76" y="338"/>
                        <a:pt x="77" y="338"/>
                      </a:cubicBezTo>
                      <a:cubicBezTo>
                        <a:pt x="85" y="338"/>
                        <a:pt x="77" y="261"/>
                        <a:pt x="58" y="166"/>
                      </a:cubicBezTo>
                      <a:cubicBezTo>
                        <a:pt x="39" y="76"/>
                        <a:pt x="17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378" name="Google Shape;6378;p47"/>
            <p:cNvSpPr/>
            <p:nvPr/>
          </p:nvSpPr>
          <p:spPr>
            <a:xfrm>
              <a:off x="4869678" y="4040379"/>
              <a:ext cx="342267" cy="92970"/>
            </a:xfrm>
            <a:custGeom>
              <a:avLst/>
              <a:gdLst/>
              <a:ahLst/>
              <a:cxnLst/>
              <a:rect l="l" t="t" r="r" b="b"/>
              <a:pathLst>
                <a:path w="3052" h="829" extrusionOk="0">
                  <a:moveTo>
                    <a:pt x="2893" y="0"/>
                  </a:moveTo>
                  <a:cubicBezTo>
                    <a:pt x="2891" y="0"/>
                    <a:pt x="2889" y="0"/>
                    <a:pt x="2887" y="0"/>
                  </a:cubicBezTo>
                  <a:lnTo>
                    <a:pt x="2086" y="299"/>
                  </a:lnTo>
                  <a:lnTo>
                    <a:pt x="200" y="430"/>
                  </a:lnTo>
                  <a:cubicBezTo>
                    <a:pt x="39" y="480"/>
                    <a:pt x="1" y="694"/>
                    <a:pt x="139" y="798"/>
                  </a:cubicBezTo>
                  <a:lnTo>
                    <a:pt x="181" y="828"/>
                  </a:lnTo>
                  <a:lnTo>
                    <a:pt x="2832" y="744"/>
                  </a:lnTo>
                  <a:cubicBezTo>
                    <a:pt x="2963" y="564"/>
                    <a:pt x="3025" y="365"/>
                    <a:pt x="3044" y="158"/>
                  </a:cubicBezTo>
                  <a:cubicBezTo>
                    <a:pt x="3051" y="72"/>
                    <a:pt x="2979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47"/>
            <p:cNvSpPr/>
            <p:nvPr/>
          </p:nvSpPr>
          <p:spPr>
            <a:xfrm>
              <a:off x="4621730" y="3895592"/>
              <a:ext cx="51699" cy="67176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1" y="0"/>
                  </a:moveTo>
                  <a:lnTo>
                    <a:pt x="1" y="598"/>
                  </a:lnTo>
                  <a:lnTo>
                    <a:pt x="162" y="598"/>
                  </a:lnTo>
                  <a:cubicBezTo>
                    <a:pt x="327" y="598"/>
                    <a:pt x="461" y="464"/>
                    <a:pt x="461" y="299"/>
                  </a:cubicBezTo>
                  <a:cubicBezTo>
                    <a:pt x="461" y="135"/>
                    <a:pt x="327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47"/>
            <p:cNvSpPr/>
            <p:nvPr/>
          </p:nvSpPr>
          <p:spPr>
            <a:xfrm>
              <a:off x="4606703" y="3895592"/>
              <a:ext cx="15140" cy="67176"/>
            </a:xfrm>
            <a:custGeom>
              <a:avLst/>
              <a:gdLst/>
              <a:ahLst/>
              <a:cxnLst/>
              <a:rect l="l" t="t" r="r" b="b"/>
              <a:pathLst>
                <a:path w="135" h="599" extrusionOk="0">
                  <a:moveTo>
                    <a:pt x="1" y="0"/>
                  </a:moveTo>
                  <a:lnTo>
                    <a:pt x="1" y="4"/>
                  </a:lnTo>
                  <a:lnTo>
                    <a:pt x="1" y="598"/>
                  </a:lnTo>
                  <a:lnTo>
                    <a:pt x="135" y="59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47"/>
            <p:cNvSpPr/>
            <p:nvPr/>
          </p:nvSpPr>
          <p:spPr>
            <a:xfrm>
              <a:off x="4716715" y="3871143"/>
              <a:ext cx="164405" cy="73344"/>
            </a:xfrm>
            <a:custGeom>
              <a:avLst/>
              <a:gdLst/>
              <a:ahLst/>
              <a:cxnLst/>
              <a:rect l="l" t="t" r="r" b="b"/>
              <a:pathLst>
                <a:path w="1466" h="654" extrusionOk="0">
                  <a:moveTo>
                    <a:pt x="1334" y="0"/>
                  </a:moveTo>
                  <a:cubicBezTo>
                    <a:pt x="1174" y="54"/>
                    <a:pt x="717" y="215"/>
                    <a:pt x="491" y="353"/>
                  </a:cubicBezTo>
                  <a:cubicBezTo>
                    <a:pt x="491" y="353"/>
                    <a:pt x="317" y="231"/>
                    <a:pt x="213" y="231"/>
                  </a:cubicBezTo>
                  <a:cubicBezTo>
                    <a:pt x="204" y="231"/>
                    <a:pt x="196" y="232"/>
                    <a:pt x="189" y="234"/>
                  </a:cubicBezTo>
                  <a:cubicBezTo>
                    <a:pt x="93" y="257"/>
                    <a:pt x="1" y="406"/>
                    <a:pt x="12" y="524"/>
                  </a:cubicBezTo>
                  <a:cubicBezTo>
                    <a:pt x="18" y="610"/>
                    <a:pt x="80" y="653"/>
                    <a:pt x="141" y="653"/>
                  </a:cubicBezTo>
                  <a:cubicBezTo>
                    <a:pt x="166" y="653"/>
                    <a:pt x="191" y="646"/>
                    <a:pt x="212" y="632"/>
                  </a:cubicBezTo>
                  <a:cubicBezTo>
                    <a:pt x="288" y="579"/>
                    <a:pt x="238" y="502"/>
                    <a:pt x="288" y="483"/>
                  </a:cubicBezTo>
                  <a:cubicBezTo>
                    <a:pt x="290" y="482"/>
                    <a:pt x="293" y="482"/>
                    <a:pt x="296" y="482"/>
                  </a:cubicBezTo>
                  <a:cubicBezTo>
                    <a:pt x="320" y="482"/>
                    <a:pt x="361" y="514"/>
                    <a:pt x="396" y="547"/>
                  </a:cubicBezTo>
                  <a:cubicBezTo>
                    <a:pt x="416" y="568"/>
                    <a:pt x="444" y="579"/>
                    <a:pt x="471" y="579"/>
                  </a:cubicBezTo>
                  <a:cubicBezTo>
                    <a:pt x="494" y="579"/>
                    <a:pt x="518" y="571"/>
                    <a:pt x="537" y="556"/>
                  </a:cubicBezTo>
                  <a:lnTo>
                    <a:pt x="568" y="533"/>
                  </a:lnTo>
                  <a:cubicBezTo>
                    <a:pt x="921" y="487"/>
                    <a:pt x="1239" y="421"/>
                    <a:pt x="1465" y="303"/>
                  </a:cubicBezTo>
                  <a:cubicBezTo>
                    <a:pt x="1453" y="272"/>
                    <a:pt x="1442" y="245"/>
                    <a:pt x="1430" y="215"/>
                  </a:cubicBezTo>
                  <a:cubicBezTo>
                    <a:pt x="1403" y="142"/>
                    <a:pt x="1380" y="61"/>
                    <a:pt x="1334" y="0"/>
                  </a:cubicBez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47"/>
            <p:cNvSpPr/>
            <p:nvPr/>
          </p:nvSpPr>
          <p:spPr>
            <a:xfrm>
              <a:off x="4858127" y="3803965"/>
              <a:ext cx="157452" cy="106764"/>
            </a:xfrm>
            <a:custGeom>
              <a:avLst/>
              <a:gdLst/>
              <a:ahLst/>
              <a:cxnLst/>
              <a:rect l="l" t="t" r="r" b="b"/>
              <a:pathLst>
                <a:path w="1404" h="952" extrusionOk="0">
                  <a:moveTo>
                    <a:pt x="1147" y="1"/>
                  </a:moveTo>
                  <a:cubicBezTo>
                    <a:pt x="1088" y="1"/>
                    <a:pt x="1027" y="18"/>
                    <a:pt x="974" y="47"/>
                  </a:cubicBezTo>
                  <a:cubicBezTo>
                    <a:pt x="599" y="242"/>
                    <a:pt x="73" y="591"/>
                    <a:pt x="1" y="614"/>
                  </a:cubicBezTo>
                  <a:cubicBezTo>
                    <a:pt x="12" y="722"/>
                    <a:pt x="54" y="829"/>
                    <a:pt x="96" y="925"/>
                  </a:cubicBezTo>
                  <a:cubicBezTo>
                    <a:pt x="104" y="932"/>
                    <a:pt x="108" y="944"/>
                    <a:pt x="112" y="952"/>
                  </a:cubicBezTo>
                  <a:cubicBezTo>
                    <a:pt x="169" y="929"/>
                    <a:pt x="863" y="725"/>
                    <a:pt x="1181" y="561"/>
                  </a:cubicBezTo>
                  <a:cubicBezTo>
                    <a:pt x="1262" y="518"/>
                    <a:pt x="1354" y="426"/>
                    <a:pt x="1377" y="346"/>
                  </a:cubicBezTo>
                  <a:cubicBezTo>
                    <a:pt x="1400" y="273"/>
                    <a:pt x="1403" y="216"/>
                    <a:pt x="1372" y="147"/>
                  </a:cubicBezTo>
                  <a:cubicBezTo>
                    <a:pt x="1324" y="42"/>
                    <a:pt x="1237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9" name="Google Shape;9759;p7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760" name="Google Shape;9760;p70"/>
          <p:cNvSpPr/>
          <p:nvPr/>
        </p:nvSpPr>
        <p:spPr>
          <a:xfrm>
            <a:off x="1807600" y="1199536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1" name="Google Shape;9761;p70"/>
          <p:cNvSpPr txBox="1"/>
          <p:nvPr/>
        </p:nvSpPr>
        <p:spPr>
          <a:xfrm>
            <a:off x="2776990" y="1377487"/>
            <a:ext cx="4054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Electric cars show higher </a:t>
            </a: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fuel efficiency.</a:t>
            </a:r>
            <a:endParaRPr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2" name="Google Shape;9762;p70"/>
          <p:cNvSpPr txBox="1"/>
          <p:nvPr/>
        </p:nvSpPr>
        <p:spPr>
          <a:xfrm>
            <a:off x="2776990" y="2119647"/>
            <a:ext cx="448156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Electric cars have a smaller share </a:t>
            </a: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market share.</a:t>
            </a:r>
            <a:endParaRPr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3" name="Google Shape;9763;p70"/>
          <p:cNvSpPr txBox="1"/>
          <p:nvPr/>
        </p:nvSpPr>
        <p:spPr>
          <a:xfrm>
            <a:off x="2776990" y="3033786"/>
            <a:ext cx="5039915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0" fontAlgn="base" hangingPunct="0">
              <a:lnSpc>
                <a:spcPct val="115000"/>
              </a:lnSpc>
            </a:pPr>
            <a:r>
              <a:rPr lang="en-BH" altLang="en-BH" sz="16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Vehicle size </a:t>
            </a:r>
            <a:r>
              <a:rPr lang="en-BH" altLang="en-BH" sz="16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have a direct effect on efficiency. </a:t>
            </a:r>
          </a:p>
        </p:txBody>
      </p:sp>
      <p:sp>
        <p:nvSpPr>
          <p:cNvPr id="9764" name="Google Shape;9764;p70"/>
          <p:cNvSpPr txBox="1"/>
          <p:nvPr/>
        </p:nvSpPr>
        <p:spPr>
          <a:xfrm>
            <a:off x="2776990" y="3887323"/>
            <a:ext cx="4054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Horsepower</a:t>
            </a: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increasing overtime.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9" name="Google Shape;9769;p70"/>
          <p:cNvSpPr/>
          <p:nvPr/>
        </p:nvSpPr>
        <p:spPr>
          <a:xfrm>
            <a:off x="1807600" y="2060378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0" name="Google Shape;9770;p70"/>
          <p:cNvSpPr/>
          <p:nvPr/>
        </p:nvSpPr>
        <p:spPr>
          <a:xfrm>
            <a:off x="1807600" y="2921219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1" name="Google Shape;9771;p70"/>
          <p:cNvSpPr/>
          <p:nvPr/>
        </p:nvSpPr>
        <p:spPr>
          <a:xfrm>
            <a:off x="1807600" y="3782061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2" name="Google Shape;9772;p70"/>
          <p:cNvSpPr/>
          <p:nvPr/>
        </p:nvSpPr>
        <p:spPr>
          <a:xfrm>
            <a:off x="1969654" y="2278864"/>
            <a:ext cx="326605" cy="213735"/>
          </a:xfrm>
          <a:custGeom>
            <a:avLst/>
            <a:gdLst/>
            <a:ahLst/>
            <a:cxnLst/>
            <a:rect l="l" t="t" r="r" b="b"/>
            <a:pathLst>
              <a:path w="18175" h="11894" extrusionOk="0">
                <a:moveTo>
                  <a:pt x="13141" y="1507"/>
                </a:moveTo>
                <a:lnTo>
                  <a:pt x="14433" y="5055"/>
                </a:lnTo>
                <a:lnTo>
                  <a:pt x="3736" y="5055"/>
                </a:lnTo>
                <a:lnTo>
                  <a:pt x="5034" y="1507"/>
                </a:lnTo>
                <a:close/>
                <a:moveTo>
                  <a:pt x="5242" y="6229"/>
                </a:moveTo>
                <a:cubicBezTo>
                  <a:pt x="5620" y="6229"/>
                  <a:pt x="5925" y="6534"/>
                  <a:pt x="5925" y="6912"/>
                </a:cubicBezTo>
                <a:cubicBezTo>
                  <a:pt x="5925" y="7267"/>
                  <a:pt x="5620" y="7572"/>
                  <a:pt x="5242" y="7572"/>
                </a:cubicBezTo>
                <a:lnTo>
                  <a:pt x="3527" y="7572"/>
                </a:lnTo>
                <a:cubicBezTo>
                  <a:pt x="3172" y="7572"/>
                  <a:pt x="2867" y="7267"/>
                  <a:pt x="2867" y="6912"/>
                </a:cubicBezTo>
                <a:cubicBezTo>
                  <a:pt x="2867" y="6534"/>
                  <a:pt x="3172" y="6229"/>
                  <a:pt x="3527" y="6229"/>
                </a:cubicBezTo>
                <a:close/>
                <a:moveTo>
                  <a:pt x="14648" y="6229"/>
                </a:moveTo>
                <a:cubicBezTo>
                  <a:pt x="14998" y="6229"/>
                  <a:pt x="15302" y="6534"/>
                  <a:pt x="15302" y="6912"/>
                </a:cubicBezTo>
                <a:cubicBezTo>
                  <a:pt x="15302" y="7267"/>
                  <a:pt x="14998" y="7572"/>
                  <a:pt x="14648" y="7572"/>
                </a:cubicBezTo>
                <a:lnTo>
                  <a:pt x="12933" y="7572"/>
                </a:lnTo>
                <a:cubicBezTo>
                  <a:pt x="12555" y="7572"/>
                  <a:pt x="12250" y="7267"/>
                  <a:pt x="12250" y="6912"/>
                </a:cubicBezTo>
                <a:cubicBezTo>
                  <a:pt x="12250" y="6534"/>
                  <a:pt x="12555" y="6229"/>
                  <a:pt x="12933" y="6229"/>
                </a:cubicBezTo>
                <a:close/>
                <a:moveTo>
                  <a:pt x="4864" y="0"/>
                </a:moveTo>
                <a:cubicBezTo>
                  <a:pt x="4328" y="0"/>
                  <a:pt x="3854" y="327"/>
                  <a:pt x="3668" y="846"/>
                </a:cubicBezTo>
                <a:lnTo>
                  <a:pt x="2562" y="3904"/>
                </a:lnTo>
                <a:cubicBezTo>
                  <a:pt x="2540" y="3786"/>
                  <a:pt x="2517" y="3668"/>
                  <a:pt x="2466" y="3549"/>
                </a:cubicBezTo>
                <a:cubicBezTo>
                  <a:pt x="2421" y="3431"/>
                  <a:pt x="2280" y="3340"/>
                  <a:pt x="2139" y="3340"/>
                </a:cubicBezTo>
                <a:lnTo>
                  <a:pt x="492" y="3340"/>
                </a:lnTo>
                <a:cubicBezTo>
                  <a:pt x="379" y="3340"/>
                  <a:pt x="210" y="3431"/>
                  <a:pt x="165" y="3549"/>
                </a:cubicBezTo>
                <a:cubicBezTo>
                  <a:pt x="1" y="4046"/>
                  <a:pt x="1" y="4328"/>
                  <a:pt x="165" y="4819"/>
                </a:cubicBezTo>
                <a:cubicBezTo>
                  <a:pt x="210" y="4937"/>
                  <a:pt x="379" y="5033"/>
                  <a:pt x="492" y="5033"/>
                </a:cubicBezTo>
                <a:lnTo>
                  <a:pt x="2139" y="5033"/>
                </a:lnTo>
                <a:lnTo>
                  <a:pt x="2117" y="5101"/>
                </a:lnTo>
                <a:cubicBezTo>
                  <a:pt x="1789" y="5219"/>
                  <a:pt x="1552" y="5524"/>
                  <a:pt x="1552" y="5902"/>
                </a:cubicBezTo>
                <a:lnTo>
                  <a:pt x="1552" y="11499"/>
                </a:lnTo>
                <a:cubicBezTo>
                  <a:pt x="1552" y="11730"/>
                  <a:pt x="1716" y="11894"/>
                  <a:pt x="1953" y="11894"/>
                </a:cubicBezTo>
                <a:lnTo>
                  <a:pt x="3995" y="11894"/>
                </a:lnTo>
                <a:cubicBezTo>
                  <a:pt x="4232" y="11894"/>
                  <a:pt x="4396" y="11730"/>
                  <a:pt x="4396" y="11499"/>
                </a:cubicBezTo>
                <a:lnTo>
                  <a:pt x="4396" y="9524"/>
                </a:lnTo>
                <a:lnTo>
                  <a:pt x="13751" y="9524"/>
                </a:lnTo>
                <a:lnTo>
                  <a:pt x="13751" y="11499"/>
                </a:lnTo>
                <a:cubicBezTo>
                  <a:pt x="13751" y="11730"/>
                  <a:pt x="13943" y="11894"/>
                  <a:pt x="14174" y="11894"/>
                </a:cubicBezTo>
                <a:lnTo>
                  <a:pt x="16222" y="11894"/>
                </a:lnTo>
                <a:cubicBezTo>
                  <a:pt x="16431" y="11894"/>
                  <a:pt x="16623" y="11730"/>
                  <a:pt x="16623" y="11499"/>
                </a:cubicBezTo>
                <a:lnTo>
                  <a:pt x="16623" y="5902"/>
                </a:lnTo>
                <a:cubicBezTo>
                  <a:pt x="16623" y="5524"/>
                  <a:pt x="16386" y="5219"/>
                  <a:pt x="16036" y="5101"/>
                </a:cubicBezTo>
                <a:lnTo>
                  <a:pt x="16008" y="5033"/>
                </a:lnTo>
                <a:lnTo>
                  <a:pt x="17678" y="5033"/>
                </a:lnTo>
                <a:cubicBezTo>
                  <a:pt x="17796" y="5033"/>
                  <a:pt x="17960" y="4937"/>
                  <a:pt x="18010" y="4819"/>
                </a:cubicBezTo>
                <a:cubicBezTo>
                  <a:pt x="18174" y="4328"/>
                  <a:pt x="18174" y="4046"/>
                  <a:pt x="18010" y="3549"/>
                </a:cubicBezTo>
                <a:cubicBezTo>
                  <a:pt x="17960" y="3431"/>
                  <a:pt x="17796" y="3340"/>
                  <a:pt x="17678" y="3340"/>
                </a:cubicBezTo>
                <a:lnTo>
                  <a:pt x="16036" y="3340"/>
                </a:lnTo>
                <a:cubicBezTo>
                  <a:pt x="15895" y="3340"/>
                  <a:pt x="15754" y="3431"/>
                  <a:pt x="15703" y="3549"/>
                </a:cubicBezTo>
                <a:cubicBezTo>
                  <a:pt x="15658" y="3668"/>
                  <a:pt x="15635" y="3786"/>
                  <a:pt x="15613" y="3904"/>
                </a:cubicBezTo>
                <a:lnTo>
                  <a:pt x="14507" y="846"/>
                </a:lnTo>
                <a:cubicBezTo>
                  <a:pt x="14315" y="327"/>
                  <a:pt x="13847" y="0"/>
                  <a:pt x="13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3" name="Google Shape;9773;p70"/>
          <p:cNvSpPr/>
          <p:nvPr/>
        </p:nvSpPr>
        <p:spPr>
          <a:xfrm>
            <a:off x="1947495" y="3142244"/>
            <a:ext cx="370901" cy="208668"/>
          </a:xfrm>
          <a:custGeom>
            <a:avLst/>
            <a:gdLst/>
            <a:ahLst/>
            <a:cxnLst/>
            <a:rect l="l" t="t" r="r" b="b"/>
            <a:pathLst>
              <a:path w="20640" h="11612" extrusionOk="0">
                <a:moveTo>
                  <a:pt x="10320" y="1010"/>
                </a:moveTo>
                <a:cubicBezTo>
                  <a:pt x="13423" y="1010"/>
                  <a:pt x="14247" y="1270"/>
                  <a:pt x="14337" y="1292"/>
                </a:cubicBezTo>
                <a:cubicBezTo>
                  <a:pt x="14924" y="1552"/>
                  <a:pt x="15962" y="2799"/>
                  <a:pt x="16808" y="3972"/>
                </a:cubicBezTo>
                <a:lnTo>
                  <a:pt x="3831" y="3972"/>
                </a:lnTo>
                <a:cubicBezTo>
                  <a:pt x="4678" y="2799"/>
                  <a:pt x="5710" y="1552"/>
                  <a:pt x="6297" y="1292"/>
                </a:cubicBezTo>
                <a:cubicBezTo>
                  <a:pt x="6393" y="1270"/>
                  <a:pt x="7217" y="1010"/>
                  <a:pt x="10320" y="1010"/>
                </a:cubicBezTo>
                <a:close/>
                <a:moveTo>
                  <a:pt x="17700" y="6562"/>
                </a:moveTo>
                <a:cubicBezTo>
                  <a:pt x="17700" y="6562"/>
                  <a:pt x="17330" y="7657"/>
                  <a:pt x="16066" y="7657"/>
                </a:cubicBezTo>
                <a:cubicBezTo>
                  <a:pt x="15872" y="7657"/>
                  <a:pt x="15658" y="7631"/>
                  <a:pt x="15420" y="7572"/>
                </a:cubicBezTo>
                <a:cubicBezTo>
                  <a:pt x="15420" y="7572"/>
                  <a:pt x="14760" y="7194"/>
                  <a:pt x="13987" y="7098"/>
                </a:cubicBezTo>
                <a:lnTo>
                  <a:pt x="6274" y="7098"/>
                </a:lnTo>
                <a:cubicBezTo>
                  <a:pt x="5473" y="7194"/>
                  <a:pt x="4841" y="7572"/>
                  <a:pt x="4841" y="7572"/>
                </a:cubicBezTo>
                <a:cubicBezTo>
                  <a:pt x="4601" y="7631"/>
                  <a:pt x="4384" y="7657"/>
                  <a:pt x="4189" y="7657"/>
                </a:cubicBezTo>
                <a:cubicBezTo>
                  <a:pt x="2914" y="7657"/>
                  <a:pt x="2562" y="6562"/>
                  <a:pt x="2562" y="6562"/>
                </a:cubicBezTo>
                <a:close/>
                <a:moveTo>
                  <a:pt x="12244" y="8650"/>
                </a:moveTo>
                <a:cubicBezTo>
                  <a:pt x="12436" y="8650"/>
                  <a:pt x="12577" y="8791"/>
                  <a:pt x="12577" y="8960"/>
                </a:cubicBezTo>
                <a:cubicBezTo>
                  <a:pt x="12577" y="9146"/>
                  <a:pt x="12436" y="9287"/>
                  <a:pt x="12244" y="9287"/>
                </a:cubicBezTo>
                <a:lnTo>
                  <a:pt x="8390" y="9287"/>
                </a:lnTo>
                <a:cubicBezTo>
                  <a:pt x="8204" y="9287"/>
                  <a:pt x="8063" y="9146"/>
                  <a:pt x="8063" y="8960"/>
                </a:cubicBezTo>
                <a:cubicBezTo>
                  <a:pt x="8063" y="8791"/>
                  <a:pt x="8204" y="8650"/>
                  <a:pt x="8390" y="8650"/>
                </a:cubicBezTo>
                <a:close/>
                <a:moveTo>
                  <a:pt x="10320" y="0"/>
                </a:moveTo>
                <a:cubicBezTo>
                  <a:pt x="6934" y="0"/>
                  <a:pt x="6066" y="282"/>
                  <a:pt x="5925" y="356"/>
                </a:cubicBezTo>
                <a:cubicBezTo>
                  <a:pt x="4937" y="779"/>
                  <a:pt x="3527" y="2635"/>
                  <a:pt x="2725" y="3786"/>
                </a:cubicBezTo>
                <a:cubicBezTo>
                  <a:pt x="2652" y="3572"/>
                  <a:pt x="2511" y="3386"/>
                  <a:pt x="2325" y="3340"/>
                </a:cubicBezTo>
                <a:lnTo>
                  <a:pt x="491" y="2940"/>
                </a:lnTo>
                <a:cubicBezTo>
                  <a:pt x="460" y="2930"/>
                  <a:pt x="428" y="2925"/>
                  <a:pt x="397" y="2925"/>
                </a:cubicBezTo>
                <a:cubicBezTo>
                  <a:pt x="197" y="2925"/>
                  <a:pt x="23" y="3122"/>
                  <a:pt x="23" y="3386"/>
                </a:cubicBezTo>
                <a:cubicBezTo>
                  <a:pt x="0" y="3690"/>
                  <a:pt x="187" y="3995"/>
                  <a:pt x="446" y="4046"/>
                </a:cubicBezTo>
                <a:lnTo>
                  <a:pt x="2043" y="4418"/>
                </a:lnTo>
                <a:cubicBezTo>
                  <a:pt x="1479" y="4841"/>
                  <a:pt x="1129" y="5524"/>
                  <a:pt x="1129" y="6280"/>
                </a:cubicBezTo>
                <a:lnTo>
                  <a:pt x="1360" y="10252"/>
                </a:lnTo>
                <a:cubicBezTo>
                  <a:pt x="1360" y="11002"/>
                  <a:pt x="1975" y="11612"/>
                  <a:pt x="2725" y="11612"/>
                </a:cubicBezTo>
                <a:lnTo>
                  <a:pt x="3549" y="11612"/>
                </a:lnTo>
                <a:cubicBezTo>
                  <a:pt x="4322" y="11612"/>
                  <a:pt x="4937" y="11002"/>
                  <a:pt x="4937" y="10252"/>
                </a:cubicBezTo>
                <a:lnTo>
                  <a:pt x="4909" y="9970"/>
                </a:lnTo>
                <a:lnTo>
                  <a:pt x="15747" y="9970"/>
                </a:lnTo>
                <a:lnTo>
                  <a:pt x="15702" y="10252"/>
                </a:lnTo>
                <a:cubicBezTo>
                  <a:pt x="15702" y="11002"/>
                  <a:pt x="16334" y="11612"/>
                  <a:pt x="17090" y="11612"/>
                </a:cubicBezTo>
                <a:lnTo>
                  <a:pt x="17914" y="11612"/>
                </a:lnTo>
                <a:cubicBezTo>
                  <a:pt x="18664" y="11612"/>
                  <a:pt x="19274" y="11002"/>
                  <a:pt x="19274" y="10252"/>
                </a:cubicBezTo>
                <a:lnTo>
                  <a:pt x="19511" y="6280"/>
                </a:lnTo>
                <a:cubicBezTo>
                  <a:pt x="19511" y="5524"/>
                  <a:pt x="19155" y="4841"/>
                  <a:pt x="18591" y="4418"/>
                </a:cubicBezTo>
                <a:lnTo>
                  <a:pt x="20216" y="4046"/>
                </a:lnTo>
                <a:cubicBezTo>
                  <a:pt x="20453" y="3995"/>
                  <a:pt x="20639" y="3690"/>
                  <a:pt x="20617" y="3386"/>
                </a:cubicBezTo>
                <a:cubicBezTo>
                  <a:pt x="20617" y="3122"/>
                  <a:pt x="20456" y="2925"/>
                  <a:pt x="20244" y="2925"/>
                </a:cubicBezTo>
                <a:cubicBezTo>
                  <a:pt x="20211" y="2925"/>
                  <a:pt x="20177" y="2930"/>
                  <a:pt x="20143" y="2940"/>
                </a:cubicBezTo>
                <a:lnTo>
                  <a:pt x="18309" y="3340"/>
                </a:lnTo>
                <a:cubicBezTo>
                  <a:pt x="18123" y="3386"/>
                  <a:pt x="17982" y="3572"/>
                  <a:pt x="17937" y="3786"/>
                </a:cubicBezTo>
                <a:cubicBezTo>
                  <a:pt x="17113" y="2635"/>
                  <a:pt x="15702" y="779"/>
                  <a:pt x="14715" y="356"/>
                </a:cubicBezTo>
                <a:cubicBezTo>
                  <a:pt x="14574" y="282"/>
                  <a:pt x="13705" y="0"/>
                  <a:pt x="10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4" name="Google Shape;9774;p70"/>
          <p:cNvSpPr/>
          <p:nvPr/>
        </p:nvSpPr>
        <p:spPr>
          <a:xfrm>
            <a:off x="1938174" y="1420556"/>
            <a:ext cx="389554" cy="208668"/>
          </a:xfrm>
          <a:custGeom>
            <a:avLst/>
            <a:gdLst/>
            <a:ahLst/>
            <a:cxnLst/>
            <a:rect l="l" t="t" r="r" b="b"/>
            <a:pathLst>
              <a:path w="21678" h="11612" extrusionOk="0">
                <a:moveTo>
                  <a:pt x="10839" y="1010"/>
                </a:moveTo>
                <a:cubicBezTo>
                  <a:pt x="13846" y="1010"/>
                  <a:pt x="15189" y="1247"/>
                  <a:pt x="15426" y="1292"/>
                </a:cubicBezTo>
                <a:cubicBezTo>
                  <a:pt x="16013" y="1574"/>
                  <a:pt x="16859" y="2821"/>
                  <a:pt x="17514" y="3972"/>
                </a:cubicBezTo>
                <a:lnTo>
                  <a:pt x="4164" y="3972"/>
                </a:lnTo>
                <a:cubicBezTo>
                  <a:pt x="4819" y="2821"/>
                  <a:pt x="5665" y="1574"/>
                  <a:pt x="6258" y="1292"/>
                </a:cubicBezTo>
                <a:cubicBezTo>
                  <a:pt x="6489" y="1247"/>
                  <a:pt x="7854" y="1010"/>
                  <a:pt x="10839" y="1010"/>
                </a:cubicBezTo>
                <a:close/>
                <a:moveTo>
                  <a:pt x="14038" y="6421"/>
                </a:moveTo>
                <a:lnTo>
                  <a:pt x="13496" y="8441"/>
                </a:lnTo>
                <a:lnTo>
                  <a:pt x="8204" y="8441"/>
                </a:lnTo>
                <a:lnTo>
                  <a:pt x="7640" y="6421"/>
                </a:lnTo>
                <a:close/>
                <a:moveTo>
                  <a:pt x="10839" y="0"/>
                </a:moveTo>
                <a:cubicBezTo>
                  <a:pt x="7358" y="0"/>
                  <a:pt x="6043" y="305"/>
                  <a:pt x="5975" y="328"/>
                </a:cubicBezTo>
                <a:cubicBezTo>
                  <a:pt x="5947" y="328"/>
                  <a:pt x="5925" y="328"/>
                  <a:pt x="5902" y="356"/>
                </a:cubicBezTo>
                <a:cubicBezTo>
                  <a:pt x="5270" y="610"/>
                  <a:pt x="4537" y="1433"/>
                  <a:pt x="3668" y="2821"/>
                </a:cubicBezTo>
                <a:cubicBezTo>
                  <a:pt x="3504" y="3103"/>
                  <a:pt x="3341" y="3363"/>
                  <a:pt x="3200" y="3600"/>
                </a:cubicBezTo>
                <a:cubicBezTo>
                  <a:pt x="2885" y="3396"/>
                  <a:pt x="1821" y="3033"/>
                  <a:pt x="1091" y="3033"/>
                </a:cubicBezTo>
                <a:cubicBezTo>
                  <a:pt x="890" y="3033"/>
                  <a:pt x="715" y="3060"/>
                  <a:pt x="587" y="3126"/>
                </a:cubicBezTo>
                <a:cubicBezTo>
                  <a:pt x="0" y="3431"/>
                  <a:pt x="237" y="4446"/>
                  <a:pt x="587" y="4700"/>
                </a:cubicBezTo>
                <a:cubicBezTo>
                  <a:pt x="769" y="4847"/>
                  <a:pt x="1186" y="4908"/>
                  <a:pt x="1656" y="4908"/>
                </a:cubicBezTo>
                <a:cubicBezTo>
                  <a:pt x="1799" y="4908"/>
                  <a:pt x="1946" y="4902"/>
                  <a:pt x="2094" y="4892"/>
                </a:cubicBezTo>
                <a:lnTo>
                  <a:pt x="2094" y="4892"/>
                </a:lnTo>
                <a:cubicBezTo>
                  <a:pt x="1953" y="5078"/>
                  <a:pt x="1834" y="5315"/>
                  <a:pt x="1766" y="5546"/>
                </a:cubicBezTo>
                <a:cubicBezTo>
                  <a:pt x="2799" y="5738"/>
                  <a:pt x="5219" y="5738"/>
                  <a:pt x="4870" y="6511"/>
                </a:cubicBezTo>
                <a:cubicBezTo>
                  <a:pt x="4569" y="7150"/>
                  <a:pt x="3935" y="7391"/>
                  <a:pt x="3257" y="7391"/>
                </a:cubicBezTo>
                <a:cubicBezTo>
                  <a:pt x="2714" y="7391"/>
                  <a:pt x="2142" y="7236"/>
                  <a:pt x="1693" y="7008"/>
                </a:cubicBezTo>
                <a:lnTo>
                  <a:pt x="1693" y="7008"/>
                </a:lnTo>
                <a:lnTo>
                  <a:pt x="1885" y="10252"/>
                </a:lnTo>
                <a:cubicBezTo>
                  <a:pt x="1885" y="11002"/>
                  <a:pt x="2494" y="11612"/>
                  <a:pt x="3245" y="11612"/>
                </a:cubicBezTo>
                <a:lnTo>
                  <a:pt x="4068" y="11612"/>
                </a:lnTo>
                <a:cubicBezTo>
                  <a:pt x="4847" y="11612"/>
                  <a:pt x="5456" y="11002"/>
                  <a:pt x="5456" y="10252"/>
                </a:cubicBezTo>
                <a:lnTo>
                  <a:pt x="5434" y="9970"/>
                </a:lnTo>
                <a:lnTo>
                  <a:pt x="16244" y="9970"/>
                </a:lnTo>
                <a:lnTo>
                  <a:pt x="16222" y="10252"/>
                </a:lnTo>
                <a:cubicBezTo>
                  <a:pt x="16222" y="11002"/>
                  <a:pt x="16837" y="11612"/>
                  <a:pt x="17609" y="11612"/>
                </a:cubicBezTo>
                <a:lnTo>
                  <a:pt x="18433" y="11612"/>
                </a:lnTo>
                <a:cubicBezTo>
                  <a:pt x="19184" y="11612"/>
                  <a:pt x="19799" y="11002"/>
                  <a:pt x="19799" y="10252"/>
                </a:cubicBezTo>
                <a:lnTo>
                  <a:pt x="19985" y="7008"/>
                </a:lnTo>
                <a:lnTo>
                  <a:pt x="19985" y="7008"/>
                </a:lnTo>
                <a:cubicBezTo>
                  <a:pt x="19545" y="7236"/>
                  <a:pt x="18975" y="7391"/>
                  <a:pt x="18430" y="7391"/>
                </a:cubicBezTo>
                <a:cubicBezTo>
                  <a:pt x="17750" y="7391"/>
                  <a:pt x="17109" y="7150"/>
                  <a:pt x="16808" y="6511"/>
                </a:cubicBezTo>
                <a:cubicBezTo>
                  <a:pt x="16458" y="5738"/>
                  <a:pt x="18879" y="5738"/>
                  <a:pt x="19911" y="5546"/>
                </a:cubicBezTo>
                <a:cubicBezTo>
                  <a:pt x="19844" y="5315"/>
                  <a:pt x="19725" y="5078"/>
                  <a:pt x="19584" y="4892"/>
                </a:cubicBezTo>
                <a:lnTo>
                  <a:pt x="19584" y="4892"/>
                </a:lnTo>
                <a:cubicBezTo>
                  <a:pt x="19733" y="4902"/>
                  <a:pt x="19881" y="4908"/>
                  <a:pt x="20024" y="4908"/>
                </a:cubicBezTo>
                <a:cubicBezTo>
                  <a:pt x="20495" y="4908"/>
                  <a:pt x="20909" y="4847"/>
                  <a:pt x="21091" y="4700"/>
                </a:cubicBezTo>
                <a:cubicBezTo>
                  <a:pt x="21440" y="4446"/>
                  <a:pt x="21677" y="3431"/>
                  <a:pt x="21091" y="3126"/>
                </a:cubicBezTo>
                <a:cubicBezTo>
                  <a:pt x="20964" y="3060"/>
                  <a:pt x="20790" y="3033"/>
                  <a:pt x="20589" y="3033"/>
                </a:cubicBezTo>
                <a:cubicBezTo>
                  <a:pt x="19861" y="3033"/>
                  <a:pt x="18793" y="3396"/>
                  <a:pt x="18478" y="3600"/>
                </a:cubicBezTo>
                <a:cubicBezTo>
                  <a:pt x="18337" y="3363"/>
                  <a:pt x="18174" y="3103"/>
                  <a:pt x="18010" y="2821"/>
                </a:cubicBezTo>
                <a:cubicBezTo>
                  <a:pt x="17141" y="1433"/>
                  <a:pt x="16413" y="610"/>
                  <a:pt x="15776" y="356"/>
                </a:cubicBezTo>
                <a:cubicBezTo>
                  <a:pt x="15753" y="328"/>
                  <a:pt x="15731" y="328"/>
                  <a:pt x="15708" y="328"/>
                </a:cubicBezTo>
                <a:cubicBezTo>
                  <a:pt x="15657" y="305"/>
                  <a:pt x="14320" y="0"/>
                  <a:pt x="108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5" name="Google Shape;9775;p70"/>
          <p:cNvSpPr/>
          <p:nvPr/>
        </p:nvSpPr>
        <p:spPr>
          <a:xfrm>
            <a:off x="1945829" y="4000549"/>
            <a:ext cx="374243" cy="215874"/>
          </a:xfrm>
          <a:custGeom>
            <a:avLst/>
            <a:gdLst/>
            <a:ahLst/>
            <a:cxnLst/>
            <a:rect l="l" t="t" r="r" b="b"/>
            <a:pathLst>
              <a:path w="20826" h="12013" extrusionOk="0">
                <a:moveTo>
                  <a:pt x="10365" y="1152"/>
                </a:moveTo>
                <a:cubicBezTo>
                  <a:pt x="13186" y="1152"/>
                  <a:pt x="14833" y="1479"/>
                  <a:pt x="15375" y="1597"/>
                </a:cubicBezTo>
                <a:cubicBezTo>
                  <a:pt x="15770" y="2280"/>
                  <a:pt x="16193" y="3245"/>
                  <a:pt x="16549" y="4114"/>
                </a:cubicBezTo>
                <a:lnTo>
                  <a:pt x="4181" y="4114"/>
                </a:lnTo>
                <a:cubicBezTo>
                  <a:pt x="4537" y="3245"/>
                  <a:pt x="4982" y="2280"/>
                  <a:pt x="5383" y="1597"/>
                </a:cubicBezTo>
                <a:cubicBezTo>
                  <a:pt x="5924" y="1479"/>
                  <a:pt x="7566" y="1152"/>
                  <a:pt x="10365" y="1152"/>
                </a:cubicBezTo>
                <a:close/>
                <a:moveTo>
                  <a:pt x="9745" y="5754"/>
                </a:moveTo>
                <a:cubicBezTo>
                  <a:pt x="11676" y="5754"/>
                  <a:pt x="13682" y="5806"/>
                  <a:pt x="13682" y="5806"/>
                </a:cubicBezTo>
                <a:cubicBezTo>
                  <a:pt x="13682" y="5806"/>
                  <a:pt x="13400" y="7759"/>
                  <a:pt x="13118" y="8768"/>
                </a:cubicBezTo>
                <a:cubicBezTo>
                  <a:pt x="12522" y="8791"/>
                  <a:pt x="11722" y="8799"/>
                  <a:pt x="10920" y="8799"/>
                </a:cubicBezTo>
                <a:cubicBezTo>
                  <a:pt x="9317" y="8799"/>
                  <a:pt x="7707" y="8768"/>
                  <a:pt x="7707" y="8768"/>
                </a:cubicBezTo>
                <a:lnTo>
                  <a:pt x="7166" y="5806"/>
                </a:lnTo>
                <a:cubicBezTo>
                  <a:pt x="7833" y="5767"/>
                  <a:pt x="8780" y="5754"/>
                  <a:pt x="9745" y="5754"/>
                </a:cubicBezTo>
                <a:close/>
                <a:moveTo>
                  <a:pt x="6297" y="8791"/>
                </a:moveTo>
                <a:cubicBezTo>
                  <a:pt x="6602" y="8791"/>
                  <a:pt x="6861" y="9028"/>
                  <a:pt x="6861" y="9355"/>
                </a:cubicBezTo>
                <a:cubicBezTo>
                  <a:pt x="6861" y="9660"/>
                  <a:pt x="6602" y="9919"/>
                  <a:pt x="6297" y="9919"/>
                </a:cubicBezTo>
                <a:cubicBezTo>
                  <a:pt x="5992" y="9919"/>
                  <a:pt x="5733" y="9660"/>
                  <a:pt x="5733" y="9355"/>
                </a:cubicBezTo>
                <a:cubicBezTo>
                  <a:pt x="5733" y="9028"/>
                  <a:pt x="5992" y="8791"/>
                  <a:pt x="6297" y="8791"/>
                </a:cubicBezTo>
                <a:close/>
                <a:moveTo>
                  <a:pt x="14551" y="8791"/>
                </a:moveTo>
                <a:cubicBezTo>
                  <a:pt x="14856" y="8791"/>
                  <a:pt x="15115" y="9028"/>
                  <a:pt x="15115" y="9355"/>
                </a:cubicBezTo>
                <a:cubicBezTo>
                  <a:pt x="15115" y="9660"/>
                  <a:pt x="14856" y="9919"/>
                  <a:pt x="14551" y="9919"/>
                </a:cubicBezTo>
                <a:cubicBezTo>
                  <a:pt x="14247" y="9919"/>
                  <a:pt x="13987" y="9660"/>
                  <a:pt x="13987" y="9355"/>
                </a:cubicBezTo>
                <a:cubicBezTo>
                  <a:pt x="13987" y="9028"/>
                  <a:pt x="14247" y="8791"/>
                  <a:pt x="14551" y="8791"/>
                </a:cubicBezTo>
                <a:close/>
                <a:moveTo>
                  <a:pt x="10365" y="1"/>
                </a:moveTo>
                <a:cubicBezTo>
                  <a:pt x="6697" y="1"/>
                  <a:pt x="4909" y="537"/>
                  <a:pt x="4841" y="565"/>
                </a:cubicBezTo>
                <a:cubicBezTo>
                  <a:pt x="4723" y="587"/>
                  <a:pt x="4604" y="678"/>
                  <a:pt x="4537" y="796"/>
                </a:cubicBezTo>
                <a:cubicBezTo>
                  <a:pt x="4091" y="1479"/>
                  <a:pt x="3617" y="2466"/>
                  <a:pt x="3244" y="3408"/>
                </a:cubicBezTo>
                <a:cubicBezTo>
                  <a:pt x="2950" y="3206"/>
                  <a:pt x="1884" y="2832"/>
                  <a:pt x="1139" y="2832"/>
                </a:cubicBezTo>
                <a:cubicBezTo>
                  <a:pt x="929" y="2832"/>
                  <a:pt x="744" y="2862"/>
                  <a:pt x="610" y="2935"/>
                </a:cubicBezTo>
                <a:cubicBezTo>
                  <a:pt x="0" y="3245"/>
                  <a:pt x="254" y="4255"/>
                  <a:pt x="610" y="4514"/>
                </a:cubicBezTo>
                <a:cubicBezTo>
                  <a:pt x="794" y="4647"/>
                  <a:pt x="1203" y="4708"/>
                  <a:pt x="1686" y="4708"/>
                </a:cubicBezTo>
                <a:cubicBezTo>
                  <a:pt x="1883" y="4708"/>
                  <a:pt x="2092" y="4698"/>
                  <a:pt x="2302" y="4678"/>
                </a:cubicBezTo>
                <a:lnTo>
                  <a:pt x="2302" y="4678"/>
                </a:lnTo>
                <a:cubicBezTo>
                  <a:pt x="1834" y="5079"/>
                  <a:pt x="1524" y="5643"/>
                  <a:pt x="1456" y="6275"/>
                </a:cubicBezTo>
                <a:lnTo>
                  <a:pt x="5005" y="6579"/>
                </a:lnTo>
                <a:cubicBezTo>
                  <a:pt x="5005" y="6579"/>
                  <a:pt x="4232" y="7708"/>
                  <a:pt x="3639" y="7708"/>
                </a:cubicBezTo>
                <a:cubicBezTo>
                  <a:pt x="3498" y="7685"/>
                  <a:pt x="2370" y="7685"/>
                  <a:pt x="1620" y="7663"/>
                </a:cubicBezTo>
                <a:lnTo>
                  <a:pt x="1620" y="7663"/>
                </a:lnTo>
                <a:lnTo>
                  <a:pt x="1834" y="9378"/>
                </a:lnTo>
                <a:cubicBezTo>
                  <a:pt x="1857" y="9564"/>
                  <a:pt x="1947" y="9705"/>
                  <a:pt x="2088" y="9824"/>
                </a:cubicBezTo>
                <a:lnTo>
                  <a:pt x="2088" y="11330"/>
                </a:lnTo>
                <a:cubicBezTo>
                  <a:pt x="2088" y="11708"/>
                  <a:pt x="2398" y="12013"/>
                  <a:pt x="2771" y="12013"/>
                </a:cubicBezTo>
                <a:lnTo>
                  <a:pt x="4841" y="12013"/>
                </a:lnTo>
                <a:cubicBezTo>
                  <a:pt x="5242" y="12013"/>
                  <a:pt x="5546" y="11708"/>
                  <a:pt x="5546" y="11330"/>
                </a:cubicBezTo>
                <a:lnTo>
                  <a:pt x="5546" y="9965"/>
                </a:lnTo>
                <a:cubicBezTo>
                  <a:pt x="5733" y="10179"/>
                  <a:pt x="5992" y="10320"/>
                  <a:pt x="6297" y="10320"/>
                </a:cubicBezTo>
                <a:cubicBezTo>
                  <a:pt x="6602" y="10320"/>
                  <a:pt x="6861" y="10179"/>
                  <a:pt x="7053" y="9965"/>
                </a:cubicBezTo>
                <a:lnTo>
                  <a:pt x="13795" y="9965"/>
                </a:lnTo>
                <a:cubicBezTo>
                  <a:pt x="13964" y="10179"/>
                  <a:pt x="14247" y="10320"/>
                  <a:pt x="14551" y="10320"/>
                </a:cubicBezTo>
                <a:cubicBezTo>
                  <a:pt x="14856" y="10320"/>
                  <a:pt x="15115" y="10179"/>
                  <a:pt x="15302" y="9965"/>
                </a:cubicBezTo>
                <a:lnTo>
                  <a:pt x="15302" y="11330"/>
                </a:lnTo>
                <a:cubicBezTo>
                  <a:pt x="15302" y="11708"/>
                  <a:pt x="15606" y="12013"/>
                  <a:pt x="16007" y="12013"/>
                </a:cubicBezTo>
                <a:lnTo>
                  <a:pt x="17959" y="12013"/>
                </a:lnTo>
                <a:cubicBezTo>
                  <a:pt x="18360" y="12013"/>
                  <a:pt x="18664" y="11708"/>
                  <a:pt x="18664" y="11330"/>
                </a:cubicBezTo>
                <a:lnTo>
                  <a:pt x="18664" y="9874"/>
                </a:lnTo>
                <a:cubicBezTo>
                  <a:pt x="18851" y="9778"/>
                  <a:pt x="18969" y="9592"/>
                  <a:pt x="18992" y="9378"/>
                </a:cubicBezTo>
                <a:lnTo>
                  <a:pt x="19229" y="7663"/>
                </a:lnTo>
                <a:lnTo>
                  <a:pt x="19229" y="7663"/>
                </a:lnTo>
                <a:cubicBezTo>
                  <a:pt x="18478" y="7685"/>
                  <a:pt x="17350" y="7685"/>
                  <a:pt x="17180" y="7708"/>
                </a:cubicBezTo>
                <a:cubicBezTo>
                  <a:pt x="16616" y="7708"/>
                  <a:pt x="15843" y="6579"/>
                  <a:pt x="15843" y="6579"/>
                </a:cubicBezTo>
                <a:lnTo>
                  <a:pt x="19370" y="6275"/>
                </a:lnTo>
                <a:cubicBezTo>
                  <a:pt x="19324" y="5643"/>
                  <a:pt x="19014" y="5079"/>
                  <a:pt x="18546" y="4678"/>
                </a:cubicBezTo>
                <a:lnTo>
                  <a:pt x="18546" y="4678"/>
                </a:lnTo>
                <a:cubicBezTo>
                  <a:pt x="18750" y="4698"/>
                  <a:pt x="18956" y="4708"/>
                  <a:pt x="19152" y="4708"/>
                </a:cubicBezTo>
                <a:cubicBezTo>
                  <a:pt x="19633" y="4708"/>
                  <a:pt x="20054" y="4647"/>
                  <a:pt x="20239" y="4514"/>
                </a:cubicBezTo>
                <a:cubicBezTo>
                  <a:pt x="20594" y="4255"/>
                  <a:pt x="20825" y="3245"/>
                  <a:pt x="20239" y="2935"/>
                </a:cubicBezTo>
                <a:cubicBezTo>
                  <a:pt x="20108" y="2864"/>
                  <a:pt x="19927" y="2835"/>
                  <a:pt x="19721" y="2835"/>
                </a:cubicBezTo>
                <a:cubicBezTo>
                  <a:pt x="18965" y="2835"/>
                  <a:pt x="17860" y="3227"/>
                  <a:pt x="17581" y="3431"/>
                </a:cubicBezTo>
                <a:cubicBezTo>
                  <a:pt x="17559" y="3454"/>
                  <a:pt x="17536" y="3454"/>
                  <a:pt x="17536" y="3476"/>
                </a:cubicBezTo>
                <a:cubicBezTo>
                  <a:pt x="17135" y="2511"/>
                  <a:pt x="16667" y="1479"/>
                  <a:pt x="16221" y="796"/>
                </a:cubicBezTo>
                <a:cubicBezTo>
                  <a:pt x="16148" y="678"/>
                  <a:pt x="16029" y="587"/>
                  <a:pt x="15888" y="565"/>
                </a:cubicBezTo>
                <a:cubicBezTo>
                  <a:pt x="15821" y="537"/>
                  <a:pt x="14055" y="1"/>
                  <a:pt x="103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5" name="Google Shape;5015;p41"/>
          <p:cNvGrpSpPr/>
          <p:nvPr/>
        </p:nvGrpSpPr>
        <p:grpSpPr>
          <a:xfrm>
            <a:off x="376498" y="3524081"/>
            <a:ext cx="1631738" cy="1133828"/>
            <a:chOff x="376498" y="3524081"/>
            <a:chExt cx="1631738" cy="1133828"/>
          </a:xfrm>
        </p:grpSpPr>
        <p:grpSp>
          <p:nvGrpSpPr>
            <p:cNvPr id="5016" name="Google Shape;5016;p41"/>
            <p:cNvGrpSpPr/>
            <p:nvPr/>
          </p:nvGrpSpPr>
          <p:grpSpPr>
            <a:xfrm>
              <a:off x="1112980" y="3597914"/>
              <a:ext cx="895256" cy="1059981"/>
              <a:chOff x="6638805" y="2345339"/>
              <a:chExt cx="895256" cy="1059981"/>
            </a:xfrm>
          </p:grpSpPr>
          <p:sp>
            <p:nvSpPr>
              <p:cNvPr id="5017" name="Google Shape;5017;p41"/>
              <p:cNvSpPr/>
              <p:nvPr/>
            </p:nvSpPr>
            <p:spPr>
              <a:xfrm>
                <a:off x="6723315" y="2439164"/>
                <a:ext cx="154700" cy="28576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99" extrusionOk="0">
                    <a:moveTo>
                      <a:pt x="1" y="0"/>
                    </a:moveTo>
                    <a:lnTo>
                      <a:pt x="1" y="399"/>
                    </a:lnTo>
                    <a:lnTo>
                      <a:pt x="216" y="3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41"/>
              <p:cNvSpPr/>
              <p:nvPr/>
            </p:nvSpPr>
            <p:spPr>
              <a:xfrm>
                <a:off x="6723315" y="2439164"/>
                <a:ext cx="154700" cy="66607"/>
              </a:xfrm>
              <a:custGeom>
                <a:avLst/>
                <a:gdLst/>
                <a:ahLst/>
                <a:cxnLst/>
                <a:rect l="l" t="t" r="r" b="b"/>
                <a:pathLst>
                  <a:path w="216" h="93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216" y="92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41"/>
              <p:cNvSpPr/>
              <p:nvPr/>
            </p:nvSpPr>
            <p:spPr>
              <a:xfrm>
                <a:off x="6690370" y="2394759"/>
                <a:ext cx="791407" cy="1010562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411" extrusionOk="0">
                    <a:moveTo>
                      <a:pt x="553" y="1"/>
                    </a:moveTo>
                    <a:lnTo>
                      <a:pt x="1" y="549"/>
                    </a:lnTo>
                    <a:lnTo>
                      <a:pt x="1" y="1411"/>
                    </a:lnTo>
                    <a:lnTo>
                      <a:pt x="1104" y="1411"/>
                    </a:lnTo>
                    <a:lnTo>
                      <a:pt x="1104" y="549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41"/>
              <p:cNvSpPr/>
              <p:nvPr/>
            </p:nvSpPr>
            <p:spPr>
              <a:xfrm>
                <a:off x="6693235" y="2886088"/>
                <a:ext cx="783528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" extrusionOk="0">
                    <a:moveTo>
                      <a:pt x="0" y="1"/>
                    </a:moveTo>
                    <a:lnTo>
                      <a:pt x="0" y="107"/>
                    </a:lnTo>
                    <a:lnTo>
                      <a:pt x="1093" y="107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41"/>
              <p:cNvSpPr/>
              <p:nvPr/>
            </p:nvSpPr>
            <p:spPr>
              <a:xfrm>
                <a:off x="6693235" y="2669788"/>
                <a:ext cx="780663" cy="7448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4" extrusionOk="0">
                    <a:moveTo>
                      <a:pt x="131" y="0"/>
                    </a:moveTo>
                    <a:cubicBezTo>
                      <a:pt x="92" y="42"/>
                      <a:pt x="55" y="84"/>
                      <a:pt x="0" y="100"/>
                    </a:cubicBezTo>
                    <a:lnTo>
                      <a:pt x="0" y="103"/>
                    </a:lnTo>
                    <a:lnTo>
                      <a:pt x="1089" y="103"/>
                    </a:lnTo>
                    <a:lnTo>
                      <a:pt x="1089" y="96"/>
                    </a:lnTo>
                    <a:cubicBezTo>
                      <a:pt x="1074" y="84"/>
                      <a:pt x="1058" y="69"/>
                      <a:pt x="1047" y="57"/>
                    </a:cubicBezTo>
                    <a:cubicBezTo>
                      <a:pt x="1043" y="54"/>
                      <a:pt x="1040" y="50"/>
                      <a:pt x="1035" y="46"/>
                    </a:cubicBezTo>
                    <a:cubicBezTo>
                      <a:pt x="1017" y="34"/>
                      <a:pt x="1001" y="27"/>
                      <a:pt x="985" y="15"/>
                    </a:cubicBezTo>
                    <a:cubicBezTo>
                      <a:pt x="978" y="11"/>
                      <a:pt x="971" y="4"/>
                      <a:pt x="962" y="0"/>
                    </a:cubicBezTo>
                    <a:close/>
                  </a:path>
                </a:pathLst>
              </a:custGeom>
              <a:solidFill>
                <a:srgbClr val="D1CE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41"/>
              <p:cNvSpPr/>
              <p:nvPr/>
            </p:nvSpPr>
            <p:spPr>
              <a:xfrm>
                <a:off x="6693235" y="3232024"/>
                <a:ext cx="783528" cy="17045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238" extrusionOk="0">
                    <a:moveTo>
                      <a:pt x="0" y="1"/>
                    </a:moveTo>
                    <a:lnTo>
                      <a:pt x="0" y="238"/>
                    </a:lnTo>
                    <a:lnTo>
                      <a:pt x="1093" y="238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41"/>
              <p:cNvSpPr/>
              <p:nvPr/>
            </p:nvSpPr>
            <p:spPr>
              <a:xfrm>
                <a:off x="6676763" y="2381150"/>
                <a:ext cx="818622" cy="42614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595" extrusionOk="0">
                    <a:moveTo>
                      <a:pt x="568" y="0"/>
                    </a:moveTo>
                    <a:lnTo>
                      <a:pt x="0" y="579"/>
                    </a:lnTo>
                    <a:lnTo>
                      <a:pt x="1143" y="595"/>
                    </a:lnTo>
                    <a:lnTo>
                      <a:pt x="1143" y="595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41"/>
              <p:cNvSpPr/>
              <p:nvPr/>
            </p:nvSpPr>
            <p:spPr>
              <a:xfrm>
                <a:off x="6638805" y="2345339"/>
                <a:ext cx="895256" cy="49704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694" extrusionOk="0">
                    <a:moveTo>
                      <a:pt x="621" y="1"/>
                    </a:moveTo>
                    <a:cubicBezTo>
                      <a:pt x="610" y="1"/>
                      <a:pt x="594" y="8"/>
                      <a:pt x="587" y="16"/>
                    </a:cubicBezTo>
                    <a:lnTo>
                      <a:pt x="19" y="595"/>
                    </a:lnTo>
                    <a:cubicBezTo>
                      <a:pt x="0" y="614"/>
                      <a:pt x="0" y="645"/>
                      <a:pt x="19" y="664"/>
                    </a:cubicBezTo>
                    <a:cubicBezTo>
                      <a:pt x="31" y="673"/>
                      <a:pt x="44" y="678"/>
                      <a:pt x="57" y="678"/>
                    </a:cubicBezTo>
                    <a:cubicBezTo>
                      <a:pt x="70" y="678"/>
                      <a:pt x="82" y="673"/>
                      <a:pt x="92" y="664"/>
                    </a:cubicBezTo>
                    <a:lnTo>
                      <a:pt x="621" y="123"/>
                    </a:lnTo>
                    <a:lnTo>
                      <a:pt x="1157" y="679"/>
                    </a:lnTo>
                    <a:cubicBezTo>
                      <a:pt x="1167" y="688"/>
                      <a:pt x="1179" y="693"/>
                      <a:pt x="1192" y="693"/>
                    </a:cubicBezTo>
                    <a:cubicBezTo>
                      <a:pt x="1204" y="693"/>
                      <a:pt x="1217" y="688"/>
                      <a:pt x="1226" y="679"/>
                    </a:cubicBezTo>
                    <a:cubicBezTo>
                      <a:pt x="1249" y="664"/>
                      <a:pt x="1249" y="629"/>
                      <a:pt x="1231" y="610"/>
                    </a:cubicBezTo>
                    <a:lnTo>
                      <a:pt x="656" y="16"/>
                    </a:lnTo>
                    <a:cubicBezTo>
                      <a:pt x="648" y="8"/>
                      <a:pt x="637" y="4"/>
                      <a:pt x="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41"/>
              <p:cNvSpPr/>
              <p:nvPr/>
            </p:nvSpPr>
            <p:spPr>
              <a:xfrm>
                <a:off x="6932441" y="3110982"/>
                <a:ext cx="302239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07" extrusionOk="0">
                    <a:moveTo>
                      <a:pt x="211" y="0"/>
                    </a:moveTo>
                    <a:cubicBezTo>
                      <a:pt x="96" y="0"/>
                      <a:pt x="0" y="92"/>
                      <a:pt x="0" y="212"/>
                    </a:cubicBezTo>
                    <a:lnTo>
                      <a:pt x="0" y="407"/>
                    </a:lnTo>
                    <a:lnTo>
                      <a:pt x="422" y="407"/>
                    </a:lnTo>
                    <a:lnTo>
                      <a:pt x="422" y="212"/>
                    </a:lnTo>
                    <a:cubicBezTo>
                      <a:pt x="422" y="92"/>
                      <a:pt x="326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41"/>
              <p:cNvSpPr/>
              <p:nvPr/>
            </p:nvSpPr>
            <p:spPr>
              <a:xfrm>
                <a:off x="6932441" y="3110982"/>
                <a:ext cx="140376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07" extrusionOk="0">
                    <a:moveTo>
                      <a:pt x="195" y="0"/>
                    </a:moveTo>
                    <a:cubicBezTo>
                      <a:pt x="89" y="9"/>
                      <a:pt x="0" y="101"/>
                      <a:pt x="0" y="212"/>
                    </a:cubicBezTo>
                    <a:lnTo>
                      <a:pt x="0" y="407"/>
                    </a:lnTo>
                    <a:lnTo>
                      <a:pt x="195" y="407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41"/>
              <p:cNvSpPr/>
              <p:nvPr/>
            </p:nvSpPr>
            <p:spPr>
              <a:xfrm>
                <a:off x="6775597" y="3015724"/>
                <a:ext cx="96688" cy="17260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41" extrusionOk="0">
                    <a:moveTo>
                      <a:pt x="69" y="0"/>
                    </a:moveTo>
                    <a:cubicBezTo>
                      <a:pt x="32" y="0"/>
                      <a:pt x="0" y="27"/>
                      <a:pt x="0" y="64"/>
                    </a:cubicBezTo>
                    <a:lnTo>
                      <a:pt x="0" y="241"/>
                    </a:lnTo>
                    <a:lnTo>
                      <a:pt x="135" y="241"/>
                    </a:lnTo>
                    <a:lnTo>
                      <a:pt x="135" y="64"/>
                    </a:lnTo>
                    <a:cubicBezTo>
                      <a:pt x="135" y="27"/>
                      <a:pt x="104" y="0"/>
                      <a:pt x="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41"/>
              <p:cNvSpPr/>
              <p:nvPr/>
            </p:nvSpPr>
            <p:spPr>
              <a:xfrm>
                <a:off x="6751246" y="2990656"/>
                <a:ext cx="146106" cy="22273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11" extrusionOk="0">
                    <a:moveTo>
                      <a:pt x="103" y="65"/>
                    </a:moveTo>
                    <a:cubicBezTo>
                      <a:pt x="112" y="65"/>
                      <a:pt x="119" y="69"/>
                      <a:pt x="126" y="76"/>
                    </a:cubicBezTo>
                    <a:cubicBezTo>
                      <a:pt x="135" y="81"/>
                      <a:pt x="138" y="92"/>
                      <a:pt x="138" y="99"/>
                    </a:cubicBezTo>
                    <a:lnTo>
                      <a:pt x="138" y="246"/>
                    </a:lnTo>
                    <a:lnTo>
                      <a:pt x="66" y="246"/>
                    </a:lnTo>
                    <a:lnTo>
                      <a:pt x="66" y="99"/>
                    </a:lnTo>
                    <a:cubicBezTo>
                      <a:pt x="66" y="92"/>
                      <a:pt x="69" y="81"/>
                      <a:pt x="77" y="76"/>
                    </a:cubicBezTo>
                    <a:cubicBezTo>
                      <a:pt x="85" y="69"/>
                      <a:pt x="92" y="65"/>
                      <a:pt x="103" y="65"/>
                    </a:cubicBezTo>
                    <a:close/>
                    <a:moveTo>
                      <a:pt x="103" y="0"/>
                    </a:moveTo>
                    <a:cubicBezTo>
                      <a:pt x="46" y="0"/>
                      <a:pt x="0" y="46"/>
                      <a:pt x="0" y="99"/>
                    </a:cubicBezTo>
                    <a:lnTo>
                      <a:pt x="0" y="311"/>
                    </a:lnTo>
                    <a:lnTo>
                      <a:pt x="204" y="311"/>
                    </a:lnTo>
                    <a:lnTo>
                      <a:pt x="204" y="276"/>
                    </a:lnTo>
                    <a:lnTo>
                      <a:pt x="204" y="99"/>
                    </a:lnTo>
                    <a:cubicBezTo>
                      <a:pt x="204" y="46"/>
                      <a:pt x="158" y="0"/>
                      <a:pt x="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41"/>
              <p:cNvSpPr/>
              <p:nvPr/>
            </p:nvSpPr>
            <p:spPr>
              <a:xfrm>
                <a:off x="7305574" y="3015724"/>
                <a:ext cx="96688" cy="17260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41" extrusionOk="0">
                    <a:moveTo>
                      <a:pt x="65" y="0"/>
                    </a:moveTo>
                    <a:cubicBezTo>
                      <a:pt x="31" y="0"/>
                      <a:pt x="1" y="27"/>
                      <a:pt x="1" y="64"/>
                    </a:cubicBezTo>
                    <a:lnTo>
                      <a:pt x="1" y="241"/>
                    </a:lnTo>
                    <a:lnTo>
                      <a:pt x="134" y="241"/>
                    </a:lnTo>
                    <a:lnTo>
                      <a:pt x="134" y="64"/>
                    </a:lnTo>
                    <a:cubicBezTo>
                      <a:pt x="134" y="27"/>
                      <a:pt x="104" y="0"/>
                      <a:pt x="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41"/>
              <p:cNvSpPr/>
              <p:nvPr/>
            </p:nvSpPr>
            <p:spPr>
              <a:xfrm>
                <a:off x="7280507" y="2990656"/>
                <a:ext cx="146822" cy="222739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11" extrusionOk="0">
                    <a:moveTo>
                      <a:pt x="100" y="65"/>
                    </a:moveTo>
                    <a:cubicBezTo>
                      <a:pt x="112" y="65"/>
                      <a:pt x="119" y="69"/>
                      <a:pt x="128" y="76"/>
                    </a:cubicBezTo>
                    <a:cubicBezTo>
                      <a:pt x="135" y="81"/>
                      <a:pt x="139" y="92"/>
                      <a:pt x="139" y="99"/>
                    </a:cubicBezTo>
                    <a:lnTo>
                      <a:pt x="139" y="246"/>
                    </a:lnTo>
                    <a:lnTo>
                      <a:pt x="66" y="246"/>
                    </a:lnTo>
                    <a:lnTo>
                      <a:pt x="66" y="99"/>
                    </a:lnTo>
                    <a:cubicBezTo>
                      <a:pt x="66" y="92"/>
                      <a:pt x="70" y="81"/>
                      <a:pt x="77" y="76"/>
                    </a:cubicBezTo>
                    <a:cubicBezTo>
                      <a:pt x="85" y="69"/>
                      <a:pt x="93" y="65"/>
                      <a:pt x="100" y="65"/>
                    </a:cubicBezTo>
                    <a:close/>
                    <a:moveTo>
                      <a:pt x="100" y="0"/>
                    </a:moveTo>
                    <a:cubicBezTo>
                      <a:pt x="47" y="0"/>
                      <a:pt x="1" y="46"/>
                      <a:pt x="1" y="99"/>
                    </a:cubicBezTo>
                    <a:lnTo>
                      <a:pt x="1" y="311"/>
                    </a:lnTo>
                    <a:lnTo>
                      <a:pt x="204" y="311"/>
                    </a:lnTo>
                    <a:lnTo>
                      <a:pt x="204" y="276"/>
                    </a:lnTo>
                    <a:lnTo>
                      <a:pt x="204" y="99"/>
                    </a:lnTo>
                    <a:cubicBezTo>
                      <a:pt x="204" y="46"/>
                      <a:pt x="158" y="0"/>
                      <a:pt x="1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41"/>
              <p:cNvSpPr/>
              <p:nvPr/>
            </p:nvSpPr>
            <p:spPr>
              <a:xfrm>
                <a:off x="7033423" y="2625382"/>
                <a:ext cx="99552" cy="17690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" extrusionOk="0">
                    <a:moveTo>
                      <a:pt x="70" y="1"/>
                    </a:moveTo>
                    <a:cubicBezTo>
                      <a:pt x="31" y="1"/>
                      <a:pt x="1" y="31"/>
                      <a:pt x="1" y="70"/>
                    </a:cubicBezTo>
                    <a:lnTo>
                      <a:pt x="1" y="246"/>
                    </a:lnTo>
                    <a:lnTo>
                      <a:pt x="139" y="246"/>
                    </a:lnTo>
                    <a:lnTo>
                      <a:pt x="139" y="70"/>
                    </a:lnTo>
                    <a:cubicBezTo>
                      <a:pt x="139" y="31"/>
                      <a:pt x="109" y="1"/>
                      <a:pt x="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41"/>
              <p:cNvSpPr/>
              <p:nvPr/>
            </p:nvSpPr>
            <p:spPr>
              <a:xfrm>
                <a:off x="7011938" y="2603896"/>
                <a:ext cx="143241" cy="222739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11" extrusionOk="0">
                    <a:moveTo>
                      <a:pt x="100" y="65"/>
                    </a:moveTo>
                    <a:cubicBezTo>
                      <a:pt x="112" y="65"/>
                      <a:pt x="119" y="69"/>
                      <a:pt x="127" y="77"/>
                    </a:cubicBezTo>
                    <a:cubicBezTo>
                      <a:pt x="130" y="80"/>
                      <a:pt x="135" y="88"/>
                      <a:pt x="135" y="100"/>
                    </a:cubicBezTo>
                    <a:lnTo>
                      <a:pt x="135" y="245"/>
                    </a:lnTo>
                    <a:lnTo>
                      <a:pt x="66" y="245"/>
                    </a:lnTo>
                    <a:lnTo>
                      <a:pt x="66" y="100"/>
                    </a:lnTo>
                    <a:cubicBezTo>
                      <a:pt x="66" y="88"/>
                      <a:pt x="70" y="80"/>
                      <a:pt x="77" y="77"/>
                    </a:cubicBezTo>
                    <a:cubicBezTo>
                      <a:pt x="81" y="69"/>
                      <a:pt x="89" y="65"/>
                      <a:pt x="100" y="65"/>
                    </a:cubicBezTo>
                    <a:close/>
                    <a:moveTo>
                      <a:pt x="100" y="0"/>
                    </a:moveTo>
                    <a:cubicBezTo>
                      <a:pt x="47" y="0"/>
                      <a:pt x="1" y="46"/>
                      <a:pt x="1" y="100"/>
                    </a:cubicBezTo>
                    <a:lnTo>
                      <a:pt x="1" y="310"/>
                    </a:lnTo>
                    <a:lnTo>
                      <a:pt x="199" y="310"/>
                    </a:lnTo>
                    <a:lnTo>
                      <a:pt x="199" y="276"/>
                    </a:lnTo>
                    <a:lnTo>
                      <a:pt x="199" y="100"/>
                    </a:lnTo>
                    <a:cubicBezTo>
                      <a:pt x="199" y="46"/>
                      <a:pt x="158" y="0"/>
                      <a:pt x="1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3" name="Google Shape;5033;p41"/>
            <p:cNvGrpSpPr/>
            <p:nvPr/>
          </p:nvGrpSpPr>
          <p:grpSpPr>
            <a:xfrm>
              <a:off x="376498" y="3524081"/>
              <a:ext cx="673217" cy="1133828"/>
              <a:chOff x="6542207" y="2185022"/>
              <a:chExt cx="492153" cy="828821"/>
            </a:xfrm>
          </p:grpSpPr>
          <p:sp>
            <p:nvSpPr>
              <p:cNvPr id="5034" name="Google Shape;5034;p41"/>
              <p:cNvSpPr/>
              <p:nvPr/>
            </p:nvSpPr>
            <p:spPr>
              <a:xfrm>
                <a:off x="6911311" y="2185022"/>
                <a:ext cx="57069" cy="23351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6" extrusionOk="0">
                    <a:moveTo>
                      <a:pt x="1" y="0"/>
                    </a:moveTo>
                    <a:lnTo>
                      <a:pt x="1" y="445"/>
                    </a:lnTo>
                    <a:lnTo>
                      <a:pt x="109" y="44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41"/>
              <p:cNvSpPr/>
              <p:nvPr/>
            </p:nvSpPr>
            <p:spPr>
              <a:xfrm>
                <a:off x="6911311" y="2185022"/>
                <a:ext cx="57069" cy="4869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3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109" y="9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41"/>
              <p:cNvSpPr/>
              <p:nvPr/>
            </p:nvSpPr>
            <p:spPr>
              <a:xfrm>
                <a:off x="6574667" y="2253087"/>
                <a:ext cx="441891" cy="759169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450" extrusionOk="0">
                    <a:moveTo>
                      <a:pt x="414" y="1"/>
                    </a:moveTo>
                    <a:lnTo>
                      <a:pt x="0" y="395"/>
                    </a:lnTo>
                    <a:lnTo>
                      <a:pt x="0" y="1449"/>
                    </a:lnTo>
                    <a:lnTo>
                      <a:pt x="843" y="1449"/>
                    </a:lnTo>
                    <a:lnTo>
                      <a:pt x="843" y="395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41"/>
              <p:cNvSpPr/>
              <p:nvPr/>
            </p:nvSpPr>
            <p:spPr>
              <a:xfrm>
                <a:off x="6570479" y="2867245"/>
                <a:ext cx="448174" cy="146598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80" extrusionOk="0">
                    <a:moveTo>
                      <a:pt x="1" y="0"/>
                    </a:moveTo>
                    <a:lnTo>
                      <a:pt x="1" y="280"/>
                    </a:lnTo>
                    <a:lnTo>
                      <a:pt x="855" y="28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41"/>
              <p:cNvSpPr/>
              <p:nvPr/>
            </p:nvSpPr>
            <p:spPr>
              <a:xfrm>
                <a:off x="6570479" y="2523777"/>
                <a:ext cx="448174" cy="14764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82" extrusionOk="0">
                    <a:moveTo>
                      <a:pt x="1" y="1"/>
                    </a:moveTo>
                    <a:lnTo>
                      <a:pt x="1" y="281"/>
                    </a:lnTo>
                    <a:lnTo>
                      <a:pt x="855" y="28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41"/>
              <p:cNvSpPr/>
              <p:nvPr/>
            </p:nvSpPr>
            <p:spPr>
              <a:xfrm>
                <a:off x="6839061" y="2505976"/>
                <a:ext cx="89006" cy="17748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39" extrusionOk="0">
                    <a:moveTo>
                      <a:pt x="1" y="1"/>
                    </a:moveTo>
                    <a:lnTo>
                      <a:pt x="1" y="338"/>
                    </a:lnTo>
                    <a:lnTo>
                      <a:pt x="169" y="338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41"/>
              <p:cNvSpPr/>
              <p:nvPr/>
            </p:nvSpPr>
            <p:spPr>
              <a:xfrm>
                <a:off x="6823355" y="2490268"/>
                <a:ext cx="120944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99" extrusionOk="0">
                    <a:moveTo>
                      <a:pt x="169" y="61"/>
                    </a:moveTo>
                    <a:lnTo>
                      <a:pt x="169" y="337"/>
                    </a:lnTo>
                    <a:lnTo>
                      <a:pt x="61" y="337"/>
                    </a:lnTo>
                    <a:lnTo>
                      <a:pt x="61" y="61"/>
                    </a:lnTo>
                    <a:close/>
                    <a:moveTo>
                      <a:pt x="1" y="0"/>
                    </a:moveTo>
                    <a:lnTo>
                      <a:pt x="1" y="398"/>
                    </a:lnTo>
                    <a:lnTo>
                      <a:pt x="231" y="398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41"/>
              <p:cNvSpPr/>
              <p:nvPr/>
            </p:nvSpPr>
            <p:spPr>
              <a:xfrm>
                <a:off x="6662624" y="2505976"/>
                <a:ext cx="89006" cy="17748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39" extrusionOk="0">
                    <a:moveTo>
                      <a:pt x="0" y="1"/>
                    </a:moveTo>
                    <a:lnTo>
                      <a:pt x="0" y="338"/>
                    </a:lnTo>
                    <a:lnTo>
                      <a:pt x="170" y="3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41"/>
              <p:cNvSpPr/>
              <p:nvPr/>
            </p:nvSpPr>
            <p:spPr>
              <a:xfrm>
                <a:off x="6646917" y="2490268"/>
                <a:ext cx="120944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99" extrusionOk="0">
                    <a:moveTo>
                      <a:pt x="168" y="61"/>
                    </a:moveTo>
                    <a:lnTo>
                      <a:pt x="168" y="337"/>
                    </a:lnTo>
                    <a:lnTo>
                      <a:pt x="62" y="337"/>
                    </a:lnTo>
                    <a:lnTo>
                      <a:pt x="62" y="61"/>
                    </a:lnTo>
                    <a:close/>
                    <a:moveTo>
                      <a:pt x="0" y="0"/>
                    </a:moveTo>
                    <a:lnTo>
                      <a:pt x="0" y="398"/>
                    </a:lnTo>
                    <a:lnTo>
                      <a:pt x="230" y="398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41"/>
              <p:cNvSpPr/>
              <p:nvPr/>
            </p:nvSpPr>
            <p:spPr>
              <a:xfrm>
                <a:off x="6662624" y="2810699"/>
                <a:ext cx="89006" cy="10523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01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170" y="200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41"/>
              <p:cNvSpPr/>
              <p:nvPr/>
            </p:nvSpPr>
            <p:spPr>
              <a:xfrm>
                <a:off x="6646917" y="2794991"/>
                <a:ext cx="120944" cy="13665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1" extrusionOk="0">
                    <a:moveTo>
                      <a:pt x="168" y="62"/>
                    </a:moveTo>
                    <a:lnTo>
                      <a:pt x="168" y="200"/>
                    </a:lnTo>
                    <a:lnTo>
                      <a:pt x="62" y="200"/>
                    </a:lnTo>
                    <a:lnTo>
                      <a:pt x="62" y="62"/>
                    </a:lnTo>
                    <a:close/>
                    <a:moveTo>
                      <a:pt x="0" y="0"/>
                    </a:moveTo>
                    <a:lnTo>
                      <a:pt x="0" y="261"/>
                    </a:lnTo>
                    <a:lnTo>
                      <a:pt x="230" y="26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41"/>
              <p:cNvSpPr/>
              <p:nvPr/>
            </p:nvSpPr>
            <p:spPr>
              <a:xfrm>
                <a:off x="6821260" y="2788708"/>
                <a:ext cx="116756" cy="22513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430" extrusionOk="0">
                    <a:moveTo>
                      <a:pt x="0" y="0"/>
                    </a:moveTo>
                    <a:lnTo>
                      <a:pt x="0" y="430"/>
                    </a:lnTo>
                    <a:lnTo>
                      <a:pt x="223" y="43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41"/>
              <p:cNvSpPr/>
              <p:nvPr/>
            </p:nvSpPr>
            <p:spPr>
              <a:xfrm>
                <a:off x="6877280" y="2788708"/>
                <a:ext cx="62828" cy="22513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30" extrusionOk="0">
                    <a:moveTo>
                      <a:pt x="1" y="0"/>
                    </a:moveTo>
                    <a:lnTo>
                      <a:pt x="1" y="430"/>
                    </a:lnTo>
                    <a:lnTo>
                      <a:pt x="119" y="43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41"/>
              <p:cNvSpPr/>
              <p:nvPr/>
            </p:nvSpPr>
            <p:spPr>
              <a:xfrm>
                <a:off x="6542207" y="2191305"/>
                <a:ext cx="492153" cy="2884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551" extrusionOk="0">
                    <a:moveTo>
                      <a:pt x="483" y="0"/>
                    </a:moveTo>
                    <a:cubicBezTo>
                      <a:pt x="469" y="0"/>
                      <a:pt x="453" y="4"/>
                      <a:pt x="446" y="15"/>
                    </a:cubicBezTo>
                    <a:lnTo>
                      <a:pt x="20" y="460"/>
                    </a:lnTo>
                    <a:cubicBezTo>
                      <a:pt x="1" y="479"/>
                      <a:pt x="1" y="513"/>
                      <a:pt x="24" y="536"/>
                    </a:cubicBezTo>
                    <a:cubicBezTo>
                      <a:pt x="33" y="545"/>
                      <a:pt x="46" y="550"/>
                      <a:pt x="59" y="550"/>
                    </a:cubicBezTo>
                    <a:cubicBezTo>
                      <a:pt x="74" y="550"/>
                      <a:pt x="89" y="545"/>
                      <a:pt x="101" y="533"/>
                    </a:cubicBezTo>
                    <a:lnTo>
                      <a:pt x="483" y="130"/>
                    </a:lnTo>
                    <a:lnTo>
                      <a:pt x="840" y="510"/>
                    </a:lnTo>
                    <a:cubicBezTo>
                      <a:pt x="852" y="522"/>
                      <a:pt x="866" y="527"/>
                      <a:pt x="880" y="527"/>
                    </a:cubicBezTo>
                    <a:cubicBezTo>
                      <a:pt x="893" y="527"/>
                      <a:pt x="906" y="522"/>
                      <a:pt x="917" y="513"/>
                    </a:cubicBezTo>
                    <a:cubicBezTo>
                      <a:pt x="940" y="490"/>
                      <a:pt x="940" y="456"/>
                      <a:pt x="920" y="437"/>
                    </a:cubicBezTo>
                    <a:lnTo>
                      <a:pt x="522" y="15"/>
                    </a:lnTo>
                    <a:cubicBezTo>
                      <a:pt x="515" y="4"/>
                      <a:pt x="499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8" name="Google Shape;5048;p41"/>
          <p:cNvSpPr txBox="1">
            <a:spLocks noGrp="1"/>
          </p:cNvSpPr>
          <p:nvPr>
            <p:ph type="title"/>
          </p:nvPr>
        </p:nvSpPr>
        <p:spPr>
          <a:xfrm>
            <a:off x="713212" y="1238225"/>
            <a:ext cx="42969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Whoa</a:t>
            </a:r>
            <a:r>
              <a:rPr lang="en" dirty="0"/>
              <a:t>!!</a:t>
            </a:r>
            <a:endParaRPr dirty="0"/>
          </a:p>
        </p:txBody>
      </p:sp>
      <p:sp>
        <p:nvSpPr>
          <p:cNvPr id="5049" name="Google Shape;5049;p41"/>
          <p:cNvSpPr txBox="1">
            <a:spLocks noGrp="1"/>
          </p:cNvSpPr>
          <p:nvPr>
            <p:ph type="subTitle" idx="1"/>
          </p:nvPr>
        </p:nvSpPr>
        <p:spPr>
          <a:xfrm>
            <a:off x="713100" y="2280078"/>
            <a:ext cx="4296900" cy="1065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800" b="1" dirty="0"/>
              <a:t>Thank You For Listening…</a:t>
            </a:r>
            <a:endParaRPr sz="2800" b="1" dirty="0"/>
          </a:p>
        </p:txBody>
      </p:sp>
      <p:grpSp>
        <p:nvGrpSpPr>
          <p:cNvPr id="5050" name="Google Shape;5050;p41"/>
          <p:cNvGrpSpPr/>
          <p:nvPr/>
        </p:nvGrpSpPr>
        <p:grpSpPr>
          <a:xfrm flipH="1">
            <a:off x="7067967" y="4238056"/>
            <a:ext cx="1609760" cy="788436"/>
            <a:chOff x="5302117" y="778706"/>
            <a:chExt cx="1609760" cy="788436"/>
          </a:xfrm>
        </p:grpSpPr>
        <p:sp>
          <p:nvSpPr>
            <p:cNvPr id="5051" name="Google Shape;5051;p41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1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1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1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1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1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1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1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1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1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1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1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1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1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1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1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1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1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1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1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1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1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1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1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1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1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1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1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1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1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1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1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1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1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1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1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1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1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1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1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1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1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1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1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1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1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1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1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1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1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1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1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1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1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1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1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1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1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1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1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1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1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1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1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1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6" name="Google Shape;5116;p41"/>
          <p:cNvGrpSpPr/>
          <p:nvPr/>
        </p:nvGrpSpPr>
        <p:grpSpPr>
          <a:xfrm flipH="1">
            <a:off x="3530911" y="3989340"/>
            <a:ext cx="936969" cy="806872"/>
            <a:chOff x="4392173" y="3619365"/>
            <a:chExt cx="936969" cy="806872"/>
          </a:xfrm>
        </p:grpSpPr>
        <p:grpSp>
          <p:nvGrpSpPr>
            <p:cNvPr id="5117" name="Google Shape;5117;p41"/>
            <p:cNvGrpSpPr/>
            <p:nvPr/>
          </p:nvGrpSpPr>
          <p:grpSpPr>
            <a:xfrm>
              <a:off x="4392173" y="4218513"/>
              <a:ext cx="275877" cy="203099"/>
              <a:chOff x="4392173" y="4014525"/>
              <a:chExt cx="275877" cy="203099"/>
            </a:xfrm>
          </p:grpSpPr>
          <p:sp>
            <p:nvSpPr>
              <p:cNvPr id="5118" name="Google Shape;5118;p41"/>
              <p:cNvSpPr/>
              <p:nvPr/>
            </p:nvSpPr>
            <p:spPr>
              <a:xfrm>
                <a:off x="4392173" y="4014525"/>
                <a:ext cx="275877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811" extrusionOk="0">
                    <a:moveTo>
                      <a:pt x="1227" y="0"/>
                    </a:moveTo>
                    <a:cubicBezTo>
                      <a:pt x="518" y="0"/>
                      <a:pt x="1" y="817"/>
                      <a:pt x="557" y="1560"/>
                    </a:cubicBezTo>
                    <a:cubicBezTo>
                      <a:pt x="561" y="1560"/>
                      <a:pt x="561" y="1564"/>
                      <a:pt x="565" y="1568"/>
                    </a:cubicBezTo>
                    <a:cubicBezTo>
                      <a:pt x="787" y="1738"/>
                      <a:pt x="1015" y="1811"/>
                      <a:pt x="1227" y="1811"/>
                    </a:cubicBezTo>
                    <a:cubicBezTo>
                      <a:pt x="1938" y="1811"/>
                      <a:pt x="2460" y="986"/>
                      <a:pt x="1887" y="239"/>
                    </a:cubicBezTo>
                    <a:cubicBezTo>
                      <a:pt x="1883" y="239"/>
                      <a:pt x="1883" y="234"/>
                      <a:pt x="1880" y="234"/>
                    </a:cubicBezTo>
                    <a:cubicBezTo>
                      <a:pt x="1660" y="71"/>
                      <a:pt x="1435" y="0"/>
                      <a:pt x="1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41"/>
              <p:cNvSpPr/>
              <p:nvPr/>
            </p:nvSpPr>
            <p:spPr>
              <a:xfrm>
                <a:off x="4457216" y="4062189"/>
                <a:ext cx="145789" cy="10743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58" extrusionOk="0">
                    <a:moveTo>
                      <a:pt x="647" y="0"/>
                    </a:moveTo>
                    <a:cubicBezTo>
                      <a:pt x="273" y="0"/>
                      <a:pt x="0" y="427"/>
                      <a:pt x="288" y="826"/>
                    </a:cubicBezTo>
                    <a:lnTo>
                      <a:pt x="292" y="826"/>
                    </a:lnTo>
                    <a:cubicBezTo>
                      <a:pt x="411" y="918"/>
                      <a:pt x="533" y="957"/>
                      <a:pt x="647" y="957"/>
                    </a:cubicBezTo>
                    <a:cubicBezTo>
                      <a:pt x="1024" y="957"/>
                      <a:pt x="1299" y="522"/>
                      <a:pt x="993" y="124"/>
                    </a:cubicBezTo>
                    <a:lnTo>
                      <a:pt x="989" y="120"/>
                    </a:lnTo>
                    <a:cubicBezTo>
                      <a:pt x="874" y="36"/>
                      <a:pt x="756" y="0"/>
                      <a:pt x="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41"/>
              <p:cNvSpPr/>
              <p:nvPr/>
            </p:nvSpPr>
            <p:spPr>
              <a:xfrm>
                <a:off x="4481103" y="4079909"/>
                <a:ext cx="98015" cy="721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3" extrusionOk="0">
                    <a:moveTo>
                      <a:pt x="432" y="0"/>
                    </a:moveTo>
                    <a:cubicBezTo>
                      <a:pt x="182" y="0"/>
                      <a:pt x="1" y="286"/>
                      <a:pt x="194" y="553"/>
                    </a:cubicBezTo>
                    <a:cubicBezTo>
                      <a:pt x="274" y="615"/>
                      <a:pt x="356" y="642"/>
                      <a:pt x="433" y="642"/>
                    </a:cubicBezTo>
                    <a:cubicBezTo>
                      <a:pt x="687" y="642"/>
                      <a:pt x="874" y="346"/>
                      <a:pt x="665" y="81"/>
                    </a:cubicBezTo>
                    <a:lnTo>
                      <a:pt x="661" y="81"/>
                    </a:lnTo>
                    <a:cubicBezTo>
                      <a:pt x="584" y="24"/>
                      <a:pt x="505" y="0"/>
                      <a:pt x="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1" name="Google Shape;5121;p41"/>
              <p:cNvGrpSpPr/>
              <p:nvPr/>
            </p:nvGrpSpPr>
            <p:grpSpPr>
              <a:xfrm>
                <a:off x="4432320" y="4019413"/>
                <a:ext cx="194681" cy="194805"/>
                <a:chOff x="4432320" y="4258288"/>
                <a:chExt cx="194681" cy="194805"/>
              </a:xfrm>
            </p:grpSpPr>
            <p:sp>
              <p:nvSpPr>
                <p:cNvPr id="5122" name="Google Shape;5122;p41"/>
                <p:cNvSpPr/>
                <p:nvPr/>
              </p:nvSpPr>
              <p:spPr>
                <a:xfrm>
                  <a:off x="4528090" y="4258288"/>
                  <a:ext cx="3589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50" extrusionOk="0">
                      <a:moveTo>
                        <a:pt x="16" y="1"/>
                      </a:moveTo>
                      <a:cubicBezTo>
                        <a:pt x="5" y="1"/>
                        <a:pt x="1" y="77"/>
                        <a:pt x="1" y="173"/>
                      </a:cubicBezTo>
                      <a:cubicBezTo>
                        <a:pt x="1" y="268"/>
                        <a:pt x="5" y="349"/>
                        <a:pt x="16" y="349"/>
                      </a:cubicBezTo>
                      <a:cubicBezTo>
                        <a:pt x="24" y="349"/>
                        <a:pt x="31" y="268"/>
                        <a:pt x="31" y="173"/>
                      </a:cubicBezTo>
                      <a:cubicBezTo>
                        <a:pt x="31" y="77"/>
                        <a:pt x="24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3" name="Google Shape;5123;p41"/>
                <p:cNvSpPr/>
                <p:nvPr/>
              </p:nvSpPr>
              <p:spPr>
                <a:xfrm>
                  <a:off x="4528090" y="4414290"/>
                  <a:ext cx="3589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6" extrusionOk="0">
                      <a:moveTo>
                        <a:pt x="16" y="0"/>
                      </a:moveTo>
                      <a:cubicBezTo>
                        <a:pt x="5" y="0"/>
                        <a:pt x="1" y="77"/>
                        <a:pt x="1" y="173"/>
                      </a:cubicBezTo>
                      <a:cubicBezTo>
                        <a:pt x="1" y="269"/>
                        <a:pt x="5" y="345"/>
                        <a:pt x="16" y="345"/>
                      </a:cubicBezTo>
                      <a:cubicBezTo>
                        <a:pt x="24" y="345"/>
                        <a:pt x="31" y="269"/>
                        <a:pt x="31" y="173"/>
                      </a:cubicBezTo>
                      <a:cubicBezTo>
                        <a:pt x="31" y="77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41"/>
                <p:cNvSpPr/>
                <p:nvPr/>
              </p:nvSpPr>
              <p:spPr>
                <a:xfrm>
                  <a:off x="4588311" y="4354177"/>
                  <a:ext cx="386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1" extrusionOk="0">
                      <a:moveTo>
                        <a:pt x="173" y="0"/>
                      </a:moveTo>
                      <a:cubicBezTo>
                        <a:pt x="76" y="0"/>
                        <a:pt x="0" y="7"/>
                        <a:pt x="0" y="16"/>
                      </a:cubicBezTo>
                      <a:cubicBezTo>
                        <a:pt x="0" y="23"/>
                        <a:pt x="76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41"/>
                <p:cNvSpPr/>
                <p:nvPr/>
              </p:nvSpPr>
              <p:spPr>
                <a:xfrm>
                  <a:off x="4432320" y="4354177"/>
                  <a:ext cx="39251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8" y="30"/>
                        <a:pt x="349" y="23"/>
                        <a:pt x="349" y="16"/>
                      </a:cubicBezTo>
                      <a:cubicBezTo>
                        <a:pt x="349" y="7"/>
                        <a:pt x="268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41"/>
                <p:cNvSpPr/>
                <p:nvPr/>
              </p:nvSpPr>
              <p:spPr>
                <a:xfrm>
                  <a:off x="4570256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51" y="1"/>
                      </a:moveTo>
                      <a:cubicBezTo>
                        <a:pt x="238" y="1"/>
                        <a:pt x="183" y="48"/>
                        <a:pt x="119" y="113"/>
                      </a:cubicBezTo>
                      <a:cubicBezTo>
                        <a:pt x="53" y="178"/>
                        <a:pt x="0" y="239"/>
                        <a:pt x="8" y="247"/>
                      </a:cubicBezTo>
                      <a:cubicBezTo>
                        <a:pt x="8" y="247"/>
                        <a:pt x="8" y="247"/>
                        <a:pt x="9" y="247"/>
                      </a:cubicBezTo>
                      <a:cubicBezTo>
                        <a:pt x="20" y="247"/>
                        <a:pt x="75" y="198"/>
                        <a:pt x="142" y="132"/>
                      </a:cubicBezTo>
                      <a:cubicBezTo>
                        <a:pt x="207" y="67"/>
                        <a:pt x="257" y="5"/>
                        <a:pt x="253" y="1"/>
                      </a:cubicBezTo>
                      <a:cubicBezTo>
                        <a:pt x="253" y="1"/>
                        <a:pt x="252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41"/>
                <p:cNvSpPr/>
                <p:nvPr/>
              </p:nvSpPr>
              <p:spPr>
                <a:xfrm>
                  <a:off x="4460132" y="4397131"/>
                  <a:ext cx="29046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7" extrusionOk="0">
                      <a:moveTo>
                        <a:pt x="249" y="0"/>
                      </a:moveTo>
                      <a:cubicBezTo>
                        <a:pt x="241" y="0"/>
                        <a:pt x="182" y="49"/>
                        <a:pt x="120" y="111"/>
                      </a:cubicBezTo>
                      <a:cubicBezTo>
                        <a:pt x="51" y="180"/>
                        <a:pt x="1" y="238"/>
                        <a:pt x="9" y="245"/>
                      </a:cubicBezTo>
                      <a:cubicBezTo>
                        <a:pt x="9" y="246"/>
                        <a:pt x="10" y="246"/>
                        <a:pt x="11" y="246"/>
                      </a:cubicBezTo>
                      <a:cubicBezTo>
                        <a:pt x="21" y="246"/>
                        <a:pt x="75" y="198"/>
                        <a:pt x="139" y="134"/>
                      </a:cubicBezTo>
                      <a:cubicBezTo>
                        <a:pt x="208" y="65"/>
                        <a:pt x="258" y="8"/>
                        <a:pt x="250" y="1"/>
                      </a:cubicBezTo>
                      <a:cubicBezTo>
                        <a:pt x="250" y="0"/>
                        <a:pt x="250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41"/>
                <p:cNvSpPr/>
                <p:nvPr/>
              </p:nvSpPr>
              <p:spPr>
                <a:xfrm>
                  <a:off x="4570256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8"/>
                        <a:pt x="53" y="65"/>
                        <a:pt x="119" y="134"/>
                      </a:cubicBezTo>
                      <a:cubicBezTo>
                        <a:pt x="183" y="198"/>
                        <a:pt x="237" y="246"/>
                        <a:pt x="251" y="246"/>
                      </a:cubicBezTo>
                      <a:cubicBezTo>
                        <a:pt x="252" y="246"/>
                        <a:pt x="253" y="246"/>
                        <a:pt x="253" y="245"/>
                      </a:cubicBezTo>
                      <a:cubicBezTo>
                        <a:pt x="257" y="238"/>
                        <a:pt x="207" y="180"/>
                        <a:pt x="142" y="111"/>
                      </a:cubicBezTo>
                      <a:cubicBezTo>
                        <a:pt x="76" y="49"/>
                        <a:pt x="21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41"/>
                <p:cNvSpPr/>
                <p:nvPr/>
              </p:nvSpPr>
              <p:spPr>
                <a:xfrm>
                  <a:off x="4460132" y="4286999"/>
                  <a:ext cx="29046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8" extrusionOk="0">
                      <a:moveTo>
                        <a:pt x="11" y="1"/>
                      </a:move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1" y="5"/>
                        <a:pt x="51" y="67"/>
                        <a:pt x="120" y="132"/>
                      </a:cubicBezTo>
                      <a:cubicBezTo>
                        <a:pt x="183" y="198"/>
                        <a:pt x="242" y="247"/>
                        <a:pt x="250" y="247"/>
                      </a:cubicBezTo>
                      <a:cubicBezTo>
                        <a:pt x="250" y="247"/>
                        <a:pt x="250" y="247"/>
                        <a:pt x="250" y="247"/>
                      </a:cubicBezTo>
                      <a:cubicBezTo>
                        <a:pt x="258" y="239"/>
                        <a:pt x="208" y="178"/>
                        <a:pt x="139" y="113"/>
                      </a:cubicBezTo>
                      <a:cubicBezTo>
                        <a:pt x="74" y="48"/>
                        <a:pt x="2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41"/>
                <p:cNvSpPr/>
                <p:nvPr/>
              </p:nvSpPr>
              <p:spPr>
                <a:xfrm>
                  <a:off x="4551753" y="4266026"/>
                  <a:ext cx="1682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19" extrusionOk="0">
                      <a:moveTo>
                        <a:pt x="142" y="1"/>
                      </a:moveTo>
                      <a:cubicBezTo>
                        <a:pt x="133" y="1"/>
                        <a:pt x="95" y="68"/>
                        <a:pt x="62" y="153"/>
                      </a:cubicBezTo>
                      <a:cubicBezTo>
                        <a:pt x="24" y="242"/>
                        <a:pt x="1" y="319"/>
                        <a:pt x="8" y="319"/>
                      </a:cubicBezTo>
                      <a:cubicBezTo>
                        <a:pt x="8" y="319"/>
                        <a:pt x="8" y="319"/>
                        <a:pt x="9" y="319"/>
                      </a:cubicBezTo>
                      <a:cubicBezTo>
                        <a:pt x="18" y="319"/>
                        <a:pt x="51" y="251"/>
                        <a:pt x="89" y="165"/>
                      </a:cubicBezTo>
                      <a:cubicBezTo>
                        <a:pt x="127" y="77"/>
                        <a:pt x="150" y="4"/>
                        <a:pt x="142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41"/>
                <p:cNvSpPr/>
                <p:nvPr/>
              </p:nvSpPr>
              <p:spPr>
                <a:xfrm>
                  <a:off x="4490747" y="4409467"/>
                  <a:ext cx="17270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3" extrusionOk="0">
                      <a:moveTo>
                        <a:pt x="146" y="1"/>
                      </a:moveTo>
                      <a:cubicBezTo>
                        <a:pt x="136" y="1"/>
                        <a:pt x="99" y="68"/>
                        <a:pt x="62" y="154"/>
                      </a:cubicBezTo>
                      <a:cubicBezTo>
                        <a:pt x="27" y="243"/>
                        <a:pt x="0" y="319"/>
                        <a:pt x="8" y="323"/>
                      </a:cubicBezTo>
                      <a:cubicBezTo>
                        <a:pt x="16" y="323"/>
                        <a:pt x="54" y="254"/>
                        <a:pt x="92" y="166"/>
                      </a:cubicBezTo>
                      <a:cubicBezTo>
                        <a:pt x="127" y="78"/>
                        <a:pt x="154" y="6"/>
                        <a:pt x="146" y="1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41"/>
                <p:cNvSpPr/>
                <p:nvPr/>
              </p:nvSpPr>
              <p:spPr>
                <a:xfrm>
                  <a:off x="4583153" y="4378402"/>
                  <a:ext cx="36559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8" extrusionOk="0">
                      <a:moveTo>
                        <a:pt x="8" y="1"/>
                      </a:move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0" y="10"/>
                        <a:pt x="69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1" y="137"/>
                        <a:pt x="322" y="136"/>
                      </a:cubicBezTo>
                      <a:cubicBezTo>
                        <a:pt x="326" y="129"/>
                        <a:pt x="257" y="94"/>
                        <a:pt x="168" y="56"/>
                      </a:cubicBezTo>
                      <a:cubicBezTo>
                        <a:pt x="92" y="22"/>
                        <a:pt x="26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41"/>
                <p:cNvSpPr/>
                <p:nvPr/>
              </p:nvSpPr>
              <p:spPr>
                <a:xfrm>
                  <a:off x="4439498" y="4317504"/>
                  <a:ext cx="36784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41" extrusionOk="0">
                      <a:moveTo>
                        <a:pt x="10" y="0"/>
                      </a:move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4" y="141"/>
                        <a:pt x="319" y="141"/>
                      </a:cubicBezTo>
                      <a:cubicBezTo>
                        <a:pt x="322" y="141"/>
                        <a:pt x="323" y="140"/>
                        <a:pt x="323" y="139"/>
                      </a:cubicBezTo>
                      <a:cubicBezTo>
                        <a:pt x="327" y="131"/>
                        <a:pt x="258" y="93"/>
                        <a:pt x="170" y="59"/>
                      </a:cubicBezTo>
                      <a:cubicBezTo>
                        <a:pt x="93" y="25"/>
                        <a:pt x="2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41"/>
                <p:cNvSpPr/>
                <p:nvPr/>
              </p:nvSpPr>
              <p:spPr>
                <a:xfrm>
                  <a:off x="4583489" y="4319074"/>
                  <a:ext cx="37120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35" extrusionOk="0">
                      <a:moveTo>
                        <a:pt x="322" y="1"/>
                      </a:moveTo>
                      <a:cubicBezTo>
                        <a:pt x="303" y="1"/>
                        <a:pt x="235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5" y="134"/>
                        <a:pt x="7" y="134"/>
                        <a:pt x="9" y="134"/>
                      </a:cubicBezTo>
                      <a:cubicBezTo>
                        <a:pt x="28" y="134"/>
                        <a:pt x="93" y="112"/>
                        <a:pt x="170" y="79"/>
                      </a:cubicBezTo>
                      <a:cubicBezTo>
                        <a:pt x="257" y="45"/>
                        <a:pt x="331" y="10"/>
                        <a:pt x="326" y="2"/>
                      </a:cubicBezTo>
                      <a:cubicBezTo>
                        <a:pt x="326" y="1"/>
                        <a:pt x="324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41"/>
                <p:cNvSpPr/>
                <p:nvPr/>
              </p:nvSpPr>
              <p:spPr>
                <a:xfrm>
                  <a:off x="4439161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21" y="0"/>
                      </a:moveTo>
                      <a:cubicBezTo>
                        <a:pt x="303" y="0"/>
                        <a:pt x="235" y="22"/>
                        <a:pt x="158" y="51"/>
                      </a:cubicBezTo>
                      <a:cubicBezTo>
                        <a:pt x="69" y="90"/>
                        <a:pt x="0" y="124"/>
                        <a:pt x="4" y="132"/>
                      </a:cubicBezTo>
                      <a:cubicBezTo>
                        <a:pt x="4" y="133"/>
                        <a:pt x="5" y="134"/>
                        <a:pt x="8" y="134"/>
                      </a:cubicBezTo>
                      <a:cubicBezTo>
                        <a:pt x="24" y="134"/>
                        <a:pt x="92" y="112"/>
                        <a:pt x="169" y="83"/>
                      </a:cubicBezTo>
                      <a:cubicBezTo>
                        <a:pt x="257" y="44"/>
                        <a:pt x="326" y="9"/>
                        <a:pt x="326" y="2"/>
                      </a:cubicBezTo>
                      <a:cubicBezTo>
                        <a:pt x="325" y="1"/>
                        <a:pt x="324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41"/>
                <p:cNvSpPr/>
                <p:nvPr/>
              </p:nvSpPr>
              <p:spPr>
                <a:xfrm>
                  <a:off x="4550968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8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57" y="165"/>
                      </a:cubicBezTo>
                      <a:cubicBezTo>
                        <a:pt x="91" y="255"/>
                        <a:pt x="128" y="323"/>
                        <a:pt x="137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5" y="318"/>
                        <a:pt x="122" y="245"/>
                        <a:pt x="84" y="153"/>
                      </a:cubicBezTo>
                      <a:cubicBezTo>
                        <a:pt x="51" y="68"/>
                        <a:pt x="17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41"/>
                <p:cNvSpPr/>
                <p:nvPr/>
              </p:nvSpPr>
              <p:spPr>
                <a:xfrm>
                  <a:off x="4492429" y="4265578"/>
                  <a:ext cx="16485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323" extrusionOk="0">
                      <a:moveTo>
                        <a:pt x="9" y="1"/>
                      </a:move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1" y="5"/>
                        <a:pt x="24" y="77"/>
                        <a:pt x="58" y="166"/>
                      </a:cubicBezTo>
                      <a:cubicBezTo>
                        <a:pt x="93" y="254"/>
                        <a:pt x="127" y="323"/>
                        <a:pt x="135" y="323"/>
                      </a:cubicBezTo>
                      <a:cubicBezTo>
                        <a:pt x="146" y="318"/>
                        <a:pt x="123" y="242"/>
                        <a:pt x="85" y="154"/>
                      </a:cubicBezTo>
                      <a:cubicBezTo>
                        <a:pt x="51" y="6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8" name="Google Shape;5138;p41"/>
                <p:cNvSpPr/>
                <p:nvPr/>
              </p:nvSpPr>
              <p:spPr>
                <a:xfrm>
                  <a:off x="4539641" y="4259970"/>
                  <a:ext cx="9196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342" extrusionOk="0">
                      <a:moveTo>
                        <a:pt x="74" y="0"/>
                      </a:moveTo>
                      <a:cubicBezTo>
                        <a:pt x="66" y="0"/>
                        <a:pt x="47" y="74"/>
                        <a:pt x="28" y="170"/>
                      </a:cubicBezTo>
                      <a:cubicBezTo>
                        <a:pt x="9" y="262"/>
                        <a:pt x="1" y="342"/>
                        <a:pt x="9" y="342"/>
                      </a:cubicBezTo>
                      <a:cubicBezTo>
                        <a:pt x="9" y="342"/>
                        <a:pt x="10" y="342"/>
                        <a:pt x="10" y="342"/>
                      </a:cubicBezTo>
                      <a:cubicBezTo>
                        <a:pt x="21" y="342"/>
                        <a:pt x="40" y="267"/>
                        <a:pt x="59" y="173"/>
                      </a:cubicBezTo>
                      <a:cubicBezTo>
                        <a:pt x="74" y="81"/>
                        <a:pt x="82" y="5"/>
                        <a:pt x="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9" name="Google Shape;5139;p41"/>
                <p:cNvSpPr/>
                <p:nvPr/>
              </p:nvSpPr>
              <p:spPr>
                <a:xfrm>
                  <a:off x="4510484" y="4413393"/>
                  <a:ext cx="908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9" extrusionOk="0">
                      <a:moveTo>
                        <a:pt x="73" y="1"/>
                      </a:moveTo>
                      <a:cubicBezTo>
                        <a:pt x="65" y="1"/>
                        <a:pt x="43" y="76"/>
                        <a:pt x="27" y="165"/>
                      </a:cubicBezTo>
                      <a:cubicBezTo>
                        <a:pt x="8" y="261"/>
                        <a:pt x="1" y="338"/>
                        <a:pt x="8" y="338"/>
                      </a:cubicBezTo>
                      <a:cubicBezTo>
                        <a:pt x="8" y="338"/>
                        <a:pt x="8" y="339"/>
                        <a:pt x="9" y="339"/>
                      </a:cubicBezTo>
                      <a:cubicBezTo>
                        <a:pt x="17" y="339"/>
                        <a:pt x="40" y="263"/>
                        <a:pt x="54" y="173"/>
                      </a:cubicBezTo>
                      <a:cubicBezTo>
                        <a:pt x="73" y="77"/>
                        <a:pt x="81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41"/>
                <p:cNvSpPr/>
                <p:nvPr/>
              </p:nvSpPr>
              <p:spPr>
                <a:xfrm>
                  <a:off x="4587078" y="4366289"/>
                  <a:ext cx="38690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4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4"/>
                        <a:pt x="76" y="34"/>
                        <a:pt x="168" y="53"/>
                      </a:cubicBezTo>
                      <a:cubicBezTo>
                        <a:pt x="237" y="64"/>
                        <a:pt x="296" y="73"/>
                        <a:pt x="323" y="73"/>
                      </a:cubicBezTo>
                      <a:cubicBezTo>
                        <a:pt x="334" y="73"/>
                        <a:pt x="340" y="72"/>
                        <a:pt x="340" y="69"/>
                      </a:cubicBezTo>
                      <a:cubicBezTo>
                        <a:pt x="345" y="60"/>
                        <a:pt x="268" y="41"/>
                        <a:pt x="176" y="23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41"/>
                <p:cNvSpPr/>
                <p:nvPr/>
              </p:nvSpPr>
              <p:spPr>
                <a:xfrm>
                  <a:off x="4434003" y="4337018"/>
                  <a:ext cx="38354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2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1"/>
                        <a:pt x="73" y="34"/>
                        <a:pt x="170" y="54"/>
                      </a:cubicBezTo>
                      <a:cubicBezTo>
                        <a:pt x="236" y="64"/>
                        <a:pt x="297" y="72"/>
                        <a:pt x="325" y="72"/>
                      </a:cubicBezTo>
                      <a:cubicBezTo>
                        <a:pt x="336" y="72"/>
                        <a:pt x="341" y="71"/>
                        <a:pt x="341" y="68"/>
                      </a:cubicBezTo>
                      <a:cubicBezTo>
                        <a:pt x="341" y="61"/>
                        <a:pt x="269" y="42"/>
                        <a:pt x="173" y="22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41"/>
                <p:cNvSpPr/>
                <p:nvPr/>
              </p:nvSpPr>
              <p:spPr>
                <a:xfrm>
                  <a:off x="4577546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42" y="86"/>
                      </a:cubicBezTo>
                      <a:cubicBezTo>
                        <a:pt x="62" y="139"/>
                        <a:pt x="0" y="190"/>
                        <a:pt x="4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2" y="194"/>
                        <a:pt x="83" y="158"/>
                        <a:pt x="158" y="109"/>
                      </a:cubicBezTo>
                      <a:cubicBezTo>
                        <a:pt x="238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41"/>
                <p:cNvSpPr/>
                <p:nvPr/>
              </p:nvSpPr>
              <p:spPr>
                <a:xfrm>
                  <a:off x="4448581" y="4388383"/>
                  <a:ext cx="33307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99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39" y="86"/>
                      </a:cubicBezTo>
                      <a:cubicBezTo>
                        <a:pt x="62" y="139"/>
                        <a:pt x="1" y="189"/>
                        <a:pt x="5" y="197"/>
                      </a:cubicBezTo>
                      <a:cubicBezTo>
                        <a:pt x="5" y="198"/>
                        <a:pt x="6" y="198"/>
                        <a:pt x="7" y="198"/>
                      </a:cubicBezTo>
                      <a:cubicBezTo>
                        <a:pt x="20" y="198"/>
                        <a:pt x="84" y="162"/>
                        <a:pt x="158" y="113"/>
                      </a:cubicBezTo>
                      <a:cubicBezTo>
                        <a:pt x="234" y="59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41"/>
                <p:cNvSpPr/>
                <p:nvPr/>
              </p:nvSpPr>
              <p:spPr>
                <a:xfrm>
                  <a:off x="4561621" y="4403972"/>
                  <a:ext cx="23775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289" extrusionOk="0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3" y="229"/>
                        <a:pt x="190" y="289"/>
                        <a:pt x="202" y="289"/>
                      </a:cubicBezTo>
                      <a:cubicBezTo>
                        <a:pt x="203" y="289"/>
                        <a:pt x="204" y="289"/>
                        <a:pt x="204" y="288"/>
                      </a:cubicBezTo>
                      <a:cubicBezTo>
                        <a:pt x="211" y="284"/>
                        <a:pt x="173" y="215"/>
                        <a:pt x="119" y="138"/>
                      </a:cubicBezTo>
                      <a:cubicBezTo>
                        <a:pt x="68" y="60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41"/>
                <p:cNvSpPr/>
                <p:nvPr/>
              </p:nvSpPr>
              <p:spPr>
                <a:xfrm>
                  <a:off x="4474374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1" y="9"/>
                        <a:pt x="39" y="73"/>
                        <a:pt x="93" y="154"/>
                      </a:cubicBezTo>
                      <a:cubicBezTo>
                        <a:pt x="144" y="232"/>
                        <a:pt x="189" y="289"/>
                        <a:pt x="200" y="289"/>
                      </a:cubicBezTo>
                      <a:cubicBezTo>
                        <a:pt x="200" y="289"/>
                        <a:pt x="200" y="289"/>
                        <a:pt x="200" y="289"/>
                      </a:cubicBezTo>
                      <a:cubicBezTo>
                        <a:pt x="208" y="285"/>
                        <a:pt x="169" y="216"/>
                        <a:pt x="116" y="139"/>
                      </a:cubicBezTo>
                      <a:cubicBezTo>
                        <a:pt x="64" y="61"/>
                        <a:pt x="15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41"/>
                <p:cNvSpPr/>
                <p:nvPr/>
              </p:nvSpPr>
              <p:spPr>
                <a:xfrm>
                  <a:off x="4561621" y="4274998"/>
                  <a:ext cx="22990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89" extrusionOk="0">
                      <a:moveTo>
                        <a:pt x="198" y="0"/>
                      </a:moveTo>
                      <a:cubicBezTo>
                        <a:pt x="187" y="0"/>
                        <a:pt x="140" y="59"/>
                        <a:pt x="89" y="135"/>
                      </a:cubicBezTo>
                      <a:cubicBezTo>
                        <a:pt x="35" y="216"/>
                        <a:pt x="1" y="280"/>
                        <a:pt x="4" y="289"/>
                      </a:cubicBezTo>
                      <a:cubicBezTo>
                        <a:pt x="5" y="289"/>
                        <a:pt x="5" y="289"/>
                        <a:pt x="5" y="289"/>
                      </a:cubicBezTo>
                      <a:cubicBezTo>
                        <a:pt x="15" y="289"/>
                        <a:pt x="63" y="228"/>
                        <a:pt x="116" y="151"/>
                      </a:cubicBezTo>
                      <a:cubicBezTo>
                        <a:pt x="169" y="73"/>
                        <a:pt x="204" y="4"/>
                        <a:pt x="199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41"/>
                <p:cNvSpPr/>
                <p:nvPr/>
              </p:nvSpPr>
              <p:spPr>
                <a:xfrm>
                  <a:off x="4474823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9" y="1"/>
                      </a:moveTo>
                      <a:cubicBezTo>
                        <a:pt x="189" y="1"/>
                        <a:pt x="141" y="61"/>
                        <a:pt x="89" y="135"/>
                      </a:cubicBezTo>
                      <a:cubicBezTo>
                        <a:pt x="35" y="216"/>
                        <a:pt x="0" y="285"/>
                        <a:pt x="8" y="289"/>
                      </a:cubicBezTo>
                      <a:cubicBezTo>
                        <a:pt x="8" y="289"/>
                        <a:pt x="8" y="289"/>
                        <a:pt x="9" y="289"/>
                      </a:cubicBezTo>
                      <a:cubicBezTo>
                        <a:pt x="19" y="289"/>
                        <a:pt x="64" y="233"/>
                        <a:pt x="115" y="155"/>
                      </a:cubicBezTo>
                      <a:cubicBezTo>
                        <a:pt x="169" y="75"/>
                        <a:pt x="207" y="6"/>
                        <a:pt x="200" y="1"/>
                      </a:cubicBezTo>
                      <a:cubicBezTo>
                        <a:pt x="200" y="1"/>
                        <a:pt x="200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41"/>
                <p:cNvSpPr/>
                <p:nvPr/>
              </p:nvSpPr>
              <p:spPr>
                <a:xfrm>
                  <a:off x="4577994" y="4388047"/>
                  <a:ext cx="33195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8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8" y="59"/>
                        <a:pt x="138" y="112"/>
                      </a:cubicBezTo>
                      <a:cubicBezTo>
                        <a:pt x="212" y="161"/>
                        <a:pt x="277" y="197"/>
                        <a:pt x="289" y="197"/>
                      </a:cubicBezTo>
                      <a:cubicBezTo>
                        <a:pt x="291" y="197"/>
                        <a:pt x="291" y="197"/>
                        <a:pt x="292" y="197"/>
                      </a:cubicBezTo>
                      <a:cubicBezTo>
                        <a:pt x="295" y="188"/>
                        <a:pt x="234" y="139"/>
                        <a:pt x="157" y="85"/>
                      </a:cubicBezTo>
                      <a:cubicBezTo>
                        <a:pt x="80" y="38"/>
                        <a:pt x="14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41"/>
                <p:cNvSpPr/>
                <p:nvPr/>
              </p:nvSpPr>
              <p:spPr>
                <a:xfrm>
                  <a:off x="4448245" y="4301578"/>
                  <a:ext cx="33643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5" extrusionOk="0">
                      <a:moveTo>
                        <a:pt x="7" y="1"/>
                      </a:moveTo>
                      <a:cubicBezTo>
                        <a:pt x="6" y="1"/>
                        <a:pt x="5" y="1"/>
                        <a:pt x="4" y="2"/>
                      </a:cubicBezTo>
                      <a:cubicBezTo>
                        <a:pt x="0" y="9"/>
                        <a:pt x="61" y="55"/>
                        <a:pt x="142" y="109"/>
                      </a:cubicBezTo>
                      <a:cubicBezTo>
                        <a:pt x="215" y="158"/>
                        <a:pt x="276" y="194"/>
                        <a:pt x="292" y="194"/>
                      </a:cubicBezTo>
                      <a:cubicBezTo>
                        <a:pt x="294" y="194"/>
                        <a:pt x="295" y="194"/>
                        <a:pt x="295" y="193"/>
                      </a:cubicBezTo>
                      <a:cubicBezTo>
                        <a:pt x="299" y="186"/>
                        <a:pt x="237" y="140"/>
                        <a:pt x="157" y="86"/>
                      </a:cubicBezTo>
                      <a:cubicBezTo>
                        <a:pt x="84" y="37"/>
                        <a:pt x="23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41"/>
                <p:cNvSpPr/>
                <p:nvPr/>
              </p:nvSpPr>
              <p:spPr>
                <a:xfrm>
                  <a:off x="4587078" y="4336569"/>
                  <a:ext cx="38241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4" extrusionOk="0">
                      <a:moveTo>
                        <a:pt x="326" y="1"/>
                      </a:moveTo>
                      <a:cubicBezTo>
                        <a:pt x="299" y="1"/>
                        <a:pt x="237" y="8"/>
                        <a:pt x="168" y="23"/>
                      </a:cubicBezTo>
                      <a:cubicBezTo>
                        <a:pt x="73" y="42"/>
                        <a:pt x="0" y="61"/>
                        <a:pt x="0" y="69"/>
                      </a:cubicBezTo>
                      <a:cubicBezTo>
                        <a:pt x="1" y="72"/>
                        <a:pt x="8" y="74"/>
                        <a:pt x="19" y="74"/>
                      </a:cubicBezTo>
                      <a:cubicBezTo>
                        <a:pt x="47" y="74"/>
                        <a:pt x="105" y="63"/>
                        <a:pt x="172" y="49"/>
                      </a:cubicBezTo>
                      <a:cubicBezTo>
                        <a:pt x="268" y="35"/>
                        <a:pt x="340" y="12"/>
                        <a:pt x="340" y="3"/>
                      </a:cubicBezTo>
                      <a:cubicBezTo>
                        <a:pt x="340" y="2"/>
                        <a:pt x="335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41"/>
                <p:cNvSpPr/>
                <p:nvPr/>
              </p:nvSpPr>
              <p:spPr>
                <a:xfrm>
                  <a:off x="4434003" y="4366738"/>
                  <a:ext cx="38354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5" extrusionOk="0">
                      <a:moveTo>
                        <a:pt x="327" y="0"/>
                      </a:moveTo>
                      <a:cubicBezTo>
                        <a:pt x="300" y="0"/>
                        <a:pt x="238" y="8"/>
                        <a:pt x="170" y="22"/>
                      </a:cubicBezTo>
                      <a:cubicBezTo>
                        <a:pt x="73" y="42"/>
                        <a:pt x="0" y="65"/>
                        <a:pt x="0" y="72"/>
                      </a:cubicBezTo>
                      <a:cubicBezTo>
                        <a:pt x="1" y="74"/>
                        <a:pt x="7" y="75"/>
                        <a:pt x="17" y="75"/>
                      </a:cubicBezTo>
                      <a:cubicBezTo>
                        <a:pt x="45" y="75"/>
                        <a:pt x="106" y="67"/>
                        <a:pt x="177" y="53"/>
                      </a:cubicBezTo>
                      <a:cubicBezTo>
                        <a:pt x="269" y="33"/>
                        <a:pt x="341" y="10"/>
                        <a:pt x="341" y="3"/>
                      </a:cubicBezTo>
                      <a:cubicBezTo>
                        <a:pt x="341" y="1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41"/>
                <p:cNvSpPr/>
                <p:nvPr/>
              </p:nvSpPr>
              <p:spPr>
                <a:xfrm>
                  <a:off x="4540090" y="4413056"/>
                  <a:ext cx="964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4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4"/>
                        <a:pt x="9" y="80"/>
                        <a:pt x="28" y="176"/>
                      </a:cubicBezTo>
                      <a:cubicBezTo>
                        <a:pt x="47" y="268"/>
                        <a:pt x="66" y="341"/>
                        <a:pt x="78" y="341"/>
                      </a:cubicBezTo>
                      <a:cubicBezTo>
                        <a:pt x="85" y="341"/>
                        <a:pt x="78" y="260"/>
                        <a:pt x="59" y="168"/>
                      </a:cubicBezTo>
                      <a:cubicBezTo>
                        <a:pt x="39" y="73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41"/>
                <p:cNvSpPr/>
                <p:nvPr/>
              </p:nvSpPr>
              <p:spPr>
                <a:xfrm>
                  <a:off x="4510035" y="4260419"/>
                  <a:ext cx="9084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8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1" y="1"/>
                        <a:pt x="8" y="77"/>
                        <a:pt x="28" y="173"/>
                      </a:cubicBezTo>
                      <a:cubicBezTo>
                        <a:pt x="43" y="263"/>
                        <a:pt x="65" y="338"/>
                        <a:pt x="73" y="338"/>
                      </a:cubicBezTo>
                      <a:cubicBezTo>
                        <a:pt x="73" y="338"/>
                        <a:pt x="73" y="338"/>
                        <a:pt x="74" y="338"/>
                      </a:cubicBezTo>
                      <a:cubicBezTo>
                        <a:pt x="81" y="338"/>
                        <a:pt x="74" y="261"/>
                        <a:pt x="54" y="166"/>
                      </a:cubicBezTo>
                      <a:cubicBezTo>
                        <a:pt x="36" y="76"/>
                        <a:pt x="1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54" name="Google Shape;5154;p41"/>
            <p:cNvGrpSpPr/>
            <p:nvPr/>
          </p:nvGrpSpPr>
          <p:grpSpPr>
            <a:xfrm>
              <a:off x="4415050" y="3902974"/>
              <a:ext cx="914092" cy="469794"/>
              <a:chOff x="4415050" y="3065562"/>
              <a:chExt cx="914092" cy="469794"/>
            </a:xfrm>
          </p:grpSpPr>
          <p:sp>
            <p:nvSpPr>
              <p:cNvPr id="5155" name="Google Shape;5155;p41"/>
              <p:cNvSpPr/>
              <p:nvPr/>
            </p:nvSpPr>
            <p:spPr>
              <a:xfrm>
                <a:off x="4561285" y="3338873"/>
                <a:ext cx="53717" cy="6583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7" extrusionOk="0">
                    <a:moveTo>
                      <a:pt x="230" y="1"/>
                    </a:moveTo>
                    <a:lnTo>
                      <a:pt x="0" y="480"/>
                    </a:lnTo>
                    <a:lnTo>
                      <a:pt x="268" y="586"/>
                    </a:lnTo>
                    <a:lnTo>
                      <a:pt x="478" y="13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41"/>
              <p:cNvSpPr/>
              <p:nvPr/>
            </p:nvSpPr>
            <p:spPr>
              <a:xfrm>
                <a:off x="4415050" y="3355247"/>
                <a:ext cx="272624" cy="180109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06" extrusionOk="0">
                    <a:moveTo>
                      <a:pt x="940" y="1"/>
                    </a:moveTo>
                    <a:cubicBezTo>
                      <a:pt x="367" y="1"/>
                      <a:pt x="1" y="514"/>
                      <a:pt x="1" y="514"/>
                    </a:cubicBezTo>
                    <a:lnTo>
                      <a:pt x="2193" y="1606"/>
                    </a:lnTo>
                    <a:cubicBezTo>
                      <a:pt x="2193" y="1606"/>
                      <a:pt x="2431" y="725"/>
                      <a:pt x="1529" y="180"/>
                    </a:cubicBezTo>
                    <a:cubicBezTo>
                      <a:pt x="1316" y="50"/>
                      <a:pt x="1118" y="1"/>
                      <a:pt x="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41"/>
              <p:cNvSpPr/>
              <p:nvPr/>
            </p:nvSpPr>
            <p:spPr>
              <a:xfrm>
                <a:off x="4544463" y="3065562"/>
                <a:ext cx="784679" cy="441413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3936" extrusionOk="0">
                    <a:moveTo>
                      <a:pt x="1116" y="1"/>
                    </a:moveTo>
                    <a:lnTo>
                      <a:pt x="215" y="2173"/>
                    </a:lnTo>
                    <a:cubicBezTo>
                      <a:pt x="135" y="2330"/>
                      <a:pt x="0" y="2484"/>
                      <a:pt x="283" y="2641"/>
                    </a:cubicBezTo>
                    <a:cubicBezTo>
                      <a:pt x="743" y="2901"/>
                      <a:pt x="1081" y="3288"/>
                      <a:pt x="1134" y="3936"/>
                    </a:cubicBezTo>
                    <a:lnTo>
                      <a:pt x="3729" y="3936"/>
                    </a:lnTo>
                    <a:cubicBezTo>
                      <a:pt x="3912" y="3936"/>
                      <a:pt x="4073" y="3813"/>
                      <a:pt x="4123" y="3637"/>
                    </a:cubicBezTo>
                    <a:lnTo>
                      <a:pt x="6997" y="3805"/>
                    </a:lnTo>
                    <a:cubicBezTo>
                      <a:pt x="6772" y="3081"/>
                      <a:pt x="6376" y="2449"/>
                      <a:pt x="5732" y="1947"/>
                    </a:cubicBezTo>
                    <a:lnTo>
                      <a:pt x="3081" y="2031"/>
                    </a:lnTo>
                    <a:cubicBezTo>
                      <a:pt x="3353" y="2280"/>
                      <a:pt x="3522" y="2579"/>
                      <a:pt x="3564" y="2931"/>
                    </a:cubicBezTo>
                    <a:cubicBezTo>
                      <a:pt x="3606" y="3262"/>
                      <a:pt x="3350" y="3552"/>
                      <a:pt x="3016" y="3552"/>
                    </a:cubicBezTo>
                    <a:lnTo>
                      <a:pt x="1679" y="3552"/>
                    </a:lnTo>
                    <a:cubicBezTo>
                      <a:pt x="1544" y="3552"/>
                      <a:pt x="1426" y="3476"/>
                      <a:pt x="1372" y="3354"/>
                    </a:cubicBezTo>
                    <a:lnTo>
                      <a:pt x="1065" y="2656"/>
                    </a:lnTo>
                    <a:cubicBezTo>
                      <a:pt x="955" y="2399"/>
                      <a:pt x="939" y="2112"/>
                      <a:pt x="1024" y="1847"/>
                    </a:cubicBezTo>
                    <a:lnTo>
                      <a:pt x="1387" y="154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41"/>
              <p:cNvSpPr/>
              <p:nvPr/>
            </p:nvSpPr>
            <p:spPr>
              <a:xfrm>
                <a:off x="5006829" y="3355920"/>
                <a:ext cx="300100" cy="134801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202" extrusionOk="0">
                    <a:moveTo>
                      <a:pt x="1059" y="1"/>
                    </a:moveTo>
                    <a:cubicBezTo>
                      <a:pt x="117" y="1"/>
                      <a:pt x="0" y="1048"/>
                      <a:pt x="0" y="1048"/>
                    </a:cubicBezTo>
                    <a:lnTo>
                      <a:pt x="2675" y="1201"/>
                    </a:lnTo>
                    <a:cubicBezTo>
                      <a:pt x="2675" y="1201"/>
                      <a:pt x="2227" y="94"/>
                      <a:pt x="1177" y="6"/>
                    </a:cubicBezTo>
                    <a:cubicBezTo>
                      <a:pt x="1136" y="2"/>
                      <a:pt x="1097" y="1"/>
                      <a:pt x="10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9" name="Google Shape;5159;p41"/>
            <p:cNvSpPr/>
            <p:nvPr/>
          </p:nvSpPr>
          <p:spPr>
            <a:xfrm>
              <a:off x="4790169" y="4214886"/>
              <a:ext cx="40596" cy="50803"/>
            </a:xfrm>
            <a:custGeom>
              <a:avLst/>
              <a:gdLst/>
              <a:ahLst/>
              <a:cxnLst/>
              <a:rect l="l" t="t" r="r" b="b"/>
              <a:pathLst>
                <a:path w="362" h="453" extrusionOk="0">
                  <a:moveTo>
                    <a:pt x="1" y="1"/>
                  </a:moveTo>
                  <a:lnTo>
                    <a:pt x="59" y="453"/>
                  </a:lnTo>
                  <a:lnTo>
                    <a:pt x="323" y="453"/>
                  </a:lnTo>
                  <a:lnTo>
                    <a:pt x="36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41"/>
            <p:cNvSpPr/>
            <p:nvPr/>
          </p:nvSpPr>
          <p:spPr>
            <a:xfrm>
              <a:off x="4822017" y="3962658"/>
              <a:ext cx="249859" cy="143549"/>
            </a:xfrm>
            <a:custGeom>
              <a:avLst/>
              <a:gdLst/>
              <a:ahLst/>
              <a:cxnLst/>
              <a:rect l="l" t="t" r="r" b="b"/>
              <a:pathLst>
                <a:path w="2228" h="1280" extrusionOk="0">
                  <a:moveTo>
                    <a:pt x="901" y="0"/>
                  </a:moveTo>
                  <a:cubicBezTo>
                    <a:pt x="901" y="0"/>
                    <a:pt x="921" y="361"/>
                    <a:pt x="951" y="521"/>
                  </a:cubicBezTo>
                  <a:cubicBezTo>
                    <a:pt x="807" y="508"/>
                    <a:pt x="666" y="500"/>
                    <a:pt x="527" y="500"/>
                  </a:cubicBezTo>
                  <a:cubicBezTo>
                    <a:pt x="345" y="500"/>
                    <a:pt x="169" y="514"/>
                    <a:pt x="1" y="544"/>
                  </a:cubicBezTo>
                  <a:lnTo>
                    <a:pt x="74" y="1107"/>
                  </a:lnTo>
                  <a:cubicBezTo>
                    <a:pt x="74" y="1107"/>
                    <a:pt x="718" y="1279"/>
                    <a:pt x="1270" y="1279"/>
                  </a:cubicBezTo>
                  <a:cubicBezTo>
                    <a:pt x="1574" y="1279"/>
                    <a:pt x="1850" y="1227"/>
                    <a:pt x="1975" y="1065"/>
                  </a:cubicBezTo>
                  <a:cubicBezTo>
                    <a:pt x="2227" y="732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41"/>
            <p:cNvSpPr/>
            <p:nvPr/>
          </p:nvSpPr>
          <p:spPr>
            <a:xfrm>
              <a:off x="4772114" y="4021089"/>
              <a:ext cx="101267" cy="197828"/>
            </a:xfrm>
            <a:custGeom>
              <a:avLst/>
              <a:gdLst/>
              <a:ahLst/>
              <a:cxnLst/>
              <a:rect l="l" t="t" r="r" b="b"/>
              <a:pathLst>
                <a:path w="903" h="1764" extrusionOk="0">
                  <a:moveTo>
                    <a:pt x="708" y="0"/>
                  </a:moveTo>
                  <a:cubicBezTo>
                    <a:pt x="641" y="0"/>
                    <a:pt x="266" y="7"/>
                    <a:pt x="116" y="158"/>
                  </a:cubicBezTo>
                  <a:cubicBezTo>
                    <a:pt x="1" y="268"/>
                    <a:pt x="93" y="1177"/>
                    <a:pt x="162" y="1729"/>
                  </a:cubicBezTo>
                  <a:cubicBezTo>
                    <a:pt x="228" y="1754"/>
                    <a:pt x="301" y="1764"/>
                    <a:pt x="375" y="1764"/>
                  </a:cubicBezTo>
                  <a:cubicBezTo>
                    <a:pt x="425" y="1764"/>
                    <a:pt x="474" y="1759"/>
                    <a:pt x="522" y="1752"/>
                  </a:cubicBezTo>
                  <a:cubicBezTo>
                    <a:pt x="584" y="1257"/>
                    <a:pt x="680" y="793"/>
                    <a:pt x="519" y="586"/>
                  </a:cubicBezTo>
                  <a:lnTo>
                    <a:pt x="519" y="586"/>
                  </a:lnTo>
                  <a:lnTo>
                    <a:pt x="902" y="664"/>
                  </a:lnTo>
                  <a:lnTo>
                    <a:pt x="718" y="0"/>
                  </a:lnTo>
                  <a:cubicBezTo>
                    <a:pt x="718" y="0"/>
                    <a:pt x="715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41"/>
            <p:cNvSpPr/>
            <p:nvPr/>
          </p:nvSpPr>
          <p:spPr>
            <a:xfrm>
              <a:off x="4726247" y="4256269"/>
              <a:ext cx="119547" cy="52934"/>
            </a:xfrm>
            <a:custGeom>
              <a:avLst/>
              <a:gdLst/>
              <a:ahLst/>
              <a:cxnLst/>
              <a:rect l="l" t="t" r="r" b="b"/>
              <a:pathLst>
                <a:path w="1066" h="472" extrusionOk="0">
                  <a:moveTo>
                    <a:pt x="902" y="0"/>
                  </a:moveTo>
                  <a:cubicBezTo>
                    <a:pt x="895" y="0"/>
                    <a:pt x="888" y="1"/>
                    <a:pt x="882" y="3"/>
                  </a:cubicBezTo>
                  <a:cubicBezTo>
                    <a:pt x="836" y="24"/>
                    <a:pt x="783" y="35"/>
                    <a:pt x="730" y="35"/>
                  </a:cubicBezTo>
                  <a:cubicBezTo>
                    <a:pt x="694" y="35"/>
                    <a:pt x="658" y="30"/>
                    <a:pt x="625" y="19"/>
                  </a:cubicBezTo>
                  <a:cubicBezTo>
                    <a:pt x="615" y="15"/>
                    <a:pt x="604" y="13"/>
                    <a:pt x="594" y="13"/>
                  </a:cubicBezTo>
                  <a:cubicBezTo>
                    <a:pt x="571" y="13"/>
                    <a:pt x="550" y="23"/>
                    <a:pt x="537" y="42"/>
                  </a:cubicBezTo>
                  <a:cubicBezTo>
                    <a:pt x="475" y="122"/>
                    <a:pt x="414" y="176"/>
                    <a:pt x="268" y="237"/>
                  </a:cubicBezTo>
                  <a:cubicBezTo>
                    <a:pt x="228" y="235"/>
                    <a:pt x="189" y="232"/>
                    <a:pt x="153" y="232"/>
                  </a:cubicBezTo>
                  <a:cubicBezTo>
                    <a:pt x="67" y="232"/>
                    <a:pt x="3" y="248"/>
                    <a:pt x="1" y="332"/>
                  </a:cubicBezTo>
                  <a:cubicBezTo>
                    <a:pt x="98" y="425"/>
                    <a:pt x="219" y="471"/>
                    <a:pt x="391" y="471"/>
                  </a:cubicBezTo>
                  <a:cubicBezTo>
                    <a:pt x="449" y="471"/>
                    <a:pt x="512" y="466"/>
                    <a:pt x="583" y="456"/>
                  </a:cubicBezTo>
                  <a:cubicBezTo>
                    <a:pt x="640" y="460"/>
                    <a:pt x="694" y="463"/>
                    <a:pt x="746" y="463"/>
                  </a:cubicBezTo>
                  <a:cubicBezTo>
                    <a:pt x="876" y="463"/>
                    <a:pt x="986" y="443"/>
                    <a:pt x="1066" y="375"/>
                  </a:cubicBezTo>
                  <a:cubicBezTo>
                    <a:pt x="1039" y="252"/>
                    <a:pt x="1016" y="125"/>
                    <a:pt x="958" y="30"/>
                  </a:cubicBezTo>
                  <a:cubicBezTo>
                    <a:pt x="947" y="9"/>
                    <a:pt x="924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41"/>
            <p:cNvSpPr/>
            <p:nvPr/>
          </p:nvSpPr>
          <p:spPr>
            <a:xfrm>
              <a:off x="4947057" y="3717609"/>
              <a:ext cx="67623" cy="62803"/>
            </a:xfrm>
            <a:custGeom>
              <a:avLst/>
              <a:gdLst/>
              <a:ahLst/>
              <a:cxnLst/>
              <a:rect l="l" t="t" r="r" b="b"/>
              <a:pathLst>
                <a:path w="603" h="560" extrusionOk="0">
                  <a:moveTo>
                    <a:pt x="469" y="1"/>
                  </a:moveTo>
                  <a:lnTo>
                    <a:pt x="1" y="142"/>
                  </a:lnTo>
                  <a:lnTo>
                    <a:pt x="219" y="560"/>
                  </a:lnTo>
                  <a:lnTo>
                    <a:pt x="602" y="36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41"/>
            <p:cNvSpPr/>
            <p:nvPr/>
          </p:nvSpPr>
          <p:spPr>
            <a:xfrm>
              <a:off x="4901308" y="3642703"/>
              <a:ext cx="91286" cy="115848"/>
            </a:xfrm>
            <a:custGeom>
              <a:avLst/>
              <a:gdLst/>
              <a:ahLst/>
              <a:cxnLst/>
              <a:rect l="l" t="t" r="r" b="b"/>
              <a:pathLst>
                <a:path w="814" h="1033" extrusionOk="0">
                  <a:moveTo>
                    <a:pt x="416" y="1"/>
                  </a:moveTo>
                  <a:cubicBezTo>
                    <a:pt x="414" y="1"/>
                    <a:pt x="412" y="1"/>
                    <a:pt x="411" y="1"/>
                  </a:cubicBezTo>
                  <a:cubicBezTo>
                    <a:pt x="204" y="9"/>
                    <a:pt x="0" y="246"/>
                    <a:pt x="46" y="522"/>
                  </a:cubicBezTo>
                  <a:cubicBezTo>
                    <a:pt x="101" y="852"/>
                    <a:pt x="188" y="1033"/>
                    <a:pt x="320" y="1033"/>
                  </a:cubicBezTo>
                  <a:cubicBezTo>
                    <a:pt x="384" y="1033"/>
                    <a:pt x="458" y="990"/>
                    <a:pt x="545" y="901"/>
                  </a:cubicBezTo>
                  <a:cubicBezTo>
                    <a:pt x="782" y="656"/>
                    <a:pt x="813" y="782"/>
                    <a:pt x="805" y="503"/>
                  </a:cubicBezTo>
                  <a:cubicBezTo>
                    <a:pt x="798" y="222"/>
                    <a:pt x="624" y="1"/>
                    <a:pt x="416" y="1"/>
                  </a:cubicBezTo>
                  <a:close/>
                </a:path>
              </a:pathLst>
            </a:custGeom>
            <a:solidFill>
              <a:srgbClr val="D39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41"/>
            <p:cNvSpPr/>
            <p:nvPr/>
          </p:nvSpPr>
          <p:spPr>
            <a:xfrm>
              <a:off x="4890761" y="3758544"/>
              <a:ext cx="169451" cy="294499"/>
            </a:xfrm>
            <a:custGeom>
              <a:avLst/>
              <a:gdLst/>
              <a:ahLst/>
              <a:cxnLst/>
              <a:rect l="l" t="t" r="r" b="b"/>
              <a:pathLst>
                <a:path w="1511" h="2626" extrusionOk="0">
                  <a:moveTo>
                    <a:pt x="1104" y="0"/>
                  </a:moveTo>
                  <a:lnTo>
                    <a:pt x="721" y="195"/>
                  </a:lnTo>
                  <a:cubicBezTo>
                    <a:pt x="288" y="770"/>
                    <a:pt x="0" y="1073"/>
                    <a:pt x="0" y="1073"/>
                  </a:cubicBezTo>
                  <a:cubicBezTo>
                    <a:pt x="15" y="1279"/>
                    <a:pt x="112" y="1338"/>
                    <a:pt x="235" y="1338"/>
                  </a:cubicBezTo>
                  <a:cubicBezTo>
                    <a:pt x="243" y="1338"/>
                    <a:pt x="250" y="1338"/>
                    <a:pt x="258" y="1337"/>
                  </a:cubicBezTo>
                  <a:cubicBezTo>
                    <a:pt x="269" y="1728"/>
                    <a:pt x="288" y="2103"/>
                    <a:pt x="338" y="2341"/>
                  </a:cubicBezTo>
                  <a:cubicBezTo>
                    <a:pt x="626" y="2562"/>
                    <a:pt x="896" y="2626"/>
                    <a:pt x="1187" y="2626"/>
                  </a:cubicBezTo>
                  <a:cubicBezTo>
                    <a:pt x="1292" y="2626"/>
                    <a:pt x="1399" y="2618"/>
                    <a:pt x="1511" y="2605"/>
                  </a:cubicBezTo>
                  <a:cubicBezTo>
                    <a:pt x="1511" y="2605"/>
                    <a:pt x="1346" y="517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41"/>
            <p:cNvSpPr/>
            <p:nvPr/>
          </p:nvSpPr>
          <p:spPr>
            <a:xfrm>
              <a:off x="4916778" y="3633832"/>
              <a:ext cx="210048" cy="191211"/>
            </a:xfrm>
            <a:custGeom>
              <a:avLst/>
              <a:gdLst/>
              <a:ahLst/>
              <a:cxnLst/>
              <a:rect l="l" t="t" r="r" b="b"/>
              <a:pathLst>
                <a:path w="1873" h="1705" extrusionOk="0">
                  <a:moveTo>
                    <a:pt x="453" y="0"/>
                  </a:moveTo>
                  <a:cubicBezTo>
                    <a:pt x="198" y="0"/>
                    <a:pt x="1" y="196"/>
                    <a:pt x="56" y="292"/>
                  </a:cubicBezTo>
                  <a:cubicBezTo>
                    <a:pt x="214" y="403"/>
                    <a:pt x="271" y="560"/>
                    <a:pt x="523" y="564"/>
                  </a:cubicBezTo>
                  <a:cubicBezTo>
                    <a:pt x="540" y="519"/>
                    <a:pt x="572" y="498"/>
                    <a:pt x="602" y="498"/>
                  </a:cubicBezTo>
                  <a:cubicBezTo>
                    <a:pt x="660" y="498"/>
                    <a:pt x="712" y="577"/>
                    <a:pt x="647" y="721"/>
                  </a:cubicBezTo>
                  <a:cubicBezTo>
                    <a:pt x="673" y="1123"/>
                    <a:pt x="834" y="1545"/>
                    <a:pt x="1164" y="1671"/>
                  </a:cubicBezTo>
                  <a:cubicBezTo>
                    <a:pt x="1225" y="1695"/>
                    <a:pt x="1287" y="1705"/>
                    <a:pt x="1348" y="1705"/>
                  </a:cubicBezTo>
                  <a:cubicBezTo>
                    <a:pt x="1582" y="1705"/>
                    <a:pt x="1792" y="1556"/>
                    <a:pt x="1850" y="1464"/>
                  </a:cubicBezTo>
                  <a:cubicBezTo>
                    <a:pt x="1873" y="1430"/>
                    <a:pt x="1646" y="1441"/>
                    <a:pt x="1455" y="1330"/>
                  </a:cubicBezTo>
                  <a:cubicBezTo>
                    <a:pt x="1359" y="1273"/>
                    <a:pt x="1130" y="1112"/>
                    <a:pt x="1018" y="691"/>
                  </a:cubicBezTo>
                  <a:cubicBezTo>
                    <a:pt x="980" y="553"/>
                    <a:pt x="1045" y="419"/>
                    <a:pt x="930" y="269"/>
                  </a:cubicBezTo>
                  <a:cubicBezTo>
                    <a:pt x="777" y="69"/>
                    <a:pt x="605" y="0"/>
                    <a:pt x="453" y="0"/>
                  </a:cubicBezTo>
                  <a:close/>
                </a:path>
              </a:pathLst>
            </a:custGeom>
            <a:solidFill>
              <a:srgbClr val="5B2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7" name="Google Shape;5167;p41"/>
            <p:cNvGrpSpPr/>
            <p:nvPr/>
          </p:nvGrpSpPr>
          <p:grpSpPr>
            <a:xfrm>
              <a:off x="4890727" y="3666132"/>
              <a:ext cx="90388" cy="110466"/>
              <a:chOff x="4415052" y="3666132"/>
              <a:chExt cx="90388" cy="110466"/>
            </a:xfrm>
          </p:grpSpPr>
          <p:sp>
            <p:nvSpPr>
              <p:cNvPr id="5168" name="Google Shape;5168;p41"/>
              <p:cNvSpPr/>
              <p:nvPr/>
            </p:nvSpPr>
            <p:spPr>
              <a:xfrm>
                <a:off x="4439612" y="3696637"/>
                <a:ext cx="25457" cy="294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3" extrusionOk="0">
                    <a:moveTo>
                      <a:pt x="77" y="0"/>
                    </a:moveTo>
                    <a:cubicBezTo>
                      <a:pt x="77" y="0"/>
                      <a:pt x="0" y="177"/>
                      <a:pt x="11" y="234"/>
                    </a:cubicBezTo>
                    <a:cubicBezTo>
                      <a:pt x="16" y="254"/>
                      <a:pt x="43" y="262"/>
                      <a:pt x="77" y="262"/>
                    </a:cubicBezTo>
                    <a:cubicBezTo>
                      <a:pt x="141" y="262"/>
                      <a:pt x="226" y="233"/>
                      <a:pt x="218" y="195"/>
                    </a:cubicBezTo>
                    <a:cubicBezTo>
                      <a:pt x="211" y="13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41"/>
              <p:cNvSpPr/>
              <p:nvPr/>
            </p:nvSpPr>
            <p:spPr>
              <a:xfrm>
                <a:off x="4415052" y="3681496"/>
                <a:ext cx="74913" cy="951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8" extrusionOk="0">
                    <a:moveTo>
                      <a:pt x="281" y="1"/>
                    </a:moveTo>
                    <a:lnTo>
                      <a:pt x="0" y="128"/>
                    </a:lnTo>
                    <a:lnTo>
                      <a:pt x="273" y="848"/>
                    </a:lnTo>
                    <a:lnTo>
                      <a:pt x="299" y="848"/>
                    </a:lnTo>
                    <a:cubicBezTo>
                      <a:pt x="460" y="848"/>
                      <a:pt x="580" y="786"/>
                      <a:pt x="667" y="694"/>
                    </a:cubicBezTo>
                    <a:lnTo>
                      <a:pt x="652" y="660"/>
                    </a:lnTo>
                    <a:cubicBezTo>
                      <a:pt x="614" y="683"/>
                      <a:pt x="584" y="691"/>
                      <a:pt x="549" y="691"/>
                    </a:cubicBezTo>
                    <a:cubicBezTo>
                      <a:pt x="449" y="691"/>
                      <a:pt x="377" y="588"/>
                      <a:pt x="322" y="395"/>
                    </a:cubicBezTo>
                    <a:lnTo>
                      <a:pt x="296" y="395"/>
                    </a:lnTo>
                    <a:cubicBezTo>
                      <a:pt x="262" y="395"/>
                      <a:pt x="235" y="388"/>
                      <a:pt x="230" y="369"/>
                    </a:cubicBezTo>
                    <a:cubicBezTo>
                      <a:pt x="223" y="330"/>
                      <a:pt x="253" y="238"/>
                      <a:pt x="276" y="181"/>
                    </a:cubicBezTo>
                    <a:cubicBezTo>
                      <a:pt x="265" y="120"/>
                      <a:pt x="269" y="59"/>
                      <a:pt x="281" y="1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41"/>
              <p:cNvSpPr/>
              <p:nvPr/>
            </p:nvSpPr>
            <p:spPr>
              <a:xfrm>
                <a:off x="4488169" y="3744301"/>
                <a:ext cx="1424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35" extrusionOk="0">
                    <a:moveTo>
                      <a:pt x="123" y="0"/>
                    </a:moveTo>
                    <a:cubicBezTo>
                      <a:pt x="81" y="46"/>
                      <a:pt x="38" y="81"/>
                      <a:pt x="0" y="100"/>
                    </a:cubicBezTo>
                    <a:lnTo>
                      <a:pt x="15" y="134"/>
                    </a:lnTo>
                    <a:cubicBezTo>
                      <a:pt x="58" y="97"/>
                      <a:pt x="92" y="51"/>
                      <a:pt x="126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41"/>
              <p:cNvSpPr/>
              <p:nvPr/>
            </p:nvSpPr>
            <p:spPr>
              <a:xfrm>
                <a:off x="4444770" y="3674655"/>
                <a:ext cx="60670" cy="843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752" extrusionOk="0">
                    <a:moveTo>
                      <a:pt x="158" y="0"/>
                    </a:moveTo>
                    <a:lnTo>
                      <a:pt x="16" y="62"/>
                    </a:lnTo>
                    <a:cubicBezTo>
                      <a:pt x="4" y="120"/>
                      <a:pt x="0" y="181"/>
                      <a:pt x="11" y="242"/>
                    </a:cubicBezTo>
                    <a:cubicBezTo>
                      <a:pt x="23" y="216"/>
                      <a:pt x="31" y="196"/>
                      <a:pt x="31" y="196"/>
                    </a:cubicBezTo>
                    <a:cubicBezTo>
                      <a:pt x="31" y="196"/>
                      <a:pt x="165" y="334"/>
                      <a:pt x="172" y="391"/>
                    </a:cubicBezTo>
                    <a:cubicBezTo>
                      <a:pt x="181" y="422"/>
                      <a:pt x="115" y="449"/>
                      <a:pt x="57" y="456"/>
                    </a:cubicBezTo>
                    <a:cubicBezTo>
                      <a:pt x="112" y="649"/>
                      <a:pt x="184" y="752"/>
                      <a:pt x="284" y="752"/>
                    </a:cubicBezTo>
                    <a:cubicBezTo>
                      <a:pt x="319" y="752"/>
                      <a:pt x="349" y="744"/>
                      <a:pt x="387" y="721"/>
                    </a:cubicBezTo>
                    <a:cubicBezTo>
                      <a:pt x="425" y="702"/>
                      <a:pt x="468" y="667"/>
                      <a:pt x="510" y="621"/>
                    </a:cubicBezTo>
                    <a:lnTo>
                      <a:pt x="513" y="621"/>
                    </a:lnTo>
                    <a:cubicBezTo>
                      <a:pt x="522" y="606"/>
                      <a:pt x="529" y="591"/>
                      <a:pt x="540" y="575"/>
                    </a:cubicBezTo>
                    <a:lnTo>
                      <a:pt x="513" y="200"/>
                    </a:lnTo>
                    <a:cubicBezTo>
                      <a:pt x="330" y="189"/>
                      <a:pt x="257" y="92"/>
                      <a:pt x="158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41"/>
              <p:cNvSpPr/>
              <p:nvPr/>
            </p:nvSpPr>
            <p:spPr>
              <a:xfrm>
                <a:off x="4462377" y="3666132"/>
                <a:ext cx="40036" cy="309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6" extrusionOk="0">
                    <a:moveTo>
                      <a:pt x="169" y="0"/>
                    </a:moveTo>
                    <a:lnTo>
                      <a:pt x="1" y="76"/>
                    </a:lnTo>
                    <a:cubicBezTo>
                      <a:pt x="100" y="168"/>
                      <a:pt x="173" y="265"/>
                      <a:pt x="356" y="276"/>
                    </a:cubicBezTo>
                    <a:lnTo>
                      <a:pt x="342" y="6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3" name="Google Shape;5173;p41"/>
            <p:cNvSpPr/>
            <p:nvPr/>
          </p:nvSpPr>
          <p:spPr>
            <a:xfrm>
              <a:off x="4861940" y="3619365"/>
              <a:ext cx="193899" cy="127960"/>
            </a:xfrm>
            <a:custGeom>
              <a:avLst/>
              <a:gdLst/>
              <a:ahLst/>
              <a:cxnLst/>
              <a:rect l="l" t="t" r="r" b="b"/>
              <a:pathLst>
                <a:path w="1729" h="1141" extrusionOk="0">
                  <a:moveTo>
                    <a:pt x="989" y="1"/>
                  </a:moveTo>
                  <a:cubicBezTo>
                    <a:pt x="457" y="1"/>
                    <a:pt x="0" y="656"/>
                    <a:pt x="97" y="743"/>
                  </a:cubicBezTo>
                  <a:lnTo>
                    <a:pt x="714" y="578"/>
                  </a:lnTo>
                  <a:cubicBezTo>
                    <a:pt x="724" y="575"/>
                    <a:pt x="734" y="574"/>
                    <a:pt x="745" y="574"/>
                  </a:cubicBezTo>
                  <a:cubicBezTo>
                    <a:pt x="774" y="574"/>
                    <a:pt x="803" y="584"/>
                    <a:pt x="825" y="601"/>
                  </a:cubicBezTo>
                  <a:lnTo>
                    <a:pt x="898" y="666"/>
                  </a:lnTo>
                  <a:cubicBezTo>
                    <a:pt x="932" y="697"/>
                    <a:pt x="947" y="739"/>
                    <a:pt x="936" y="785"/>
                  </a:cubicBezTo>
                  <a:lnTo>
                    <a:pt x="894" y="1004"/>
                  </a:lnTo>
                  <a:cubicBezTo>
                    <a:pt x="883" y="1053"/>
                    <a:pt x="913" y="1099"/>
                    <a:pt x="963" y="1110"/>
                  </a:cubicBezTo>
                  <a:lnTo>
                    <a:pt x="1120" y="1137"/>
                  </a:lnTo>
                  <a:cubicBezTo>
                    <a:pt x="1127" y="1139"/>
                    <a:pt x="1134" y="1140"/>
                    <a:pt x="1141" y="1140"/>
                  </a:cubicBezTo>
                  <a:cubicBezTo>
                    <a:pt x="1161" y="1140"/>
                    <a:pt x="1179" y="1132"/>
                    <a:pt x="1196" y="1119"/>
                  </a:cubicBezTo>
                  <a:lnTo>
                    <a:pt x="1561" y="808"/>
                  </a:lnTo>
                  <a:cubicBezTo>
                    <a:pt x="1561" y="808"/>
                    <a:pt x="1729" y="187"/>
                    <a:pt x="1166" y="26"/>
                  </a:cubicBezTo>
                  <a:cubicBezTo>
                    <a:pt x="1106" y="9"/>
                    <a:pt x="1047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41"/>
            <p:cNvSpPr/>
            <p:nvPr/>
          </p:nvSpPr>
          <p:spPr>
            <a:xfrm>
              <a:off x="5265767" y="4195100"/>
              <a:ext cx="50129" cy="58429"/>
            </a:xfrm>
            <a:custGeom>
              <a:avLst/>
              <a:gdLst/>
              <a:ahLst/>
              <a:cxnLst/>
              <a:rect l="l" t="t" r="r" b="b"/>
              <a:pathLst>
                <a:path w="447" h="521" extrusionOk="0">
                  <a:moveTo>
                    <a:pt x="340" y="1"/>
                  </a:moveTo>
                  <a:lnTo>
                    <a:pt x="156" y="39"/>
                  </a:lnTo>
                  <a:cubicBezTo>
                    <a:pt x="0" y="73"/>
                    <a:pt x="94" y="520"/>
                    <a:pt x="243" y="520"/>
                  </a:cubicBezTo>
                  <a:cubicBezTo>
                    <a:pt x="248" y="520"/>
                    <a:pt x="253" y="519"/>
                    <a:pt x="259" y="518"/>
                  </a:cubicBezTo>
                  <a:lnTo>
                    <a:pt x="446" y="4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41"/>
            <p:cNvSpPr/>
            <p:nvPr/>
          </p:nvSpPr>
          <p:spPr>
            <a:xfrm>
              <a:off x="5303783" y="4193642"/>
              <a:ext cx="21980" cy="54840"/>
            </a:xfrm>
            <a:custGeom>
              <a:avLst/>
              <a:gdLst/>
              <a:ahLst/>
              <a:cxnLst/>
              <a:rect l="l" t="t" r="r" b="b"/>
              <a:pathLst>
                <a:path w="196" h="489" extrusionOk="0">
                  <a:moveTo>
                    <a:pt x="68" y="1"/>
                  </a:moveTo>
                  <a:cubicBezTo>
                    <a:pt x="65" y="1"/>
                    <a:pt x="61" y="1"/>
                    <a:pt x="58" y="2"/>
                  </a:cubicBezTo>
                  <a:lnTo>
                    <a:pt x="1" y="14"/>
                  </a:lnTo>
                  <a:lnTo>
                    <a:pt x="107" y="489"/>
                  </a:lnTo>
                  <a:lnTo>
                    <a:pt x="162" y="478"/>
                  </a:lnTo>
                  <a:cubicBezTo>
                    <a:pt x="180" y="473"/>
                    <a:pt x="196" y="450"/>
                    <a:pt x="188" y="432"/>
                  </a:cubicBezTo>
                  <a:lnTo>
                    <a:pt x="104" y="29"/>
                  </a:lnTo>
                  <a:cubicBezTo>
                    <a:pt x="101" y="13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FEB5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41"/>
            <p:cNvSpPr/>
            <p:nvPr/>
          </p:nvSpPr>
          <p:spPr>
            <a:xfrm>
              <a:off x="4717164" y="3840975"/>
              <a:ext cx="24672" cy="46653"/>
            </a:xfrm>
            <a:custGeom>
              <a:avLst/>
              <a:gdLst/>
              <a:ahLst/>
              <a:cxnLst/>
              <a:rect l="l" t="t" r="r" b="b"/>
              <a:pathLst>
                <a:path w="220" h="416" extrusionOk="0">
                  <a:moveTo>
                    <a:pt x="108" y="0"/>
                  </a:moveTo>
                  <a:cubicBezTo>
                    <a:pt x="107" y="0"/>
                    <a:pt x="106" y="0"/>
                    <a:pt x="105" y="1"/>
                  </a:cubicBezTo>
                  <a:cubicBezTo>
                    <a:pt x="70" y="4"/>
                    <a:pt x="1" y="112"/>
                    <a:pt x="20" y="227"/>
                  </a:cubicBezTo>
                  <a:cubicBezTo>
                    <a:pt x="38" y="337"/>
                    <a:pt x="134" y="415"/>
                    <a:pt x="169" y="415"/>
                  </a:cubicBezTo>
                  <a:cubicBezTo>
                    <a:pt x="171" y="415"/>
                    <a:pt x="172" y="415"/>
                    <a:pt x="174" y="415"/>
                  </a:cubicBezTo>
                  <a:cubicBezTo>
                    <a:pt x="208" y="411"/>
                    <a:pt x="220" y="311"/>
                    <a:pt x="200" y="196"/>
                  </a:cubicBezTo>
                  <a:cubicBezTo>
                    <a:pt x="182" y="90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41"/>
            <p:cNvSpPr/>
            <p:nvPr/>
          </p:nvSpPr>
          <p:spPr>
            <a:xfrm>
              <a:off x="4651896" y="3825498"/>
              <a:ext cx="21195" cy="43513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36" y="1"/>
                  </a:moveTo>
                  <a:cubicBezTo>
                    <a:pt x="100" y="1"/>
                    <a:pt x="20" y="80"/>
                    <a:pt x="12" y="185"/>
                  </a:cubicBezTo>
                  <a:cubicBezTo>
                    <a:pt x="1" y="292"/>
                    <a:pt x="73" y="384"/>
                    <a:pt x="107" y="388"/>
                  </a:cubicBezTo>
                  <a:cubicBezTo>
                    <a:pt x="138" y="388"/>
                    <a:pt x="169" y="303"/>
                    <a:pt x="176" y="196"/>
                  </a:cubicBezTo>
                  <a:cubicBezTo>
                    <a:pt x="188" y="93"/>
                    <a:pt x="169" y="1"/>
                    <a:pt x="138" y="1"/>
                  </a:cubicBezTo>
                  <a:cubicBezTo>
                    <a:pt x="138" y="1"/>
                    <a:pt x="13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41"/>
            <p:cNvSpPr/>
            <p:nvPr/>
          </p:nvSpPr>
          <p:spPr>
            <a:xfrm>
              <a:off x="4682848" y="3860265"/>
              <a:ext cx="45531" cy="64148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391" y="1"/>
                  </a:moveTo>
                  <a:cubicBezTo>
                    <a:pt x="123" y="85"/>
                    <a:pt x="0" y="277"/>
                    <a:pt x="31" y="572"/>
                  </a:cubicBezTo>
                  <a:lnTo>
                    <a:pt x="89" y="568"/>
                  </a:lnTo>
                  <a:cubicBezTo>
                    <a:pt x="61" y="300"/>
                    <a:pt x="165" y="135"/>
                    <a:pt x="406" y="5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41"/>
            <p:cNvSpPr/>
            <p:nvPr/>
          </p:nvSpPr>
          <p:spPr>
            <a:xfrm>
              <a:off x="4650551" y="3844788"/>
              <a:ext cx="28036" cy="65494"/>
            </a:xfrm>
            <a:custGeom>
              <a:avLst/>
              <a:gdLst/>
              <a:ahLst/>
              <a:cxnLst/>
              <a:rect l="l" t="t" r="r" b="b"/>
              <a:pathLst>
                <a:path w="250" h="584" extrusionOk="0">
                  <a:moveTo>
                    <a:pt x="27" y="1"/>
                  </a:moveTo>
                  <a:lnTo>
                    <a:pt x="27" y="1"/>
                  </a:lnTo>
                  <a:cubicBezTo>
                    <a:pt x="1" y="208"/>
                    <a:pt x="70" y="427"/>
                    <a:pt x="204" y="584"/>
                  </a:cubicBezTo>
                  <a:lnTo>
                    <a:pt x="250" y="545"/>
                  </a:lnTo>
                  <a:cubicBezTo>
                    <a:pt x="124" y="400"/>
                    <a:pt x="62" y="197"/>
                    <a:pt x="85" y="5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41"/>
            <p:cNvSpPr/>
            <p:nvPr/>
          </p:nvSpPr>
          <p:spPr>
            <a:xfrm>
              <a:off x="4717612" y="3919593"/>
              <a:ext cx="43064" cy="26467"/>
            </a:xfrm>
            <a:custGeom>
              <a:avLst/>
              <a:gdLst/>
              <a:ahLst/>
              <a:cxnLst/>
              <a:rect l="l" t="t" r="r" b="b"/>
              <a:pathLst>
                <a:path w="384" h="236" extrusionOk="0">
                  <a:moveTo>
                    <a:pt x="0" y="1"/>
                  </a:moveTo>
                  <a:lnTo>
                    <a:pt x="0" y="235"/>
                  </a:lnTo>
                  <a:lnTo>
                    <a:pt x="315" y="189"/>
                  </a:lnTo>
                  <a:cubicBezTo>
                    <a:pt x="353" y="189"/>
                    <a:pt x="384" y="154"/>
                    <a:pt x="384" y="120"/>
                  </a:cubicBezTo>
                  <a:cubicBezTo>
                    <a:pt x="384" y="81"/>
                    <a:pt x="357" y="51"/>
                    <a:pt x="322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41"/>
            <p:cNvSpPr/>
            <p:nvPr/>
          </p:nvSpPr>
          <p:spPr>
            <a:xfrm>
              <a:off x="4643261" y="3895929"/>
              <a:ext cx="74464" cy="70204"/>
            </a:xfrm>
            <a:custGeom>
              <a:avLst/>
              <a:gdLst/>
              <a:ahLst/>
              <a:cxnLst/>
              <a:rect l="l" t="t" r="r" b="b"/>
              <a:pathLst>
                <a:path w="664" h="626" extrusionOk="0">
                  <a:moveTo>
                    <a:pt x="0" y="1"/>
                  </a:moveTo>
                  <a:lnTo>
                    <a:pt x="32" y="469"/>
                  </a:lnTo>
                  <a:lnTo>
                    <a:pt x="380" y="625"/>
                  </a:lnTo>
                  <a:lnTo>
                    <a:pt x="663" y="446"/>
                  </a:lnTo>
                  <a:lnTo>
                    <a:pt x="663" y="212"/>
                  </a:lnTo>
                  <a:cubicBezTo>
                    <a:pt x="525" y="116"/>
                    <a:pt x="34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2" name="Google Shape;5182;p41"/>
            <p:cNvGrpSpPr/>
            <p:nvPr/>
          </p:nvGrpSpPr>
          <p:grpSpPr>
            <a:xfrm>
              <a:off x="5005739" y="4223137"/>
              <a:ext cx="276213" cy="203099"/>
              <a:chOff x="5408064" y="4254475"/>
              <a:chExt cx="276213" cy="203099"/>
            </a:xfrm>
          </p:grpSpPr>
          <p:sp>
            <p:nvSpPr>
              <p:cNvPr id="5183" name="Google Shape;5183;p41"/>
              <p:cNvSpPr/>
              <p:nvPr/>
            </p:nvSpPr>
            <p:spPr>
              <a:xfrm>
                <a:off x="5408064" y="4254475"/>
                <a:ext cx="276213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811" extrusionOk="0">
                    <a:moveTo>
                      <a:pt x="1230" y="0"/>
                    </a:moveTo>
                    <a:cubicBezTo>
                      <a:pt x="522" y="0"/>
                      <a:pt x="1" y="819"/>
                      <a:pt x="568" y="1563"/>
                    </a:cubicBezTo>
                    <a:cubicBezTo>
                      <a:pt x="568" y="1567"/>
                      <a:pt x="571" y="1567"/>
                      <a:pt x="571" y="1571"/>
                    </a:cubicBezTo>
                    <a:cubicBezTo>
                      <a:pt x="792" y="1738"/>
                      <a:pt x="1019" y="1810"/>
                      <a:pt x="1230" y="1810"/>
                    </a:cubicBezTo>
                    <a:cubicBezTo>
                      <a:pt x="1941" y="1810"/>
                      <a:pt x="2462" y="990"/>
                      <a:pt x="1898" y="245"/>
                    </a:cubicBezTo>
                    <a:cubicBezTo>
                      <a:pt x="1894" y="245"/>
                      <a:pt x="1894" y="242"/>
                      <a:pt x="1889" y="242"/>
                    </a:cubicBezTo>
                    <a:cubicBezTo>
                      <a:pt x="1669" y="73"/>
                      <a:pt x="1441" y="0"/>
                      <a:pt x="1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41"/>
              <p:cNvSpPr/>
              <p:nvPr/>
            </p:nvSpPr>
            <p:spPr>
              <a:xfrm>
                <a:off x="5473331" y="4302027"/>
                <a:ext cx="145789" cy="10766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60" extrusionOk="0">
                    <a:moveTo>
                      <a:pt x="649" y="1"/>
                    </a:moveTo>
                    <a:cubicBezTo>
                      <a:pt x="275" y="1"/>
                      <a:pt x="1" y="433"/>
                      <a:pt x="296" y="829"/>
                    </a:cubicBezTo>
                    <a:lnTo>
                      <a:pt x="300" y="833"/>
                    </a:lnTo>
                    <a:cubicBezTo>
                      <a:pt x="417" y="921"/>
                      <a:pt x="538" y="959"/>
                      <a:pt x="649" y="959"/>
                    </a:cubicBezTo>
                    <a:cubicBezTo>
                      <a:pt x="1026" y="959"/>
                      <a:pt x="1300" y="525"/>
                      <a:pt x="1001" y="131"/>
                    </a:cubicBezTo>
                    <a:lnTo>
                      <a:pt x="997" y="128"/>
                    </a:lnTo>
                    <a:cubicBezTo>
                      <a:pt x="881" y="39"/>
                      <a:pt x="760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41"/>
              <p:cNvSpPr/>
              <p:nvPr/>
            </p:nvSpPr>
            <p:spPr>
              <a:xfrm>
                <a:off x="5497106" y="4319747"/>
                <a:ext cx="98015" cy="72223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4" extrusionOk="0">
                    <a:moveTo>
                      <a:pt x="438" y="1"/>
                    </a:moveTo>
                    <a:cubicBezTo>
                      <a:pt x="186" y="1"/>
                      <a:pt x="1" y="290"/>
                      <a:pt x="199" y="556"/>
                    </a:cubicBezTo>
                    <a:lnTo>
                      <a:pt x="203" y="556"/>
                    </a:lnTo>
                    <a:cubicBezTo>
                      <a:pt x="282" y="617"/>
                      <a:pt x="364" y="643"/>
                      <a:pt x="439" y="643"/>
                    </a:cubicBezTo>
                    <a:cubicBezTo>
                      <a:pt x="691" y="643"/>
                      <a:pt x="874" y="350"/>
                      <a:pt x="670" y="85"/>
                    </a:cubicBezTo>
                    <a:cubicBezTo>
                      <a:pt x="593" y="26"/>
                      <a:pt x="512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86" name="Google Shape;5186;p41"/>
              <p:cNvGrpSpPr/>
              <p:nvPr/>
            </p:nvGrpSpPr>
            <p:grpSpPr>
              <a:xfrm>
                <a:off x="5449420" y="4258288"/>
                <a:ext cx="194793" cy="194805"/>
                <a:chOff x="5060097" y="4258288"/>
                <a:chExt cx="194793" cy="194805"/>
              </a:xfrm>
            </p:grpSpPr>
            <p:sp>
              <p:nvSpPr>
                <p:cNvPr id="5187" name="Google Shape;5187;p41"/>
                <p:cNvSpPr/>
                <p:nvPr/>
              </p:nvSpPr>
              <p:spPr>
                <a:xfrm>
                  <a:off x="5155530" y="4258288"/>
                  <a:ext cx="3476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0" extrusionOk="0">
                      <a:moveTo>
                        <a:pt x="16" y="1"/>
                      </a:moveTo>
                      <a:cubicBezTo>
                        <a:pt x="8" y="1"/>
                        <a:pt x="0" y="77"/>
                        <a:pt x="0" y="173"/>
                      </a:cubicBezTo>
                      <a:cubicBezTo>
                        <a:pt x="0" y="268"/>
                        <a:pt x="8" y="349"/>
                        <a:pt x="16" y="349"/>
                      </a:cubicBezTo>
                      <a:cubicBezTo>
                        <a:pt x="23" y="349"/>
                        <a:pt x="31" y="268"/>
                        <a:pt x="31" y="173"/>
                      </a:cubicBezTo>
                      <a:cubicBezTo>
                        <a:pt x="31" y="77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41"/>
                <p:cNvSpPr/>
                <p:nvPr/>
              </p:nvSpPr>
              <p:spPr>
                <a:xfrm>
                  <a:off x="5155530" y="4414290"/>
                  <a:ext cx="3476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6" extrusionOk="0">
                      <a:moveTo>
                        <a:pt x="16" y="0"/>
                      </a:moveTo>
                      <a:cubicBezTo>
                        <a:pt x="8" y="0"/>
                        <a:pt x="0" y="77"/>
                        <a:pt x="0" y="173"/>
                      </a:cubicBezTo>
                      <a:cubicBezTo>
                        <a:pt x="0" y="269"/>
                        <a:pt x="8" y="345"/>
                        <a:pt x="16" y="345"/>
                      </a:cubicBezTo>
                      <a:cubicBezTo>
                        <a:pt x="23" y="345"/>
                        <a:pt x="31" y="269"/>
                        <a:pt x="31" y="173"/>
                      </a:cubicBezTo>
                      <a:cubicBezTo>
                        <a:pt x="31" y="77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41"/>
                <p:cNvSpPr/>
                <p:nvPr/>
              </p:nvSpPr>
              <p:spPr>
                <a:xfrm>
                  <a:off x="5216088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6" y="23"/>
                        <a:pt x="346" y="16"/>
                      </a:cubicBezTo>
                      <a:cubicBezTo>
                        <a:pt x="346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41"/>
                <p:cNvSpPr/>
                <p:nvPr/>
              </p:nvSpPr>
              <p:spPr>
                <a:xfrm>
                  <a:off x="5060097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41"/>
                <p:cNvSpPr/>
                <p:nvPr/>
              </p:nvSpPr>
              <p:spPr>
                <a:xfrm>
                  <a:off x="5198145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47" y="1"/>
                      </a:moveTo>
                      <a:cubicBezTo>
                        <a:pt x="237" y="1"/>
                        <a:pt x="180" y="48"/>
                        <a:pt x="119" y="113"/>
                      </a:cubicBezTo>
                      <a:cubicBezTo>
                        <a:pt x="50" y="178"/>
                        <a:pt x="0" y="239"/>
                        <a:pt x="4" y="247"/>
                      </a:cubicBezTo>
                      <a:cubicBezTo>
                        <a:pt x="4" y="247"/>
                        <a:pt x="4" y="247"/>
                        <a:pt x="5" y="247"/>
                      </a:cubicBezTo>
                      <a:cubicBezTo>
                        <a:pt x="15" y="247"/>
                        <a:pt x="75" y="198"/>
                        <a:pt x="138" y="132"/>
                      </a:cubicBezTo>
                      <a:cubicBezTo>
                        <a:pt x="207" y="67"/>
                        <a:pt x="257" y="5"/>
                        <a:pt x="248" y="1"/>
                      </a:cubicBezTo>
                      <a:cubicBezTo>
                        <a:pt x="248" y="1"/>
                        <a:pt x="248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41"/>
                <p:cNvSpPr/>
                <p:nvPr/>
              </p:nvSpPr>
              <p:spPr>
                <a:xfrm>
                  <a:off x="5087684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252" y="0"/>
                      </a:moveTo>
                      <a:cubicBezTo>
                        <a:pt x="240" y="0"/>
                        <a:pt x="185" y="49"/>
                        <a:pt x="119" y="111"/>
                      </a:cubicBezTo>
                      <a:cubicBezTo>
                        <a:pt x="50" y="180"/>
                        <a:pt x="0" y="238"/>
                        <a:pt x="7" y="245"/>
                      </a:cubicBezTo>
                      <a:cubicBezTo>
                        <a:pt x="8" y="246"/>
                        <a:pt x="8" y="246"/>
                        <a:pt x="9" y="246"/>
                      </a:cubicBezTo>
                      <a:cubicBezTo>
                        <a:pt x="20" y="246"/>
                        <a:pt x="78" y="198"/>
                        <a:pt x="142" y="134"/>
                      </a:cubicBezTo>
                      <a:cubicBezTo>
                        <a:pt x="207" y="65"/>
                        <a:pt x="257" y="8"/>
                        <a:pt x="253" y="1"/>
                      </a:cubicBezTo>
                      <a:cubicBezTo>
                        <a:pt x="253" y="0"/>
                        <a:pt x="252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41"/>
                <p:cNvSpPr/>
                <p:nvPr/>
              </p:nvSpPr>
              <p:spPr>
                <a:xfrm>
                  <a:off x="5198145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0" y="65"/>
                        <a:pt x="119" y="134"/>
                      </a:cubicBezTo>
                      <a:cubicBezTo>
                        <a:pt x="179" y="198"/>
                        <a:pt x="236" y="246"/>
                        <a:pt x="247" y="246"/>
                      </a:cubicBezTo>
                      <a:cubicBezTo>
                        <a:pt x="247" y="246"/>
                        <a:pt x="248" y="246"/>
                        <a:pt x="248" y="245"/>
                      </a:cubicBezTo>
                      <a:cubicBezTo>
                        <a:pt x="257" y="238"/>
                        <a:pt x="207" y="180"/>
                        <a:pt x="138" y="111"/>
                      </a:cubicBezTo>
                      <a:cubicBezTo>
                        <a:pt x="75" y="49"/>
                        <a:pt x="16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41"/>
                <p:cNvSpPr/>
                <p:nvPr/>
              </p:nvSpPr>
              <p:spPr>
                <a:xfrm>
                  <a:off x="5087684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9" y="1"/>
                      </a:move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0" y="5"/>
                        <a:pt x="50" y="67"/>
                        <a:pt x="119" y="132"/>
                      </a:cubicBezTo>
                      <a:cubicBezTo>
                        <a:pt x="185" y="198"/>
                        <a:pt x="241" y="247"/>
                        <a:pt x="252" y="247"/>
                      </a:cubicBezTo>
                      <a:cubicBezTo>
                        <a:pt x="252" y="247"/>
                        <a:pt x="253" y="247"/>
                        <a:pt x="253" y="247"/>
                      </a:cubicBezTo>
                      <a:cubicBezTo>
                        <a:pt x="257" y="239"/>
                        <a:pt x="207" y="178"/>
                        <a:pt x="142" y="113"/>
                      </a:cubicBezTo>
                      <a:cubicBezTo>
                        <a:pt x="77" y="4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41"/>
                <p:cNvSpPr/>
                <p:nvPr/>
              </p:nvSpPr>
              <p:spPr>
                <a:xfrm>
                  <a:off x="5179080" y="4266026"/>
                  <a:ext cx="1738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319" extrusionOk="0">
                      <a:moveTo>
                        <a:pt x="146" y="1"/>
                      </a:moveTo>
                      <a:cubicBezTo>
                        <a:pt x="133" y="1"/>
                        <a:pt x="100" y="68"/>
                        <a:pt x="62" y="153"/>
                      </a:cubicBezTo>
                      <a:cubicBezTo>
                        <a:pt x="27" y="242"/>
                        <a:pt x="1" y="319"/>
                        <a:pt x="9" y="319"/>
                      </a:cubicBezTo>
                      <a:cubicBezTo>
                        <a:pt x="9" y="319"/>
                        <a:pt x="9" y="319"/>
                        <a:pt x="10" y="319"/>
                      </a:cubicBezTo>
                      <a:cubicBezTo>
                        <a:pt x="18" y="319"/>
                        <a:pt x="56" y="251"/>
                        <a:pt x="93" y="165"/>
                      </a:cubicBezTo>
                      <a:cubicBezTo>
                        <a:pt x="128" y="77"/>
                        <a:pt x="154" y="4"/>
                        <a:pt x="147" y="1"/>
                      </a:cubicBezTo>
                      <a:cubicBezTo>
                        <a:pt x="147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41"/>
                <p:cNvSpPr/>
                <p:nvPr/>
              </p:nvSpPr>
              <p:spPr>
                <a:xfrm>
                  <a:off x="5118523" y="4409467"/>
                  <a:ext cx="16822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23" extrusionOk="0">
                      <a:moveTo>
                        <a:pt x="142" y="1"/>
                      </a:moveTo>
                      <a:cubicBezTo>
                        <a:pt x="133" y="1"/>
                        <a:pt x="96" y="68"/>
                        <a:pt x="62" y="154"/>
                      </a:cubicBezTo>
                      <a:cubicBezTo>
                        <a:pt x="24" y="243"/>
                        <a:pt x="1" y="319"/>
                        <a:pt x="8" y="323"/>
                      </a:cubicBezTo>
                      <a:cubicBezTo>
                        <a:pt x="16" y="323"/>
                        <a:pt x="51" y="254"/>
                        <a:pt x="89" y="166"/>
                      </a:cubicBezTo>
                      <a:cubicBezTo>
                        <a:pt x="127" y="78"/>
                        <a:pt x="150" y="6"/>
                        <a:pt x="143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41"/>
                <p:cNvSpPr/>
                <p:nvPr/>
              </p:nvSpPr>
              <p:spPr>
                <a:xfrm>
                  <a:off x="5210929" y="4378402"/>
                  <a:ext cx="36671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8" extrusionOk="0">
                      <a:moveTo>
                        <a:pt x="9" y="1"/>
                      </a:moveTo>
                      <a:cubicBezTo>
                        <a:pt x="7" y="1"/>
                        <a:pt x="5" y="1"/>
                        <a:pt x="5" y="2"/>
                      </a:cubicBezTo>
                      <a:cubicBezTo>
                        <a:pt x="1" y="10"/>
                        <a:pt x="70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2" y="137"/>
                        <a:pt x="323" y="136"/>
                      </a:cubicBezTo>
                      <a:cubicBezTo>
                        <a:pt x="327" y="129"/>
                        <a:pt x="258" y="94"/>
                        <a:pt x="169" y="56"/>
                      </a:cubicBezTo>
                      <a:cubicBezTo>
                        <a:pt x="92" y="22"/>
                        <a:pt x="2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41"/>
                <p:cNvSpPr/>
                <p:nvPr/>
              </p:nvSpPr>
              <p:spPr>
                <a:xfrm>
                  <a:off x="5067386" y="4317504"/>
                  <a:ext cx="36671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41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1" y="141"/>
                        <a:pt x="318" y="141"/>
                      </a:cubicBezTo>
                      <a:cubicBezTo>
                        <a:pt x="321" y="141"/>
                        <a:pt x="322" y="140"/>
                        <a:pt x="323" y="139"/>
                      </a:cubicBezTo>
                      <a:cubicBezTo>
                        <a:pt x="326" y="131"/>
                        <a:pt x="257" y="93"/>
                        <a:pt x="169" y="59"/>
                      </a:cubicBezTo>
                      <a:cubicBezTo>
                        <a:pt x="91" y="25"/>
                        <a:pt x="2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41"/>
                <p:cNvSpPr/>
                <p:nvPr/>
              </p:nvSpPr>
              <p:spPr>
                <a:xfrm>
                  <a:off x="5211378" y="4319074"/>
                  <a:ext cx="36671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5" extrusionOk="0">
                      <a:moveTo>
                        <a:pt x="318" y="1"/>
                      </a:moveTo>
                      <a:cubicBezTo>
                        <a:pt x="300" y="1"/>
                        <a:pt x="234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4" y="134"/>
                        <a:pt x="6" y="134"/>
                        <a:pt x="8" y="134"/>
                      </a:cubicBezTo>
                      <a:cubicBezTo>
                        <a:pt x="24" y="134"/>
                        <a:pt x="92" y="112"/>
                        <a:pt x="169" y="79"/>
                      </a:cubicBezTo>
                      <a:cubicBezTo>
                        <a:pt x="257" y="45"/>
                        <a:pt x="326" y="10"/>
                        <a:pt x="323" y="2"/>
                      </a:cubicBezTo>
                      <a:cubicBezTo>
                        <a:pt x="322" y="1"/>
                        <a:pt x="3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41"/>
                <p:cNvSpPr/>
                <p:nvPr/>
              </p:nvSpPr>
              <p:spPr>
                <a:xfrm>
                  <a:off x="5067050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17" y="0"/>
                      </a:moveTo>
                      <a:cubicBezTo>
                        <a:pt x="300" y="0"/>
                        <a:pt x="234" y="22"/>
                        <a:pt x="157" y="51"/>
                      </a:cubicBezTo>
                      <a:cubicBezTo>
                        <a:pt x="65" y="90"/>
                        <a:pt x="0" y="124"/>
                        <a:pt x="0" y="132"/>
                      </a:cubicBezTo>
                      <a:cubicBezTo>
                        <a:pt x="1" y="133"/>
                        <a:pt x="2" y="134"/>
                        <a:pt x="5" y="134"/>
                      </a:cubicBezTo>
                      <a:cubicBezTo>
                        <a:pt x="22" y="134"/>
                        <a:pt x="88" y="112"/>
                        <a:pt x="168" y="83"/>
                      </a:cubicBezTo>
                      <a:cubicBezTo>
                        <a:pt x="257" y="44"/>
                        <a:pt x="326" y="9"/>
                        <a:pt x="322" y="2"/>
                      </a:cubicBezTo>
                      <a:cubicBezTo>
                        <a:pt x="322" y="1"/>
                        <a:pt x="320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41"/>
                <p:cNvSpPr/>
                <p:nvPr/>
              </p:nvSpPr>
              <p:spPr>
                <a:xfrm>
                  <a:off x="5178295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62" y="165"/>
                      </a:cubicBezTo>
                      <a:cubicBezTo>
                        <a:pt x="95" y="255"/>
                        <a:pt x="129" y="323"/>
                        <a:pt x="138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6" y="318"/>
                        <a:pt x="123" y="245"/>
                        <a:pt x="89" y="153"/>
                      </a:cubicBezTo>
                      <a:cubicBezTo>
                        <a:pt x="51" y="68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2" name="Google Shape;5202;p41"/>
                <p:cNvSpPr/>
                <p:nvPr/>
              </p:nvSpPr>
              <p:spPr>
                <a:xfrm>
                  <a:off x="5119757" y="4265578"/>
                  <a:ext cx="16597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23" extrusionOk="0">
                      <a:moveTo>
                        <a:pt x="10" y="1"/>
                      </a:move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1" y="5"/>
                        <a:pt x="24" y="77"/>
                        <a:pt x="59" y="166"/>
                      </a:cubicBezTo>
                      <a:cubicBezTo>
                        <a:pt x="97" y="254"/>
                        <a:pt x="132" y="323"/>
                        <a:pt x="139" y="323"/>
                      </a:cubicBezTo>
                      <a:cubicBezTo>
                        <a:pt x="147" y="318"/>
                        <a:pt x="124" y="242"/>
                        <a:pt x="89" y="154"/>
                      </a:cubicBezTo>
                      <a:cubicBezTo>
                        <a:pt x="52" y="68"/>
                        <a:pt x="19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41"/>
                <p:cNvSpPr/>
                <p:nvPr/>
              </p:nvSpPr>
              <p:spPr>
                <a:xfrm>
                  <a:off x="5167530" y="4259970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73" y="0"/>
                      </a:moveTo>
                      <a:cubicBezTo>
                        <a:pt x="66" y="0"/>
                        <a:pt x="43" y="74"/>
                        <a:pt x="24" y="170"/>
                      </a:cubicBezTo>
                      <a:cubicBezTo>
                        <a:pt x="8" y="262"/>
                        <a:pt x="1" y="342"/>
                        <a:pt x="8" y="342"/>
                      </a:cubicBezTo>
                      <a:cubicBezTo>
                        <a:pt x="8" y="342"/>
                        <a:pt x="9" y="342"/>
                        <a:pt x="9" y="342"/>
                      </a:cubicBezTo>
                      <a:cubicBezTo>
                        <a:pt x="16" y="342"/>
                        <a:pt x="35" y="267"/>
                        <a:pt x="54" y="173"/>
                      </a:cubicBezTo>
                      <a:cubicBezTo>
                        <a:pt x="73" y="81"/>
                        <a:pt x="81" y="5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41"/>
                <p:cNvSpPr/>
                <p:nvPr/>
              </p:nvSpPr>
              <p:spPr>
                <a:xfrm>
                  <a:off x="5137812" y="4413393"/>
                  <a:ext cx="964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39" extrusionOk="0">
                      <a:moveTo>
                        <a:pt x="77" y="1"/>
                      </a:moveTo>
                      <a:cubicBezTo>
                        <a:pt x="65" y="1"/>
                        <a:pt x="46" y="76"/>
                        <a:pt x="28" y="165"/>
                      </a:cubicBezTo>
                      <a:cubicBezTo>
                        <a:pt x="9" y="261"/>
                        <a:pt x="1" y="338"/>
                        <a:pt x="13" y="338"/>
                      </a:cubicBezTo>
                      <a:cubicBezTo>
                        <a:pt x="13" y="338"/>
                        <a:pt x="13" y="339"/>
                        <a:pt x="13" y="339"/>
                      </a:cubicBezTo>
                      <a:cubicBezTo>
                        <a:pt x="21" y="339"/>
                        <a:pt x="40" y="263"/>
                        <a:pt x="59" y="173"/>
                      </a:cubicBezTo>
                      <a:cubicBezTo>
                        <a:pt x="78" y="77"/>
                        <a:pt x="86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41"/>
                <p:cNvSpPr/>
                <p:nvPr/>
              </p:nvSpPr>
              <p:spPr>
                <a:xfrm>
                  <a:off x="5214854" y="4366289"/>
                  <a:ext cx="38354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4" extrusionOk="0">
                      <a:moveTo>
                        <a:pt x="15" y="0"/>
                      </a:moveTo>
                      <a:cubicBezTo>
                        <a:pt x="6" y="0"/>
                        <a:pt x="0" y="1"/>
                        <a:pt x="0" y="3"/>
                      </a:cubicBezTo>
                      <a:cubicBezTo>
                        <a:pt x="0" y="14"/>
                        <a:pt x="73" y="34"/>
                        <a:pt x="168" y="53"/>
                      </a:cubicBezTo>
                      <a:cubicBezTo>
                        <a:pt x="234" y="64"/>
                        <a:pt x="293" y="73"/>
                        <a:pt x="322" y="73"/>
                      </a:cubicBezTo>
                      <a:cubicBezTo>
                        <a:pt x="333" y="73"/>
                        <a:pt x="340" y="72"/>
                        <a:pt x="341" y="69"/>
                      </a:cubicBezTo>
                      <a:cubicBezTo>
                        <a:pt x="341" y="60"/>
                        <a:pt x="269" y="41"/>
                        <a:pt x="173" y="23"/>
                      </a:cubicBezTo>
                      <a:cubicBezTo>
                        <a:pt x="105" y="8"/>
                        <a:pt x="43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41"/>
                <p:cNvSpPr/>
                <p:nvPr/>
              </p:nvSpPr>
              <p:spPr>
                <a:xfrm>
                  <a:off x="5061442" y="4337018"/>
                  <a:ext cx="38802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2" extrusionOk="0">
                      <a:moveTo>
                        <a:pt x="18" y="0"/>
                      </a:move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0" y="11"/>
                        <a:pt x="77" y="34"/>
                        <a:pt x="169" y="54"/>
                      </a:cubicBezTo>
                      <a:cubicBezTo>
                        <a:pt x="238" y="64"/>
                        <a:pt x="298" y="72"/>
                        <a:pt x="325" y="72"/>
                      </a:cubicBezTo>
                      <a:cubicBezTo>
                        <a:pt x="335" y="72"/>
                        <a:pt x="341" y="71"/>
                        <a:pt x="341" y="68"/>
                      </a:cubicBezTo>
                      <a:cubicBezTo>
                        <a:pt x="345" y="61"/>
                        <a:pt x="268" y="42"/>
                        <a:pt x="176" y="22"/>
                      </a:cubicBezTo>
                      <a:cubicBezTo>
                        <a:pt x="105" y="8"/>
                        <a:pt x="4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41"/>
                <p:cNvSpPr/>
                <p:nvPr/>
              </p:nvSpPr>
              <p:spPr>
                <a:xfrm>
                  <a:off x="5205322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7" y="0"/>
                        <a:pt x="213" y="37"/>
                        <a:pt x="138" y="86"/>
                      </a:cubicBezTo>
                      <a:cubicBezTo>
                        <a:pt x="58" y="139"/>
                        <a:pt x="0" y="190"/>
                        <a:pt x="5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0" y="194"/>
                        <a:pt x="84" y="158"/>
                        <a:pt x="154" y="109"/>
                      </a:cubicBezTo>
                      <a:cubicBezTo>
                        <a:pt x="235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41"/>
                <p:cNvSpPr/>
                <p:nvPr/>
              </p:nvSpPr>
              <p:spPr>
                <a:xfrm>
                  <a:off x="5076021" y="4388383"/>
                  <a:ext cx="33643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9" extrusionOk="0">
                      <a:moveTo>
                        <a:pt x="290" y="0"/>
                      </a:moveTo>
                      <a:cubicBezTo>
                        <a:pt x="277" y="0"/>
                        <a:pt x="216" y="37"/>
                        <a:pt x="142" y="86"/>
                      </a:cubicBezTo>
                      <a:cubicBezTo>
                        <a:pt x="62" y="139"/>
                        <a:pt x="0" y="189"/>
                        <a:pt x="8" y="197"/>
                      </a:cubicBezTo>
                      <a:cubicBezTo>
                        <a:pt x="9" y="198"/>
                        <a:pt x="9" y="198"/>
                        <a:pt x="11" y="198"/>
                      </a:cubicBezTo>
                      <a:cubicBezTo>
                        <a:pt x="24" y="198"/>
                        <a:pt x="87" y="162"/>
                        <a:pt x="157" y="113"/>
                      </a:cubicBezTo>
                      <a:cubicBezTo>
                        <a:pt x="238" y="59"/>
                        <a:pt x="299" y="10"/>
                        <a:pt x="292" y="1"/>
                      </a:cubicBezTo>
                      <a:cubicBezTo>
                        <a:pt x="291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41"/>
                <p:cNvSpPr/>
                <p:nvPr/>
              </p:nvSpPr>
              <p:spPr>
                <a:xfrm>
                  <a:off x="5189398" y="4403972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4" y="229"/>
                        <a:pt x="191" y="289"/>
                        <a:pt x="199" y="289"/>
                      </a:cubicBezTo>
                      <a:cubicBezTo>
                        <a:pt x="200" y="289"/>
                        <a:pt x="200" y="289"/>
                        <a:pt x="200" y="288"/>
                      </a:cubicBezTo>
                      <a:cubicBezTo>
                        <a:pt x="208" y="284"/>
                        <a:pt x="170" y="215"/>
                        <a:pt x="116" y="138"/>
                      </a:cubicBezTo>
                      <a:cubicBezTo>
                        <a:pt x="64" y="60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41"/>
                <p:cNvSpPr/>
                <p:nvPr/>
              </p:nvSpPr>
              <p:spPr>
                <a:xfrm>
                  <a:off x="5101814" y="4274998"/>
                  <a:ext cx="23214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9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0" y="9"/>
                        <a:pt x="39" y="73"/>
                        <a:pt x="92" y="154"/>
                      </a:cubicBezTo>
                      <a:cubicBezTo>
                        <a:pt x="145" y="232"/>
                        <a:pt x="193" y="289"/>
                        <a:pt x="203" y="289"/>
                      </a:cubicBezTo>
                      <a:cubicBezTo>
                        <a:pt x="203" y="289"/>
                        <a:pt x="203" y="289"/>
                        <a:pt x="203" y="289"/>
                      </a:cubicBezTo>
                      <a:cubicBezTo>
                        <a:pt x="207" y="285"/>
                        <a:pt x="173" y="216"/>
                        <a:pt x="119" y="139"/>
                      </a:cubicBezTo>
                      <a:cubicBezTo>
                        <a:pt x="67" y="61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41"/>
                <p:cNvSpPr/>
                <p:nvPr/>
              </p:nvSpPr>
              <p:spPr>
                <a:xfrm>
                  <a:off x="5189061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8" y="0"/>
                      </a:moveTo>
                      <a:cubicBezTo>
                        <a:pt x="186" y="0"/>
                        <a:pt x="142" y="59"/>
                        <a:pt x="92" y="135"/>
                      </a:cubicBezTo>
                      <a:cubicBezTo>
                        <a:pt x="39" y="216"/>
                        <a:pt x="0" y="280"/>
                        <a:pt x="7" y="289"/>
                      </a:cubicBezTo>
                      <a:cubicBezTo>
                        <a:pt x="8" y="289"/>
                        <a:pt x="8" y="289"/>
                        <a:pt x="8" y="289"/>
                      </a:cubicBezTo>
                      <a:cubicBezTo>
                        <a:pt x="18" y="289"/>
                        <a:pt x="63" y="228"/>
                        <a:pt x="115" y="151"/>
                      </a:cubicBezTo>
                      <a:cubicBezTo>
                        <a:pt x="168" y="73"/>
                        <a:pt x="207" y="4"/>
                        <a:pt x="200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41"/>
                <p:cNvSpPr/>
                <p:nvPr/>
              </p:nvSpPr>
              <p:spPr>
                <a:xfrm>
                  <a:off x="5102150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200" y="1"/>
                      </a:moveTo>
                      <a:cubicBezTo>
                        <a:pt x="194" y="1"/>
                        <a:pt x="145" y="61"/>
                        <a:pt x="93" y="135"/>
                      </a:cubicBezTo>
                      <a:cubicBezTo>
                        <a:pt x="39" y="216"/>
                        <a:pt x="1" y="285"/>
                        <a:pt x="9" y="289"/>
                      </a:cubicBezTo>
                      <a:cubicBezTo>
                        <a:pt x="9" y="289"/>
                        <a:pt x="10" y="289"/>
                        <a:pt x="10" y="289"/>
                      </a:cubicBezTo>
                      <a:cubicBezTo>
                        <a:pt x="19" y="289"/>
                        <a:pt x="68" y="233"/>
                        <a:pt x="120" y="155"/>
                      </a:cubicBezTo>
                      <a:cubicBezTo>
                        <a:pt x="170" y="75"/>
                        <a:pt x="208" y="6"/>
                        <a:pt x="200" y="1"/>
                      </a:cubicBezTo>
                      <a:cubicBezTo>
                        <a:pt x="200" y="1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41"/>
                <p:cNvSpPr/>
                <p:nvPr/>
              </p:nvSpPr>
              <p:spPr>
                <a:xfrm>
                  <a:off x="5205322" y="4388047"/>
                  <a:ext cx="33643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8" extrusionOk="0">
                      <a:moveTo>
                        <a:pt x="6" y="0"/>
                      </a:move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0" y="8"/>
                        <a:pt x="62" y="59"/>
                        <a:pt x="143" y="112"/>
                      </a:cubicBezTo>
                      <a:cubicBezTo>
                        <a:pt x="216" y="161"/>
                        <a:pt x="277" y="197"/>
                        <a:pt x="290" y="197"/>
                      </a:cubicBezTo>
                      <a:cubicBezTo>
                        <a:pt x="291" y="197"/>
                        <a:pt x="292" y="197"/>
                        <a:pt x="292" y="197"/>
                      </a:cubicBezTo>
                      <a:cubicBezTo>
                        <a:pt x="299" y="188"/>
                        <a:pt x="239" y="139"/>
                        <a:pt x="158" y="85"/>
                      </a:cubicBezTo>
                      <a:cubicBezTo>
                        <a:pt x="81" y="38"/>
                        <a:pt x="18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41"/>
                <p:cNvSpPr/>
                <p:nvPr/>
              </p:nvSpPr>
              <p:spPr>
                <a:xfrm>
                  <a:off x="5076021" y="4301578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7" y="1"/>
                      </a:moveTo>
                      <a:cubicBezTo>
                        <a:pt x="5" y="1"/>
                        <a:pt x="4" y="1"/>
                        <a:pt x="4" y="2"/>
                      </a:cubicBezTo>
                      <a:cubicBezTo>
                        <a:pt x="0" y="9"/>
                        <a:pt x="58" y="55"/>
                        <a:pt x="138" y="109"/>
                      </a:cubicBezTo>
                      <a:cubicBezTo>
                        <a:pt x="212" y="158"/>
                        <a:pt x="276" y="194"/>
                        <a:pt x="289" y="194"/>
                      </a:cubicBezTo>
                      <a:cubicBezTo>
                        <a:pt x="291" y="194"/>
                        <a:pt x="291" y="194"/>
                        <a:pt x="292" y="193"/>
                      </a:cubicBezTo>
                      <a:cubicBezTo>
                        <a:pt x="295" y="186"/>
                        <a:pt x="234" y="140"/>
                        <a:pt x="157" y="86"/>
                      </a:cubicBezTo>
                      <a:cubicBezTo>
                        <a:pt x="85" y="37"/>
                        <a:pt x="21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41"/>
                <p:cNvSpPr/>
                <p:nvPr/>
              </p:nvSpPr>
              <p:spPr>
                <a:xfrm>
                  <a:off x="5214405" y="4336569"/>
                  <a:ext cx="38802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4" extrusionOk="0">
                      <a:moveTo>
                        <a:pt x="327" y="1"/>
                      </a:moveTo>
                      <a:cubicBezTo>
                        <a:pt x="301" y="1"/>
                        <a:pt x="240" y="8"/>
                        <a:pt x="169" y="23"/>
                      </a:cubicBezTo>
                      <a:cubicBezTo>
                        <a:pt x="77" y="42"/>
                        <a:pt x="0" y="61"/>
                        <a:pt x="4" y="69"/>
                      </a:cubicBezTo>
                      <a:cubicBezTo>
                        <a:pt x="4" y="72"/>
                        <a:pt x="10" y="74"/>
                        <a:pt x="21" y="74"/>
                      </a:cubicBezTo>
                      <a:cubicBezTo>
                        <a:pt x="50" y="74"/>
                        <a:pt x="110" y="63"/>
                        <a:pt x="177" y="49"/>
                      </a:cubicBezTo>
                      <a:cubicBezTo>
                        <a:pt x="269" y="35"/>
                        <a:pt x="345" y="12"/>
                        <a:pt x="342" y="3"/>
                      </a:cubicBezTo>
                      <a:cubicBezTo>
                        <a:pt x="342" y="2"/>
                        <a:pt x="336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41"/>
                <p:cNvSpPr/>
                <p:nvPr/>
              </p:nvSpPr>
              <p:spPr>
                <a:xfrm>
                  <a:off x="5061442" y="4366738"/>
                  <a:ext cx="38802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5" extrusionOk="0">
                      <a:moveTo>
                        <a:pt x="329" y="0"/>
                      </a:moveTo>
                      <a:cubicBezTo>
                        <a:pt x="300" y="0"/>
                        <a:pt x="240" y="8"/>
                        <a:pt x="169" y="22"/>
                      </a:cubicBezTo>
                      <a:cubicBezTo>
                        <a:pt x="77" y="42"/>
                        <a:pt x="0" y="65"/>
                        <a:pt x="4" y="72"/>
                      </a:cubicBezTo>
                      <a:cubicBezTo>
                        <a:pt x="4" y="74"/>
                        <a:pt x="9" y="75"/>
                        <a:pt x="19" y="75"/>
                      </a:cubicBezTo>
                      <a:cubicBezTo>
                        <a:pt x="46" y="75"/>
                        <a:pt x="108" y="67"/>
                        <a:pt x="176" y="53"/>
                      </a:cubicBezTo>
                      <a:cubicBezTo>
                        <a:pt x="268" y="33"/>
                        <a:pt x="345" y="10"/>
                        <a:pt x="345" y="3"/>
                      </a:cubicBezTo>
                      <a:cubicBezTo>
                        <a:pt x="344" y="1"/>
                        <a:pt x="33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41"/>
                <p:cNvSpPr/>
                <p:nvPr/>
              </p:nvSpPr>
              <p:spPr>
                <a:xfrm>
                  <a:off x="5167978" y="4413056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8" y="0"/>
                      </a:moveTo>
                      <a:cubicBezTo>
                        <a:pt x="0" y="4"/>
                        <a:pt x="8" y="80"/>
                        <a:pt x="27" y="176"/>
                      </a:cubicBezTo>
                      <a:cubicBezTo>
                        <a:pt x="43" y="268"/>
                        <a:pt x="66" y="341"/>
                        <a:pt x="73" y="341"/>
                      </a:cubicBezTo>
                      <a:cubicBezTo>
                        <a:pt x="80" y="341"/>
                        <a:pt x="73" y="260"/>
                        <a:pt x="54" y="168"/>
                      </a:cubicBezTo>
                      <a:cubicBezTo>
                        <a:pt x="39" y="73"/>
                        <a:pt x="16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8" name="Google Shape;5218;p41"/>
                <p:cNvSpPr/>
                <p:nvPr/>
              </p:nvSpPr>
              <p:spPr>
                <a:xfrm>
                  <a:off x="5137475" y="4260419"/>
                  <a:ext cx="9532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8" extrusionOk="0"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1"/>
                        <a:pt x="8" y="77"/>
                        <a:pt x="27" y="173"/>
                      </a:cubicBezTo>
                      <a:cubicBezTo>
                        <a:pt x="46" y="263"/>
                        <a:pt x="68" y="338"/>
                        <a:pt x="76" y="338"/>
                      </a:cubicBezTo>
                      <a:cubicBezTo>
                        <a:pt x="76" y="338"/>
                        <a:pt x="76" y="338"/>
                        <a:pt x="77" y="338"/>
                      </a:cubicBezTo>
                      <a:cubicBezTo>
                        <a:pt x="85" y="338"/>
                        <a:pt x="77" y="261"/>
                        <a:pt x="58" y="166"/>
                      </a:cubicBezTo>
                      <a:cubicBezTo>
                        <a:pt x="39" y="76"/>
                        <a:pt x="17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19" name="Google Shape;5219;p41"/>
            <p:cNvSpPr/>
            <p:nvPr/>
          </p:nvSpPr>
          <p:spPr>
            <a:xfrm>
              <a:off x="4869678" y="4040379"/>
              <a:ext cx="342267" cy="92970"/>
            </a:xfrm>
            <a:custGeom>
              <a:avLst/>
              <a:gdLst/>
              <a:ahLst/>
              <a:cxnLst/>
              <a:rect l="l" t="t" r="r" b="b"/>
              <a:pathLst>
                <a:path w="3052" h="829" extrusionOk="0">
                  <a:moveTo>
                    <a:pt x="2893" y="0"/>
                  </a:moveTo>
                  <a:cubicBezTo>
                    <a:pt x="2891" y="0"/>
                    <a:pt x="2889" y="0"/>
                    <a:pt x="2887" y="0"/>
                  </a:cubicBezTo>
                  <a:lnTo>
                    <a:pt x="2086" y="299"/>
                  </a:lnTo>
                  <a:lnTo>
                    <a:pt x="200" y="430"/>
                  </a:lnTo>
                  <a:cubicBezTo>
                    <a:pt x="39" y="480"/>
                    <a:pt x="1" y="694"/>
                    <a:pt x="139" y="798"/>
                  </a:cubicBezTo>
                  <a:lnTo>
                    <a:pt x="181" y="828"/>
                  </a:lnTo>
                  <a:lnTo>
                    <a:pt x="2832" y="744"/>
                  </a:lnTo>
                  <a:cubicBezTo>
                    <a:pt x="2963" y="564"/>
                    <a:pt x="3025" y="365"/>
                    <a:pt x="3044" y="158"/>
                  </a:cubicBezTo>
                  <a:cubicBezTo>
                    <a:pt x="3051" y="72"/>
                    <a:pt x="2979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41"/>
            <p:cNvSpPr/>
            <p:nvPr/>
          </p:nvSpPr>
          <p:spPr>
            <a:xfrm>
              <a:off x="4621730" y="3895592"/>
              <a:ext cx="51699" cy="67176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1" y="0"/>
                  </a:moveTo>
                  <a:lnTo>
                    <a:pt x="1" y="598"/>
                  </a:lnTo>
                  <a:lnTo>
                    <a:pt x="162" y="598"/>
                  </a:lnTo>
                  <a:cubicBezTo>
                    <a:pt x="327" y="598"/>
                    <a:pt x="461" y="464"/>
                    <a:pt x="461" y="299"/>
                  </a:cubicBezTo>
                  <a:cubicBezTo>
                    <a:pt x="461" y="135"/>
                    <a:pt x="327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41"/>
            <p:cNvSpPr/>
            <p:nvPr/>
          </p:nvSpPr>
          <p:spPr>
            <a:xfrm>
              <a:off x="4606703" y="3895592"/>
              <a:ext cx="15140" cy="67176"/>
            </a:xfrm>
            <a:custGeom>
              <a:avLst/>
              <a:gdLst/>
              <a:ahLst/>
              <a:cxnLst/>
              <a:rect l="l" t="t" r="r" b="b"/>
              <a:pathLst>
                <a:path w="135" h="599" extrusionOk="0">
                  <a:moveTo>
                    <a:pt x="1" y="0"/>
                  </a:moveTo>
                  <a:lnTo>
                    <a:pt x="1" y="4"/>
                  </a:lnTo>
                  <a:lnTo>
                    <a:pt x="1" y="598"/>
                  </a:lnTo>
                  <a:lnTo>
                    <a:pt x="135" y="59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41"/>
            <p:cNvSpPr/>
            <p:nvPr/>
          </p:nvSpPr>
          <p:spPr>
            <a:xfrm>
              <a:off x="4716715" y="3871143"/>
              <a:ext cx="164405" cy="73344"/>
            </a:xfrm>
            <a:custGeom>
              <a:avLst/>
              <a:gdLst/>
              <a:ahLst/>
              <a:cxnLst/>
              <a:rect l="l" t="t" r="r" b="b"/>
              <a:pathLst>
                <a:path w="1466" h="654" extrusionOk="0">
                  <a:moveTo>
                    <a:pt x="1334" y="0"/>
                  </a:moveTo>
                  <a:cubicBezTo>
                    <a:pt x="1174" y="54"/>
                    <a:pt x="717" y="215"/>
                    <a:pt x="491" y="353"/>
                  </a:cubicBezTo>
                  <a:cubicBezTo>
                    <a:pt x="491" y="353"/>
                    <a:pt x="317" y="231"/>
                    <a:pt x="213" y="231"/>
                  </a:cubicBezTo>
                  <a:cubicBezTo>
                    <a:pt x="204" y="231"/>
                    <a:pt x="196" y="232"/>
                    <a:pt x="189" y="234"/>
                  </a:cubicBezTo>
                  <a:cubicBezTo>
                    <a:pt x="93" y="257"/>
                    <a:pt x="1" y="406"/>
                    <a:pt x="12" y="524"/>
                  </a:cubicBezTo>
                  <a:cubicBezTo>
                    <a:pt x="18" y="610"/>
                    <a:pt x="80" y="653"/>
                    <a:pt x="141" y="653"/>
                  </a:cubicBezTo>
                  <a:cubicBezTo>
                    <a:pt x="166" y="653"/>
                    <a:pt x="191" y="646"/>
                    <a:pt x="212" y="632"/>
                  </a:cubicBezTo>
                  <a:cubicBezTo>
                    <a:pt x="288" y="579"/>
                    <a:pt x="238" y="502"/>
                    <a:pt x="288" y="483"/>
                  </a:cubicBezTo>
                  <a:cubicBezTo>
                    <a:pt x="290" y="482"/>
                    <a:pt x="293" y="482"/>
                    <a:pt x="296" y="482"/>
                  </a:cubicBezTo>
                  <a:cubicBezTo>
                    <a:pt x="320" y="482"/>
                    <a:pt x="361" y="514"/>
                    <a:pt x="396" y="547"/>
                  </a:cubicBezTo>
                  <a:cubicBezTo>
                    <a:pt x="416" y="568"/>
                    <a:pt x="444" y="579"/>
                    <a:pt x="471" y="579"/>
                  </a:cubicBezTo>
                  <a:cubicBezTo>
                    <a:pt x="494" y="579"/>
                    <a:pt x="518" y="571"/>
                    <a:pt x="537" y="556"/>
                  </a:cubicBezTo>
                  <a:lnTo>
                    <a:pt x="568" y="533"/>
                  </a:lnTo>
                  <a:cubicBezTo>
                    <a:pt x="921" y="487"/>
                    <a:pt x="1239" y="421"/>
                    <a:pt x="1465" y="303"/>
                  </a:cubicBezTo>
                  <a:cubicBezTo>
                    <a:pt x="1453" y="272"/>
                    <a:pt x="1442" y="245"/>
                    <a:pt x="1430" y="215"/>
                  </a:cubicBezTo>
                  <a:cubicBezTo>
                    <a:pt x="1403" y="142"/>
                    <a:pt x="1380" y="61"/>
                    <a:pt x="1334" y="0"/>
                  </a:cubicBez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41"/>
            <p:cNvSpPr/>
            <p:nvPr/>
          </p:nvSpPr>
          <p:spPr>
            <a:xfrm>
              <a:off x="4858127" y="3803965"/>
              <a:ext cx="157452" cy="106764"/>
            </a:xfrm>
            <a:custGeom>
              <a:avLst/>
              <a:gdLst/>
              <a:ahLst/>
              <a:cxnLst/>
              <a:rect l="l" t="t" r="r" b="b"/>
              <a:pathLst>
                <a:path w="1404" h="952" extrusionOk="0">
                  <a:moveTo>
                    <a:pt x="1147" y="1"/>
                  </a:moveTo>
                  <a:cubicBezTo>
                    <a:pt x="1088" y="1"/>
                    <a:pt x="1027" y="18"/>
                    <a:pt x="974" y="47"/>
                  </a:cubicBezTo>
                  <a:cubicBezTo>
                    <a:pt x="599" y="242"/>
                    <a:pt x="73" y="591"/>
                    <a:pt x="1" y="614"/>
                  </a:cubicBezTo>
                  <a:cubicBezTo>
                    <a:pt x="12" y="722"/>
                    <a:pt x="54" y="829"/>
                    <a:pt x="96" y="925"/>
                  </a:cubicBezTo>
                  <a:cubicBezTo>
                    <a:pt x="104" y="932"/>
                    <a:pt x="108" y="944"/>
                    <a:pt x="112" y="952"/>
                  </a:cubicBezTo>
                  <a:cubicBezTo>
                    <a:pt x="169" y="929"/>
                    <a:pt x="863" y="725"/>
                    <a:pt x="1181" y="561"/>
                  </a:cubicBezTo>
                  <a:cubicBezTo>
                    <a:pt x="1262" y="518"/>
                    <a:pt x="1354" y="426"/>
                    <a:pt x="1377" y="346"/>
                  </a:cubicBezTo>
                  <a:cubicBezTo>
                    <a:pt x="1400" y="273"/>
                    <a:pt x="1403" y="216"/>
                    <a:pt x="1372" y="147"/>
                  </a:cubicBezTo>
                  <a:cubicBezTo>
                    <a:pt x="1324" y="42"/>
                    <a:pt x="1237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4" name="Google Shape;5224;p41"/>
          <p:cNvGrpSpPr/>
          <p:nvPr/>
        </p:nvGrpSpPr>
        <p:grpSpPr>
          <a:xfrm>
            <a:off x="4862891" y="4025418"/>
            <a:ext cx="682394" cy="774372"/>
            <a:chOff x="5933354" y="3578766"/>
            <a:chExt cx="682394" cy="774372"/>
          </a:xfrm>
        </p:grpSpPr>
        <p:sp>
          <p:nvSpPr>
            <p:cNvPr id="5225" name="Google Shape;5225;p41"/>
            <p:cNvSpPr/>
            <p:nvPr/>
          </p:nvSpPr>
          <p:spPr>
            <a:xfrm>
              <a:off x="6417139" y="3944939"/>
              <a:ext cx="29831" cy="26803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74" y="1"/>
                  </a:moveTo>
                  <a:lnTo>
                    <a:pt x="0" y="112"/>
                  </a:lnTo>
                  <a:lnTo>
                    <a:pt x="193" y="239"/>
                  </a:lnTo>
                  <a:lnTo>
                    <a:pt x="265" y="12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41"/>
            <p:cNvSpPr/>
            <p:nvPr/>
          </p:nvSpPr>
          <p:spPr>
            <a:xfrm>
              <a:off x="6366450" y="3960415"/>
              <a:ext cx="29718" cy="26803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73" y="1"/>
                  </a:moveTo>
                  <a:lnTo>
                    <a:pt x="1" y="112"/>
                  </a:lnTo>
                  <a:lnTo>
                    <a:pt x="192" y="239"/>
                  </a:lnTo>
                  <a:lnTo>
                    <a:pt x="265" y="128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41"/>
            <p:cNvSpPr/>
            <p:nvPr/>
          </p:nvSpPr>
          <p:spPr>
            <a:xfrm>
              <a:off x="6255989" y="3696637"/>
              <a:ext cx="184030" cy="272070"/>
            </a:xfrm>
            <a:custGeom>
              <a:avLst/>
              <a:gdLst/>
              <a:ahLst/>
              <a:cxnLst/>
              <a:rect l="l" t="t" r="r" b="b"/>
              <a:pathLst>
                <a:path w="1641" h="2426" extrusionOk="0">
                  <a:moveTo>
                    <a:pt x="369" y="0"/>
                  </a:moveTo>
                  <a:cubicBezTo>
                    <a:pt x="321" y="0"/>
                    <a:pt x="274" y="27"/>
                    <a:pt x="250" y="73"/>
                  </a:cubicBezTo>
                  <a:cubicBezTo>
                    <a:pt x="1" y="540"/>
                    <a:pt x="380" y="1230"/>
                    <a:pt x="395" y="1261"/>
                  </a:cubicBezTo>
                  <a:cubicBezTo>
                    <a:pt x="606" y="1633"/>
                    <a:pt x="928" y="1962"/>
                    <a:pt x="1101" y="2126"/>
                  </a:cubicBezTo>
                  <a:cubicBezTo>
                    <a:pt x="1216" y="2234"/>
                    <a:pt x="1368" y="2353"/>
                    <a:pt x="1469" y="2425"/>
                  </a:cubicBezTo>
                  <a:lnTo>
                    <a:pt x="1641" y="2234"/>
                  </a:lnTo>
                  <a:cubicBezTo>
                    <a:pt x="1580" y="2200"/>
                    <a:pt x="1469" y="2108"/>
                    <a:pt x="1253" y="1901"/>
                  </a:cubicBezTo>
                  <a:cubicBezTo>
                    <a:pt x="989" y="1644"/>
                    <a:pt x="767" y="1372"/>
                    <a:pt x="633" y="1127"/>
                  </a:cubicBezTo>
                  <a:cubicBezTo>
                    <a:pt x="541" y="966"/>
                    <a:pt x="338" y="479"/>
                    <a:pt x="487" y="200"/>
                  </a:cubicBezTo>
                  <a:cubicBezTo>
                    <a:pt x="522" y="134"/>
                    <a:pt x="495" y="54"/>
                    <a:pt x="430" y="16"/>
                  </a:cubicBezTo>
                  <a:cubicBezTo>
                    <a:pt x="411" y="5"/>
                    <a:pt x="390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41"/>
            <p:cNvSpPr/>
            <p:nvPr/>
          </p:nvSpPr>
          <p:spPr>
            <a:xfrm>
              <a:off x="6295576" y="4142661"/>
              <a:ext cx="25457" cy="24560"/>
            </a:xfrm>
            <a:custGeom>
              <a:avLst/>
              <a:gdLst/>
              <a:ahLst/>
              <a:cxnLst/>
              <a:rect l="l" t="t" r="r" b="b"/>
              <a:pathLst>
                <a:path w="227" h="219" extrusionOk="0">
                  <a:moveTo>
                    <a:pt x="77" y="1"/>
                  </a:moveTo>
                  <a:lnTo>
                    <a:pt x="0" y="123"/>
                  </a:lnTo>
                  <a:lnTo>
                    <a:pt x="146" y="219"/>
                  </a:lnTo>
                  <a:lnTo>
                    <a:pt x="226" y="9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F9B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41"/>
            <p:cNvSpPr/>
            <p:nvPr/>
          </p:nvSpPr>
          <p:spPr>
            <a:xfrm>
              <a:off x="6284025" y="4150399"/>
              <a:ext cx="32634" cy="32859"/>
            </a:xfrm>
            <a:custGeom>
              <a:avLst/>
              <a:gdLst/>
              <a:ahLst/>
              <a:cxnLst/>
              <a:rect l="l" t="t" r="r" b="b"/>
              <a:pathLst>
                <a:path w="291" h="293" extrusionOk="0">
                  <a:moveTo>
                    <a:pt x="119" y="1"/>
                  </a:moveTo>
                  <a:lnTo>
                    <a:pt x="0" y="181"/>
                  </a:lnTo>
                  <a:lnTo>
                    <a:pt x="176" y="292"/>
                  </a:lnTo>
                  <a:lnTo>
                    <a:pt x="291" y="1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41"/>
            <p:cNvSpPr/>
            <p:nvPr/>
          </p:nvSpPr>
          <p:spPr>
            <a:xfrm>
              <a:off x="6275278" y="4173614"/>
              <a:ext cx="59998" cy="43513"/>
            </a:xfrm>
            <a:custGeom>
              <a:avLst/>
              <a:gdLst/>
              <a:ahLst/>
              <a:cxnLst/>
              <a:rect l="l" t="t" r="r" b="b"/>
              <a:pathLst>
                <a:path w="535" h="388" extrusionOk="0">
                  <a:moveTo>
                    <a:pt x="20" y="1"/>
                  </a:moveTo>
                  <a:lnTo>
                    <a:pt x="16" y="8"/>
                  </a:lnTo>
                  <a:cubicBezTo>
                    <a:pt x="1" y="27"/>
                    <a:pt x="9" y="50"/>
                    <a:pt x="24" y="62"/>
                  </a:cubicBezTo>
                  <a:cubicBezTo>
                    <a:pt x="85" y="104"/>
                    <a:pt x="212" y="188"/>
                    <a:pt x="212" y="188"/>
                  </a:cubicBezTo>
                  <a:lnTo>
                    <a:pt x="507" y="388"/>
                  </a:lnTo>
                  <a:lnTo>
                    <a:pt x="534" y="34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41"/>
            <p:cNvSpPr/>
            <p:nvPr/>
          </p:nvSpPr>
          <p:spPr>
            <a:xfrm>
              <a:off x="6277521" y="4159035"/>
              <a:ext cx="62353" cy="53382"/>
            </a:xfrm>
            <a:custGeom>
              <a:avLst/>
              <a:gdLst/>
              <a:ahLst/>
              <a:cxnLst/>
              <a:rect l="l" t="t" r="r" b="b"/>
              <a:pathLst>
                <a:path w="556" h="476" extrusionOk="0">
                  <a:moveTo>
                    <a:pt x="107" y="0"/>
                  </a:moveTo>
                  <a:cubicBezTo>
                    <a:pt x="96" y="0"/>
                    <a:pt x="85" y="5"/>
                    <a:pt x="77" y="16"/>
                  </a:cubicBezTo>
                  <a:lnTo>
                    <a:pt x="35" y="81"/>
                  </a:lnTo>
                  <a:lnTo>
                    <a:pt x="0" y="131"/>
                  </a:lnTo>
                  <a:lnTo>
                    <a:pt x="514" y="476"/>
                  </a:lnTo>
                  <a:cubicBezTo>
                    <a:pt x="556" y="410"/>
                    <a:pt x="525" y="345"/>
                    <a:pt x="460" y="303"/>
                  </a:cubicBezTo>
                  <a:lnTo>
                    <a:pt x="399" y="261"/>
                  </a:lnTo>
                  <a:cubicBezTo>
                    <a:pt x="391" y="257"/>
                    <a:pt x="387" y="249"/>
                    <a:pt x="380" y="246"/>
                  </a:cubicBezTo>
                  <a:lnTo>
                    <a:pt x="376" y="242"/>
                  </a:lnTo>
                  <a:cubicBezTo>
                    <a:pt x="364" y="230"/>
                    <a:pt x="357" y="223"/>
                    <a:pt x="357" y="211"/>
                  </a:cubicBezTo>
                  <a:lnTo>
                    <a:pt x="357" y="203"/>
                  </a:lnTo>
                  <a:cubicBezTo>
                    <a:pt x="353" y="196"/>
                    <a:pt x="357" y="188"/>
                    <a:pt x="364" y="180"/>
                  </a:cubicBezTo>
                  <a:lnTo>
                    <a:pt x="364" y="177"/>
                  </a:lnTo>
                  <a:lnTo>
                    <a:pt x="246" y="85"/>
                  </a:lnTo>
                  <a:lnTo>
                    <a:pt x="242" y="88"/>
                  </a:lnTo>
                  <a:cubicBezTo>
                    <a:pt x="227" y="108"/>
                    <a:pt x="203" y="120"/>
                    <a:pt x="179" y="120"/>
                  </a:cubicBezTo>
                  <a:cubicBezTo>
                    <a:pt x="166" y="120"/>
                    <a:pt x="153" y="116"/>
                    <a:pt x="142" y="108"/>
                  </a:cubicBezTo>
                  <a:cubicBezTo>
                    <a:pt x="108" y="85"/>
                    <a:pt x="100" y="39"/>
                    <a:pt x="123" y="8"/>
                  </a:cubicBezTo>
                  <a:lnTo>
                    <a:pt x="123" y="4"/>
                  </a:lnTo>
                  <a:cubicBezTo>
                    <a:pt x="118" y="1"/>
                    <a:pt x="113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41"/>
            <p:cNvSpPr/>
            <p:nvPr/>
          </p:nvSpPr>
          <p:spPr>
            <a:xfrm>
              <a:off x="6190274" y="3918920"/>
              <a:ext cx="180105" cy="248295"/>
            </a:xfrm>
            <a:custGeom>
              <a:avLst/>
              <a:gdLst/>
              <a:ahLst/>
              <a:cxnLst/>
              <a:rect l="l" t="t" r="r" b="b"/>
              <a:pathLst>
                <a:path w="1606" h="2214" extrusionOk="0">
                  <a:moveTo>
                    <a:pt x="883" y="0"/>
                  </a:moveTo>
                  <a:cubicBezTo>
                    <a:pt x="847" y="0"/>
                    <a:pt x="810" y="1"/>
                    <a:pt x="771" y="3"/>
                  </a:cubicBezTo>
                  <a:cubicBezTo>
                    <a:pt x="525" y="15"/>
                    <a:pt x="115" y="68"/>
                    <a:pt x="0" y="95"/>
                  </a:cubicBezTo>
                  <a:lnTo>
                    <a:pt x="249" y="535"/>
                  </a:lnTo>
                  <a:cubicBezTo>
                    <a:pt x="334" y="517"/>
                    <a:pt x="525" y="482"/>
                    <a:pt x="721" y="466"/>
                  </a:cubicBezTo>
                  <a:cubicBezTo>
                    <a:pt x="778" y="462"/>
                    <a:pt x="828" y="461"/>
                    <a:pt x="871" y="461"/>
                  </a:cubicBezTo>
                  <a:cubicBezTo>
                    <a:pt x="1020" y="461"/>
                    <a:pt x="1088" y="481"/>
                    <a:pt x="1112" y="489"/>
                  </a:cubicBezTo>
                  <a:cubicBezTo>
                    <a:pt x="1127" y="528"/>
                    <a:pt x="1135" y="555"/>
                    <a:pt x="1135" y="586"/>
                  </a:cubicBezTo>
                  <a:cubicBezTo>
                    <a:pt x="1146" y="1103"/>
                    <a:pt x="1081" y="1513"/>
                    <a:pt x="886" y="1969"/>
                  </a:cubicBezTo>
                  <a:lnTo>
                    <a:pt x="1284" y="2214"/>
                  </a:lnTo>
                  <a:cubicBezTo>
                    <a:pt x="1507" y="1693"/>
                    <a:pt x="1606" y="1164"/>
                    <a:pt x="1595" y="574"/>
                  </a:cubicBezTo>
                  <a:cubicBezTo>
                    <a:pt x="1595" y="452"/>
                    <a:pt x="1556" y="356"/>
                    <a:pt x="1522" y="275"/>
                  </a:cubicBezTo>
                  <a:cubicBezTo>
                    <a:pt x="1464" y="149"/>
                    <a:pt x="1346" y="64"/>
                    <a:pt x="1165" y="26"/>
                  </a:cubicBezTo>
                  <a:cubicBezTo>
                    <a:pt x="1084" y="9"/>
                    <a:pt x="991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41"/>
            <p:cNvSpPr/>
            <p:nvPr/>
          </p:nvSpPr>
          <p:spPr>
            <a:xfrm>
              <a:off x="6235019" y="4226437"/>
              <a:ext cx="31401" cy="78391"/>
            </a:xfrm>
            <a:custGeom>
              <a:avLst/>
              <a:gdLst/>
              <a:ahLst/>
              <a:cxnLst/>
              <a:rect l="l" t="t" r="r" b="b"/>
              <a:pathLst>
                <a:path w="280" h="699" extrusionOk="0">
                  <a:moveTo>
                    <a:pt x="172" y="1"/>
                  </a:moveTo>
                  <a:lnTo>
                    <a:pt x="0" y="672"/>
                  </a:lnTo>
                  <a:lnTo>
                    <a:pt x="112" y="699"/>
                  </a:lnTo>
                  <a:lnTo>
                    <a:pt x="280" y="3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41"/>
            <p:cNvSpPr/>
            <p:nvPr/>
          </p:nvSpPr>
          <p:spPr>
            <a:xfrm>
              <a:off x="6261148" y="4161614"/>
              <a:ext cx="38802" cy="13346"/>
            </a:xfrm>
            <a:custGeom>
              <a:avLst/>
              <a:gdLst/>
              <a:ahLst/>
              <a:cxnLst/>
              <a:rect l="l" t="t" r="r" b="b"/>
              <a:pathLst>
                <a:path w="346" h="119" extrusionOk="0">
                  <a:moveTo>
                    <a:pt x="31" y="0"/>
                  </a:moveTo>
                  <a:lnTo>
                    <a:pt x="1" y="119"/>
                  </a:lnTo>
                  <a:lnTo>
                    <a:pt x="346" y="11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1F2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41"/>
            <p:cNvSpPr/>
            <p:nvPr/>
          </p:nvSpPr>
          <p:spPr>
            <a:xfrm>
              <a:off x="6182087" y="3985425"/>
              <a:ext cx="21195" cy="47775"/>
            </a:xfrm>
            <a:custGeom>
              <a:avLst/>
              <a:gdLst/>
              <a:ahLst/>
              <a:cxnLst/>
              <a:rect l="l" t="t" r="r" b="b"/>
              <a:pathLst>
                <a:path w="189" h="426" extrusionOk="0">
                  <a:moveTo>
                    <a:pt x="81" y="0"/>
                  </a:moveTo>
                  <a:lnTo>
                    <a:pt x="0" y="23"/>
                  </a:lnTo>
                  <a:lnTo>
                    <a:pt x="104" y="425"/>
                  </a:lnTo>
                  <a:lnTo>
                    <a:pt x="188" y="40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41"/>
            <p:cNvSpPr/>
            <p:nvPr/>
          </p:nvSpPr>
          <p:spPr>
            <a:xfrm>
              <a:off x="6187246" y="4022771"/>
              <a:ext cx="25457" cy="31065"/>
            </a:xfrm>
            <a:custGeom>
              <a:avLst/>
              <a:gdLst/>
              <a:ahLst/>
              <a:cxnLst/>
              <a:rect l="l" t="t" r="r" b="b"/>
              <a:pathLst>
                <a:path w="227" h="277" extrusionOk="0">
                  <a:moveTo>
                    <a:pt x="170" y="0"/>
                  </a:moveTo>
                  <a:lnTo>
                    <a:pt x="0" y="46"/>
                  </a:lnTo>
                  <a:lnTo>
                    <a:pt x="62" y="276"/>
                  </a:lnTo>
                  <a:lnTo>
                    <a:pt x="227" y="23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41"/>
            <p:cNvSpPr/>
            <p:nvPr/>
          </p:nvSpPr>
          <p:spPr>
            <a:xfrm>
              <a:off x="6129492" y="3965126"/>
              <a:ext cx="113379" cy="36336"/>
            </a:xfrm>
            <a:custGeom>
              <a:avLst/>
              <a:gdLst/>
              <a:ahLst/>
              <a:cxnLst/>
              <a:rect l="l" t="t" r="r" b="b"/>
              <a:pathLst>
                <a:path w="1011" h="324" extrusionOk="0">
                  <a:moveTo>
                    <a:pt x="52" y="1"/>
                  </a:moveTo>
                  <a:cubicBezTo>
                    <a:pt x="16" y="1"/>
                    <a:pt x="0" y="26"/>
                    <a:pt x="22" y="63"/>
                  </a:cubicBezTo>
                  <a:lnTo>
                    <a:pt x="144" y="261"/>
                  </a:lnTo>
                  <a:cubicBezTo>
                    <a:pt x="165" y="298"/>
                    <a:pt x="218" y="323"/>
                    <a:pt x="258" y="323"/>
                  </a:cubicBezTo>
                  <a:cubicBezTo>
                    <a:pt x="261" y="323"/>
                    <a:pt x="264" y="323"/>
                    <a:pt x="266" y="323"/>
                  </a:cubicBezTo>
                  <a:lnTo>
                    <a:pt x="929" y="266"/>
                  </a:lnTo>
                  <a:cubicBezTo>
                    <a:pt x="975" y="266"/>
                    <a:pt x="1010" y="224"/>
                    <a:pt x="1010" y="181"/>
                  </a:cubicBezTo>
                  <a:lnTo>
                    <a:pt x="1010" y="169"/>
                  </a:lnTo>
                  <a:cubicBezTo>
                    <a:pt x="1007" y="123"/>
                    <a:pt x="972" y="86"/>
                    <a:pt x="926" y="82"/>
                  </a:cubicBezTo>
                  <a:lnTo>
                    <a:pt x="59" y="1"/>
                  </a:ln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41"/>
            <p:cNvSpPr/>
            <p:nvPr/>
          </p:nvSpPr>
          <p:spPr>
            <a:xfrm>
              <a:off x="6231094" y="4295186"/>
              <a:ext cx="54278" cy="27252"/>
            </a:xfrm>
            <a:custGeom>
              <a:avLst/>
              <a:gdLst/>
              <a:ahLst/>
              <a:cxnLst/>
              <a:rect l="l" t="t" r="r" b="b"/>
              <a:pathLst>
                <a:path w="484" h="243" extrusionOk="0">
                  <a:moveTo>
                    <a:pt x="32" y="1"/>
                  </a:moveTo>
                  <a:lnTo>
                    <a:pt x="0" y="116"/>
                  </a:lnTo>
                  <a:lnTo>
                    <a:pt x="453" y="243"/>
                  </a:lnTo>
                  <a:lnTo>
                    <a:pt x="483" y="1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41"/>
            <p:cNvSpPr/>
            <p:nvPr/>
          </p:nvSpPr>
          <p:spPr>
            <a:xfrm>
              <a:off x="6217749" y="4201540"/>
              <a:ext cx="72782" cy="72784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99" y="47"/>
                  </a:moveTo>
                  <a:cubicBezTo>
                    <a:pt x="441" y="47"/>
                    <a:pt x="460" y="81"/>
                    <a:pt x="445" y="116"/>
                  </a:cubicBezTo>
                  <a:lnTo>
                    <a:pt x="418" y="177"/>
                  </a:lnTo>
                  <a:cubicBezTo>
                    <a:pt x="399" y="215"/>
                    <a:pt x="357" y="246"/>
                    <a:pt x="323" y="246"/>
                  </a:cubicBezTo>
                  <a:cubicBezTo>
                    <a:pt x="289" y="246"/>
                    <a:pt x="246" y="215"/>
                    <a:pt x="231" y="177"/>
                  </a:cubicBezTo>
                  <a:lnTo>
                    <a:pt x="204" y="116"/>
                  </a:lnTo>
                  <a:cubicBezTo>
                    <a:pt x="185" y="81"/>
                    <a:pt x="208" y="47"/>
                    <a:pt x="250" y="47"/>
                  </a:cubicBezTo>
                  <a:close/>
                  <a:moveTo>
                    <a:pt x="85" y="197"/>
                  </a:moveTo>
                  <a:cubicBezTo>
                    <a:pt x="94" y="197"/>
                    <a:pt x="102" y="199"/>
                    <a:pt x="112" y="204"/>
                  </a:cubicBezTo>
                  <a:lnTo>
                    <a:pt x="174" y="231"/>
                  </a:lnTo>
                  <a:cubicBezTo>
                    <a:pt x="211" y="250"/>
                    <a:pt x="243" y="288"/>
                    <a:pt x="243" y="323"/>
                  </a:cubicBezTo>
                  <a:cubicBezTo>
                    <a:pt x="243" y="357"/>
                    <a:pt x="211" y="399"/>
                    <a:pt x="174" y="418"/>
                  </a:cubicBezTo>
                  <a:lnTo>
                    <a:pt x="112" y="445"/>
                  </a:lnTo>
                  <a:cubicBezTo>
                    <a:pt x="103" y="449"/>
                    <a:pt x="94" y="450"/>
                    <a:pt x="87" y="450"/>
                  </a:cubicBezTo>
                  <a:cubicBezTo>
                    <a:pt x="61" y="450"/>
                    <a:pt x="43" y="432"/>
                    <a:pt x="43" y="399"/>
                  </a:cubicBezTo>
                  <a:lnTo>
                    <a:pt x="43" y="250"/>
                  </a:lnTo>
                  <a:cubicBezTo>
                    <a:pt x="43" y="218"/>
                    <a:pt x="60" y="197"/>
                    <a:pt x="85" y="197"/>
                  </a:cubicBezTo>
                  <a:close/>
                  <a:moveTo>
                    <a:pt x="555" y="202"/>
                  </a:moveTo>
                  <a:cubicBezTo>
                    <a:pt x="581" y="202"/>
                    <a:pt x="598" y="221"/>
                    <a:pt x="598" y="254"/>
                  </a:cubicBezTo>
                  <a:lnTo>
                    <a:pt x="598" y="406"/>
                  </a:lnTo>
                  <a:cubicBezTo>
                    <a:pt x="598" y="438"/>
                    <a:pt x="582" y="456"/>
                    <a:pt x="558" y="456"/>
                  </a:cubicBezTo>
                  <a:cubicBezTo>
                    <a:pt x="549" y="456"/>
                    <a:pt x="540" y="454"/>
                    <a:pt x="529" y="449"/>
                  </a:cubicBezTo>
                  <a:lnTo>
                    <a:pt x="472" y="422"/>
                  </a:lnTo>
                  <a:cubicBezTo>
                    <a:pt x="434" y="406"/>
                    <a:pt x="403" y="365"/>
                    <a:pt x="403" y="330"/>
                  </a:cubicBezTo>
                  <a:cubicBezTo>
                    <a:pt x="403" y="296"/>
                    <a:pt x="434" y="254"/>
                    <a:pt x="472" y="234"/>
                  </a:cubicBezTo>
                  <a:lnTo>
                    <a:pt x="529" y="208"/>
                  </a:lnTo>
                  <a:cubicBezTo>
                    <a:pt x="538" y="204"/>
                    <a:pt x="547" y="202"/>
                    <a:pt x="555" y="202"/>
                  </a:cubicBezTo>
                  <a:close/>
                  <a:moveTo>
                    <a:pt x="319" y="406"/>
                  </a:moveTo>
                  <a:cubicBezTo>
                    <a:pt x="353" y="406"/>
                    <a:pt x="395" y="438"/>
                    <a:pt x="411" y="475"/>
                  </a:cubicBezTo>
                  <a:lnTo>
                    <a:pt x="441" y="537"/>
                  </a:lnTo>
                  <a:cubicBezTo>
                    <a:pt x="457" y="576"/>
                    <a:pt x="437" y="606"/>
                    <a:pt x="395" y="606"/>
                  </a:cubicBezTo>
                  <a:lnTo>
                    <a:pt x="243" y="606"/>
                  </a:lnTo>
                  <a:cubicBezTo>
                    <a:pt x="200" y="606"/>
                    <a:pt x="181" y="576"/>
                    <a:pt x="200" y="537"/>
                  </a:cubicBezTo>
                  <a:lnTo>
                    <a:pt x="227" y="475"/>
                  </a:lnTo>
                  <a:cubicBezTo>
                    <a:pt x="243" y="438"/>
                    <a:pt x="284" y="406"/>
                    <a:pt x="319" y="406"/>
                  </a:cubicBezTo>
                  <a:close/>
                  <a:moveTo>
                    <a:pt x="323" y="1"/>
                  </a:moveTo>
                  <a:cubicBezTo>
                    <a:pt x="146" y="1"/>
                    <a:pt x="1" y="146"/>
                    <a:pt x="1" y="326"/>
                  </a:cubicBezTo>
                  <a:cubicBezTo>
                    <a:pt x="1" y="507"/>
                    <a:pt x="146" y="648"/>
                    <a:pt x="323" y="648"/>
                  </a:cubicBezTo>
                  <a:cubicBezTo>
                    <a:pt x="503" y="648"/>
                    <a:pt x="648" y="507"/>
                    <a:pt x="648" y="326"/>
                  </a:cubicBezTo>
                  <a:cubicBezTo>
                    <a:pt x="648" y="146"/>
                    <a:pt x="503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41"/>
            <p:cNvSpPr/>
            <p:nvPr/>
          </p:nvSpPr>
          <p:spPr>
            <a:xfrm>
              <a:off x="6250046" y="4196829"/>
              <a:ext cx="8299" cy="5720"/>
            </a:xfrm>
            <a:custGeom>
              <a:avLst/>
              <a:gdLst/>
              <a:ahLst/>
              <a:cxnLst/>
              <a:rect l="l" t="t" r="r" b="b"/>
              <a:pathLst>
                <a:path w="74" h="51" extrusionOk="0">
                  <a:moveTo>
                    <a:pt x="36" y="1"/>
                  </a:moveTo>
                  <a:cubicBezTo>
                    <a:pt x="31" y="1"/>
                    <a:pt x="25" y="4"/>
                    <a:pt x="19" y="12"/>
                  </a:cubicBezTo>
                  <a:lnTo>
                    <a:pt x="1" y="50"/>
                  </a:lnTo>
                  <a:lnTo>
                    <a:pt x="73" y="50"/>
                  </a:lnTo>
                  <a:lnTo>
                    <a:pt x="54" y="12"/>
                  </a:lnTo>
                  <a:cubicBezTo>
                    <a:pt x="48" y="4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41"/>
            <p:cNvSpPr/>
            <p:nvPr/>
          </p:nvSpPr>
          <p:spPr>
            <a:xfrm>
              <a:off x="6240962" y="4198287"/>
              <a:ext cx="8299" cy="6392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27" y="0"/>
                  </a:moveTo>
                  <a:cubicBezTo>
                    <a:pt x="20" y="0"/>
                    <a:pt x="15" y="6"/>
                    <a:pt x="13" y="18"/>
                  </a:cubicBezTo>
                  <a:lnTo>
                    <a:pt x="1" y="57"/>
                  </a:lnTo>
                  <a:lnTo>
                    <a:pt x="1" y="57"/>
                  </a:lnTo>
                  <a:lnTo>
                    <a:pt x="73" y="37"/>
                  </a:lnTo>
                  <a:lnTo>
                    <a:pt x="43" y="7"/>
                  </a:lnTo>
                  <a:cubicBezTo>
                    <a:pt x="37" y="2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41"/>
            <p:cNvSpPr/>
            <p:nvPr/>
          </p:nvSpPr>
          <p:spPr>
            <a:xfrm>
              <a:off x="6232776" y="4202213"/>
              <a:ext cx="7514" cy="7177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14" y="1"/>
                  </a:moveTo>
                  <a:cubicBezTo>
                    <a:pt x="6" y="1"/>
                    <a:pt x="1" y="8"/>
                    <a:pt x="1" y="22"/>
                  </a:cubicBezTo>
                  <a:lnTo>
                    <a:pt x="1" y="64"/>
                  </a:lnTo>
                  <a:lnTo>
                    <a:pt x="66" y="25"/>
                  </a:lnTo>
                  <a:lnTo>
                    <a:pt x="28" y="6"/>
                  </a:lnTo>
                  <a:cubicBezTo>
                    <a:pt x="23" y="2"/>
                    <a:pt x="18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41"/>
            <p:cNvSpPr/>
            <p:nvPr/>
          </p:nvSpPr>
          <p:spPr>
            <a:xfrm>
              <a:off x="6224477" y="4208605"/>
              <a:ext cx="7626" cy="7177"/>
            </a:xfrm>
            <a:custGeom>
              <a:avLst/>
              <a:gdLst/>
              <a:ahLst/>
              <a:cxnLst/>
              <a:rect l="l" t="t" r="r" b="b"/>
              <a:pathLst>
                <a:path w="68" h="64" extrusionOk="0">
                  <a:moveTo>
                    <a:pt x="16" y="1"/>
                  </a:moveTo>
                  <a:cubicBezTo>
                    <a:pt x="6" y="1"/>
                    <a:pt x="0" y="11"/>
                    <a:pt x="6" y="26"/>
                  </a:cubicBezTo>
                  <a:lnTo>
                    <a:pt x="13" y="64"/>
                  </a:lnTo>
                  <a:lnTo>
                    <a:pt x="68" y="14"/>
                  </a:lnTo>
                  <a:lnTo>
                    <a:pt x="25" y="3"/>
                  </a:lnTo>
                  <a:cubicBezTo>
                    <a:pt x="22" y="1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41"/>
            <p:cNvSpPr/>
            <p:nvPr/>
          </p:nvSpPr>
          <p:spPr>
            <a:xfrm>
              <a:off x="6218197" y="4216680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23" y="0"/>
                  </a:moveTo>
                  <a:cubicBezTo>
                    <a:pt x="4" y="0"/>
                    <a:pt x="0" y="11"/>
                    <a:pt x="9" y="27"/>
                  </a:cubicBezTo>
                  <a:lnTo>
                    <a:pt x="32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41"/>
            <p:cNvSpPr/>
            <p:nvPr/>
          </p:nvSpPr>
          <p:spPr>
            <a:xfrm>
              <a:off x="6214384" y="4224755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61" y="1"/>
                  </a:moveTo>
                  <a:lnTo>
                    <a:pt x="20" y="12"/>
                  </a:lnTo>
                  <a:cubicBezTo>
                    <a:pt x="4" y="16"/>
                    <a:pt x="0" y="31"/>
                    <a:pt x="11" y="43"/>
                  </a:cubicBezTo>
                  <a:lnTo>
                    <a:pt x="43" y="73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41"/>
            <p:cNvSpPr/>
            <p:nvPr/>
          </p:nvSpPr>
          <p:spPr>
            <a:xfrm>
              <a:off x="6213039" y="4233727"/>
              <a:ext cx="6168" cy="8860"/>
            </a:xfrm>
            <a:custGeom>
              <a:avLst/>
              <a:gdLst/>
              <a:ahLst/>
              <a:cxnLst/>
              <a:rect l="l" t="t" r="r" b="b"/>
              <a:pathLst>
                <a:path w="55" h="79" extrusionOk="0">
                  <a:moveTo>
                    <a:pt x="55" y="1"/>
                  </a:moveTo>
                  <a:lnTo>
                    <a:pt x="16" y="24"/>
                  </a:lnTo>
                  <a:cubicBezTo>
                    <a:pt x="0" y="32"/>
                    <a:pt x="0" y="47"/>
                    <a:pt x="16" y="55"/>
                  </a:cubicBezTo>
                  <a:lnTo>
                    <a:pt x="55" y="7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41"/>
            <p:cNvSpPr/>
            <p:nvPr/>
          </p:nvSpPr>
          <p:spPr>
            <a:xfrm>
              <a:off x="6214384" y="4243260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43" y="0"/>
                  </a:moveTo>
                  <a:lnTo>
                    <a:pt x="11" y="31"/>
                  </a:lnTo>
                  <a:cubicBezTo>
                    <a:pt x="0" y="43"/>
                    <a:pt x="4" y="57"/>
                    <a:pt x="20" y="62"/>
                  </a:cubicBezTo>
                  <a:lnTo>
                    <a:pt x="61" y="7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41"/>
            <p:cNvSpPr/>
            <p:nvPr/>
          </p:nvSpPr>
          <p:spPr>
            <a:xfrm>
              <a:off x="6218197" y="4251783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32" y="1"/>
                  </a:moveTo>
                  <a:lnTo>
                    <a:pt x="12" y="39"/>
                  </a:lnTo>
                  <a:cubicBezTo>
                    <a:pt x="0" y="55"/>
                    <a:pt x="9" y="66"/>
                    <a:pt x="27" y="66"/>
                  </a:cubicBezTo>
                  <a:lnTo>
                    <a:pt x="69" y="6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41"/>
            <p:cNvSpPr/>
            <p:nvPr/>
          </p:nvSpPr>
          <p:spPr>
            <a:xfrm>
              <a:off x="6224701" y="4259970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15" y="0"/>
                  </a:moveTo>
                  <a:lnTo>
                    <a:pt x="4" y="43"/>
                  </a:lnTo>
                  <a:cubicBezTo>
                    <a:pt x="1" y="56"/>
                    <a:pt x="9" y="66"/>
                    <a:pt x="21" y="66"/>
                  </a:cubicBezTo>
                  <a:cubicBezTo>
                    <a:pt x="23" y="66"/>
                    <a:pt x="25" y="66"/>
                    <a:pt x="27" y="66"/>
                  </a:cubicBezTo>
                  <a:lnTo>
                    <a:pt x="69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41"/>
            <p:cNvSpPr/>
            <p:nvPr/>
          </p:nvSpPr>
          <p:spPr>
            <a:xfrm>
              <a:off x="6233224" y="4266475"/>
              <a:ext cx="7402" cy="7177"/>
            </a:xfrm>
            <a:custGeom>
              <a:avLst/>
              <a:gdLst/>
              <a:ahLst/>
              <a:cxnLst/>
              <a:rect l="l" t="t" r="r" b="b"/>
              <a:pathLst>
                <a:path w="66" h="64" extrusionOk="0">
                  <a:moveTo>
                    <a:pt x="1" y="0"/>
                  </a:moveTo>
                  <a:lnTo>
                    <a:pt x="1" y="43"/>
                  </a:lnTo>
                  <a:cubicBezTo>
                    <a:pt x="1" y="56"/>
                    <a:pt x="6" y="63"/>
                    <a:pt x="14" y="63"/>
                  </a:cubicBezTo>
                  <a:cubicBezTo>
                    <a:pt x="18" y="63"/>
                    <a:pt x="22" y="61"/>
                    <a:pt x="27" y="57"/>
                  </a:cubicBezTo>
                  <a:lnTo>
                    <a:pt x="66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41"/>
            <p:cNvSpPr/>
            <p:nvPr/>
          </p:nvSpPr>
          <p:spPr>
            <a:xfrm>
              <a:off x="6241411" y="4270737"/>
              <a:ext cx="8187" cy="6729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0" y="1"/>
                  </a:moveTo>
                  <a:lnTo>
                    <a:pt x="12" y="42"/>
                  </a:lnTo>
                  <a:cubicBezTo>
                    <a:pt x="14" y="54"/>
                    <a:pt x="21" y="60"/>
                    <a:pt x="28" y="60"/>
                  </a:cubicBezTo>
                  <a:cubicBezTo>
                    <a:pt x="33" y="60"/>
                    <a:pt x="38" y="57"/>
                    <a:pt x="43" y="51"/>
                  </a:cubicBezTo>
                  <a:lnTo>
                    <a:pt x="73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41"/>
            <p:cNvSpPr/>
            <p:nvPr/>
          </p:nvSpPr>
          <p:spPr>
            <a:xfrm>
              <a:off x="6250494" y="4273316"/>
              <a:ext cx="8635" cy="5271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0" y="1"/>
                  </a:moveTo>
                  <a:lnTo>
                    <a:pt x="23" y="35"/>
                  </a:lnTo>
                  <a:cubicBezTo>
                    <a:pt x="27" y="43"/>
                    <a:pt x="33" y="47"/>
                    <a:pt x="38" y="47"/>
                  </a:cubicBezTo>
                  <a:cubicBezTo>
                    <a:pt x="44" y="47"/>
                    <a:pt x="50" y="43"/>
                    <a:pt x="54" y="3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41"/>
            <p:cNvSpPr/>
            <p:nvPr/>
          </p:nvSpPr>
          <p:spPr>
            <a:xfrm>
              <a:off x="6259466" y="4270737"/>
              <a:ext cx="8187" cy="6392"/>
            </a:xfrm>
            <a:custGeom>
              <a:avLst/>
              <a:gdLst/>
              <a:ahLst/>
              <a:cxnLst/>
              <a:rect l="l" t="t" r="r" b="b"/>
              <a:pathLst>
                <a:path w="73" h="57" extrusionOk="0">
                  <a:moveTo>
                    <a:pt x="73" y="1"/>
                  </a:moveTo>
                  <a:lnTo>
                    <a:pt x="0" y="19"/>
                  </a:lnTo>
                  <a:lnTo>
                    <a:pt x="31" y="51"/>
                  </a:lnTo>
                  <a:cubicBezTo>
                    <a:pt x="37" y="55"/>
                    <a:pt x="43" y="57"/>
                    <a:pt x="47" y="57"/>
                  </a:cubicBezTo>
                  <a:cubicBezTo>
                    <a:pt x="55" y="57"/>
                    <a:pt x="61" y="52"/>
                    <a:pt x="65" y="42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41"/>
            <p:cNvSpPr/>
            <p:nvPr/>
          </p:nvSpPr>
          <p:spPr>
            <a:xfrm>
              <a:off x="6268549" y="4266026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65" y="1"/>
                  </a:moveTo>
                  <a:lnTo>
                    <a:pt x="0" y="38"/>
                  </a:lnTo>
                  <a:lnTo>
                    <a:pt x="38" y="61"/>
                  </a:lnTo>
                  <a:cubicBezTo>
                    <a:pt x="42" y="64"/>
                    <a:pt x="46" y="65"/>
                    <a:pt x="50" y="65"/>
                  </a:cubicBezTo>
                  <a:cubicBezTo>
                    <a:pt x="59" y="65"/>
                    <a:pt x="65" y="57"/>
                    <a:pt x="65" y="4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41"/>
            <p:cNvSpPr/>
            <p:nvPr/>
          </p:nvSpPr>
          <p:spPr>
            <a:xfrm>
              <a:off x="6276624" y="4259522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54" y="1"/>
                  </a:moveTo>
                  <a:lnTo>
                    <a:pt x="1" y="55"/>
                  </a:lnTo>
                  <a:lnTo>
                    <a:pt x="43" y="66"/>
                  </a:lnTo>
                  <a:cubicBezTo>
                    <a:pt x="45" y="67"/>
                    <a:pt x="47" y="67"/>
                    <a:pt x="49" y="67"/>
                  </a:cubicBezTo>
                  <a:cubicBezTo>
                    <a:pt x="61" y="67"/>
                    <a:pt x="69" y="57"/>
                    <a:pt x="66" y="4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41"/>
            <p:cNvSpPr/>
            <p:nvPr/>
          </p:nvSpPr>
          <p:spPr>
            <a:xfrm>
              <a:off x="6283016" y="4251447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39" y="0"/>
                  </a:moveTo>
                  <a:lnTo>
                    <a:pt x="1" y="65"/>
                  </a:lnTo>
                  <a:lnTo>
                    <a:pt x="43" y="65"/>
                  </a:lnTo>
                  <a:cubicBezTo>
                    <a:pt x="62" y="65"/>
                    <a:pt x="70" y="53"/>
                    <a:pt x="5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41"/>
            <p:cNvSpPr/>
            <p:nvPr/>
          </p:nvSpPr>
          <p:spPr>
            <a:xfrm>
              <a:off x="6287389" y="4242475"/>
              <a:ext cx="7402" cy="8187"/>
            </a:xfrm>
            <a:custGeom>
              <a:avLst/>
              <a:gdLst/>
              <a:ahLst/>
              <a:cxnLst/>
              <a:rect l="l" t="t" r="r" b="b"/>
              <a:pathLst>
                <a:path w="66" h="73" extrusionOk="0">
                  <a:moveTo>
                    <a:pt x="2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43" y="64"/>
                  </a:lnTo>
                  <a:cubicBezTo>
                    <a:pt x="62" y="57"/>
                    <a:pt x="66" y="46"/>
                    <a:pt x="50" y="3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41"/>
            <p:cNvSpPr/>
            <p:nvPr/>
          </p:nvSpPr>
          <p:spPr>
            <a:xfrm>
              <a:off x="6289520" y="4233391"/>
              <a:ext cx="6168" cy="8187"/>
            </a:xfrm>
            <a:custGeom>
              <a:avLst/>
              <a:gdLst/>
              <a:ahLst/>
              <a:cxnLst/>
              <a:rect l="l" t="t" r="r" b="b"/>
              <a:pathLst>
                <a:path w="55" h="73" extrusionOk="0">
                  <a:moveTo>
                    <a:pt x="1" y="0"/>
                  </a:moveTo>
                  <a:lnTo>
                    <a:pt x="1" y="73"/>
                  </a:lnTo>
                  <a:lnTo>
                    <a:pt x="39" y="53"/>
                  </a:lnTo>
                  <a:cubicBezTo>
                    <a:pt x="54" y="42"/>
                    <a:pt x="54" y="30"/>
                    <a:pt x="39" y="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41"/>
            <p:cNvSpPr/>
            <p:nvPr/>
          </p:nvSpPr>
          <p:spPr>
            <a:xfrm>
              <a:off x="6287389" y="4224418"/>
              <a:ext cx="7065" cy="8187"/>
            </a:xfrm>
            <a:custGeom>
              <a:avLst/>
              <a:gdLst/>
              <a:ahLst/>
              <a:cxnLst/>
              <a:rect l="l" t="t" r="r" b="b"/>
              <a:pathLst>
                <a:path w="63" h="73" extrusionOk="0">
                  <a:moveTo>
                    <a:pt x="0" y="0"/>
                  </a:moveTo>
                  <a:lnTo>
                    <a:pt x="20" y="73"/>
                  </a:lnTo>
                  <a:lnTo>
                    <a:pt x="50" y="42"/>
                  </a:lnTo>
                  <a:cubicBezTo>
                    <a:pt x="62" y="30"/>
                    <a:pt x="58" y="15"/>
                    <a:pt x="4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41"/>
            <p:cNvSpPr/>
            <p:nvPr/>
          </p:nvSpPr>
          <p:spPr>
            <a:xfrm>
              <a:off x="6282679" y="4216119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0" y="1"/>
                  </a:moveTo>
                  <a:lnTo>
                    <a:pt x="39" y="66"/>
                  </a:lnTo>
                  <a:lnTo>
                    <a:pt x="62" y="28"/>
                  </a:lnTo>
                  <a:cubicBezTo>
                    <a:pt x="69" y="13"/>
                    <a:pt x="62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41"/>
            <p:cNvSpPr/>
            <p:nvPr/>
          </p:nvSpPr>
          <p:spPr>
            <a:xfrm>
              <a:off x="6276287" y="4208269"/>
              <a:ext cx="7738" cy="7514"/>
            </a:xfrm>
            <a:custGeom>
              <a:avLst/>
              <a:gdLst/>
              <a:ahLst/>
              <a:cxnLst/>
              <a:rect l="l" t="t" r="r" b="b"/>
              <a:pathLst>
                <a:path w="69" h="67" extrusionOk="0">
                  <a:moveTo>
                    <a:pt x="49" y="1"/>
                  </a:moveTo>
                  <a:cubicBezTo>
                    <a:pt x="47" y="1"/>
                    <a:pt x="45" y="1"/>
                    <a:pt x="42" y="2"/>
                  </a:cubicBezTo>
                  <a:lnTo>
                    <a:pt x="0" y="14"/>
                  </a:lnTo>
                  <a:lnTo>
                    <a:pt x="53" y="67"/>
                  </a:lnTo>
                  <a:lnTo>
                    <a:pt x="65" y="25"/>
                  </a:lnTo>
                  <a:cubicBezTo>
                    <a:pt x="69" y="9"/>
                    <a:pt x="60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41"/>
            <p:cNvSpPr/>
            <p:nvPr/>
          </p:nvSpPr>
          <p:spPr>
            <a:xfrm>
              <a:off x="6268101" y="4202100"/>
              <a:ext cx="7289" cy="7290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50" y="0"/>
                  </a:moveTo>
                  <a:cubicBezTo>
                    <a:pt x="46" y="0"/>
                    <a:pt x="42" y="1"/>
                    <a:pt x="38" y="3"/>
                  </a:cubicBezTo>
                  <a:lnTo>
                    <a:pt x="0" y="26"/>
                  </a:lnTo>
                  <a:lnTo>
                    <a:pt x="65" y="65"/>
                  </a:lnTo>
                  <a:lnTo>
                    <a:pt x="65" y="19"/>
                  </a:lnTo>
                  <a:cubicBezTo>
                    <a:pt x="65" y="7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41"/>
            <p:cNvSpPr/>
            <p:nvPr/>
          </p:nvSpPr>
          <p:spPr>
            <a:xfrm>
              <a:off x="6259017" y="4198175"/>
              <a:ext cx="8299" cy="6505"/>
            </a:xfrm>
            <a:custGeom>
              <a:avLst/>
              <a:gdLst/>
              <a:ahLst/>
              <a:cxnLst/>
              <a:rect l="l" t="t" r="r" b="b"/>
              <a:pathLst>
                <a:path w="74" h="58" extrusionOk="0">
                  <a:moveTo>
                    <a:pt x="46" y="1"/>
                  </a:moveTo>
                  <a:cubicBezTo>
                    <a:pt x="41" y="1"/>
                    <a:pt x="36" y="3"/>
                    <a:pt x="31" y="8"/>
                  </a:cubicBezTo>
                  <a:lnTo>
                    <a:pt x="1" y="38"/>
                  </a:lnTo>
                  <a:lnTo>
                    <a:pt x="73" y="58"/>
                  </a:lnTo>
                  <a:lnTo>
                    <a:pt x="62" y="15"/>
                  </a:lnTo>
                  <a:cubicBezTo>
                    <a:pt x="60" y="6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41"/>
            <p:cNvSpPr/>
            <p:nvPr/>
          </p:nvSpPr>
          <p:spPr>
            <a:xfrm>
              <a:off x="6240177" y="4221839"/>
              <a:ext cx="28485" cy="28485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26" y="0"/>
                  </a:moveTo>
                  <a:cubicBezTo>
                    <a:pt x="57" y="0"/>
                    <a:pt x="0" y="57"/>
                    <a:pt x="0" y="126"/>
                  </a:cubicBezTo>
                  <a:cubicBezTo>
                    <a:pt x="0" y="195"/>
                    <a:pt x="57" y="253"/>
                    <a:pt x="126" y="253"/>
                  </a:cubicBezTo>
                  <a:cubicBezTo>
                    <a:pt x="195" y="253"/>
                    <a:pt x="253" y="195"/>
                    <a:pt x="253" y="126"/>
                  </a:cubicBezTo>
                  <a:cubicBezTo>
                    <a:pt x="253" y="57"/>
                    <a:pt x="19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5" name="Google Shape;5265;p41"/>
            <p:cNvGrpSpPr/>
            <p:nvPr/>
          </p:nvGrpSpPr>
          <p:grpSpPr>
            <a:xfrm>
              <a:off x="6038096" y="3979369"/>
              <a:ext cx="465619" cy="269610"/>
              <a:chOff x="6038096" y="3979369"/>
              <a:chExt cx="465619" cy="269610"/>
            </a:xfrm>
          </p:grpSpPr>
          <p:sp>
            <p:nvSpPr>
              <p:cNvPr id="5266" name="Google Shape;5266;p41"/>
              <p:cNvSpPr/>
              <p:nvPr/>
            </p:nvSpPr>
            <p:spPr>
              <a:xfrm>
                <a:off x="6189825" y="4023669"/>
                <a:ext cx="68521" cy="211174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883" extrusionOk="0">
                    <a:moveTo>
                      <a:pt x="124" y="0"/>
                    </a:moveTo>
                    <a:lnTo>
                      <a:pt x="0" y="31"/>
                    </a:lnTo>
                    <a:lnTo>
                      <a:pt x="487" y="1882"/>
                    </a:lnTo>
                    <a:lnTo>
                      <a:pt x="610" y="1851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41"/>
              <p:cNvSpPr/>
              <p:nvPr/>
            </p:nvSpPr>
            <p:spPr>
              <a:xfrm>
                <a:off x="6205301" y="4012453"/>
                <a:ext cx="222720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84" extrusionOk="0">
                    <a:moveTo>
                      <a:pt x="1955" y="0"/>
                    </a:moveTo>
                    <a:lnTo>
                      <a:pt x="0" y="460"/>
                    </a:lnTo>
                    <a:lnTo>
                      <a:pt x="32" y="583"/>
                    </a:lnTo>
                    <a:lnTo>
                      <a:pt x="1986" y="123"/>
                    </a:lnTo>
                    <a:lnTo>
                      <a:pt x="19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41"/>
              <p:cNvSpPr/>
              <p:nvPr/>
            </p:nvSpPr>
            <p:spPr>
              <a:xfrm>
                <a:off x="6038096" y="4064491"/>
                <a:ext cx="172030" cy="179324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99" extrusionOk="0">
                    <a:moveTo>
                      <a:pt x="1442" y="1"/>
                    </a:moveTo>
                    <a:lnTo>
                      <a:pt x="1" y="1513"/>
                    </a:lnTo>
                    <a:lnTo>
                      <a:pt x="93" y="1598"/>
                    </a:lnTo>
                    <a:lnTo>
                      <a:pt x="1534" y="84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41"/>
              <p:cNvSpPr/>
              <p:nvPr/>
            </p:nvSpPr>
            <p:spPr>
              <a:xfrm>
                <a:off x="6055702" y="4228568"/>
                <a:ext cx="194908" cy="20411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82" extrusionOk="0">
                    <a:moveTo>
                      <a:pt x="5" y="1"/>
                    </a:moveTo>
                    <a:lnTo>
                      <a:pt x="1" y="128"/>
                    </a:lnTo>
                    <a:lnTo>
                      <a:pt x="1734" y="181"/>
                    </a:lnTo>
                    <a:lnTo>
                      <a:pt x="1737" y="5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41"/>
              <p:cNvSpPr/>
              <p:nvPr/>
            </p:nvSpPr>
            <p:spPr>
              <a:xfrm>
                <a:off x="6256886" y="4012902"/>
                <a:ext cx="173264" cy="231697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066" extrusionOk="0">
                    <a:moveTo>
                      <a:pt x="1445" y="1"/>
                    </a:moveTo>
                    <a:lnTo>
                      <a:pt x="0" y="1993"/>
                    </a:lnTo>
                    <a:lnTo>
                      <a:pt x="104" y="2065"/>
                    </a:lnTo>
                    <a:lnTo>
                      <a:pt x="1544" y="73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41"/>
              <p:cNvSpPr/>
              <p:nvPr/>
            </p:nvSpPr>
            <p:spPr>
              <a:xfrm>
                <a:off x="6409849" y="3979369"/>
                <a:ext cx="93865" cy="258388"/>
              </a:xfrm>
              <a:custGeom>
                <a:avLst/>
                <a:gdLst/>
                <a:ahLst/>
                <a:cxnLst/>
                <a:rect l="l" t="t" r="r" b="b"/>
                <a:pathLst>
                  <a:path w="837" h="2304" extrusionOk="0">
                    <a:moveTo>
                      <a:pt x="120" y="1"/>
                    </a:moveTo>
                    <a:lnTo>
                      <a:pt x="1" y="39"/>
                    </a:lnTo>
                    <a:lnTo>
                      <a:pt x="714" y="2304"/>
                    </a:lnTo>
                    <a:lnTo>
                      <a:pt x="836" y="226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2" name="Google Shape;5272;p41"/>
            <p:cNvSpPr/>
            <p:nvPr/>
          </p:nvSpPr>
          <p:spPr>
            <a:xfrm>
              <a:off x="6268886" y="4257391"/>
              <a:ext cx="23775" cy="21196"/>
            </a:xfrm>
            <a:custGeom>
              <a:avLst/>
              <a:gdLst/>
              <a:ahLst/>
              <a:cxnLst/>
              <a:rect l="l" t="t" r="r" b="b"/>
              <a:pathLst>
                <a:path w="212" h="189" extrusionOk="0">
                  <a:moveTo>
                    <a:pt x="39" y="0"/>
                  </a:moveTo>
                  <a:lnTo>
                    <a:pt x="1" y="143"/>
                  </a:lnTo>
                  <a:lnTo>
                    <a:pt x="173" y="189"/>
                  </a:lnTo>
                  <a:lnTo>
                    <a:pt x="211" y="4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41"/>
            <p:cNvSpPr/>
            <p:nvPr/>
          </p:nvSpPr>
          <p:spPr>
            <a:xfrm>
              <a:off x="6261817" y="4266924"/>
              <a:ext cx="29046" cy="29270"/>
            </a:xfrm>
            <a:custGeom>
              <a:avLst/>
              <a:gdLst/>
              <a:ahLst/>
              <a:cxnLst/>
              <a:rect l="l" t="t" r="r" b="b"/>
              <a:pathLst>
                <a:path w="259" h="261" extrusionOk="0">
                  <a:moveTo>
                    <a:pt x="59" y="0"/>
                  </a:moveTo>
                  <a:lnTo>
                    <a:pt x="1" y="207"/>
                  </a:lnTo>
                  <a:lnTo>
                    <a:pt x="200" y="260"/>
                  </a:lnTo>
                  <a:lnTo>
                    <a:pt x="258" y="5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41"/>
            <p:cNvSpPr/>
            <p:nvPr/>
          </p:nvSpPr>
          <p:spPr>
            <a:xfrm>
              <a:off x="6255989" y="4294849"/>
              <a:ext cx="67623" cy="25457"/>
            </a:xfrm>
            <a:custGeom>
              <a:avLst/>
              <a:gdLst/>
              <a:ahLst/>
              <a:cxnLst/>
              <a:rect l="l" t="t" r="r" b="b"/>
              <a:pathLst>
                <a:path w="603" h="227" extrusionOk="0">
                  <a:moveTo>
                    <a:pt x="12" y="0"/>
                  </a:moveTo>
                  <a:lnTo>
                    <a:pt x="8" y="11"/>
                  </a:lnTo>
                  <a:cubicBezTo>
                    <a:pt x="1" y="31"/>
                    <a:pt x="12" y="54"/>
                    <a:pt x="35" y="57"/>
                  </a:cubicBezTo>
                  <a:cubicBezTo>
                    <a:pt x="104" y="80"/>
                    <a:pt x="250" y="123"/>
                    <a:pt x="250" y="123"/>
                  </a:cubicBezTo>
                  <a:lnTo>
                    <a:pt x="591" y="226"/>
                  </a:lnTo>
                  <a:lnTo>
                    <a:pt x="602" y="17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41"/>
            <p:cNvSpPr/>
            <p:nvPr/>
          </p:nvSpPr>
          <p:spPr>
            <a:xfrm>
              <a:off x="6257223" y="4277129"/>
              <a:ext cx="68969" cy="37569"/>
            </a:xfrm>
            <a:custGeom>
              <a:avLst/>
              <a:gdLst/>
              <a:ahLst/>
              <a:cxnLst/>
              <a:rect l="l" t="t" r="r" b="b"/>
              <a:pathLst>
                <a:path w="615" h="335" extrusionOk="0">
                  <a:moveTo>
                    <a:pt x="74" y="0"/>
                  </a:moveTo>
                  <a:cubicBezTo>
                    <a:pt x="58" y="0"/>
                    <a:pt x="43" y="11"/>
                    <a:pt x="40" y="28"/>
                  </a:cubicBezTo>
                  <a:lnTo>
                    <a:pt x="17" y="100"/>
                  </a:lnTo>
                  <a:lnTo>
                    <a:pt x="1" y="158"/>
                  </a:lnTo>
                  <a:lnTo>
                    <a:pt x="591" y="335"/>
                  </a:lnTo>
                  <a:cubicBezTo>
                    <a:pt x="614" y="261"/>
                    <a:pt x="565" y="208"/>
                    <a:pt x="492" y="185"/>
                  </a:cubicBezTo>
                  <a:lnTo>
                    <a:pt x="419" y="162"/>
                  </a:lnTo>
                  <a:cubicBezTo>
                    <a:pt x="411" y="162"/>
                    <a:pt x="404" y="158"/>
                    <a:pt x="400" y="155"/>
                  </a:cubicBezTo>
                  <a:lnTo>
                    <a:pt x="392" y="155"/>
                  </a:lnTo>
                  <a:cubicBezTo>
                    <a:pt x="377" y="146"/>
                    <a:pt x="369" y="139"/>
                    <a:pt x="365" y="132"/>
                  </a:cubicBezTo>
                  <a:cubicBezTo>
                    <a:pt x="361" y="128"/>
                    <a:pt x="361" y="128"/>
                    <a:pt x="361" y="123"/>
                  </a:cubicBezTo>
                  <a:cubicBezTo>
                    <a:pt x="358" y="116"/>
                    <a:pt x="358" y="105"/>
                    <a:pt x="361" y="97"/>
                  </a:cubicBezTo>
                  <a:lnTo>
                    <a:pt x="361" y="93"/>
                  </a:lnTo>
                  <a:lnTo>
                    <a:pt x="220" y="40"/>
                  </a:lnTo>
                  <a:lnTo>
                    <a:pt x="216" y="47"/>
                  </a:lnTo>
                  <a:cubicBezTo>
                    <a:pt x="207" y="78"/>
                    <a:pt x="180" y="96"/>
                    <a:pt x="151" y="96"/>
                  </a:cubicBezTo>
                  <a:cubicBezTo>
                    <a:pt x="143" y="96"/>
                    <a:pt x="135" y="95"/>
                    <a:pt x="128" y="93"/>
                  </a:cubicBezTo>
                  <a:cubicBezTo>
                    <a:pt x="89" y="82"/>
                    <a:pt x="66" y="43"/>
                    <a:pt x="78" y="5"/>
                  </a:cubicBezTo>
                  <a:lnTo>
                    <a:pt x="82" y="1"/>
                  </a:lnTo>
                  <a:cubicBezTo>
                    <a:pt x="79" y="1"/>
                    <a:pt x="77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41"/>
            <p:cNvSpPr/>
            <p:nvPr/>
          </p:nvSpPr>
          <p:spPr>
            <a:xfrm>
              <a:off x="6133081" y="3908490"/>
              <a:ext cx="74464" cy="66279"/>
            </a:xfrm>
            <a:custGeom>
              <a:avLst/>
              <a:gdLst/>
              <a:ahLst/>
              <a:cxnLst/>
              <a:rect l="l" t="t" r="r" b="b"/>
              <a:pathLst>
                <a:path w="664" h="591" extrusionOk="0">
                  <a:moveTo>
                    <a:pt x="239" y="0"/>
                  </a:moveTo>
                  <a:cubicBezTo>
                    <a:pt x="108" y="0"/>
                    <a:pt x="1" y="108"/>
                    <a:pt x="1" y="242"/>
                  </a:cubicBezTo>
                  <a:lnTo>
                    <a:pt x="1" y="349"/>
                  </a:lnTo>
                  <a:cubicBezTo>
                    <a:pt x="1" y="483"/>
                    <a:pt x="108" y="591"/>
                    <a:pt x="239" y="591"/>
                  </a:cubicBezTo>
                  <a:lnTo>
                    <a:pt x="664" y="59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41"/>
            <p:cNvSpPr/>
            <p:nvPr/>
          </p:nvSpPr>
          <p:spPr>
            <a:xfrm>
              <a:off x="6140370" y="3916116"/>
              <a:ext cx="169900" cy="353825"/>
            </a:xfrm>
            <a:custGeom>
              <a:avLst/>
              <a:gdLst/>
              <a:ahLst/>
              <a:cxnLst/>
              <a:rect l="l" t="t" r="r" b="b"/>
              <a:pathLst>
                <a:path w="1515" h="3155" extrusionOk="0">
                  <a:moveTo>
                    <a:pt x="282" y="1"/>
                  </a:moveTo>
                  <a:cubicBezTo>
                    <a:pt x="227" y="1"/>
                    <a:pt x="223" y="60"/>
                    <a:pt x="205" y="60"/>
                  </a:cubicBezTo>
                  <a:cubicBezTo>
                    <a:pt x="203" y="60"/>
                    <a:pt x="202" y="60"/>
                    <a:pt x="200" y="59"/>
                  </a:cubicBezTo>
                  <a:lnTo>
                    <a:pt x="8" y="454"/>
                  </a:lnTo>
                  <a:cubicBezTo>
                    <a:pt x="1" y="454"/>
                    <a:pt x="208" y="629"/>
                    <a:pt x="464" y="890"/>
                  </a:cubicBezTo>
                  <a:cubicBezTo>
                    <a:pt x="683" y="1117"/>
                    <a:pt x="836" y="1292"/>
                    <a:pt x="864" y="1335"/>
                  </a:cubicBezTo>
                  <a:cubicBezTo>
                    <a:pt x="951" y="1503"/>
                    <a:pt x="1089" y="1940"/>
                    <a:pt x="1043" y="3052"/>
                  </a:cubicBezTo>
                  <a:lnTo>
                    <a:pt x="1499" y="3155"/>
                  </a:lnTo>
                  <a:cubicBezTo>
                    <a:pt x="1515" y="2795"/>
                    <a:pt x="1515" y="2469"/>
                    <a:pt x="1499" y="2193"/>
                  </a:cubicBezTo>
                  <a:cubicBezTo>
                    <a:pt x="1472" y="1703"/>
                    <a:pt x="1396" y="1350"/>
                    <a:pt x="1265" y="1112"/>
                  </a:cubicBezTo>
                  <a:cubicBezTo>
                    <a:pt x="1196" y="982"/>
                    <a:pt x="729" y="353"/>
                    <a:pt x="634" y="258"/>
                  </a:cubicBezTo>
                  <a:cubicBezTo>
                    <a:pt x="433" y="53"/>
                    <a:pt x="334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41"/>
            <p:cNvSpPr/>
            <p:nvPr/>
          </p:nvSpPr>
          <p:spPr>
            <a:xfrm>
              <a:off x="6117156" y="3682730"/>
              <a:ext cx="205562" cy="248182"/>
            </a:xfrm>
            <a:custGeom>
              <a:avLst/>
              <a:gdLst/>
              <a:ahLst/>
              <a:cxnLst/>
              <a:rect l="l" t="t" r="r" b="b"/>
              <a:pathLst>
                <a:path w="1833" h="2213" extrusionOk="0">
                  <a:moveTo>
                    <a:pt x="1366" y="1"/>
                  </a:moveTo>
                  <a:cubicBezTo>
                    <a:pt x="1114" y="1"/>
                    <a:pt x="812" y="187"/>
                    <a:pt x="671" y="335"/>
                  </a:cubicBezTo>
                  <a:cubicBezTo>
                    <a:pt x="215" y="867"/>
                    <a:pt x="1" y="1530"/>
                    <a:pt x="51" y="2213"/>
                  </a:cubicBezTo>
                  <a:lnTo>
                    <a:pt x="1124" y="2213"/>
                  </a:lnTo>
                  <a:cubicBezTo>
                    <a:pt x="1071" y="1787"/>
                    <a:pt x="1189" y="1381"/>
                    <a:pt x="1472" y="1044"/>
                  </a:cubicBezTo>
                  <a:cubicBezTo>
                    <a:pt x="1649" y="844"/>
                    <a:pt x="1833" y="485"/>
                    <a:pt x="1706" y="216"/>
                  </a:cubicBezTo>
                  <a:cubicBezTo>
                    <a:pt x="1633" y="59"/>
                    <a:pt x="1507" y="1"/>
                    <a:pt x="1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41"/>
            <p:cNvSpPr/>
            <p:nvPr/>
          </p:nvSpPr>
          <p:spPr>
            <a:xfrm>
              <a:off x="6283016" y="3645832"/>
              <a:ext cx="90389" cy="79961"/>
            </a:xfrm>
            <a:custGeom>
              <a:avLst/>
              <a:gdLst/>
              <a:ahLst/>
              <a:cxnLst/>
              <a:rect l="l" t="t" r="r" b="b"/>
              <a:pathLst>
                <a:path w="806" h="713" extrusionOk="0">
                  <a:moveTo>
                    <a:pt x="618" y="1"/>
                  </a:moveTo>
                  <a:cubicBezTo>
                    <a:pt x="415" y="85"/>
                    <a:pt x="250" y="208"/>
                    <a:pt x="101" y="388"/>
                  </a:cubicBezTo>
                  <a:cubicBezTo>
                    <a:pt x="32" y="476"/>
                    <a:pt x="1" y="645"/>
                    <a:pt x="124" y="702"/>
                  </a:cubicBezTo>
                  <a:cubicBezTo>
                    <a:pt x="145" y="710"/>
                    <a:pt x="166" y="713"/>
                    <a:pt x="188" y="713"/>
                  </a:cubicBezTo>
                  <a:cubicBezTo>
                    <a:pt x="267" y="713"/>
                    <a:pt x="343" y="667"/>
                    <a:pt x="388" y="607"/>
                  </a:cubicBezTo>
                  <a:cubicBezTo>
                    <a:pt x="511" y="464"/>
                    <a:pt x="641" y="372"/>
                    <a:pt x="805" y="315"/>
                  </a:cubicBezTo>
                  <a:cubicBezTo>
                    <a:pt x="783" y="277"/>
                    <a:pt x="756" y="234"/>
                    <a:pt x="733" y="193"/>
                  </a:cubicBezTo>
                  <a:cubicBezTo>
                    <a:pt x="695" y="128"/>
                    <a:pt x="657" y="66"/>
                    <a:pt x="618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41"/>
            <p:cNvSpPr/>
            <p:nvPr/>
          </p:nvSpPr>
          <p:spPr>
            <a:xfrm>
              <a:off x="6275839" y="3581570"/>
              <a:ext cx="99360" cy="110914"/>
            </a:xfrm>
            <a:custGeom>
              <a:avLst/>
              <a:gdLst/>
              <a:ahLst/>
              <a:cxnLst/>
              <a:rect l="l" t="t" r="r" b="b"/>
              <a:pathLst>
                <a:path w="886" h="989" extrusionOk="0">
                  <a:moveTo>
                    <a:pt x="508" y="1"/>
                  </a:moveTo>
                  <a:cubicBezTo>
                    <a:pt x="322" y="1"/>
                    <a:pt x="133" y="180"/>
                    <a:pt x="69" y="405"/>
                  </a:cubicBezTo>
                  <a:cubicBezTo>
                    <a:pt x="0" y="662"/>
                    <a:pt x="107" y="919"/>
                    <a:pt x="310" y="977"/>
                  </a:cubicBezTo>
                  <a:cubicBezTo>
                    <a:pt x="338" y="984"/>
                    <a:pt x="367" y="988"/>
                    <a:pt x="395" y="988"/>
                  </a:cubicBezTo>
                  <a:cubicBezTo>
                    <a:pt x="576" y="988"/>
                    <a:pt x="753" y="838"/>
                    <a:pt x="816" y="616"/>
                  </a:cubicBezTo>
                  <a:cubicBezTo>
                    <a:pt x="885" y="359"/>
                    <a:pt x="789" y="68"/>
                    <a:pt x="583" y="11"/>
                  </a:cubicBezTo>
                  <a:cubicBezTo>
                    <a:pt x="558" y="4"/>
                    <a:pt x="533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41"/>
            <p:cNvSpPr/>
            <p:nvPr/>
          </p:nvSpPr>
          <p:spPr>
            <a:xfrm>
              <a:off x="6300286" y="3593122"/>
              <a:ext cx="108781" cy="130988"/>
            </a:xfrm>
            <a:custGeom>
              <a:avLst/>
              <a:gdLst/>
              <a:ahLst/>
              <a:cxnLst/>
              <a:rect l="l" t="t" r="r" b="b"/>
              <a:pathLst>
                <a:path w="970" h="1168" extrusionOk="0">
                  <a:moveTo>
                    <a:pt x="541" y="1"/>
                  </a:moveTo>
                  <a:cubicBezTo>
                    <a:pt x="370" y="1"/>
                    <a:pt x="213" y="114"/>
                    <a:pt x="165" y="283"/>
                  </a:cubicBezTo>
                  <a:lnTo>
                    <a:pt x="58" y="674"/>
                  </a:lnTo>
                  <a:cubicBezTo>
                    <a:pt x="0" y="881"/>
                    <a:pt x="119" y="1095"/>
                    <a:pt x="326" y="1153"/>
                  </a:cubicBezTo>
                  <a:cubicBezTo>
                    <a:pt x="361" y="1163"/>
                    <a:pt x="396" y="1167"/>
                    <a:pt x="431" y="1167"/>
                  </a:cubicBezTo>
                  <a:cubicBezTo>
                    <a:pt x="600" y="1167"/>
                    <a:pt x="753" y="1056"/>
                    <a:pt x="801" y="885"/>
                  </a:cubicBezTo>
                  <a:lnTo>
                    <a:pt x="913" y="494"/>
                  </a:lnTo>
                  <a:cubicBezTo>
                    <a:pt x="970" y="287"/>
                    <a:pt x="851" y="73"/>
                    <a:pt x="644" y="15"/>
                  </a:cubicBezTo>
                  <a:cubicBezTo>
                    <a:pt x="610" y="5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41"/>
            <p:cNvSpPr/>
            <p:nvPr/>
          </p:nvSpPr>
          <p:spPr>
            <a:xfrm>
              <a:off x="6310154" y="3645496"/>
              <a:ext cx="8299" cy="20747"/>
            </a:xfrm>
            <a:custGeom>
              <a:avLst/>
              <a:gdLst/>
              <a:ahLst/>
              <a:cxnLst/>
              <a:rect l="l" t="t" r="r" b="b"/>
              <a:pathLst>
                <a:path w="74" h="185" extrusionOk="0">
                  <a:moveTo>
                    <a:pt x="27" y="0"/>
                  </a:moveTo>
                  <a:lnTo>
                    <a:pt x="1" y="96"/>
                  </a:lnTo>
                  <a:cubicBezTo>
                    <a:pt x="9" y="111"/>
                    <a:pt x="33" y="185"/>
                    <a:pt x="48" y="185"/>
                  </a:cubicBezTo>
                  <a:cubicBezTo>
                    <a:pt x="52" y="185"/>
                    <a:pt x="55" y="179"/>
                    <a:pt x="58" y="165"/>
                  </a:cubicBezTo>
                  <a:cubicBezTo>
                    <a:pt x="73" y="111"/>
                    <a:pt x="43" y="53"/>
                    <a:pt x="27" y="0"/>
                  </a:cubicBezTo>
                  <a:close/>
                </a:path>
              </a:pathLst>
            </a:custGeom>
            <a:solidFill>
              <a:srgbClr val="BD8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41"/>
            <p:cNvSpPr/>
            <p:nvPr/>
          </p:nvSpPr>
          <p:spPr>
            <a:xfrm>
              <a:off x="6292548" y="3578766"/>
              <a:ext cx="101491" cy="56522"/>
            </a:xfrm>
            <a:custGeom>
              <a:avLst/>
              <a:gdLst/>
              <a:ahLst/>
              <a:cxnLst/>
              <a:rect l="l" t="t" r="r" b="b"/>
              <a:pathLst>
                <a:path w="905" h="504" extrusionOk="0">
                  <a:moveTo>
                    <a:pt x="459" y="1"/>
                  </a:moveTo>
                  <a:cubicBezTo>
                    <a:pt x="178" y="1"/>
                    <a:pt x="23" y="198"/>
                    <a:pt x="0" y="281"/>
                  </a:cubicBezTo>
                  <a:lnTo>
                    <a:pt x="135" y="227"/>
                  </a:lnTo>
                  <a:lnTo>
                    <a:pt x="135" y="227"/>
                  </a:lnTo>
                  <a:cubicBezTo>
                    <a:pt x="108" y="319"/>
                    <a:pt x="395" y="388"/>
                    <a:pt x="491" y="415"/>
                  </a:cubicBezTo>
                  <a:lnTo>
                    <a:pt x="798" y="503"/>
                  </a:lnTo>
                  <a:lnTo>
                    <a:pt x="904" y="124"/>
                  </a:lnTo>
                  <a:cubicBezTo>
                    <a:pt x="835" y="89"/>
                    <a:pt x="748" y="51"/>
                    <a:pt x="602" y="17"/>
                  </a:cubicBezTo>
                  <a:cubicBezTo>
                    <a:pt x="551" y="6"/>
                    <a:pt x="504" y="1"/>
                    <a:pt x="459" y="1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41"/>
            <p:cNvSpPr/>
            <p:nvPr/>
          </p:nvSpPr>
          <p:spPr>
            <a:xfrm>
              <a:off x="6308024" y="3624972"/>
              <a:ext cx="23326" cy="35999"/>
            </a:xfrm>
            <a:custGeom>
              <a:avLst/>
              <a:gdLst/>
              <a:ahLst/>
              <a:cxnLst/>
              <a:rect l="l" t="t" r="r" b="b"/>
              <a:pathLst>
                <a:path w="208" h="321" extrusionOk="0">
                  <a:moveTo>
                    <a:pt x="126" y="0"/>
                  </a:moveTo>
                  <a:cubicBezTo>
                    <a:pt x="96" y="0"/>
                    <a:pt x="67" y="21"/>
                    <a:pt x="58" y="52"/>
                  </a:cubicBezTo>
                  <a:lnTo>
                    <a:pt x="8" y="229"/>
                  </a:lnTo>
                  <a:cubicBezTo>
                    <a:pt x="0" y="268"/>
                    <a:pt x="20" y="305"/>
                    <a:pt x="58" y="317"/>
                  </a:cubicBezTo>
                  <a:cubicBezTo>
                    <a:pt x="65" y="319"/>
                    <a:pt x="71" y="320"/>
                    <a:pt x="78" y="320"/>
                  </a:cubicBezTo>
                  <a:cubicBezTo>
                    <a:pt x="108" y="320"/>
                    <a:pt x="137" y="299"/>
                    <a:pt x="146" y="268"/>
                  </a:cubicBezTo>
                  <a:lnTo>
                    <a:pt x="196" y="91"/>
                  </a:lnTo>
                  <a:cubicBezTo>
                    <a:pt x="207" y="52"/>
                    <a:pt x="184" y="15"/>
                    <a:pt x="146" y="3"/>
                  </a:cubicBezTo>
                  <a:cubicBezTo>
                    <a:pt x="139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41"/>
            <p:cNvSpPr/>
            <p:nvPr/>
          </p:nvSpPr>
          <p:spPr>
            <a:xfrm>
              <a:off x="6311388" y="3593458"/>
              <a:ext cx="73679" cy="44410"/>
            </a:xfrm>
            <a:custGeom>
              <a:avLst/>
              <a:gdLst/>
              <a:ahLst/>
              <a:cxnLst/>
              <a:rect l="l" t="t" r="r" b="b"/>
              <a:pathLst>
                <a:path w="657" h="396" extrusionOk="0">
                  <a:moveTo>
                    <a:pt x="101" y="1"/>
                  </a:moveTo>
                  <a:lnTo>
                    <a:pt x="1" y="368"/>
                  </a:lnTo>
                  <a:lnTo>
                    <a:pt x="158" y="395"/>
                  </a:lnTo>
                  <a:cubicBezTo>
                    <a:pt x="158" y="395"/>
                    <a:pt x="162" y="388"/>
                    <a:pt x="174" y="345"/>
                  </a:cubicBezTo>
                  <a:cubicBezTo>
                    <a:pt x="187" y="304"/>
                    <a:pt x="231" y="273"/>
                    <a:pt x="281" y="273"/>
                  </a:cubicBezTo>
                  <a:cubicBezTo>
                    <a:pt x="291" y="273"/>
                    <a:pt x="301" y="274"/>
                    <a:pt x="312" y="276"/>
                  </a:cubicBezTo>
                  <a:lnTo>
                    <a:pt x="598" y="356"/>
                  </a:lnTo>
                  <a:lnTo>
                    <a:pt x="656" y="15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41"/>
            <p:cNvSpPr/>
            <p:nvPr/>
          </p:nvSpPr>
          <p:spPr>
            <a:xfrm>
              <a:off x="6301071" y="3644599"/>
              <a:ext cx="20298" cy="28149"/>
            </a:xfrm>
            <a:custGeom>
              <a:avLst/>
              <a:gdLst/>
              <a:ahLst/>
              <a:cxnLst/>
              <a:rect l="l" t="t" r="r" b="b"/>
              <a:pathLst>
                <a:path w="181" h="251" extrusionOk="0">
                  <a:moveTo>
                    <a:pt x="82" y="1"/>
                  </a:moveTo>
                  <a:cubicBezTo>
                    <a:pt x="81" y="1"/>
                    <a:pt x="79" y="1"/>
                    <a:pt x="78" y="1"/>
                  </a:cubicBezTo>
                  <a:cubicBezTo>
                    <a:pt x="32" y="4"/>
                    <a:pt x="1" y="66"/>
                    <a:pt x="13" y="135"/>
                  </a:cubicBezTo>
                  <a:cubicBezTo>
                    <a:pt x="20" y="200"/>
                    <a:pt x="57" y="251"/>
                    <a:pt x="100" y="251"/>
                  </a:cubicBezTo>
                  <a:cubicBezTo>
                    <a:pt x="103" y="251"/>
                    <a:pt x="105" y="250"/>
                    <a:pt x="108" y="250"/>
                  </a:cubicBezTo>
                  <a:cubicBezTo>
                    <a:pt x="151" y="245"/>
                    <a:pt x="181" y="185"/>
                    <a:pt x="170" y="116"/>
                  </a:cubicBezTo>
                  <a:cubicBezTo>
                    <a:pt x="162" y="49"/>
                    <a:pt x="123" y="1"/>
                    <a:pt x="8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41"/>
            <p:cNvSpPr/>
            <p:nvPr/>
          </p:nvSpPr>
          <p:spPr>
            <a:xfrm>
              <a:off x="6330789" y="3580561"/>
              <a:ext cx="99809" cy="60223"/>
            </a:xfrm>
            <a:custGeom>
              <a:avLst/>
              <a:gdLst/>
              <a:ahLst/>
              <a:cxnLst/>
              <a:rect l="l" t="t" r="r" b="b"/>
              <a:pathLst>
                <a:path w="890" h="537" extrusionOk="0">
                  <a:moveTo>
                    <a:pt x="232" y="1"/>
                  </a:moveTo>
                  <a:cubicBezTo>
                    <a:pt x="141" y="1"/>
                    <a:pt x="57" y="61"/>
                    <a:pt x="31" y="150"/>
                  </a:cubicBezTo>
                  <a:cubicBezTo>
                    <a:pt x="1" y="261"/>
                    <a:pt x="66" y="376"/>
                    <a:pt x="177" y="407"/>
                  </a:cubicBezTo>
                  <a:lnTo>
                    <a:pt x="602" y="529"/>
                  </a:lnTo>
                  <a:cubicBezTo>
                    <a:pt x="621" y="534"/>
                    <a:pt x="639" y="537"/>
                    <a:pt x="657" y="537"/>
                  </a:cubicBezTo>
                  <a:cubicBezTo>
                    <a:pt x="749" y="537"/>
                    <a:pt x="833" y="476"/>
                    <a:pt x="859" y="384"/>
                  </a:cubicBezTo>
                  <a:cubicBezTo>
                    <a:pt x="890" y="273"/>
                    <a:pt x="825" y="158"/>
                    <a:pt x="713" y="127"/>
                  </a:cubicBezTo>
                  <a:lnTo>
                    <a:pt x="288" y="8"/>
                  </a:lnTo>
                  <a:cubicBezTo>
                    <a:pt x="269" y="3"/>
                    <a:pt x="251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41"/>
            <p:cNvSpPr/>
            <p:nvPr/>
          </p:nvSpPr>
          <p:spPr>
            <a:xfrm>
              <a:off x="6218646" y="3696412"/>
              <a:ext cx="173376" cy="291696"/>
            </a:xfrm>
            <a:custGeom>
              <a:avLst/>
              <a:gdLst/>
              <a:ahLst/>
              <a:cxnLst/>
              <a:rect l="l" t="t" r="r" b="b"/>
              <a:pathLst>
                <a:path w="1546" h="2601" extrusionOk="0">
                  <a:moveTo>
                    <a:pt x="398" y="0"/>
                  </a:moveTo>
                  <a:cubicBezTo>
                    <a:pt x="355" y="0"/>
                    <a:pt x="312" y="21"/>
                    <a:pt x="288" y="59"/>
                  </a:cubicBezTo>
                  <a:cubicBezTo>
                    <a:pt x="0" y="504"/>
                    <a:pt x="318" y="1224"/>
                    <a:pt x="330" y="1255"/>
                  </a:cubicBezTo>
                  <a:cubicBezTo>
                    <a:pt x="506" y="1646"/>
                    <a:pt x="797" y="2006"/>
                    <a:pt x="955" y="2183"/>
                  </a:cubicBezTo>
                  <a:cubicBezTo>
                    <a:pt x="1062" y="2301"/>
                    <a:pt x="1169" y="2409"/>
                    <a:pt x="1261" y="2493"/>
                  </a:cubicBezTo>
                  <a:cubicBezTo>
                    <a:pt x="1319" y="2542"/>
                    <a:pt x="1365" y="2577"/>
                    <a:pt x="1399" y="2600"/>
                  </a:cubicBezTo>
                  <a:lnTo>
                    <a:pt x="1545" y="2374"/>
                  </a:lnTo>
                  <a:cubicBezTo>
                    <a:pt x="1487" y="2335"/>
                    <a:pt x="1326" y="2197"/>
                    <a:pt x="1127" y="1972"/>
                  </a:cubicBezTo>
                  <a:cubicBezTo>
                    <a:pt x="886" y="1692"/>
                    <a:pt x="690" y="1401"/>
                    <a:pt x="575" y="1148"/>
                  </a:cubicBezTo>
                  <a:cubicBezTo>
                    <a:pt x="498" y="975"/>
                    <a:pt x="341" y="473"/>
                    <a:pt x="514" y="209"/>
                  </a:cubicBezTo>
                  <a:cubicBezTo>
                    <a:pt x="552" y="144"/>
                    <a:pt x="537" y="64"/>
                    <a:pt x="472" y="22"/>
                  </a:cubicBezTo>
                  <a:cubicBezTo>
                    <a:pt x="449" y="7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41"/>
            <p:cNvSpPr/>
            <p:nvPr/>
          </p:nvSpPr>
          <p:spPr>
            <a:xfrm>
              <a:off x="6368132" y="3964341"/>
              <a:ext cx="120444" cy="57756"/>
            </a:xfrm>
            <a:custGeom>
              <a:avLst/>
              <a:gdLst/>
              <a:ahLst/>
              <a:cxnLst/>
              <a:rect l="l" t="t" r="r" b="b"/>
              <a:pathLst>
                <a:path w="1074" h="515" extrusionOk="0">
                  <a:moveTo>
                    <a:pt x="775" y="1"/>
                  </a:moveTo>
                  <a:cubicBezTo>
                    <a:pt x="745" y="1"/>
                    <a:pt x="715" y="5"/>
                    <a:pt x="687" y="15"/>
                  </a:cubicBezTo>
                  <a:lnTo>
                    <a:pt x="46" y="273"/>
                  </a:lnTo>
                  <a:cubicBezTo>
                    <a:pt x="16" y="284"/>
                    <a:pt x="1" y="319"/>
                    <a:pt x="16" y="349"/>
                  </a:cubicBezTo>
                  <a:cubicBezTo>
                    <a:pt x="25" y="373"/>
                    <a:pt x="48" y="387"/>
                    <a:pt x="71" y="387"/>
                  </a:cubicBezTo>
                  <a:cubicBezTo>
                    <a:pt x="78" y="387"/>
                    <a:pt x="86" y="386"/>
                    <a:pt x="92" y="383"/>
                  </a:cubicBezTo>
                  <a:lnTo>
                    <a:pt x="729" y="130"/>
                  </a:lnTo>
                  <a:cubicBezTo>
                    <a:pt x="744" y="124"/>
                    <a:pt x="760" y="121"/>
                    <a:pt x="775" y="121"/>
                  </a:cubicBezTo>
                  <a:cubicBezTo>
                    <a:pt x="796" y="121"/>
                    <a:pt x="817" y="126"/>
                    <a:pt x="836" y="135"/>
                  </a:cubicBezTo>
                  <a:cubicBezTo>
                    <a:pt x="871" y="150"/>
                    <a:pt x="897" y="176"/>
                    <a:pt x="913" y="215"/>
                  </a:cubicBezTo>
                  <a:cubicBezTo>
                    <a:pt x="939" y="288"/>
                    <a:pt x="902" y="369"/>
                    <a:pt x="828" y="395"/>
                  </a:cubicBezTo>
                  <a:cubicBezTo>
                    <a:pt x="794" y="406"/>
                    <a:pt x="779" y="441"/>
                    <a:pt x="791" y="472"/>
                  </a:cubicBezTo>
                  <a:cubicBezTo>
                    <a:pt x="800" y="500"/>
                    <a:pt x="823" y="514"/>
                    <a:pt x="848" y="514"/>
                  </a:cubicBezTo>
                  <a:cubicBezTo>
                    <a:pt x="850" y="514"/>
                    <a:pt x="853" y="514"/>
                    <a:pt x="856" y="514"/>
                  </a:cubicBezTo>
                  <a:cubicBezTo>
                    <a:pt x="859" y="510"/>
                    <a:pt x="863" y="510"/>
                    <a:pt x="871" y="510"/>
                  </a:cubicBezTo>
                  <a:cubicBezTo>
                    <a:pt x="1005" y="460"/>
                    <a:pt x="1074" y="307"/>
                    <a:pt x="1024" y="173"/>
                  </a:cubicBezTo>
                  <a:cubicBezTo>
                    <a:pt x="1001" y="107"/>
                    <a:pt x="951" y="54"/>
                    <a:pt x="886" y="24"/>
                  </a:cubicBezTo>
                  <a:cubicBezTo>
                    <a:pt x="851" y="9"/>
                    <a:pt x="813" y="1"/>
                    <a:pt x="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41"/>
            <p:cNvSpPr/>
            <p:nvPr/>
          </p:nvSpPr>
          <p:spPr>
            <a:xfrm>
              <a:off x="6430932" y="3959182"/>
              <a:ext cx="28821" cy="31513"/>
            </a:xfrm>
            <a:custGeom>
              <a:avLst/>
              <a:gdLst/>
              <a:ahLst/>
              <a:cxnLst/>
              <a:rect l="l" t="t" r="r" b="b"/>
              <a:pathLst>
                <a:path w="257" h="281" extrusionOk="0">
                  <a:moveTo>
                    <a:pt x="142" y="1"/>
                  </a:moveTo>
                  <a:lnTo>
                    <a:pt x="1" y="66"/>
                  </a:lnTo>
                  <a:cubicBezTo>
                    <a:pt x="1" y="66"/>
                    <a:pt x="20" y="70"/>
                    <a:pt x="66" y="123"/>
                  </a:cubicBezTo>
                  <a:cubicBezTo>
                    <a:pt x="119" y="185"/>
                    <a:pt x="58" y="265"/>
                    <a:pt x="135" y="280"/>
                  </a:cubicBezTo>
                  <a:cubicBezTo>
                    <a:pt x="137" y="281"/>
                    <a:pt x="139" y="281"/>
                    <a:pt x="141" y="281"/>
                  </a:cubicBezTo>
                  <a:cubicBezTo>
                    <a:pt x="191" y="281"/>
                    <a:pt x="257" y="205"/>
                    <a:pt x="250" y="142"/>
                  </a:cubicBezTo>
                  <a:cubicBezTo>
                    <a:pt x="253" y="119"/>
                    <a:pt x="245" y="100"/>
                    <a:pt x="234" y="77"/>
                  </a:cubicBezTo>
                  <a:cubicBezTo>
                    <a:pt x="219" y="31"/>
                    <a:pt x="146" y="1"/>
                    <a:pt x="14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41"/>
            <p:cNvSpPr/>
            <p:nvPr/>
          </p:nvSpPr>
          <p:spPr>
            <a:xfrm>
              <a:off x="6383159" y="3974659"/>
              <a:ext cx="25905" cy="31513"/>
            </a:xfrm>
            <a:custGeom>
              <a:avLst/>
              <a:gdLst/>
              <a:ahLst/>
              <a:cxnLst/>
              <a:rect l="l" t="t" r="r" b="b"/>
              <a:pathLst>
                <a:path w="231" h="281" extrusionOk="0">
                  <a:moveTo>
                    <a:pt x="116" y="1"/>
                  </a:moveTo>
                  <a:lnTo>
                    <a:pt x="5" y="78"/>
                  </a:lnTo>
                  <a:lnTo>
                    <a:pt x="5" y="78"/>
                  </a:lnTo>
                  <a:cubicBezTo>
                    <a:pt x="4" y="77"/>
                    <a:pt x="3" y="77"/>
                    <a:pt x="3" y="77"/>
                  </a:cubicBezTo>
                  <a:cubicBezTo>
                    <a:pt x="0" y="77"/>
                    <a:pt x="1" y="81"/>
                    <a:pt x="1" y="81"/>
                  </a:cubicBezTo>
                  <a:lnTo>
                    <a:pt x="5" y="78"/>
                  </a:lnTo>
                  <a:lnTo>
                    <a:pt x="5" y="78"/>
                  </a:lnTo>
                  <a:cubicBezTo>
                    <a:pt x="10" y="80"/>
                    <a:pt x="20" y="88"/>
                    <a:pt x="39" y="112"/>
                  </a:cubicBezTo>
                  <a:cubicBezTo>
                    <a:pt x="96" y="176"/>
                    <a:pt x="32" y="268"/>
                    <a:pt x="108" y="280"/>
                  </a:cubicBezTo>
                  <a:cubicBezTo>
                    <a:pt x="111" y="281"/>
                    <a:pt x="113" y="281"/>
                    <a:pt x="115" y="281"/>
                  </a:cubicBezTo>
                  <a:cubicBezTo>
                    <a:pt x="164" y="281"/>
                    <a:pt x="230" y="208"/>
                    <a:pt x="223" y="146"/>
                  </a:cubicBezTo>
                  <a:cubicBezTo>
                    <a:pt x="227" y="123"/>
                    <a:pt x="220" y="100"/>
                    <a:pt x="208" y="81"/>
                  </a:cubicBezTo>
                  <a:cubicBezTo>
                    <a:pt x="188" y="31"/>
                    <a:pt x="119" y="1"/>
                    <a:pt x="116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2" name="Google Shape;5292;p41"/>
            <p:cNvGrpSpPr/>
            <p:nvPr/>
          </p:nvGrpSpPr>
          <p:grpSpPr>
            <a:xfrm>
              <a:off x="5933354" y="4108432"/>
              <a:ext cx="244588" cy="244706"/>
              <a:chOff x="5933354" y="4119894"/>
              <a:chExt cx="244588" cy="244706"/>
            </a:xfrm>
          </p:grpSpPr>
          <p:sp>
            <p:nvSpPr>
              <p:cNvPr id="5293" name="Google Shape;5293;p41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41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41"/>
              <p:cNvSpPr/>
              <p:nvPr/>
            </p:nvSpPr>
            <p:spPr>
              <a:xfrm>
                <a:off x="6061870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41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41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41"/>
              <p:cNvSpPr/>
              <p:nvPr/>
            </p:nvSpPr>
            <p:spPr>
              <a:xfrm>
                <a:off x="601835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28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0" y="18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41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41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41"/>
              <p:cNvSpPr/>
              <p:nvPr/>
            </p:nvSpPr>
            <p:spPr>
              <a:xfrm>
                <a:off x="5954325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8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41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41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41"/>
              <p:cNvSpPr/>
              <p:nvPr/>
            </p:nvSpPr>
            <p:spPr>
              <a:xfrm>
                <a:off x="5948381" y="4190885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851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8" y="23"/>
                    </a:lnTo>
                    <a:lnTo>
                      <a:pt x="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41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41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41"/>
              <p:cNvSpPr/>
              <p:nvPr/>
            </p:nvSpPr>
            <p:spPr>
              <a:xfrm>
                <a:off x="600422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767" y="1"/>
                    </a:moveTo>
                    <a:lnTo>
                      <a:pt x="0" y="1847"/>
                    </a:lnTo>
                    <a:lnTo>
                      <a:pt x="27" y="1859"/>
                    </a:lnTo>
                    <a:lnTo>
                      <a:pt x="790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41"/>
              <p:cNvSpPr/>
              <p:nvPr/>
            </p:nvSpPr>
            <p:spPr>
              <a:xfrm>
                <a:off x="5969800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4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41"/>
              <p:cNvSpPr/>
              <p:nvPr/>
            </p:nvSpPr>
            <p:spPr>
              <a:xfrm>
                <a:off x="5980566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5" y="1434"/>
                    </a:lnTo>
                    <a:lnTo>
                      <a:pt x="1433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41"/>
              <p:cNvSpPr/>
              <p:nvPr/>
            </p:nvSpPr>
            <p:spPr>
              <a:xfrm>
                <a:off x="5980566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1415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3" y="20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41"/>
              <p:cNvSpPr/>
              <p:nvPr/>
            </p:nvSpPr>
            <p:spPr>
              <a:xfrm>
                <a:off x="5969800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4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41"/>
              <p:cNvSpPr/>
              <p:nvPr/>
            </p:nvSpPr>
            <p:spPr>
              <a:xfrm>
                <a:off x="5943671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41"/>
              <p:cNvSpPr/>
              <p:nvPr/>
            </p:nvSpPr>
            <p:spPr>
              <a:xfrm>
                <a:off x="5943671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41"/>
              <p:cNvSpPr/>
              <p:nvPr/>
            </p:nvSpPr>
            <p:spPr>
              <a:xfrm>
                <a:off x="5940643" y="4127184"/>
                <a:ext cx="230009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2051" extrusionOk="0">
                    <a:moveTo>
                      <a:pt x="1027" y="200"/>
                    </a:moveTo>
                    <a:cubicBezTo>
                      <a:pt x="1483" y="200"/>
                      <a:pt x="1851" y="568"/>
                      <a:pt x="1851" y="1023"/>
                    </a:cubicBezTo>
                    <a:cubicBezTo>
                      <a:pt x="1851" y="1480"/>
                      <a:pt x="1483" y="1851"/>
                      <a:pt x="1027" y="1851"/>
                    </a:cubicBezTo>
                    <a:cubicBezTo>
                      <a:pt x="571" y="1851"/>
                      <a:pt x="199" y="1480"/>
                      <a:pt x="199" y="1023"/>
                    </a:cubicBezTo>
                    <a:cubicBezTo>
                      <a:pt x="199" y="568"/>
                      <a:pt x="571" y="200"/>
                      <a:pt x="1027" y="200"/>
                    </a:cubicBezTo>
                    <a:close/>
                    <a:moveTo>
                      <a:pt x="1027" y="1"/>
                    </a:moveTo>
                    <a:cubicBezTo>
                      <a:pt x="460" y="1"/>
                      <a:pt x="1" y="461"/>
                      <a:pt x="1" y="1023"/>
                    </a:cubicBezTo>
                    <a:cubicBezTo>
                      <a:pt x="1" y="1591"/>
                      <a:pt x="460" y="2051"/>
                      <a:pt x="1027" y="2051"/>
                    </a:cubicBezTo>
                    <a:cubicBezTo>
                      <a:pt x="1591" y="2051"/>
                      <a:pt x="2050" y="1591"/>
                      <a:pt x="2050" y="1023"/>
                    </a:cubicBezTo>
                    <a:cubicBezTo>
                      <a:pt x="2050" y="461"/>
                      <a:pt x="1591" y="1"/>
                      <a:pt x="1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41"/>
              <p:cNvSpPr/>
              <p:nvPr/>
            </p:nvSpPr>
            <p:spPr>
              <a:xfrm>
                <a:off x="5933354" y="4119894"/>
                <a:ext cx="244588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2" extrusionOk="0">
                    <a:moveTo>
                      <a:pt x="1092" y="211"/>
                    </a:moveTo>
                    <a:cubicBezTo>
                      <a:pt x="1575" y="211"/>
                      <a:pt x="1969" y="606"/>
                      <a:pt x="1969" y="1088"/>
                    </a:cubicBezTo>
                    <a:cubicBezTo>
                      <a:pt x="1969" y="1576"/>
                      <a:pt x="1575" y="1967"/>
                      <a:pt x="1092" y="1967"/>
                    </a:cubicBezTo>
                    <a:cubicBezTo>
                      <a:pt x="605" y="1967"/>
                      <a:pt x="211" y="1576"/>
                      <a:pt x="211" y="1088"/>
                    </a:cubicBezTo>
                    <a:cubicBezTo>
                      <a:pt x="211" y="606"/>
                      <a:pt x="605" y="211"/>
                      <a:pt x="1092" y="211"/>
                    </a:cubicBezTo>
                    <a:close/>
                    <a:moveTo>
                      <a:pt x="1092" y="1"/>
                    </a:moveTo>
                    <a:cubicBezTo>
                      <a:pt x="490" y="1"/>
                      <a:pt x="0" y="491"/>
                      <a:pt x="0" y="1088"/>
                    </a:cubicBezTo>
                    <a:cubicBezTo>
                      <a:pt x="0" y="1691"/>
                      <a:pt x="490" y="2181"/>
                      <a:pt x="1092" y="2181"/>
                    </a:cubicBezTo>
                    <a:cubicBezTo>
                      <a:pt x="1690" y="2181"/>
                      <a:pt x="2181" y="1691"/>
                      <a:pt x="2181" y="1088"/>
                    </a:cubicBezTo>
                    <a:cubicBezTo>
                      <a:pt x="2181" y="491"/>
                      <a:pt x="1690" y="1"/>
                      <a:pt x="1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41"/>
              <p:cNvSpPr/>
              <p:nvPr/>
            </p:nvSpPr>
            <p:spPr>
              <a:xfrm>
                <a:off x="6033834" y="4220493"/>
                <a:ext cx="43624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6" y="0"/>
                    </a:moveTo>
                    <a:cubicBezTo>
                      <a:pt x="85" y="0"/>
                      <a:pt x="1" y="85"/>
                      <a:pt x="1" y="191"/>
                    </a:cubicBezTo>
                    <a:cubicBezTo>
                      <a:pt x="1" y="303"/>
                      <a:pt x="85" y="387"/>
                      <a:pt x="196" y="387"/>
                    </a:cubicBezTo>
                    <a:cubicBezTo>
                      <a:pt x="303" y="387"/>
                      <a:pt x="388" y="303"/>
                      <a:pt x="388" y="191"/>
                    </a:cubicBezTo>
                    <a:cubicBezTo>
                      <a:pt x="388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7" name="Google Shape;5317;p41"/>
            <p:cNvGrpSpPr/>
            <p:nvPr/>
          </p:nvGrpSpPr>
          <p:grpSpPr>
            <a:xfrm>
              <a:off x="6371609" y="4108432"/>
              <a:ext cx="244140" cy="244706"/>
              <a:chOff x="6371609" y="4119894"/>
              <a:chExt cx="244140" cy="244706"/>
            </a:xfrm>
          </p:grpSpPr>
          <p:sp>
            <p:nvSpPr>
              <p:cNvPr id="5318" name="Google Shape;5318;p41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41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41"/>
              <p:cNvSpPr/>
              <p:nvPr/>
            </p:nvSpPr>
            <p:spPr>
              <a:xfrm>
                <a:off x="6499676" y="4129763"/>
                <a:ext cx="3140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8" y="2001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41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41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41"/>
              <p:cNvSpPr/>
              <p:nvPr/>
            </p:nvSpPr>
            <p:spPr>
              <a:xfrm>
                <a:off x="6456277" y="4134922"/>
                <a:ext cx="89043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60" extrusionOk="0">
                    <a:moveTo>
                      <a:pt x="27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4" y="184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41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41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41"/>
              <p:cNvSpPr/>
              <p:nvPr/>
            </p:nvSpPr>
            <p:spPr>
              <a:xfrm>
                <a:off x="6392243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7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41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41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41"/>
              <p:cNvSpPr/>
              <p:nvPr/>
            </p:nvSpPr>
            <p:spPr>
              <a:xfrm>
                <a:off x="6386187" y="4190885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852" y="0"/>
                    </a:moveTo>
                    <a:lnTo>
                      <a:pt x="0" y="763"/>
                    </a:lnTo>
                    <a:lnTo>
                      <a:pt x="12" y="789"/>
                    </a:lnTo>
                    <a:lnTo>
                      <a:pt x="1863" y="23"/>
                    </a:lnTo>
                    <a:lnTo>
                      <a:pt x="1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41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41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41"/>
              <p:cNvSpPr/>
              <p:nvPr/>
            </p:nvSpPr>
            <p:spPr>
              <a:xfrm>
                <a:off x="6442034" y="4134922"/>
                <a:ext cx="89155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60" extrusionOk="0">
                    <a:moveTo>
                      <a:pt x="767" y="1"/>
                    </a:moveTo>
                    <a:lnTo>
                      <a:pt x="1" y="1847"/>
                    </a:lnTo>
                    <a:lnTo>
                      <a:pt x="28" y="1859"/>
                    </a:lnTo>
                    <a:lnTo>
                      <a:pt x="795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41"/>
              <p:cNvSpPr/>
              <p:nvPr/>
            </p:nvSpPr>
            <p:spPr>
              <a:xfrm>
                <a:off x="6407719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3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41"/>
              <p:cNvSpPr/>
              <p:nvPr/>
            </p:nvSpPr>
            <p:spPr>
              <a:xfrm>
                <a:off x="6418484" y="4156455"/>
                <a:ext cx="161152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4" y="1434"/>
                    </a:lnTo>
                    <a:lnTo>
                      <a:pt x="1437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41"/>
              <p:cNvSpPr/>
              <p:nvPr/>
            </p:nvSpPr>
            <p:spPr>
              <a:xfrm>
                <a:off x="6418484" y="4167109"/>
                <a:ext cx="161152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5" extrusionOk="0">
                    <a:moveTo>
                      <a:pt x="1414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7" y="20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41"/>
              <p:cNvSpPr/>
              <p:nvPr/>
            </p:nvSpPr>
            <p:spPr>
              <a:xfrm>
                <a:off x="6407719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3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41"/>
              <p:cNvSpPr/>
              <p:nvPr/>
            </p:nvSpPr>
            <p:spPr>
              <a:xfrm>
                <a:off x="6381589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41"/>
              <p:cNvSpPr/>
              <p:nvPr/>
            </p:nvSpPr>
            <p:spPr>
              <a:xfrm>
                <a:off x="6381589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41"/>
              <p:cNvSpPr/>
              <p:nvPr/>
            </p:nvSpPr>
            <p:spPr>
              <a:xfrm>
                <a:off x="6378449" y="4127184"/>
                <a:ext cx="230122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2051" extrusionOk="0">
                    <a:moveTo>
                      <a:pt x="1028" y="200"/>
                    </a:moveTo>
                    <a:cubicBezTo>
                      <a:pt x="1484" y="200"/>
                      <a:pt x="1855" y="568"/>
                      <a:pt x="1855" y="1023"/>
                    </a:cubicBezTo>
                    <a:cubicBezTo>
                      <a:pt x="1855" y="1480"/>
                      <a:pt x="1484" y="1851"/>
                      <a:pt x="1028" y="1851"/>
                    </a:cubicBezTo>
                    <a:cubicBezTo>
                      <a:pt x="572" y="1851"/>
                      <a:pt x="200" y="1480"/>
                      <a:pt x="200" y="1023"/>
                    </a:cubicBezTo>
                    <a:cubicBezTo>
                      <a:pt x="200" y="568"/>
                      <a:pt x="572" y="200"/>
                      <a:pt x="1028" y="200"/>
                    </a:cubicBezTo>
                    <a:close/>
                    <a:moveTo>
                      <a:pt x="1028" y="1"/>
                    </a:moveTo>
                    <a:cubicBezTo>
                      <a:pt x="460" y="1"/>
                      <a:pt x="0" y="461"/>
                      <a:pt x="0" y="1023"/>
                    </a:cubicBezTo>
                    <a:cubicBezTo>
                      <a:pt x="0" y="1591"/>
                      <a:pt x="460" y="2051"/>
                      <a:pt x="1028" y="2051"/>
                    </a:cubicBezTo>
                    <a:cubicBezTo>
                      <a:pt x="1591" y="2051"/>
                      <a:pt x="2051" y="1591"/>
                      <a:pt x="2051" y="1023"/>
                    </a:cubicBezTo>
                    <a:cubicBezTo>
                      <a:pt x="2051" y="461"/>
                      <a:pt x="1591" y="1"/>
                      <a:pt x="10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41"/>
              <p:cNvSpPr/>
              <p:nvPr/>
            </p:nvSpPr>
            <p:spPr>
              <a:xfrm>
                <a:off x="6371609" y="4119894"/>
                <a:ext cx="244140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182" extrusionOk="0">
                    <a:moveTo>
                      <a:pt x="1089" y="211"/>
                    </a:moveTo>
                    <a:cubicBezTo>
                      <a:pt x="1572" y="211"/>
                      <a:pt x="1966" y="606"/>
                      <a:pt x="1966" y="1088"/>
                    </a:cubicBezTo>
                    <a:cubicBezTo>
                      <a:pt x="1966" y="1576"/>
                      <a:pt x="1572" y="1967"/>
                      <a:pt x="1089" y="1967"/>
                    </a:cubicBezTo>
                    <a:cubicBezTo>
                      <a:pt x="602" y="1967"/>
                      <a:pt x="211" y="1576"/>
                      <a:pt x="211" y="1088"/>
                    </a:cubicBezTo>
                    <a:cubicBezTo>
                      <a:pt x="211" y="606"/>
                      <a:pt x="602" y="211"/>
                      <a:pt x="1089" y="211"/>
                    </a:cubicBezTo>
                    <a:close/>
                    <a:moveTo>
                      <a:pt x="1089" y="1"/>
                    </a:moveTo>
                    <a:cubicBezTo>
                      <a:pt x="487" y="1"/>
                      <a:pt x="1" y="491"/>
                      <a:pt x="1" y="1088"/>
                    </a:cubicBezTo>
                    <a:cubicBezTo>
                      <a:pt x="1" y="1691"/>
                      <a:pt x="487" y="2181"/>
                      <a:pt x="1089" y="2181"/>
                    </a:cubicBezTo>
                    <a:cubicBezTo>
                      <a:pt x="1687" y="2181"/>
                      <a:pt x="2177" y="1691"/>
                      <a:pt x="2177" y="1088"/>
                    </a:cubicBezTo>
                    <a:cubicBezTo>
                      <a:pt x="2177" y="491"/>
                      <a:pt x="1687" y="1"/>
                      <a:pt x="1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41"/>
              <p:cNvSpPr/>
              <p:nvPr/>
            </p:nvSpPr>
            <p:spPr>
              <a:xfrm>
                <a:off x="6471752" y="4220493"/>
                <a:ext cx="43961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88" extrusionOk="0">
                    <a:moveTo>
                      <a:pt x="196" y="0"/>
                    </a:moveTo>
                    <a:cubicBezTo>
                      <a:pt x="88" y="0"/>
                      <a:pt x="1" y="85"/>
                      <a:pt x="1" y="191"/>
                    </a:cubicBezTo>
                    <a:cubicBezTo>
                      <a:pt x="1" y="303"/>
                      <a:pt x="88" y="387"/>
                      <a:pt x="196" y="387"/>
                    </a:cubicBezTo>
                    <a:cubicBezTo>
                      <a:pt x="303" y="387"/>
                      <a:pt x="392" y="303"/>
                      <a:pt x="392" y="191"/>
                    </a:cubicBezTo>
                    <a:cubicBezTo>
                      <a:pt x="392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2" name="Google Shape;5342;p41"/>
          <p:cNvGrpSpPr/>
          <p:nvPr/>
        </p:nvGrpSpPr>
        <p:grpSpPr>
          <a:xfrm rot="5400000">
            <a:off x="5738749" y="-113503"/>
            <a:ext cx="2655981" cy="2714505"/>
            <a:chOff x="2226326" y="2296542"/>
            <a:chExt cx="1140591" cy="1165724"/>
          </a:xfrm>
        </p:grpSpPr>
        <p:sp>
          <p:nvSpPr>
            <p:cNvPr id="5343" name="Google Shape;5343;p41"/>
            <p:cNvSpPr/>
            <p:nvPr/>
          </p:nvSpPr>
          <p:spPr>
            <a:xfrm>
              <a:off x="2226326" y="2296542"/>
              <a:ext cx="1140591" cy="1165724"/>
            </a:xfrm>
            <a:custGeom>
              <a:avLst/>
              <a:gdLst/>
              <a:ahLst/>
              <a:cxnLst/>
              <a:rect l="l" t="t" r="r" b="b"/>
              <a:pathLst>
                <a:path w="23962" h="24490" extrusionOk="0">
                  <a:moveTo>
                    <a:pt x="614" y="0"/>
                  </a:moveTo>
                  <a:lnTo>
                    <a:pt x="614" y="4150"/>
                  </a:lnTo>
                  <a:lnTo>
                    <a:pt x="18497" y="4150"/>
                  </a:lnTo>
                  <a:cubicBezTo>
                    <a:pt x="19221" y="4150"/>
                    <a:pt x="19812" y="4740"/>
                    <a:pt x="19812" y="5465"/>
                  </a:cubicBezTo>
                  <a:cubicBezTo>
                    <a:pt x="19812" y="6189"/>
                    <a:pt x="19221" y="6783"/>
                    <a:pt x="18497" y="6783"/>
                  </a:cubicBezTo>
                  <a:lnTo>
                    <a:pt x="5465" y="6779"/>
                  </a:lnTo>
                  <a:cubicBezTo>
                    <a:pt x="2453" y="6779"/>
                    <a:pt x="0" y="9231"/>
                    <a:pt x="0" y="12243"/>
                  </a:cubicBezTo>
                  <a:cubicBezTo>
                    <a:pt x="0" y="15259"/>
                    <a:pt x="2453" y="17707"/>
                    <a:pt x="5465" y="17707"/>
                  </a:cubicBezTo>
                  <a:lnTo>
                    <a:pt x="18497" y="17707"/>
                  </a:lnTo>
                  <a:cubicBezTo>
                    <a:pt x="19221" y="17707"/>
                    <a:pt x="19812" y="18298"/>
                    <a:pt x="19812" y="19025"/>
                  </a:cubicBezTo>
                  <a:cubicBezTo>
                    <a:pt x="19812" y="19750"/>
                    <a:pt x="19221" y="20340"/>
                    <a:pt x="18497" y="20340"/>
                  </a:cubicBezTo>
                  <a:lnTo>
                    <a:pt x="526" y="20340"/>
                  </a:lnTo>
                  <a:lnTo>
                    <a:pt x="526" y="24490"/>
                  </a:lnTo>
                  <a:lnTo>
                    <a:pt x="18497" y="24490"/>
                  </a:lnTo>
                  <a:cubicBezTo>
                    <a:pt x="21509" y="24490"/>
                    <a:pt x="23961" y="22037"/>
                    <a:pt x="23961" y="19025"/>
                  </a:cubicBezTo>
                  <a:cubicBezTo>
                    <a:pt x="23961" y="16013"/>
                    <a:pt x="21509" y="13562"/>
                    <a:pt x="18497" y="13562"/>
                  </a:cubicBezTo>
                  <a:lnTo>
                    <a:pt x="5465" y="13562"/>
                  </a:lnTo>
                  <a:cubicBezTo>
                    <a:pt x="4740" y="13562"/>
                    <a:pt x="4151" y="12971"/>
                    <a:pt x="4151" y="12243"/>
                  </a:cubicBezTo>
                  <a:cubicBezTo>
                    <a:pt x="4151" y="11519"/>
                    <a:pt x="4740" y="10929"/>
                    <a:pt x="5465" y="10929"/>
                  </a:cubicBezTo>
                  <a:lnTo>
                    <a:pt x="18497" y="10929"/>
                  </a:lnTo>
                  <a:cubicBezTo>
                    <a:pt x="21509" y="10929"/>
                    <a:pt x="23961" y="8477"/>
                    <a:pt x="23961" y="5465"/>
                  </a:cubicBezTo>
                  <a:cubicBezTo>
                    <a:pt x="23961" y="2453"/>
                    <a:pt x="21509" y="0"/>
                    <a:pt x="18497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41"/>
            <p:cNvSpPr/>
            <p:nvPr/>
          </p:nvSpPr>
          <p:spPr>
            <a:xfrm>
              <a:off x="3100198" y="3357906"/>
              <a:ext cx="30845" cy="9330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1" y="38"/>
                  </a:lnTo>
                  <a:lnTo>
                    <a:pt x="1" y="195"/>
                  </a:lnTo>
                  <a:lnTo>
                    <a:pt x="138" y="195"/>
                  </a:lnTo>
                  <a:cubicBezTo>
                    <a:pt x="307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41"/>
            <p:cNvSpPr/>
            <p:nvPr/>
          </p:nvSpPr>
          <p:spPr>
            <a:xfrm>
              <a:off x="3039272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1"/>
            <p:cNvSpPr/>
            <p:nvPr/>
          </p:nvSpPr>
          <p:spPr>
            <a:xfrm>
              <a:off x="297848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1"/>
            <p:cNvSpPr/>
            <p:nvPr/>
          </p:nvSpPr>
          <p:spPr>
            <a:xfrm>
              <a:off x="3158555" y="3338533"/>
              <a:ext cx="30845" cy="19611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8" y="1"/>
                  </a:moveTo>
                  <a:cubicBezTo>
                    <a:pt x="388" y="105"/>
                    <a:pt x="195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7" y="250"/>
                    <a:pt x="648" y="13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41"/>
            <p:cNvSpPr/>
            <p:nvPr/>
          </p:nvSpPr>
          <p:spPr>
            <a:xfrm>
              <a:off x="3209629" y="3300073"/>
              <a:ext cx="26513" cy="27227"/>
            </a:xfrm>
            <a:custGeom>
              <a:avLst/>
              <a:gdLst/>
              <a:ahLst/>
              <a:cxnLst/>
              <a:rect l="l" t="t" r="r" b="b"/>
              <a:pathLst>
                <a:path w="557" h="572" extrusionOk="0">
                  <a:moveTo>
                    <a:pt x="429" y="1"/>
                  </a:moveTo>
                  <a:cubicBezTo>
                    <a:pt x="303" y="161"/>
                    <a:pt x="157" y="315"/>
                    <a:pt x="1" y="448"/>
                  </a:cubicBezTo>
                  <a:lnTo>
                    <a:pt x="104" y="572"/>
                  </a:lnTo>
                  <a:cubicBezTo>
                    <a:pt x="268" y="425"/>
                    <a:pt x="422" y="269"/>
                    <a:pt x="556" y="100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41"/>
            <p:cNvSpPr/>
            <p:nvPr/>
          </p:nvSpPr>
          <p:spPr>
            <a:xfrm>
              <a:off x="3246280" y="3247904"/>
              <a:ext cx="18469" cy="30845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6" y="391"/>
                    <a:pt x="0" y="575"/>
                  </a:cubicBezTo>
                  <a:lnTo>
                    <a:pt x="142" y="648"/>
                  </a:lnTo>
                  <a:cubicBezTo>
                    <a:pt x="242" y="456"/>
                    <a:pt x="326" y="253"/>
                    <a:pt x="388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41"/>
            <p:cNvSpPr/>
            <p:nvPr/>
          </p:nvSpPr>
          <p:spPr>
            <a:xfrm>
              <a:off x="3263416" y="3188643"/>
              <a:ext cx="8425" cy="31035"/>
            </a:xfrm>
            <a:custGeom>
              <a:avLst/>
              <a:gdLst/>
              <a:ahLst/>
              <a:cxnLst/>
              <a:rect l="l" t="t" r="r" b="b"/>
              <a:pathLst>
                <a:path w="177" h="652" extrusionOk="0">
                  <a:moveTo>
                    <a:pt x="166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41"/>
            <p:cNvSpPr/>
            <p:nvPr/>
          </p:nvSpPr>
          <p:spPr>
            <a:xfrm>
              <a:off x="3248137" y="3129002"/>
              <a:ext cx="17898" cy="31035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0" y="73"/>
                  </a:lnTo>
                  <a:cubicBezTo>
                    <a:pt x="92" y="257"/>
                    <a:pt x="165" y="452"/>
                    <a:pt x="222" y="652"/>
                  </a:cubicBezTo>
                  <a:lnTo>
                    <a:pt x="375" y="609"/>
                  </a:lnTo>
                  <a:cubicBezTo>
                    <a:pt x="318" y="402"/>
                    <a:pt x="237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41"/>
            <p:cNvSpPr/>
            <p:nvPr/>
          </p:nvSpPr>
          <p:spPr>
            <a:xfrm>
              <a:off x="3212532" y="3079737"/>
              <a:ext cx="26132" cy="2760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0" y="120"/>
                  </a:lnTo>
                  <a:cubicBezTo>
                    <a:pt x="154" y="257"/>
                    <a:pt x="296" y="410"/>
                    <a:pt x="418" y="579"/>
                  </a:cubicBezTo>
                  <a:lnTo>
                    <a:pt x="549" y="479"/>
                  </a:lnTo>
                  <a:cubicBezTo>
                    <a:pt x="414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41"/>
            <p:cNvSpPr/>
            <p:nvPr/>
          </p:nvSpPr>
          <p:spPr>
            <a:xfrm>
              <a:off x="3162173" y="3047465"/>
              <a:ext cx="30702" cy="20087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9" y="0"/>
                  </a:moveTo>
                  <a:lnTo>
                    <a:pt x="1" y="150"/>
                  </a:lnTo>
                  <a:cubicBezTo>
                    <a:pt x="197" y="223"/>
                    <a:pt x="384" y="315"/>
                    <a:pt x="561" y="421"/>
                  </a:cubicBezTo>
                  <a:lnTo>
                    <a:pt x="645" y="288"/>
                  </a:lnTo>
                  <a:cubicBezTo>
                    <a:pt x="457" y="173"/>
                    <a:pt x="262" y="77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41"/>
            <p:cNvSpPr/>
            <p:nvPr/>
          </p:nvSpPr>
          <p:spPr>
            <a:xfrm>
              <a:off x="3104006" y="3036850"/>
              <a:ext cx="31035" cy="9901"/>
            </a:xfrm>
            <a:custGeom>
              <a:avLst/>
              <a:gdLst/>
              <a:ahLst/>
              <a:cxnLst/>
              <a:rect l="l" t="t" r="r" b="b"/>
              <a:pathLst>
                <a:path w="652" h="208" extrusionOk="0">
                  <a:moveTo>
                    <a:pt x="1" y="1"/>
                  </a:moveTo>
                  <a:lnTo>
                    <a:pt x="1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7" y="20"/>
                    <a:pt x="25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41"/>
            <p:cNvSpPr/>
            <p:nvPr/>
          </p:nvSpPr>
          <p:spPr>
            <a:xfrm>
              <a:off x="3043270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41"/>
            <p:cNvSpPr/>
            <p:nvPr/>
          </p:nvSpPr>
          <p:spPr>
            <a:xfrm>
              <a:off x="2982533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41"/>
            <p:cNvSpPr/>
            <p:nvPr/>
          </p:nvSpPr>
          <p:spPr>
            <a:xfrm>
              <a:off x="2921797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41"/>
            <p:cNvSpPr/>
            <p:nvPr/>
          </p:nvSpPr>
          <p:spPr>
            <a:xfrm>
              <a:off x="286106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41"/>
            <p:cNvSpPr/>
            <p:nvPr/>
          </p:nvSpPr>
          <p:spPr>
            <a:xfrm>
              <a:off x="2800324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41"/>
            <p:cNvSpPr/>
            <p:nvPr/>
          </p:nvSpPr>
          <p:spPr>
            <a:xfrm>
              <a:off x="273958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41"/>
            <p:cNvSpPr/>
            <p:nvPr/>
          </p:nvSpPr>
          <p:spPr>
            <a:xfrm>
              <a:off x="267885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41"/>
            <p:cNvSpPr/>
            <p:nvPr/>
          </p:nvSpPr>
          <p:spPr>
            <a:xfrm>
              <a:off x="2618115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41"/>
            <p:cNvSpPr/>
            <p:nvPr/>
          </p:nvSpPr>
          <p:spPr>
            <a:xfrm>
              <a:off x="255737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41"/>
            <p:cNvSpPr/>
            <p:nvPr/>
          </p:nvSpPr>
          <p:spPr>
            <a:xfrm>
              <a:off x="2496451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41"/>
            <p:cNvSpPr/>
            <p:nvPr/>
          </p:nvSpPr>
          <p:spPr>
            <a:xfrm>
              <a:off x="2435524" y="3029186"/>
              <a:ext cx="31273" cy="14090"/>
            </a:xfrm>
            <a:custGeom>
              <a:avLst/>
              <a:gdLst/>
              <a:ahLst/>
              <a:cxnLst/>
              <a:rect l="l" t="t" r="r" b="b"/>
              <a:pathLst>
                <a:path w="657" h="296" extrusionOk="0">
                  <a:moveTo>
                    <a:pt x="46" y="1"/>
                  </a:moveTo>
                  <a:lnTo>
                    <a:pt x="0" y="154"/>
                  </a:lnTo>
                  <a:cubicBezTo>
                    <a:pt x="204" y="220"/>
                    <a:pt x="418" y="269"/>
                    <a:pt x="637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41"/>
            <p:cNvSpPr/>
            <p:nvPr/>
          </p:nvSpPr>
          <p:spPr>
            <a:xfrm>
              <a:off x="2381357" y="3000960"/>
              <a:ext cx="29226" cy="23181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1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3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41"/>
            <p:cNvSpPr/>
            <p:nvPr/>
          </p:nvSpPr>
          <p:spPr>
            <a:xfrm>
              <a:off x="2341802" y="2955503"/>
              <a:ext cx="23372" cy="29274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1" y="77"/>
                  </a:lnTo>
                  <a:cubicBezTo>
                    <a:pt x="107" y="266"/>
                    <a:pt x="230" y="450"/>
                    <a:pt x="368" y="614"/>
                  </a:cubicBezTo>
                  <a:lnTo>
                    <a:pt x="491" y="514"/>
                  </a:lnTo>
                  <a:cubicBezTo>
                    <a:pt x="360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41"/>
            <p:cNvSpPr/>
            <p:nvPr/>
          </p:nvSpPr>
          <p:spPr>
            <a:xfrm>
              <a:off x="2322619" y="2899527"/>
              <a:ext cx="14090" cy="31226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1" y="20"/>
                  </a:lnTo>
                  <a:cubicBezTo>
                    <a:pt x="27" y="234"/>
                    <a:pt x="77" y="449"/>
                    <a:pt x="142" y="655"/>
                  </a:cubicBezTo>
                  <a:lnTo>
                    <a:pt x="296" y="606"/>
                  </a:lnTo>
                  <a:cubicBezTo>
                    <a:pt x="231" y="411"/>
                    <a:pt x="185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41"/>
            <p:cNvSpPr/>
            <p:nvPr/>
          </p:nvSpPr>
          <p:spPr>
            <a:xfrm>
              <a:off x="2321525" y="2838790"/>
              <a:ext cx="12281" cy="31083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0" y="0"/>
                  </a:moveTo>
                  <a:cubicBezTo>
                    <a:pt x="47" y="212"/>
                    <a:pt x="16" y="426"/>
                    <a:pt x="1" y="644"/>
                  </a:cubicBezTo>
                  <a:lnTo>
                    <a:pt x="162" y="652"/>
                  </a:lnTo>
                  <a:cubicBezTo>
                    <a:pt x="174" y="445"/>
                    <a:pt x="204" y="238"/>
                    <a:pt x="257" y="39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41"/>
            <p:cNvSpPr/>
            <p:nvPr/>
          </p:nvSpPr>
          <p:spPr>
            <a:xfrm>
              <a:off x="2336661" y="2782766"/>
              <a:ext cx="21944" cy="29988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3" y="365"/>
                    <a:pt x="1" y="561"/>
                  </a:cubicBezTo>
                  <a:lnTo>
                    <a:pt x="146" y="630"/>
                  </a:lnTo>
                  <a:cubicBezTo>
                    <a:pt x="234" y="441"/>
                    <a:pt x="342" y="262"/>
                    <a:pt x="461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1"/>
            <p:cNvSpPr/>
            <p:nvPr/>
          </p:nvSpPr>
          <p:spPr>
            <a:xfrm>
              <a:off x="2372979" y="2740260"/>
              <a:ext cx="28512" cy="24704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1"/>
                  </a:moveTo>
                  <a:cubicBezTo>
                    <a:pt x="330" y="116"/>
                    <a:pt x="158" y="254"/>
                    <a:pt x="0" y="404"/>
                  </a:cubicBezTo>
                  <a:lnTo>
                    <a:pt x="108" y="519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1"/>
            <p:cNvSpPr/>
            <p:nvPr/>
          </p:nvSpPr>
          <p:spPr>
            <a:xfrm>
              <a:off x="2424957" y="2717127"/>
              <a:ext cx="31226" cy="15946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0" y="43"/>
                    <a:pt x="199" y="108"/>
                    <a:pt x="1" y="188"/>
                  </a:cubicBezTo>
                  <a:lnTo>
                    <a:pt x="58" y="334"/>
                  </a:lnTo>
                  <a:cubicBezTo>
                    <a:pt x="254" y="257"/>
                    <a:pt x="452" y="200"/>
                    <a:pt x="656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1"/>
            <p:cNvSpPr/>
            <p:nvPr/>
          </p:nvSpPr>
          <p:spPr>
            <a:xfrm>
              <a:off x="3093059" y="2713319"/>
              <a:ext cx="30892" cy="8616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1" y="20"/>
                  </a:lnTo>
                  <a:lnTo>
                    <a:pt x="1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8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1"/>
            <p:cNvSpPr/>
            <p:nvPr/>
          </p:nvSpPr>
          <p:spPr>
            <a:xfrm>
              <a:off x="3032370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1"/>
            <p:cNvSpPr/>
            <p:nvPr/>
          </p:nvSpPr>
          <p:spPr>
            <a:xfrm>
              <a:off x="2971586" y="2714223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1"/>
            <p:cNvSpPr/>
            <p:nvPr/>
          </p:nvSpPr>
          <p:spPr>
            <a:xfrm>
              <a:off x="2910897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1"/>
            <p:cNvSpPr/>
            <p:nvPr/>
          </p:nvSpPr>
          <p:spPr>
            <a:xfrm>
              <a:off x="2850113" y="2714223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1"/>
            <p:cNvSpPr/>
            <p:nvPr/>
          </p:nvSpPr>
          <p:spPr>
            <a:xfrm>
              <a:off x="2789376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1"/>
            <p:cNvSpPr/>
            <p:nvPr/>
          </p:nvSpPr>
          <p:spPr>
            <a:xfrm>
              <a:off x="272864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1"/>
            <p:cNvSpPr/>
            <p:nvPr/>
          </p:nvSpPr>
          <p:spPr>
            <a:xfrm>
              <a:off x="2667903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1"/>
            <p:cNvSpPr/>
            <p:nvPr/>
          </p:nvSpPr>
          <p:spPr>
            <a:xfrm>
              <a:off x="2607167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1"/>
            <p:cNvSpPr/>
            <p:nvPr/>
          </p:nvSpPr>
          <p:spPr>
            <a:xfrm>
              <a:off x="254643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1"/>
            <p:cNvSpPr/>
            <p:nvPr/>
          </p:nvSpPr>
          <p:spPr>
            <a:xfrm>
              <a:off x="2485503" y="2714223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4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1"/>
            <p:cNvSpPr/>
            <p:nvPr/>
          </p:nvSpPr>
          <p:spPr>
            <a:xfrm>
              <a:off x="3152177" y="2696326"/>
              <a:ext cx="30845" cy="18469"/>
            </a:xfrm>
            <a:custGeom>
              <a:avLst/>
              <a:gdLst/>
              <a:ahLst/>
              <a:cxnLst/>
              <a:rect l="l" t="t" r="r" b="b"/>
              <a:pathLst>
                <a:path w="648" h="388" extrusionOk="0">
                  <a:moveTo>
                    <a:pt x="575" y="1"/>
                  </a:moveTo>
                  <a:cubicBezTo>
                    <a:pt x="391" y="96"/>
                    <a:pt x="196" y="177"/>
                    <a:pt x="0" y="239"/>
                  </a:cubicBezTo>
                  <a:lnTo>
                    <a:pt x="46" y="388"/>
                  </a:lnTo>
                  <a:cubicBezTo>
                    <a:pt x="253" y="326"/>
                    <a:pt x="456" y="246"/>
                    <a:pt x="648" y="142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1"/>
            <p:cNvSpPr/>
            <p:nvPr/>
          </p:nvSpPr>
          <p:spPr>
            <a:xfrm>
              <a:off x="3204345" y="2659865"/>
              <a:ext cx="27227" cy="26466"/>
            </a:xfrm>
            <a:custGeom>
              <a:avLst/>
              <a:gdLst/>
              <a:ahLst/>
              <a:cxnLst/>
              <a:rect l="l" t="t" r="r" b="b"/>
              <a:pathLst>
                <a:path w="572" h="556" extrusionOk="0">
                  <a:moveTo>
                    <a:pt x="452" y="1"/>
                  </a:moveTo>
                  <a:cubicBezTo>
                    <a:pt x="314" y="158"/>
                    <a:pt x="165" y="299"/>
                    <a:pt x="0" y="430"/>
                  </a:cubicBezTo>
                  <a:lnTo>
                    <a:pt x="100" y="556"/>
                  </a:lnTo>
                  <a:cubicBezTo>
                    <a:pt x="268" y="418"/>
                    <a:pt x="429" y="269"/>
                    <a:pt x="572" y="10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1"/>
            <p:cNvSpPr/>
            <p:nvPr/>
          </p:nvSpPr>
          <p:spPr>
            <a:xfrm>
              <a:off x="3242996" y="2608792"/>
              <a:ext cx="19564" cy="30845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50" y="460"/>
                    <a:pt x="342" y="261"/>
                    <a:pt x="411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1"/>
            <p:cNvSpPr/>
            <p:nvPr/>
          </p:nvSpPr>
          <p:spPr>
            <a:xfrm>
              <a:off x="3262511" y="2550245"/>
              <a:ext cx="9330" cy="31035"/>
            </a:xfrm>
            <a:custGeom>
              <a:avLst/>
              <a:gdLst/>
              <a:ahLst/>
              <a:cxnLst/>
              <a:rect l="l" t="t" r="r" b="b"/>
              <a:pathLst>
                <a:path w="196" h="652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0"/>
                    <a:pt x="39" y="93"/>
                    <a:pt x="39" y="135"/>
                  </a:cubicBezTo>
                  <a:cubicBezTo>
                    <a:pt x="39" y="300"/>
                    <a:pt x="24" y="468"/>
                    <a:pt x="1" y="629"/>
                  </a:cubicBezTo>
                  <a:lnTo>
                    <a:pt x="158" y="652"/>
                  </a:lnTo>
                  <a:cubicBezTo>
                    <a:pt x="185" y="483"/>
                    <a:pt x="196" y="307"/>
                    <a:pt x="196" y="135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1"/>
            <p:cNvSpPr/>
            <p:nvPr/>
          </p:nvSpPr>
          <p:spPr>
            <a:xfrm>
              <a:off x="3250992" y="2490079"/>
              <a:ext cx="16708" cy="31178"/>
            </a:xfrm>
            <a:custGeom>
              <a:avLst/>
              <a:gdLst/>
              <a:ahLst/>
              <a:cxnLst/>
              <a:rect l="l" t="t" r="r" b="b"/>
              <a:pathLst>
                <a:path w="351" h="655" extrusionOk="0">
                  <a:moveTo>
                    <a:pt x="147" y="0"/>
                  </a:moveTo>
                  <a:lnTo>
                    <a:pt x="1" y="65"/>
                  </a:lnTo>
                  <a:cubicBezTo>
                    <a:pt x="82" y="253"/>
                    <a:pt x="151" y="452"/>
                    <a:pt x="197" y="655"/>
                  </a:cubicBezTo>
                  <a:lnTo>
                    <a:pt x="350" y="617"/>
                  </a:lnTo>
                  <a:cubicBezTo>
                    <a:pt x="304" y="406"/>
                    <a:pt x="235" y="199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41"/>
            <p:cNvSpPr/>
            <p:nvPr/>
          </p:nvSpPr>
          <p:spPr>
            <a:xfrm>
              <a:off x="3217483" y="2439148"/>
              <a:ext cx="25371" cy="28132"/>
            </a:xfrm>
            <a:custGeom>
              <a:avLst/>
              <a:gdLst/>
              <a:ahLst/>
              <a:cxnLst/>
              <a:rect l="l" t="t" r="r" b="b"/>
              <a:pathLst>
                <a:path w="533" h="591" extrusionOk="0">
                  <a:moveTo>
                    <a:pt x="112" y="1"/>
                  </a:moveTo>
                  <a:lnTo>
                    <a:pt x="0" y="116"/>
                  </a:lnTo>
                  <a:cubicBezTo>
                    <a:pt x="146" y="262"/>
                    <a:pt x="284" y="423"/>
                    <a:pt x="399" y="591"/>
                  </a:cubicBezTo>
                  <a:lnTo>
                    <a:pt x="533" y="499"/>
                  </a:lnTo>
                  <a:cubicBezTo>
                    <a:pt x="406" y="322"/>
                    <a:pt x="268" y="154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41"/>
            <p:cNvSpPr/>
            <p:nvPr/>
          </p:nvSpPr>
          <p:spPr>
            <a:xfrm>
              <a:off x="3168598" y="2404687"/>
              <a:ext cx="30321" cy="21182"/>
            </a:xfrm>
            <a:custGeom>
              <a:avLst/>
              <a:gdLst/>
              <a:ahLst/>
              <a:cxnLst/>
              <a:rect l="l" t="t" r="r" b="b"/>
              <a:pathLst>
                <a:path w="637" h="445" extrusionOk="0">
                  <a:moveTo>
                    <a:pt x="62" y="1"/>
                  </a:moveTo>
                  <a:lnTo>
                    <a:pt x="0" y="146"/>
                  </a:lnTo>
                  <a:cubicBezTo>
                    <a:pt x="188" y="227"/>
                    <a:pt x="372" y="326"/>
                    <a:pt x="544" y="445"/>
                  </a:cubicBezTo>
                  <a:lnTo>
                    <a:pt x="636" y="311"/>
                  </a:lnTo>
                  <a:cubicBezTo>
                    <a:pt x="453" y="188"/>
                    <a:pt x="260" y="84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41"/>
            <p:cNvSpPr/>
            <p:nvPr/>
          </p:nvSpPr>
          <p:spPr>
            <a:xfrm>
              <a:off x="3110908" y="2391549"/>
              <a:ext cx="31083" cy="11186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5" y="1"/>
                  </a:moveTo>
                  <a:lnTo>
                    <a:pt x="1" y="158"/>
                  </a:lnTo>
                  <a:cubicBezTo>
                    <a:pt x="208" y="166"/>
                    <a:pt x="415" y="189"/>
                    <a:pt x="618" y="234"/>
                  </a:cubicBezTo>
                  <a:lnTo>
                    <a:pt x="653" y="77"/>
                  </a:lnTo>
                  <a:cubicBezTo>
                    <a:pt x="442" y="31"/>
                    <a:pt x="223" y="5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41"/>
            <p:cNvSpPr/>
            <p:nvPr/>
          </p:nvSpPr>
          <p:spPr>
            <a:xfrm>
              <a:off x="305021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41"/>
            <p:cNvSpPr/>
            <p:nvPr/>
          </p:nvSpPr>
          <p:spPr>
            <a:xfrm>
              <a:off x="2989435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41"/>
            <p:cNvSpPr/>
            <p:nvPr/>
          </p:nvSpPr>
          <p:spPr>
            <a:xfrm>
              <a:off x="2928746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41"/>
            <p:cNvSpPr/>
            <p:nvPr/>
          </p:nvSpPr>
          <p:spPr>
            <a:xfrm>
              <a:off x="2867962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41"/>
            <p:cNvSpPr/>
            <p:nvPr/>
          </p:nvSpPr>
          <p:spPr>
            <a:xfrm>
              <a:off x="2807274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41"/>
            <p:cNvSpPr/>
            <p:nvPr/>
          </p:nvSpPr>
          <p:spPr>
            <a:xfrm>
              <a:off x="274648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41"/>
            <p:cNvSpPr/>
            <p:nvPr/>
          </p:nvSpPr>
          <p:spPr>
            <a:xfrm>
              <a:off x="268580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41"/>
            <p:cNvSpPr/>
            <p:nvPr/>
          </p:nvSpPr>
          <p:spPr>
            <a:xfrm>
              <a:off x="2625016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41"/>
            <p:cNvSpPr/>
            <p:nvPr/>
          </p:nvSpPr>
          <p:spPr>
            <a:xfrm>
              <a:off x="2564328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41"/>
            <p:cNvSpPr/>
            <p:nvPr/>
          </p:nvSpPr>
          <p:spPr>
            <a:xfrm>
              <a:off x="2503544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41"/>
            <p:cNvSpPr/>
            <p:nvPr/>
          </p:nvSpPr>
          <p:spPr>
            <a:xfrm>
              <a:off x="2442855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41"/>
            <p:cNvSpPr/>
            <p:nvPr/>
          </p:nvSpPr>
          <p:spPr>
            <a:xfrm>
              <a:off x="2382071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41"/>
            <p:cNvSpPr/>
            <p:nvPr/>
          </p:nvSpPr>
          <p:spPr>
            <a:xfrm>
              <a:off x="232119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41"/>
            <p:cNvSpPr/>
            <p:nvPr/>
          </p:nvSpPr>
          <p:spPr>
            <a:xfrm>
              <a:off x="2279970" y="2391407"/>
              <a:ext cx="10948" cy="7711"/>
            </a:xfrm>
            <a:custGeom>
              <a:avLst/>
              <a:gdLst/>
              <a:ahLst/>
              <a:cxnLst/>
              <a:rect l="l" t="t" r="r" b="b"/>
              <a:pathLst>
                <a:path w="23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230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41"/>
            <p:cNvSpPr/>
            <p:nvPr/>
          </p:nvSpPr>
          <p:spPr>
            <a:xfrm>
              <a:off x="2919227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41"/>
            <p:cNvSpPr/>
            <p:nvPr/>
          </p:nvSpPr>
          <p:spPr>
            <a:xfrm>
              <a:off x="285853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41"/>
            <p:cNvSpPr/>
            <p:nvPr/>
          </p:nvSpPr>
          <p:spPr>
            <a:xfrm>
              <a:off x="2797754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41"/>
            <p:cNvSpPr/>
            <p:nvPr/>
          </p:nvSpPr>
          <p:spPr>
            <a:xfrm>
              <a:off x="2737065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41"/>
            <p:cNvSpPr/>
            <p:nvPr/>
          </p:nvSpPr>
          <p:spPr>
            <a:xfrm>
              <a:off x="267628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41"/>
            <p:cNvSpPr/>
            <p:nvPr/>
          </p:nvSpPr>
          <p:spPr>
            <a:xfrm>
              <a:off x="2615592" y="3359714"/>
              <a:ext cx="30274" cy="7521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41"/>
            <p:cNvSpPr/>
            <p:nvPr/>
          </p:nvSpPr>
          <p:spPr>
            <a:xfrm>
              <a:off x="255480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41"/>
            <p:cNvSpPr/>
            <p:nvPr/>
          </p:nvSpPr>
          <p:spPr>
            <a:xfrm>
              <a:off x="2494071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41"/>
            <p:cNvSpPr/>
            <p:nvPr/>
          </p:nvSpPr>
          <p:spPr>
            <a:xfrm>
              <a:off x="2433335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41"/>
            <p:cNvSpPr/>
            <p:nvPr/>
          </p:nvSpPr>
          <p:spPr>
            <a:xfrm>
              <a:off x="237259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41"/>
            <p:cNvSpPr/>
            <p:nvPr/>
          </p:nvSpPr>
          <p:spPr>
            <a:xfrm>
              <a:off x="231167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41"/>
            <p:cNvSpPr/>
            <p:nvPr/>
          </p:nvSpPr>
          <p:spPr>
            <a:xfrm>
              <a:off x="2270451" y="3359714"/>
              <a:ext cx="10996" cy="7521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230" y="1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9" name="Google Shape;8389;p59"/>
          <p:cNvSpPr txBox="1">
            <a:spLocks noGrp="1"/>
          </p:cNvSpPr>
          <p:nvPr>
            <p:ph type="title"/>
          </p:nvPr>
        </p:nvSpPr>
        <p:spPr>
          <a:xfrm>
            <a:off x="2424460" y="572568"/>
            <a:ext cx="4295079" cy="9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Statement:</a:t>
            </a:r>
            <a:endParaRPr dirty="0"/>
          </a:p>
        </p:txBody>
      </p:sp>
      <p:grpSp>
        <p:nvGrpSpPr>
          <p:cNvPr id="8396" name="Google Shape;8396;p59"/>
          <p:cNvGrpSpPr/>
          <p:nvPr/>
        </p:nvGrpSpPr>
        <p:grpSpPr>
          <a:xfrm>
            <a:off x="409396" y="4013946"/>
            <a:ext cx="282810" cy="637787"/>
            <a:chOff x="7299431" y="222517"/>
            <a:chExt cx="240321" cy="541967"/>
          </a:xfrm>
        </p:grpSpPr>
        <p:sp>
          <p:nvSpPr>
            <p:cNvPr id="8397" name="Google Shape;8397;p59"/>
            <p:cNvSpPr/>
            <p:nvPr/>
          </p:nvSpPr>
          <p:spPr>
            <a:xfrm>
              <a:off x="7299431" y="222517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1" y="1"/>
                  </a:moveTo>
                  <a:cubicBezTo>
                    <a:pt x="211" y="1"/>
                    <a:pt x="1" y="399"/>
                    <a:pt x="1" y="519"/>
                  </a:cubicBezTo>
                  <a:cubicBezTo>
                    <a:pt x="1" y="637"/>
                    <a:pt x="96" y="729"/>
                    <a:pt x="211" y="729"/>
                  </a:cubicBezTo>
                  <a:cubicBezTo>
                    <a:pt x="330" y="729"/>
                    <a:pt x="427" y="637"/>
                    <a:pt x="427" y="519"/>
                  </a:cubicBezTo>
                  <a:cubicBezTo>
                    <a:pt x="427" y="399"/>
                    <a:pt x="211" y="1"/>
                    <a:pt x="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59"/>
            <p:cNvSpPr/>
            <p:nvPr/>
          </p:nvSpPr>
          <p:spPr>
            <a:xfrm>
              <a:off x="7351209" y="468459"/>
              <a:ext cx="153648" cy="296025"/>
            </a:xfrm>
            <a:custGeom>
              <a:avLst/>
              <a:gdLst/>
              <a:ahLst/>
              <a:cxnLst/>
              <a:rect l="l" t="t" r="r" b="b"/>
              <a:pathLst>
                <a:path w="273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73" y="142"/>
                  </a:lnTo>
                  <a:lnTo>
                    <a:pt x="142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9" name="Google Shape;8399;p59"/>
          <p:cNvGrpSpPr/>
          <p:nvPr/>
        </p:nvGrpSpPr>
        <p:grpSpPr>
          <a:xfrm>
            <a:off x="795100" y="4156341"/>
            <a:ext cx="370898" cy="495392"/>
            <a:chOff x="9358153" y="1076757"/>
            <a:chExt cx="315175" cy="420966"/>
          </a:xfrm>
        </p:grpSpPr>
        <p:sp>
          <p:nvSpPr>
            <p:cNvPr id="8400" name="Google Shape;8400;p59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59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2" name="Google Shape;8402;p59"/>
          <p:cNvGrpSpPr/>
          <p:nvPr/>
        </p:nvGrpSpPr>
        <p:grpSpPr>
          <a:xfrm>
            <a:off x="1877448" y="4278296"/>
            <a:ext cx="1523597" cy="757120"/>
            <a:chOff x="1131398" y="910360"/>
            <a:chExt cx="1523597" cy="757120"/>
          </a:xfrm>
        </p:grpSpPr>
        <p:sp>
          <p:nvSpPr>
            <p:cNvPr id="8403" name="Google Shape;8403;p59"/>
            <p:cNvSpPr/>
            <p:nvPr/>
          </p:nvSpPr>
          <p:spPr>
            <a:xfrm>
              <a:off x="1317652" y="910360"/>
              <a:ext cx="720109" cy="155454"/>
            </a:xfrm>
            <a:custGeom>
              <a:avLst/>
              <a:gdLst/>
              <a:ahLst/>
              <a:cxnLst/>
              <a:rect l="l" t="t" r="r" b="b"/>
              <a:pathLst>
                <a:path w="8324" h="1797" extrusionOk="0">
                  <a:moveTo>
                    <a:pt x="1359" y="1"/>
                  </a:moveTo>
                  <a:cubicBezTo>
                    <a:pt x="1039" y="1"/>
                    <a:pt x="821" y="26"/>
                    <a:pt x="752" y="84"/>
                  </a:cubicBezTo>
                  <a:cubicBezTo>
                    <a:pt x="299" y="455"/>
                    <a:pt x="364" y="1325"/>
                    <a:pt x="364" y="1325"/>
                  </a:cubicBezTo>
                  <a:cubicBezTo>
                    <a:pt x="364" y="1325"/>
                    <a:pt x="0" y="1639"/>
                    <a:pt x="364" y="1796"/>
                  </a:cubicBezTo>
                  <a:cubicBezTo>
                    <a:pt x="1553" y="1748"/>
                    <a:pt x="2786" y="1726"/>
                    <a:pt x="4058" y="1726"/>
                  </a:cubicBezTo>
                  <a:cubicBezTo>
                    <a:pt x="5406" y="1726"/>
                    <a:pt x="6799" y="1751"/>
                    <a:pt x="8231" y="1796"/>
                  </a:cubicBezTo>
                  <a:cubicBezTo>
                    <a:pt x="8323" y="1727"/>
                    <a:pt x="8316" y="1267"/>
                    <a:pt x="8070" y="984"/>
                  </a:cubicBezTo>
                  <a:cubicBezTo>
                    <a:pt x="7860" y="744"/>
                    <a:pt x="3101" y="1"/>
                    <a:pt x="1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59"/>
            <p:cNvSpPr/>
            <p:nvPr/>
          </p:nvSpPr>
          <p:spPr>
            <a:xfrm>
              <a:off x="1366703" y="1019274"/>
              <a:ext cx="643894" cy="23963"/>
            </a:xfrm>
            <a:custGeom>
              <a:avLst/>
              <a:gdLst/>
              <a:ahLst/>
              <a:cxnLst/>
              <a:rect l="l" t="t" r="r" b="b"/>
              <a:pathLst>
                <a:path w="7443" h="277" extrusionOk="0">
                  <a:moveTo>
                    <a:pt x="1212" y="1"/>
                  </a:moveTo>
                  <a:cubicBezTo>
                    <a:pt x="821" y="1"/>
                    <a:pt x="415" y="5"/>
                    <a:pt x="1" y="8"/>
                  </a:cubicBezTo>
                  <a:lnTo>
                    <a:pt x="1" y="24"/>
                  </a:lnTo>
                  <a:cubicBezTo>
                    <a:pt x="415" y="16"/>
                    <a:pt x="821" y="16"/>
                    <a:pt x="1212" y="16"/>
                  </a:cubicBezTo>
                  <a:cubicBezTo>
                    <a:pt x="3002" y="16"/>
                    <a:pt x="4560" y="81"/>
                    <a:pt x="5669" y="146"/>
                  </a:cubicBezTo>
                  <a:cubicBezTo>
                    <a:pt x="6224" y="177"/>
                    <a:pt x="6668" y="211"/>
                    <a:pt x="6971" y="234"/>
                  </a:cubicBezTo>
                  <a:cubicBezTo>
                    <a:pt x="7124" y="250"/>
                    <a:pt x="7239" y="257"/>
                    <a:pt x="7319" y="265"/>
                  </a:cubicBezTo>
                  <a:cubicBezTo>
                    <a:pt x="7362" y="268"/>
                    <a:pt x="7388" y="273"/>
                    <a:pt x="7411" y="273"/>
                  </a:cubicBezTo>
                  <a:cubicBezTo>
                    <a:pt x="7431" y="277"/>
                    <a:pt x="7443" y="277"/>
                    <a:pt x="7443" y="277"/>
                  </a:cubicBezTo>
                  <a:lnTo>
                    <a:pt x="7443" y="261"/>
                  </a:lnTo>
                  <a:cubicBezTo>
                    <a:pt x="7443" y="261"/>
                    <a:pt x="4795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59"/>
            <p:cNvSpPr/>
            <p:nvPr/>
          </p:nvSpPr>
          <p:spPr>
            <a:xfrm>
              <a:off x="1352515" y="1057425"/>
              <a:ext cx="676595" cy="41524"/>
            </a:xfrm>
            <a:custGeom>
              <a:avLst/>
              <a:gdLst/>
              <a:ahLst/>
              <a:cxnLst/>
              <a:rect l="l" t="t" r="r" b="b"/>
              <a:pathLst>
                <a:path w="7821" h="480" extrusionOk="0">
                  <a:moveTo>
                    <a:pt x="1185" y="0"/>
                  </a:moveTo>
                  <a:cubicBezTo>
                    <a:pt x="767" y="0"/>
                    <a:pt x="500" y="3"/>
                    <a:pt x="476" y="8"/>
                  </a:cubicBezTo>
                  <a:cubicBezTo>
                    <a:pt x="345" y="31"/>
                    <a:pt x="0" y="411"/>
                    <a:pt x="0" y="411"/>
                  </a:cubicBezTo>
                  <a:lnTo>
                    <a:pt x="490" y="391"/>
                  </a:lnTo>
                  <a:cubicBezTo>
                    <a:pt x="490" y="391"/>
                    <a:pt x="533" y="177"/>
                    <a:pt x="651" y="108"/>
                  </a:cubicBezTo>
                  <a:cubicBezTo>
                    <a:pt x="651" y="108"/>
                    <a:pt x="1386" y="97"/>
                    <a:pt x="2532" y="97"/>
                  </a:cubicBezTo>
                  <a:cubicBezTo>
                    <a:pt x="3769" y="97"/>
                    <a:pt x="5485" y="110"/>
                    <a:pt x="7269" y="161"/>
                  </a:cubicBezTo>
                  <a:lnTo>
                    <a:pt x="7446" y="480"/>
                  </a:lnTo>
                  <a:lnTo>
                    <a:pt x="7821" y="480"/>
                  </a:lnTo>
                  <a:cubicBezTo>
                    <a:pt x="7821" y="480"/>
                    <a:pt x="7676" y="161"/>
                    <a:pt x="7607" y="96"/>
                  </a:cubicBezTo>
                  <a:cubicBezTo>
                    <a:pt x="7548" y="43"/>
                    <a:pt x="2978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59"/>
            <p:cNvSpPr/>
            <p:nvPr/>
          </p:nvSpPr>
          <p:spPr>
            <a:xfrm>
              <a:off x="1143683" y="1083586"/>
              <a:ext cx="1502073" cy="511259"/>
            </a:xfrm>
            <a:custGeom>
              <a:avLst/>
              <a:gdLst/>
              <a:ahLst/>
              <a:cxnLst/>
              <a:rect l="l" t="t" r="r" b="b"/>
              <a:pathLst>
                <a:path w="17363" h="5910" extrusionOk="0">
                  <a:moveTo>
                    <a:pt x="5998" y="0"/>
                  </a:moveTo>
                  <a:cubicBezTo>
                    <a:pt x="3628" y="0"/>
                    <a:pt x="1919" y="132"/>
                    <a:pt x="1919" y="132"/>
                  </a:cubicBezTo>
                  <a:cubicBezTo>
                    <a:pt x="1291" y="595"/>
                    <a:pt x="246" y="2503"/>
                    <a:pt x="184" y="2764"/>
                  </a:cubicBezTo>
                  <a:cubicBezTo>
                    <a:pt x="119" y="3025"/>
                    <a:pt x="0" y="4622"/>
                    <a:pt x="0" y="4622"/>
                  </a:cubicBezTo>
                  <a:lnTo>
                    <a:pt x="379" y="5910"/>
                  </a:lnTo>
                  <a:lnTo>
                    <a:pt x="16807" y="5910"/>
                  </a:lnTo>
                  <a:lnTo>
                    <a:pt x="17339" y="5216"/>
                  </a:lnTo>
                  <a:cubicBezTo>
                    <a:pt x="17362" y="4458"/>
                    <a:pt x="17125" y="3404"/>
                    <a:pt x="16818" y="3135"/>
                  </a:cubicBezTo>
                  <a:cubicBezTo>
                    <a:pt x="16508" y="2868"/>
                    <a:pt x="13569" y="2396"/>
                    <a:pt x="13569" y="2396"/>
                  </a:cubicBezTo>
                  <a:lnTo>
                    <a:pt x="11212" y="284"/>
                  </a:lnTo>
                  <a:cubicBezTo>
                    <a:pt x="11178" y="254"/>
                    <a:pt x="11139" y="235"/>
                    <a:pt x="11093" y="231"/>
                  </a:cubicBezTo>
                  <a:cubicBezTo>
                    <a:pt x="9306" y="54"/>
                    <a:pt x="7516" y="0"/>
                    <a:pt x="5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59"/>
            <p:cNvSpPr/>
            <p:nvPr/>
          </p:nvSpPr>
          <p:spPr>
            <a:xfrm>
              <a:off x="1148960" y="1542046"/>
              <a:ext cx="141357" cy="56749"/>
            </a:xfrm>
            <a:custGeom>
              <a:avLst/>
              <a:gdLst/>
              <a:ahLst/>
              <a:cxnLst/>
              <a:rect l="l" t="t" r="r" b="b"/>
              <a:pathLst>
                <a:path w="1634" h="656" extrusionOk="0">
                  <a:moveTo>
                    <a:pt x="146" y="1"/>
                  </a:moveTo>
                  <a:cubicBezTo>
                    <a:pt x="1" y="65"/>
                    <a:pt x="176" y="636"/>
                    <a:pt x="330" y="656"/>
                  </a:cubicBezTo>
                  <a:lnTo>
                    <a:pt x="1633" y="656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59"/>
            <p:cNvSpPr/>
            <p:nvPr/>
          </p:nvSpPr>
          <p:spPr>
            <a:xfrm>
              <a:off x="1262978" y="1407785"/>
              <a:ext cx="266278" cy="191009"/>
            </a:xfrm>
            <a:custGeom>
              <a:avLst/>
              <a:gdLst/>
              <a:ahLst/>
              <a:cxnLst/>
              <a:rect l="l" t="t" r="r" b="b"/>
              <a:pathLst>
                <a:path w="3078" h="2208" extrusionOk="0">
                  <a:moveTo>
                    <a:pt x="1553" y="1"/>
                  </a:moveTo>
                  <a:cubicBezTo>
                    <a:pt x="779" y="1"/>
                    <a:pt x="0" y="734"/>
                    <a:pt x="0" y="2208"/>
                  </a:cubicBezTo>
                  <a:lnTo>
                    <a:pt x="3078" y="2139"/>
                  </a:lnTo>
                  <a:cubicBezTo>
                    <a:pt x="3078" y="716"/>
                    <a:pt x="2318" y="1"/>
                    <a:pt x="1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9"/>
            <p:cNvSpPr/>
            <p:nvPr/>
          </p:nvSpPr>
          <p:spPr>
            <a:xfrm>
              <a:off x="2168294" y="1407785"/>
              <a:ext cx="265932" cy="191009"/>
            </a:xfrm>
            <a:custGeom>
              <a:avLst/>
              <a:gdLst/>
              <a:ahLst/>
              <a:cxnLst/>
              <a:rect l="l" t="t" r="r" b="b"/>
              <a:pathLst>
                <a:path w="3074" h="2208" extrusionOk="0">
                  <a:moveTo>
                    <a:pt x="1551" y="1"/>
                  </a:moveTo>
                  <a:cubicBezTo>
                    <a:pt x="778" y="1"/>
                    <a:pt x="0" y="734"/>
                    <a:pt x="0" y="2208"/>
                  </a:cubicBezTo>
                  <a:lnTo>
                    <a:pt x="3074" y="2139"/>
                  </a:lnTo>
                  <a:cubicBezTo>
                    <a:pt x="3074" y="716"/>
                    <a:pt x="2315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59"/>
            <p:cNvSpPr/>
            <p:nvPr/>
          </p:nvSpPr>
          <p:spPr>
            <a:xfrm>
              <a:off x="2141822" y="1430882"/>
              <a:ext cx="318616" cy="236598"/>
            </a:xfrm>
            <a:custGeom>
              <a:avLst/>
              <a:gdLst/>
              <a:ahLst/>
              <a:cxnLst/>
              <a:rect l="l" t="t" r="r" b="b"/>
              <a:pathLst>
                <a:path w="3683" h="2735" extrusionOk="0">
                  <a:moveTo>
                    <a:pt x="1842" y="0"/>
                  </a:moveTo>
                  <a:cubicBezTo>
                    <a:pt x="780" y="0"/>
                    <a:pt x="0" y="1210"/>
                    <a:pt x="808" y="2328"/>
                  </a:cubicBezTo>
                  <a:cubicBezTo>
                    <a:pt x="831" y="2355"/>
                    <a:pt x="854" y="2378"/>
                    <a:pt x="881" y="2401"/>
                  </a:cubicBezTo>
                  <a:cubicBezTo>
                    <a:pt x="1204" y="2634"/>
                    <a:pt x="1534" y="2735"/>
                    <a:pt x="1841" y="2735"/>
                  </a:cubicBezTo>
                  <a:cubicBezTo>
                    <a:pt x="2904" y="2735"/>
                    <a:pt x="3683" y="1523"/>
                    <a:pt x="2874" y="408"/>
                  </a:cubicBezTo>
                  <a:cubicBezTo>
                    <a:pt x="2855" y="377"/>
                    <a:pt x="2832" y="354"/>
                    <a:pt x="2801" y="335"/>
                  </a:cubicBezTo>
                  <a:cubicBezTo>
                    <a:pt x="2479" y="101"/>
                    <a:pt x="2149" y="0"/>
                    <a:pt x="1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59"/>
            <p:cNvSpPr/>
            <p:nvPr/>
          </p:nvSpPr>
          <p:spPr>
            <a:xfrm>
              <a:off x="2200908" y="1474742"/>
              <a:ext cx="200357" cy="148706"/>
            </a:xfrm>
            <a:custGeom>
              <a:avLst/>
              <a:gdLst/>
              <a:ahLst/>
              <a:cxnLst/>
              <a:rect l="l" t="t" r="r" b="b"/>
              <a:pathLst>
                <a:path w="2316" h="1719" extrusionOk="0">
                  <a:moveTo>
                    <a:pt x="1162" y="1"/>
                  </a:moveTo>
                  <a:cubicBezTo>
                    <a:pt x="493" y="1"/>
                    <a:pt x="1" y="763"/>
                    <a:pt x="513" y="1464"/>
                  </a:cubicBezTo>
                  <a:cubicBezTo>
                    <a:pt x="524" y="1480"/>
                    <a:pt x="539" y="1495"/>
                    <a:pt x="555" y="1506"/>
                  </a:cubicBezTo>
                  <a:cubicBezTo>
                    <a:pt x="758" y="1654"/>
                    <a:pt x="966" y="1718"/>
                    <a:pt x="1159" y="1718"/>
                  </a:cubicBezTo>
                  <a:cubicBezTo>
                    <a:pt x="1826" y="1718"/>
                    <a:pt x="2315" y="955"/>
                    <a:pt x="1804" y="254"/>
                  </a:cubicBezTo>
                  <a:cubicBezTo>
                    <a:pt x="1792" y="238"/>
                    <a:pt x="1781" y="223"/>
                    <a:pt x="1765" y="212"/>
                  </a:cubicBezTo>
                  <a:cubicBezTo>
                    <a:pt x="1563" y="65"/>
                    <a:pt x="1355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59"/>
            <p:cNvSpPr/>
            <p:nvPr/>
          </p:nvSpPr>
          <p:spPr>
            <a:xfrm>
              <a:off x="2216912" y="1489968"/>
              <a:ext cx="168348" cy="118169"/>
            </a:xfrm>
            <a:custGeom>
              <a:avLst/>
              <a:gdLst/>
              <a:ahLst/>
              <a:cxnLst/>
              <a:rect l="l" t="t" r="r" b="b"/>
              <a:pathLst>
                <a:path w="1946" h="1366" extrusionOk="0">
                  <a:moveTo>
                    <a:pt x="955" y="1"/>
                  </a:moveTo>
                  <a:cubicBezTo>
                    <a:pt x="867" y="1"/>
                    <a:pt x="774" y="15"/>
                    <a:pt x="676" y="47"/>
                  </a:cubicBezTo>
                  <a:cubicBezTo>
                    <a:pt x="660" y="55"/>
                    <a:pt x="649" y="62"/>
                    <a:pt x="634" y="70"/>
                  </a:cubicBezTo>
                  <a:cubicBezTo>
                    <a:pt x="1" y="530"/>
                    <a:pt x="328" y="1365"/>
                    <a:pt x="992" y="1365"/>
                  </a:cubicBezTo>
                  <a:cubicBezTo>
                    <a:pt x="1079" y="1365"/>
                    <a:pt x="1173" y="1351"/>
                    <a:pt x="1270" y="1319"/>
                  </a:cubicBezTo>
                  <a:cubicBezTo>
                    <a:pt x="1285" y="1316"/>
                    <a:pt x="1301" y="1307"/>
                    <a:pt x="1313" y="1296"/>
                  </a:cubicBezTo>
                  <a:cubicBezTo>
                    <a:pt x="1946" y="835"/>
                    <a:pt x="1621" y="1"/>
                    <a:pt x="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59"/>
            <p:cNvSpPr/>
            <p:nvPr/>
          </p:nvSpPr>
          <p:spPr>
            <a:xfrm>
              <a:off x="2237588" y="1485383"/>
              <a:ext cx="127083" cy="127339"/>
            </a:xfrm>
            <a:custGeom>
              <a:avLst/>
              <a:gdLst/>
              <a:ahLst/>
              <a:cxnLst/>
              <a:rect l="l" t="t" r="r" b="b"/>
              <a:pathLst>
                <a:path w="1469" h="1472" extrusionOk="0">
                  <a:moveTo>
                    <a:pt x="736" y="479"/>
                  </a:moveTo>
                  <a:lnTo>
                    <a:pt x="766" y="571"/>
                  </a:lnTo>
                  <a:lnTo>
                    <a:pt x="736" y="587"/>
                  </a:lnTo>
                  <a:lnTo>
                    <a:pt x="763" y="633"/>
                  </a:lnTo>
                  <a:lnTo>
                    <a:pt x="782" y="621"/>
                  </a:lnTo>
                  <a:lnTo>
                    <a:pt x="789" y="644"/>
                  </a:lnTo>
                  <a:lnTo>
                    <a:pt x="839" y="628"/>
                  </a:lnTo>
                  <a:lnTo>
                    <a:pt x="828" y="598"/>
                  </a:lnTo>
                  <a:lnTo>
                    <a:pt x="920" y="552"/>
                  </a:lnTo>
                  <a:lnTo>
                    <a:pt x="874" y="640"/>
                  </a:lnTo>
                  <a:lnTo>
                    <a:pt x="844" y="633"/>
                  </a:lnTo>
                  <a:lnTo>
                    <a:pt x="828" y="683"/>
                  </a:lnTo>
                  <a:lnTo>
                    <a:pt x="847" y="690"/>
                  </a:lnTo>
                  <a:lnTo>
                    <a:pt x="839" y="709"/>
                  </a:lnTo>
                  <a:lnTo>
                    <a:pt x="885" y="736"/>
                  </a:lnTo>
                  <a:lnTo>
                    <a:pt x="901" y="706"/>
                  </a:lnTo>
                  <a:lnTo>
                    <a:pt x="993" y="736"/>
                  </a:lnTo>
                  <a:lnTo>
                    <a:pt x="901" y="766"/>
                  </a:lnTo>
                  <a:lnTo>
                    <a:pt x="885" y="740"/>
                  </a:lnTo>
                  <a:lnTo>
                    <a:pt x="839" y="763"/>
                  </a:lnTo>
                  <a:lnTo>
                    <a:pt x="847" y="782"/>
                  </a:lnTo>
                  <a:lnTo>
                    <a:pt x="828" y="789"/>
                  </a:lnTo>
                  <a:lnTo>
                    <a:pt x="844" y="840"/>
                  </a:lnTo>
                  <a:lnTo>
                    <a:pt x="874" y="832"/>
                  </a:lnTo>
                  <a:lnTo>
                    <a:pt x="920" y="920"/>
                  </a:lnTo>
                  <a:lnTo>
                    <a:pt x="828" y="874"/>
                  </a:lnTo>
                  <a:lnTo>
                    <a:pt x="839" y="844"/>
                  </a:lnTo>
                  <a:lnTo>
                    <a:pt x="789" y="828"/>
                  </a:lnTo>
                  <a:lnTo>
                    <a:pt x="782" y="851"/>
                  </a:lnTo>
                  <a:lnTo>
                    <a:pt x="763" y="840"/>
                  </a:lnTo>
                  <a:lnTo>
                    <a:pt x="736" y="886"/>
                  </a:lnTo>
                  <a:lnTo>
                    <a:pt x="766" y="901"/>
                  </a:lnTo>
                  <a:lnTo>
                    <a:pt x="736" y="996"/>
                  </a:lnTo>
                  <a:lnTo>
                    <a:pt x="706" y="901"/>
                  </a:lnTo>
                  <a:lnTo>
                    <a:pt x="732" y="886"/>
                  </a:lnTo>
                  <a:lnTo>
                    <a:pt x="709" y="840"/>
                  </a:lnTo>
                  <a:lnTo>
                    <a:pt x="690" y="851"/>
                  </a:lnTo>
                  <a:lnTo>
                    <a:pt x="683" y="828"/>
                  </a:lnTo>
                  <a:lnTo>
                    <a:pt x="632" y="844"/>
                  </a:lnTo>
                  <a:lnTo>
                    <a:pt x="640" y="874"/>
                  </a:lnTo>
                  <a:lnTo>
                    <a:pt x="552" y="920"/>
                  </a:lnTo>
                  <a:lnTo>
                    <a:pt x="552" y="920"/>
                  </a:lnTo>
                  <a:lnTo>
                    <a:pt x="598" y="832"/>
                  </a:lnTo>
                  <a:lnTo>
                    <a:pt x="628" y="840"/>
                  </a:lnTo>
                  <a:lnTo>
                    <a:pt x="644" y="789"/>
                  </a:lnTo>
                  <a:lnTo>
                    <a:pt x="621" y="782"/>
                  </a:lnTo>
                  <a:lnTo>
                    <a:pt x="632" y="763"/>
                  </a:lnTo>
                  <a:lnTo>
                    <a:pt x="586" y="740"/>
                  </a:lnTo>
                  <a:lnTo>
                    <a:pt x="571" y="766"/>
                  </a:lnTo>
                  <a:lnTo>
                    <a:pt x="476" y="736"/>
                  </a:lnTo>
                  <a:lnTo>
                    <a:pt x="571" y="706"/>
                  </a:lnTo>
                  <a:lnTo>
                    <a:pt x="586" y="736"/>
                  </a:lnTo>
                  <a:lnTo>
                    <a:pt x="632" y="709"/>
                  </a:lnTo>
                  <a:lnTo>
                    <a:pt x="621" y="690"/>
                  </a:lnTo>
                  <a:lnTo>
                    <a:pt x="644" y="683"/>
                  </a:lnTo>
                  <a:lnTo>
                    <a:pt x="628" y="633"/>
                  </a:lnTo>
                  <a:lnTo>
                    <a:pt x="598" y="640"/>
                  </a:lnTo>
                  <a:lnTo>
                    <a:pt x="552" y="552"/>
                  </a:lnTo>
                  <a:lnTo>
                    <a:pt x="640" y="598"/>
                  </a:lnTo>
                  <a:lnTo>
                    <a:pt x="632" y="628"/>
                  </a:lnTo>
                  <a:lnTo>
                    <a:pt x="683" y="644"/>
                  </a:lnTo>
                  <a:lnTo>
                    <a:pt x="690" y="621"/>
                  </a:lnTo>
                  <a:lnTo>
                    <a:pt x="709" y="633"/>
                  </a:lnTo>
                  <a:lnTo>
                    <a:pt x="732" y="587"/>
                  </a:lnTo>
                  <a:lnTo>
                    <a:pt x="706" y="571"/>
                  </a:lnTo>
                  <a:lnTo>
                    <a:pt x="736" y="479"/>
                  </a:lnTo>
                  <a:close/>
                  <a:moveTo>
                    <a:pt x="637" y="0"/>
                  </a:moveTo>
                  <a:lnTo>
                    <a:pt x="586" y="20"/>
                  </a:lnTo>
                  <a:lnTo>
                    <a:pt x="709" y="391"/>
                  </a:lnTo>
                  <a:lnTo>
                    <a:pt x="655" y="548"/>
                  </a:lnTo>
                  <a:lnTo>
                    <a:pt x="510" y="476"/>
                  </a:lnTo>
                  <a:lnTo>
                    <a:pt x="333" y="123"/>
                  </a:lnTo>
                  <a:lnTo>
                    <a:pt x="287" y="146"/>
                  </a:lnTo>
                  <a:lnTo>
                    <a:pt x="433" y="433"/>
                  </a:lnTo>
                  <a:lnTo>
                    <a:pt x="146" y="288"/>
                  </a:lnTo>
                  <a:lnTo>
                    <a:pt x="123" y="334"/>
                  </a:lnTo>
                  <a:lnTo>
                    <a:pt x="471" y="513"/>
                  </a:lnTo>
                  <a:lnTo>
                    <a:pt x="548" y="660"/>
                  </a:lnTo>
                  <a:lnTo>
                    <a:pt x="391" y="709"/>
                  </a:lnTo>
                  <a:lnTo>
                    <a:pt x="16" y="587"/>
                  </a:lnTo>
                  <a:lnTo>
                    <a:pt x="0" y="637"/>
                  </a:lnTo>
                  <a:lnTo>
                    <a:pt x="307" y="736"/>
                  </a:lnTo>
                  <a:lnTo>
                    <a:pt x="0" y="835"/>
                  </a:lnTo>
                  <a:lnTo>
                    <a:pt x="16" y="886"/>
                  </a:lnTo>
                  <a:lnTo>
                    <a:pt x="391" y="763"/>
                  </a:lnTo>
                  <a:lnTo>
                    <a:pt x="548" y="812"/>
                  </a:lnTo>
                  <a:lnTo>
                    <a:pt x="471" y="959"/>
                  </a:lnTo>
                  <a:lnTo>
                    <a:pt x="123" y="1139"/>
                  </a:lnTo>
                  <a:lnTo>
                    <a:pt x="146" y="1185"/>
                  </a:lnTo>
                  <a:lnTo>
                    <a:pt x="433" y="1039"/>
                  </a:lnTo>
                  <a:lnTo>
                    <a:pt x="433" y="1039"/>
                  </a:lnTo>
                  <a:lnTo>
                    <a:pt x="287" y="1326"/>
                  </a:lnTo>
                  <a:lnTo>
                    <a:pt x="333" y="1349"/>
                  </a:lnTo>
                  <a:lnTo>
                    <a:pt x="510" y="1001"/>
                  </a:lnTo>
                  <a:lnTo>
                    <a:pt x="655" y="924"/>
                  </a:lnTo>
                  <a:lnTo>
                    <a:pt x="709" y="1081"/>
                  </a:lnTo>
                  <a:lnTo>
                    <a:pt x="586" y="1452"/>
                  </a:lnTo>
                  <a:lnTo>
                    <a:pt x="637" y="1472"/>
                  </a:lnTo>
                  <a:lnTo>
                    <a:pt x="736" y="1165"/>
                  </a:lnTo>
                  <a:lnTo>
                    <a:pt x="835" y="1472"/>
                  </a:lnTo>
                  <a:lnTo>
                    <a:pt x="885" y="1452"/>
                  </a:lnTo>
                  <a:lnTo>
                    <a:pt x="763" y="1081"/>
                  </a:lnTo>
                  <a:lnTo>
                    <a:pt x="812" y="924"/>
                  </a:lnTo>
                  <a:lnTo>
                    <a:pt x="959" y="1001"/>
                  </a:lnTo>
                  <a:lnTo>
                    <a:pt x="1138" y="1349"/>
                  </a:lnTo>
                  <a:lnTo>
                    <a:pt x="1184" y="1326"/>
                  </a:lnTo>
                  <a:lnTo>
                    <a:pt x="1039" y="1039"/>
                  </a:lnTo>
                  <a:lnTo>
                    <a:pt x="1326" y="1185"/>
                  </a:lnTo>
                  <a:lnTo>
                    <a:pt x="1349" y="1139"/>
                  </a:lnTo>
                  <a:lnTo>
                    <a:pt x="996" y="959"/>
                  </a:lnTo>
                  <a:lnTo>
                    <a:pt x="924" y="812"/>
                  </a:lnTo>
                  <a:lnTo>
                    <a:pt x="1081" y="763"/>
                  </a:lnTo>
                  <a:lnTo>
                    <a:pt x="1452" y="886"/>
                  </a:lnTo>
                  <a:lnTo>
                    <a:pt x="1468" y="835"/>
                  </a:lnTo>
                  <a:lnTo>
                    <a:pt x="1165" y="736"/>
                  </a:lnTo>
                  <a:lnTo>
                    <a:pt x="1468" y="637"/>
                  </a:lnTo>
                  <a:lnTo>
                    <a:pt x="1452" y="587"/>
                  </a:lnTo>
                  <a:lnTo>
                    <a:pt x="1081" y="709"/>
                  </a:lnTo>
                  <a:lnTo>
                    <a:pt x="924" y="660"/>
                  </a:lnTo>
                  <a:lnTo>
                    <a:pt x="996" y="513"/>
                  </a:lnTo>
                  <a:lnTo>
                    <a:pt x="1349" y="334"/>
                  </a:lnTo>
                  <a:lnTo>
                    <a:pt x="1326" y="288"/>
                  </a:lnTo>
                  <a:lnTo>
                    <a:pt x="1039" y="433"/>
                  </a:lnTo>
                  <a:lnTo>
                    <a:pt x="1184" y="146"/>
                  </a:lnTo>
                  <a:lnTo>
                    <a:pt x="1138" y="123"/>
                  </a:lnTo>
                  <a:lnTo>
                    <a:pt x="959" y="476"/>
                  </a:lnTo>
                  <a:lnTo>
                    <a:pt x="812" y="548"/>
                  </a:lnTo>
                  <a:lnTo>
                    <a:pt x="763" y="391"/>
                  </a:lnTo>
                  <a:lnTo>
                    <a:pt x="885" y="20"/>
                  </a:lnTo>
                  <a:lnTo>
                    <a:pt x="835" y="0"/>
                  </a:lnTo>
                  <a:lnTo>
                    <a:pt x="736" y="306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59"/>
            <p:cNvSpPr/>
            <p:nvPr/>
          </p:nvSpPr>
          <p:spPr>
            <a:xfrm>
              <a:off x="2279198" y="1532703"/>
              <a:ext cx="43861" cy="32700"/>
            </a:xfrm>
            <a:custGeom>
              <a:avLst/>
              <a:gdLst/>
              <a:ahLst/>
              <a:cxnLst/>
              <a:rect l="l" t="t" r="r" b="b"/>
              <a:pathLst>
                <a:path w="507" h="378" extrusionOk="0">
                  <a:moveTo>
                    <a:pt x="254" y="1"/>
                  </a:moveTo>
                  <a:cubicBezTo>
                    <a:pt x="108" y="1"/>
                    <a:pt x="0" y="169"/>
                    <a:pt x="113" y="323"/>
                  </a:cubicBezTo>
                  <a:cubicBezTo>
                    <a:pt x="113" y="327"/>
                    <a:pt x="117" y="331"/>
                    <a:pt x="121" y="331"/>
                  </a:cubicBezTo>
                  <a:cubicBezTo>
                    <a:pt x="166" y="364"/>
                    <a:pt x="212" y="378"/>
                    <a:pt x="254" y="378"/>
                  </a:cubicBezTo>
                  <a:cubicBezTo>
                    <a:pt x="400" y="378"/>
                    <a:pt x="506" y="210"/>
                    <a:pt x="397" y="58"/>
                  </a:cubicBezTo>
                  <a:cubicBezTo>
                    <a:pt x="393" y="55"/>
                    <a:pt x="389" y="51"/>
                    <a:pt x="386" y="47"/>
                  </a:cubicBezTo>
                  <a:cubicBezTo>
                    <a:pt x="342" y="15"/>
                    <a:pt x="29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59"/>
            <p:cNvSpPr/>
            <p:nvPr/>
          </p:nvSpPr>
          <p:spPr>
            <a:xfrm>
              <a:off x="1234430" y="1430882"/>
              <a:ext cx="318703" cy="236598"/>
            </a:xfrm>
            <a:custGeom>
              <a:avLst/>
              <a:gdLst/>
              <a:ahLst/>
              <a:cxnLst/>
              <a:rect l="l" t="t" r="r" b="b"/>
              <a:pathLst>
                <a:path w="3684" h="2735" extrusionOk="0">
                  <a:moveTo>
                    <a:pt x="1842" y="0"/>
                  </a:moveTo>
                  <a:cubicBezTo>
                    <a:pt x="781" y="0"/>
                    <a:pt x="1" y="1210"/>
                    <a:pt x="810" y="2328"/>
                  </a:cubicBezTo>
                  <a:cubicBezTo>
                    <a:pt x="833" y="2355"/>
                    <a:pt x="856" y="2378"/>
                    <a:pt x="882" y="2401"/>
                  </a:cubicBezTo>
                  <a:cubicBezTo>
                    <a:pt x="1205" y="2634"/>
                    <a:pt x="1536" y="2735"/>
                    <a:pt x="1842" y="2735"/>
                  </a:cubicBezTo>
                  <a:cubicBezTo>
                    <a:pt x="2905" y="2735"/>
                    <a:pt x="3684" y="1523"/>
                    <a:pt x="2875" y="408"/>
                  </a:cubicBezTo>
                  <a:cubicBezTo>
                    <a:pt x="2856" y="377"/>
                    <a:pt x="2833" y="354"/>
                    <a:pt x="2802" y="335"/>
                  </a:cubicBezTo>
                  <a:cubicBezTo>
                    <a:pt x="2479" y="101"/>
                    <a:pt x="2149" y="0"/>
                    <a:pt x="1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59"/>
            <p:cNvSpPr/>
            <p:nvPr/>
          </p:nvSpPr>
          <p:spPr>
            <a:xfrm>
              <a:off x="1293949" y="1474742"/>
              <a:ext cx="200011" cy="148706"/>
            </a:xfrm>
            <a:custGeom>
              <a:avLst/>
              <a:gdLst/>
              <a:ahLst/>
              <a:cxnLst/>
              <a:rect l="l" t="t" r="r" b="b"/>
              <a:pathLst>
                <a:path w="2312" h="1719" extrusionOk="0">
                  <a:moveTo>
                    <a:pt x="1158" y="1"/>
                  </a:moveTo>
                  <a:cubicBezTo>
                    <a:pt x="491" y="1"/>
                    <a:pt x="0" y="763"/>
                    <a:pt x="509" y="1464"/>
                  </a:cubicBezTo>
                  <a:cubicBezTo>
                    <a:pt x="520" y="1480"/>
                    <a:pt x="535" y="1495"/>
                    <a:pt x="550" y="1506"/>
                  </a:cubicBezTo>
                  <a:cubicBezTo>
                    <a:pt x="753" y="1654"/>
                    <a:pt x="961" y="1718"/>
                    <a:pt x="1155" y="1718"/>
                  </a:cubicBezTo>
                  <a:cubicBezTo>
                    <a:pt x="1822" y="1718"/>
                    <a:pt x="2311" y="955"/>
                    <a:pt x="1804" y="254"/>
                  </a:cubicBezTo>
                  <a:cubicBezTo>
                    <a:pt x="1792" y="238"/>
                    <a:pt x="1777" y="223"/>
                    <a:pt x="1761" y="212"/>
                  </a:cubicBezTo>
                  <a:cubicBezTo>
                    <a:pt x="1559" y="65"/>
                    <a:pt x="135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59"/>
            <p:cNvSpPr/>
            <p:nvPr/>
          </p:nvSpPr>
          <p:spPr>
            <a:xfrm>
              <a:off x="1309607" y="1489968"/>
              <a:ext cx="168348" cy="118169"/>
            </a:xfrm>
            <a:custGeom>
              <a:avLst/>
              <a:gdLst/>
              <a:ahLst/>
              <a:cxnLst/>
              <a:rect l="l" t="t" r="r" b="b"/>
              <a:pathLst>
                <a:path w="1946" h="1366" extrusionOk="0">
                  <a:moveTo>
                    <a:pt x="955" y="1"/>
                  </a:moveTo>
                  <a:cubicBezTo>
                    <a:pt x="867" y="1"/>
                    <a:pt x="774" y="15"/>
                    <a:pt x="676" y="47"/>
                  </a:cubicBezTo>
                  <a:cubicBezTo>
                    <a:pt x="661" y="55"/>
                    <a:pt x="650" y="62"/>
                    <a:pt x="634" y="70"/>
                  </a:cubicBezTo>
                  <a:cubicBezTo>
                    <a:pt x="1" y="530"/>
                    <a:pt x="328" y="1365"/>
                    <a:pt x="992" y="1365"/>
                  </a:cubicBezTo>
                  <a:cubicBezTo>
                    <a:pt x="1080" y="1365"/>
                    <a:pt x="1173" y="1351"/>
                    <a:pt x="1270" y="1319"/>
                  </a:cubicBezTo>
                  <a:cubicBezTo>
                    <a:pt x="1285" y="1316"/>
                    <a:pt x="1301" y="1307"/>
                    <a:pt x="1312" y="1296"/>
                  </a:cubicBezTo>
                  <a:cubicBezTo>
                    <a:pt x="1946" y="835"/>
                    <a:pt x="1621" y="1"/>
                    <a:pt x="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59"/>
            <p:cNvSpPr/>
            <p:nvPr/>
          </p:nvSpPr>
          <p:spPr>
            <a:xfrm>
              <a:off x="1330282" y="1485383"/>
              <a:ext cx="127343" cy="127339"/>
            </a:xfrm>
            <a:custGeom>
              <a:avLst/>
              <a:gdLst/>
              <a:ahLst/>
              <a:cxnLst/>
              <a:rect l="l" t="t" r="r" b="b"/>
              <a:pathLst>
                <a:path w="1472" h="1472" extrusionOk="0">
                  <a:moveTo>
                    <a:pt x="736" y="479"/>
                  </a:moveTo>
                  <a:lnTo>
                    <a:pt x="767" y="571"/>
                  </a:lnTo>
                  <a:lnTo>
                    <a:pt x="740" y="587"/>
                  </a:lnTo>
                  <a:lnTo>
                    <a:pt x="763" y="633"/>
                  </a:lnTo>
                  <a:lnTo>
                    <a:pt x="782" y="621"/>
                  </a:lnTo>
                  <a:lnTo>
                    <a:pt x="790" y="644"/>
                  </a:lnTo>
                  <a:lnTo>
                    <a:pt x="839" y="628"/>
                  </a:lnTo>
                  <a:lnTo>
                    <a:pt x="832" y="598"/>
                  </a:lnTo>
                  <a:lnTo>
                    <a:pt x="920" y="552"/>
                  </a:lnTo>
                  <a:lnTo>
                    <a:pt x="874" y="640"/>
                  </a:lnTo>
                  <a:lnTo>
                    <a:pt x="843" y="633"/>
                  </a:lnTo>
                  <a:lnTo>
                    <a:pt x="828" y="683"/>
                  </a:lnTo>
                  <a:lnTo>
                    <a:pt x="851" y="690"/>
                  </a:lnTo>
                  <a:lnTo>
                    <a:pt x="839" y="709"/>
                  </a:lnTo>
                  <a:lnTo>
                    <a:pt x="885" y="736"/>
                  </a:lnTo>
                  <a:lnTo>
                    <a:pt x="901" y="706"/>
                  </a:lnTo>
                  <a:lnTo>
                    <a:pt x="993" y="736"/>
                  </a:lnTo>
                  <a:lnTo>
                    <a:pt x="901" y="766"/>
                  </a:lnTo>
                  <a:lnTo>
                    <a:pt x="885" y="740"/>
                  </a:lnTo>
                  <a:lnTo>
                    <a:pt x="839" y="763"/>
                  </a:lnTo>
                  <a:lnTo>
                    <a:pt x="851" y="782"/>
                  </a:lnTo>
                  <a:lnTo>
                    <a:pt x="828" y="789"/>
                  </a:lnTo>
                  <a:lnTo>
                    <a:pt x="843" y="840"/>
                  </a:lnTo>
                  <a:lnTo>
                    <a:pt x="874" y="832"/>
                  </a:lnTo>
                  <a:lnTo>
                    <a:pt x="920" y="920"/>
                  </a:lnTo>
                  <a:lnTo>
                    <a:pt x="832" y="874"/>
                  </a:lnTo>
                  <a:lnTo>
                    <a:pt x="839" y="844"/>
                  </a:lnTo>
                  <a:lnTo>
                    <a:pt x="790" y="828"/>
                  </a:lnTo>
                  <a:lnTo>
                    <a:pt x="782" y="851"/>
                  </a:lnTo>
                  <a:lnTo>
                    <a:pt x="763" y="840"/>
                  </a:lnTo>
                  <a:lnTo>
                    <a:pt x="740" y="886"/>
                  </a:lnTo>
                  <a:lnTo>
                    <a:pt x="767" y="901"/>
                  </a:lnTo>
                  <a:lnTo>
                    <a:pt x="736" y="996"/>
                  </a:lnTo>
                  <a:lnTo>
                    <a:pt x="705" y="901"/>
                  </a:lnTo>
                  <a:lnTo>
                    <a:pt x="733" y="886"/>
                  </a:lnTo>
                  <a:lnTo>
                    <a:pt x="710" y="840"/>
                  </a:lnTo>
                  <a:lnTo>
                    <a:pt x="690" y="851"/>
                  </a:lnTo>
                  <a:lnTo>
                    <a:pt x="682" y="828"/>
                  </a:lnTo>
                  <a:lnTo>
                    <a:pt x="632" y="844"/>
                  </a:lnTo>
                  <a:lnTo>
                    <a:pt x="641" y="874"/>
                  </a:lnTo>
                  <a:lnTo>
                    <a:pt x="552" y="920"/>
                  </a:lnTo>
                  <a:lnTo>
                    <a:pt x="552" y="920"/>
                  </a:lnTo>
                  <a:lnTo>
                    <a:pt x="598" y="832"/>
                  </a:lnTo>
                  <a:lnTo>
                    <a:pt x="629" y="840"/>
                  </a:lnTo>
                  <a:lnTo>
                    <a:pt x="644" y="789"/>
                  </a:lnTo>
                  <a:lnTo>
                    <a:pt x="621" y="782"/>
                  </a:lnTo>
                  <a:lnTo>
                    <a:pt x="632" y="763"/>
                  </a:lnTo>
                  <a:lnTo>
                    <a:pt x="586" y="740"/>
                  </a:lnTo>
                  <a:lnTo>
                    <a:pt x="572" y="766"/>
                  </a:lnTo>
                  <a:lnTo>
                    <a:pt x="475" y="736"/>
                  </a:lnTo>
                  <a:lnTo>
                    <a:pt x="572" y="706"/>
                  </a:lnTo>
                  <a:lnTo>
                    <a:pt x="586" y="736"/>
                  </a:lnTo>
                  <a:lnTo>
                    <a:pt x="632" y="709"/>
                  </a:lnTo>
                  <a:lnTo>
                    <a:pt x="621" y="690"/>
                  </a:lnTo>
                  <a:lnTo>
                    <a:pt x="644" y="683"/>
                  </a:lnTo>
                  <a:lnTo>
                    <a:pt x="629" y="633"/>
                  </a:lnTo>
                  <a:lnTo>
                    <a:pt x="598" y="640"/>
                  </a:lnTo>
                  <a:lnTo>
                    <a:pt x="552" y="552"/>
                  </a:lnTo>
                  <a:lnTo>
                    <a:pt x="641" y="598"/>
                  </a:lnTo>
                  <a:lnTo>
                    <a:pt x="632" y="628"/>
                  </a:lnTo>
                  <a:lnTo>
                    <a:pt x="682" y="644"/>
                  </a:lnTo>
                  <a:lnTo>
                    <a:pt x="690" y="621"/>
                  </a:lnTo>
                  <a:lnTo>
                    <a:pt x="710" y="633"/>
                  </a:lnTo>
                  <a:lnTo>
                    <a:pt x="733" y="587"/>
                  </a:lnTo>
                  <a:lnTo>
                    <a:pt x="705" y="571"/>
                  </a:lnTo>
                  <a:lnTo>
                    <a:pt x="736" y="479"/>
                  </a:lnTo>
                  <a:close/>
                  <a:moveTo>
                    <a:pt x="636" y="0"/>
                  </a:moveTo>
                  <a:lnTo>
                    <a:pt x="586" y="20"/>
                  </a:lnTo>
                  <a:lnTo>
                    <a:pt x="710" y="391"/>
                  </a:lnTo>
                  <a:lnTo>
                    <a:pt x="659" y="548"/>
                  </a:lnTo>
                  <a:lnTo>
                    <a:pt x="514" y="476"/>
                  </a:lnTo>
                  <a:lnTo>
                    <a:pt x="333" y="123"/>
                  </a:lnTo>
                  <a:lnTo>
                    <a:pt x="287" y="146"/>
                  </a:lnTo>
                  <a:lnTo>
                    <a:pt x="434" y="433"/>
                  </a:lnTo>
                  <a:lnTo>
                    <a:pt x="146" y="288"/>
                  </a:lnTo>
                  <a:lnTo>
                    <a:pt x="123" y="334"/>
                  </a:lnTo>
                  <a:lnTo>
                    <a:pt x="471" y="513"/>
                  </a:lnTo>
                  <a:lnTo>
                    <a:pt x="549" y="660"/>
                  </a:lnTo>
                  <a:lnTo>
                    <a:pt x="391" y="709"/>
                  </a:lnTo>
                  <a:lnTo>
                    <a:pt x="20" y="587"/>
                  </a:lnTo>
                  <a:lnTo>
                    <a:pt x="1" y="637"/>
                  </a:lnTo>
                  <a:lnTo>
                    <a:pt x="307" y="736"/>
                  </a:lnTo>
                  <a:lnTo>
                    <a:pt x="1" y="835"/>
                  </a:lnTo>
                  <a:lnTo>
                    <a:pt x="20" y="886"/>
                  </a:lnTo>
                  <a:lnTo>
                    <a:pt x="391" y="763"/>
                  </a:lnTo>
                  <a:lnTo>
                    <a:pt x="549" y="812"/>
                  </a:lnTo>
                  <a:lnTo>
                    <a:pt x="471" y="959"/>
                  </a:lnTo>
                  <a:lnTo>
                    <a:pt x="123" y="1139"/>
                  </a:lnTo>
                  <a:lnTo>
                    <a:pt x="146" y="1185"/>
                  </a:lnTo>
                  <a:lnTo>
                    <a:pt x="434" y="1039"/>
                  </a:lnTo>
                  <a:lnTo>
                    <a:pt x="287" y="1326"/>
                  </a:lnTo>
                  <a:lnTo>
                    <a:pt x="333" y="1349"/>
                  </a:lnTo>
                  <a:lnTo>
                    <a:pt x="514" y="1001"/>
                  </a:lnTo>
                  <a:lnTo>
                    <a:pt x="659" y="924"/>
                  </a:lnTo>
                  <a:lnTo>
                    <a:pt x="710" y="1081"/>
                  </a:lnTo>
                  <a:lnTo>
                    <a:pt x="586" y="1452"/>
                  </a:lnTo>
                  <a:lnTo>
                    <a:pt x="636" y="1472"/>
                  </a:lnTo>
                  <a:lnTo>
                    <a:pt x="736" y="1165"/>
                  </a:lnTo>
                  <a:lnTo>
                    <a:pt x="836" y="1472"/>
                  </a:lnTo>
                  <a:lnTo>
                    <a:pt x="885" y="1452"/>
                  </a:lnTo>
                  <a:lnTo>
                    <a:pt x="763" y="1081"/>
                  </a:lnTo>
                  <a:lnTo>
                    <a:pt x="813" y="924"/>
                  </a:lnTo>
                  <a:lnTo>
                    <a:pt x="958" y="1001"/>
                  </a:lnTo>
                  <a:lnTo>
                    <a:pt x="1138" y="1349"/>
                  </a:lnTo>
                  <a:lnTo>
                    <a:pt x="1184" y="1326"/>
                  </a:lnTo>
                  <a:lnTo>
                    <a:pt x="1039" y="1039"/>
                  </a:lnTo>
                  <a:lnTo>
                    <a:pt x="1326" y="1185"/>
                  </a:lnTo>
                  <a:lnTo>
                    <a:pt x="1349" y="1139"/>
                  </a:lnTo>
                  <a:lnTo>
                    <a:pt x="997" y="959"/>
                  </a:lnTo>
                  <a:lnTo>
                    <a:pt x="924" y="812"/>
                  </a:lnTo>
                  <a:lnTo>
                    <a:pt x="1081" y="763"/>
                  </a:lnTo>
                  <a:lnTo>
                    <a:pt x="1453" y="886"/>
                  </a:lnTo>
                  <a:lnTo>
                    <a:pt x="1472" y="835"/>
                  </a:lnTo>
                  <a:lnTo>
                    <a:pt x="1165" y="736"/>
                  </a:lnTo>
                  <a:lnTo>
                    <a:pt x="1472" y="637"/>
                  </a:lnTo>
                  <a:lnTo>
                    <a:pt x="1453" y="587"/>
                  </a:lnTo>
                  <a:lnTo>
                    <a:pt x="1081" y="709"/>
                  </a:lnTo>
                  <a:lnTo>
                    <a:pt x="924" y="660"/>
                  </a:lnTo>
                  <a:lnTo>
                    <a:pt x="997" y="513"/>
                  </a:lnTo>
                  <a:lnTo>
                    <a:pt x="1349" y="334"/>
                  </a:lnTo>
                  <a:lnTo>
                    <a:pt x="1326" y="288"/>
                  </a:lnTo>
                  <a:lnTo>
                    <a:pt x="1039" y="433"/>
                  </a:lnTo>
                  <a:lnTo>
                    <a:pt x="1039" y="433"/>
                  </a:lnTo>
                  <a:lnTo>
                    <a:pt x="1184" y="146"/>
                  </a:lnTo>
                  <a:lnTo>
                    <a:pt x="1138" y="123"/>
                  </a:lnTo>
                  <a:lnTo>
                    <a:pt x="958" y="476"/>
                  </a:lnTo>
                  <a:lnTo>
                    <a:pt x="813" y="548"/>
                  </a:lnTo>
                  <a:lnTo>
                    <a:pt x="763" y="391"/>
                  </a:lnTo>
                  <a:lnTo>
                    <a:pt x="885" y="20"/>
                  </a:lnTo>
                  <a:lnTo>
                    <a:pt x="836" y="0"/>
                  </a:lnTo>
                  <a:lnTo>
                    <a:pt x="736" y="30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59"/>
            <p:cNvSpPr/>
            <p:nvPr/>
          </p:nvSpPr>
          <p:spPr>
            <a:xfrm>
              <a:off x="1371893" y="1532703"/>
              <a:ext cx="44120" cy="32700"/>
            </a:xfrm>
            <a:custGeom>
              <a:avLst/>
              <a:gdLst/>
              <a:ahLst/>
              <a:cxnLst/>
              <a:rect l="l" t="t" r="r" b="b"/>
              <a:pathLst>
                <a:path w="510" h="378" extrusionOk="0">
                  <a:moveTo>
                    <a:pt x="254" y="1"/>
                  </a:moveTo>
                  <a:cubicBezTo>
                    <a:pt x="109" y="1"/>
                    <a:pt x="0" y="169"/>
                    <a:pt x="114" y="323"/>
                  </a:cubicBezTo>
                  <a:cubicBezTo>
                    <a:pt x="114" y="327"/>
                    <a:pt x="117" y="331"/>
                    <a:pt x="121" y="331"/>
                  </a:cubicBezTo>
                  <a:cubicBezTo>
                    <a:pt x="166" y="364"/>
                    <a:pt x="212" y="378"/>
                    <a:pt x="255" y="378"/>
                  </a:cubicBezTo>
                  <a:cubicBezTo>
                    <a:pt x="402" y="378"/>
                    <a:pt x="509" y="210"/>
                    <a:pt x="397" y="58"/>
                  </a:cubicBezTo>
                  <a:cubicBezTo>
                    <a:pt x="393" y="55"/>
                    <a:pt x="390" y="51"/>
                    <a:pt x="385" y="47"/>
                  </a:cubicBezTo>
                  <a:cubicBezTo>
                    <a:pt x="341" y="15"/>
                    <a:pt x="296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59"/>
            <p:cNvSpPr/>
            <p:nvPr/>
          </p:nvSpPr>
          <p:spPr>
            <a:xfrm>
              <a:off x="1209602" y="1115962"/>
              <a:ext cx="1043657" cy="218518"/>
            </a:xfrm>
            <a:custGeom>
              <a:avLst/>
              <a:gdLst/>
              <a:ahLst/>
              <a:cxnLst/>
              <a:rect l="l" t="t" r="r" b="b"/>
              <a:pathLst>
                <a:path w="12064" h="2526" extrusionOk="0">
                  <a:moveTo>
                    <a:pt x="4993" y="1"/>
                  </a:moveTo>
                  <a:cubicBezTo>
                    <a:pt x="3817" y="1"/>
                    <a:pt x="2652" y="35"/>
                    <a:pt x="1518" y="96"/>
                  </a:cubicBezTo>
                  <a:lnTo>
                    <a:pt x="1499" y="96"/>
                  </a:lnTo>
                  <a:lnTo>
                    <a:pt x="1484" y="112"/>
                  </a:lnTo>
                  <a:cubicBezTo>
                    <a:pt x="1169" y="510"/>
                    <a:pt x="0" y="2526"/>
                    <a:pt x="345" y="2526"/>
                  </a:cubicBezTo>
                  <a:lnTo>
                    <a:pt x="11975" y="2526"/>
                  </a:lnTo>
                  <a:lnTo>
                    <a:pt x="12064" y="2204"/>
                  </a:lnTo>
                  <a:lnTo>
                    <a:pt x="9860" y="192"/>
                  </a:lnTo>
                  <a:lnTo>
                    <a:pt x="9844" y="188"/>
                  </a:lnTo>
                  <a:cubicBezTo>
                    <a:pt x="9821" y="188"/>
                    <a:pt x="7848" y="1"/>
                    <a:pt x="4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59"/>
            <p:cNvSpPr/>
            <p:nvPr/>
          </p:nvSpPr>
          <p:spPr>
            <a:xfrm>
              <a:off x="1165483" y="1111406"/>
              <a:ext cx="138676" cy="194382"/>
            </a:xfrm>
            <a:custGeom>
              <a:avLst/>
              <a:gdLst/>
              <a:ahLst/>
              <a:cxnLst/>
              <a:rect l="l" t="t" r="r" b="b"/>
              <a:pathLst>
                <a:path w="1603" h="2247" extrusionOk="0">
                  <a:moveTo>
                    <a:pt x="1434" y="1"/>
                  </a:moveTo>
                  <a:cubicBezTo>
                    <a:pt x="1434" y="1"/>
                    <a:pt x="671" y="836"/>
                    <a:pt x="1" y="2247"/>
                  </a:cubicBezTo>
                  <a:cubicBezTo>
                    <a:pt x="2" y="2247"/>
                    <a:pt x="4" y="2247"/>
                    <a:pt x="5" y="2247"/>
                  </a:cubicBezTo>
                  <a:cubicBezTo>
                    <a:pt x="300" y="2247"/>
                    <a:pt x="1602" y="199"/>
                    <a:pt x="1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59"/>
            <p:cNvSpPr/>
            <p:nvPr/>
          </p:nvSpPr>
          <p:spPr>
            <a:xfrm>
              <a:off x="1250002" y="1120201"/>
              <a:ext cx="998585" cy="210300"/>
            </a:xfrm>
            <a:custGeom>
              <a:avLst/>
              <a:gdLst/>
              <a:ahLst/>
              <a:cxnLst/>
              <a:rect l="l" t="t" r="r" b="b"/>
              <a:pathLst>
                <a:path w="11543" h="2431" extrusionOk="0">
                  <a:moveTo>
                    <a:pt x="4621" y="0"/>
                  </a:moveTo>
                  <a:cubicBezTo>
                    <a:pt x="4520" y="0"/>
                    <a:pt x="4418" y="1"/>
                    <a:pt x="4316" y="1"/>
                  </a:cubicBezTo>
                  <a:cubicBezTo>
                    <a:pt x="4124" y="1"/>
                    <a:pt x="3932" y="1"/>
                    <a:pt x="3733" y="5"/>
                  </a:cubicBezTo>
                  <a:lnTo>
                    <a:pt x="3573" y="5"/>
                  </a:lnTo>
                  <a:cubicBezTo>
                    <a:pt x="3484" y="9"/>
                    <a:pt x="3396" y="9"/>
                    <a:pt x="3308" y="12"/>
                  </a:cubicBezTo>
                  <a:cubicBezTo>
                    <a:pt x="2595" y="24"/>
                    <a:pt x="1836" y="51"/>
                    <a:pt x="1055" y="93"/>
                  </a:cubicBezTo>
                  <a:cubicBezTo>
                    <a:pt x="1055" y="93"/>
                    <a:pt x="453" y="909"/>
                    <a:pt x="116" y="1798"/>
                  </a:cubicBezTo>
                  <a:cubicBezTo>
                    <a:pt x="1" y="2101"/>
                    <a:pt x="231" y="2431"/>
                    <a:pt x="557" y="2431"/>
                  </a:cubicBezTo>
                  <a:lnTo>
                    <a:pt x="11473" y="2431"/>
                  </a:lnTo>
                  <a:lnTo>
                    <a:pt x="11542" y="2170"/>
                  </a:lnTo>
                  <a:lnTo>
                    <a:pt x="9370" y="185"/>
                  </a:lnTo>
                  <a:cubicBezTo>
                    <a:pt x="9370" y="185"/>
                    <a:pt x="9190" y="169"/>
                    <a:pt x="8852" y="143"/>
                  </a:cubicBezTo>
                  <a:cubicBezTo>
                    <a:pt x="8691" y="132"/>
                    <a:pt x="8493" y="120"/>
                    <a:pt x="8266" y="109"/>
                  </a:cubicBezTo>
                  <a:cubicBezTo>
                    <a:pt x="8217" y="104"/>
                    <a:pt x="8163" y="101"/>
                    <a:pt x="8109" y="97"/>
                  </a:cubicBezTo>
                  <a:cubicBezTo>
                    <a:pt x="8025" y="93"/>
                    <a:pt x="7937" y="89"/>
                    <a:pt x="7845" y="81"/>
                  </a:cubicBezTo>
                  <a:cubicBezTo>
                    <a:pt x="7030" y="43"/>
                    <a:pt x="5922" y="0"/>
                    <a:pt x="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59"/>
            <p:cNvSpPr/>
            <p:nvPr/>
          </p:nvSpPr>
          <p:spPr>
            <a:xfrm>
              <a:off x="2021056" y="1133178"/>
              <a:ext cx="122498" cy="197324"/>
            </a:xfrm>
            <a:custGeom>
              <a:avLst/>
              <a:gdLst/>
              <a:ahLst/>
              <a:cxnLst/>
              <a:rect l="l" t="t" r="r" b="b"/>
              <a:pathLst>
                <a:path w="1416" h="2281" extrusionOk="0">
                  <a:moveTo>
                    <a:pt x="1" y="0"/>
                  </a:moveTo>
                  <a:cubicBezTo>
                    <a:pt x="162" y="58"/>
                    <a:pt x="1013" y="2184"/>
                    <a:pt x="933" y="2281"/>
                  </a:cubicBezTo>
                  <a:lnTo>
                    <a:pt x="1415" y="2281"/>
                  </a:lnTo>
                  <a:cubicBezTo>
                    <a:pt x="1281" y="2219"/>
                    <a:pt x="158" y="58"/>
                    <a:pt x="18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59"/>
            <p:cNvSpPr/>
            <p:nvPr/>
          </p:nvSpPr>
          <p:spPr>
            <a:xfrm>
              <a:off x="1756598" y="1102842"/>
              <a:ext cx="17908" cy="210559"/>
            </a:xfrm>
            <a:custGeom>
              <a:avLst/>
              <a:gdLst/>
              <a:ahLst/>
              <a:cxnLst/>
              <a:rect l="l" t="t" r="r" b="b"/>
              <a:pathLst>
                <a:path w="207" h="2434" extrusionOk="0">
                  <a:moveTo>
                    <a:pt x="16" y="1"/>
                  </a:moveTo>
                  <a:lnTo>
                    <a:pt x="0" y="4"/>
                  </a:lnTo>
                  <a:lnTo>
                    <a:pt x="191" y="2434"/>
                  </a:lnTo>
                  <a:lnTo>
                    <a:pt x="207" y="243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59"/>
            <p:cNvSpPr/>
            <p:nvPr/>
          </p:nvSpPr>
          <p:spPr>
            <a:xfrm>
              <a:off x="1430719" y="1105437"/>
              <a:ext cx="38151" cy="207964"/>
            </a:xfrm>
            <a:custGeom>
              <a:avLst/>
              <a:gdLst/>
              <a:ahLst/>
              <a:cxnLst/>
              <a:rect l="l" t="t" r="r" b="b"/>
              <a:pathLst>
                <a:path w="441" h="2404" extrusionOk="0">
                  <a:moveTo>
                    <a:pt x="426" y="1"/>
                  </a:moveTo>
                  <a:lnTo>
                    <a:pt x="0" y="2399"/>
                  </a:lnTo>
                  <a:lnTo>
                    <a:pt x="16" y="2404"/>
                  </a:lnTo>
                  <a:lnTo>
                    <a:pt x="441" y="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59"/>
            <p:cNvSpPr/>
            <p:nvPr/>
          </p:nvSpPr>
          <p:spPr>
            <a:xfrm>
              <a:off x="1419819" y="1322574"/>
              <a:ext cx="826084" cy="240145"/>
            </a:xfrm>
            <a:custGeom>
              <a:avLst/>
              <a:gdLst/>
              <a:ahLst/>
              <a:cxnLst/>
              <a:rect l="l" t="t" r="r" b="b"/>
              <a:pathLst>
                <a:path w="9549" h="2776" extrusionOk="0">
                  <a:moveTo>
                    <a:pt x="92" y="1"/>
                  </a:moveTo>
                  <a:lnTo>
                    <a:pt x="0" y="598"/>
                  </a:lnTo>
                  <a:lnTo>
                    <a:pt x="7" y="598"/>
                  </a:lnTo>
                  <a:cubicBezTo>
                    <a:pt x="406" y="644"/>
                    <a:pt x="705" y="794"/>
                    <a:pt x="931" y="998"/>
                  </a:cubicBezTo>
                  <a:cubicBezTo>
                    <a:pt x="1268" y="1304"/>
                    <a:pt x="1440" y="1729"/>
                    <a:pt x="1529" y="2085"/>
                  </a:cubicBezTo>
                  <a:cubicBezTo>
                    <a:pt x="1617" y="2441"/>
                    <a:pt x="1621" y="2733"/>
                    <a:pt x="1621" y="2763"/>
                  </a:cubicBezTo>
                  <a:lnTo>
                    <a:pt x="1621" y="2768"/>
                  </a:lnTo>
                  <a:lnTo>
                    <a:pt x="1621" y="2775"/>
                  </a:lnTo>
                  <a:lnTo>
                    <a:pt x="8457" y="2775"/>
                  </a:lnTo>
                  <a:lnTo>
                    <a:pt x="8457" y="2768"/>
                  </a:lnTo>
                  <a:cubicBezTo>
                    <a:pt x="8461" y="2013"/>
                    <a:pt x="8725" y="1576"/>
                    <a:pt x="8990" y="1330"/>
                  </a:cubicBezTo>
                  <a:cubicBezTo>
                    <a:pt x="9119" y="1208"/>
                    <a:pt x="9250" y="1131"/>
                    <a:pt x="9346" y="1089"/>
                  </a:cubicBezTo>
                  <a:cubicBezTo>
                    <a:pt x="9395" y="1066"/>
                    <a:pt x="9438" y="1051"/>
                    <a:pt x="9464" y="1044"/>
                  </a:cubicBezTo>
                  <a:cubicBezTo>
                    <a:pt x="9480" y="1035"/>
                    <a:pt x="9492" y="1035"/>
                    <a:pt x="9499" y="1032"/>
                  </a:cubicBezTo>
                  <a:lnTo>
                    <a:pt x="9507" y="1032"/>
                  </a:lnTo>
                  <a:lnTo>
                    <a:pt x="9510" y="1028"/>
                  </a:lnTo>
                  <a:lnTo>
                    <a:pt x="9515" y="1028"/>
                  </a:lnTo>
                  <a:lnTo>
                    <a:pt x="9515" y="1024"/>
                  </a:lnTo>
                  <a:cubicBezTo>
                    <a:pt x="9542" y="883"/>
                    <a:pt x="9549" y="722"/>
                    <a:pt x="9549" y="568"/>
                  </a:cubicBezTo>
                  <a:cubicBezTo>
                    <a:pt x="9549" y="265"/>
                    <a:pt x="9515" y="1"/>
                    <a:pt x="9515" y="1"/>
                  </a:cubicBezTo>
                  <a:lnTo>
                    <a:pt x="9499" y="4"/>
                  </a:lnTo>
                  <a:cubicBezTo>
                    <a:pt x="9499" y="4"/>
                    <a:pt x="9503" y="20"/>
                    <a:pt x="9507" y="50"/>
                  </a:cubicBezTo>
                  <a:cubicBezTo>
                    <a:pt x="9515" y="139"/>
                    <a:pt x="9533" y="342"/>
                    <a:pt x="9533" y="568"/>
                  </a:cubicBezTo>
                  <a:cubicBezTo>
                    <a:pt x="9533" y="716"/>
                    <a:pt x="9526" y="875"/>
                    <a:pt x="9504" y="1017"/>
                  </a:cubicBezTo>
                  <a:lnTo>
                    <a:pt x="9504" y="1017"/>
                  </a:lnTo>
                  <a:cubicBezTo>
                    <a:pt x="9473" y="1024"/>
                    <a:pt x="9226" y="1089"/>
                    <a:pt x="8978" y="1319"/>
                  </a:cubicBezTo>
                  <a:cubicBezTo>
                    <a:pt x="8715" y="1567"/>
                    <a:pt x="8451" y="2006"/>
                    <a:pt x="8445" y="2760"/>
                  </a:cubicBezTo>
                  <a:lnTo>
                    <a:pt x="1633" y="2760"/>
                  </a:lnTo>
                  <a:cubicBezTo>
                    <a:pt x="1632" y="2695"/>
                    <a:pt x="1624" y="2209"/>
                    <a:pt x="1426" y="1710"/>
                  </a:cubicBezTo>
                  <a:cubicBezTo>
                    <a:pt x="1322" y="1453"/>
                    <a:pt x="1169" y="1192"/>
                    <a:pt x="943" y="989"/>
                  </a:cubicBezTo>
                  <a:cubicBezTo>
                    <a:pt x="714" y="784"/>
                    <a:pt x="414" y="632"/>
                    <a:pt x="16" y="585"/>
                  </a:cubicBezTo>
                  <a:lnTo>
                    <a:pt x="16" y="585"/>
                  </a:lnTo>
                  <a:lnTo>
                    <a:pt x="107" y="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59"/>
            <p:cNvSpPr/>
            <p:nvPr/>
          </p:nvSpPr>
          <p:spPr>
            <a:xfrm>
              <a:off x="1765163" y="1324909"/>
              <a:ext cx="9343" cy="237117"/>
            </a:xfrm>
            <a:custGeom>
              <a:avLst/>
              <a:gdLst/>
              <a:ahLst/>
              <a:cxnLst/>
              <a:rect l="l" t="t" r="r" b="b"/>
              <a:pathLst>
                <a:path w="108" h="2741" extrusionOk="0">
                  <a:moveTo>
                    <a:pt x="92" y="0"/>
                  </a:moveTo>
                  <a:cubicBezTo>
                    <a:pt x="20" y="621"/>
                    <a:pt x="0" y="1173"/>
                    <a:pt x="0" y="1618"/>
                  </a:cubicBezTo>
                  <a:cubicBezTo>
                    <a:pt x="0" y="2315"/>
                    <a:pt x="51" y="2741"/>
                    <a:pt x="51" y="2741"/>
                  </a:cubicBezTo>
                  <a:lnTo>
                    <a:pt x="66" y="2741"/>
                  </a:lnTo>
                  <a:lnTo>
                    <a:pt x="66" y="2722"/>
                  </a:lnTo>
                  <a:cubicBezTo>
                    <a:pt x="55" y="2630"/>
                    <a:pt x="12" y="2227"/>
                    <a:pt x="12" y="1618"/>
                  </a:cubicBezTo>
                  <a:cubicBezTo>
                    <a:pt x="12" y="1177"/>
                    <a:pt x="35" y="621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59"/>
            <p:cNvSpPr/>
            <p:nvPr/>
          </p:nvSpPr>
          <p:spPr>
            <a:xfrm>
              <a:off x="1244033" y="1333906"/>
              <a:ext cx="999883" cy="1384"/>
            </a:xfrm>
            <a:custGeom>
              <a:avLst/>
              <a:gdLst/>
              <a:ahLst/>
              <a:cxnLst/>
              <a:rect l="l" t="t" r="r" b="b"/>
              <a:pathLst>
                <a:path w="11558" h="16" extrusionOk="0">
                  <a:moveTo>
                    <a:pt x="1" y="0"/>
                  </a:moveTo>
                  <a:lnTo>
                    <a:pt x="1" y="16"/>
                  </a:lnTo>
                  <a:lnTo>
                    <a:pt x="11558" y="16"/>
                  </a:lnTo>
                  <a:lnTo>
                    <a:pt x="11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59"/>
            <p:cNvSpPr/>
            <p:nvPr/>
          </p:nvSpPr>
          <p:spPr>
            <a:xfrm>
              <a:off x="1792067" y="1351467"/>
              <a:ext cx="52079" cy="1384"/>
            </a:xfrm>
            <a:custGeom>
              <a:avLst/>
              <a:gdLst/>
              <a:ahLst/>
              <a:cxnLst/>
              <a:rect l="l" t="t" r="r" b="b"/>
              <a:pathLst>
                <a:path w="602" h="16" extrusionOk="0">
                  <a:moveTo>
                    <a:pt x="0" y="0"/>
                  </a:moveTo>
                  <a:lnTo>
                    <a:pt x="0" y="15"/>
                  </a:lnTo>
                  <a:lnTo>
                    <a:pt x="602" y="1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59"/>
            <p:cNvSpPr/>
            <p:nvPr/>
          </p:nvSpPr>
          <p:spPr>
            <a:xfrm>
              <a:off x="1444907" y="1351467"/>
              <a:ext cx="52252" cy="1384"/>
            </a:xfrm>
            <a:custGeom>
              <a:avLst/>
              <a:gdLst/>
              <a:ahLst/>
              <a:cxnLst/>
              <a:rect l="l" t="t" r="r" b="b"/>
              <a:pathLst>
                <a:path w="604" h="16" extrusionOk="0">
                  <a:moveTo>
                    <a:pt x="1" y="0"/>
                  </a:moveTo>
                  <a:lnTo>
                    <a:pt x="1" y="15"/>
                  </a:lnTo>
                  <a:lnTo>
                    <a:pt x="603" y="15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59"/>
            <p:cNvSpPr/>
            <p:nvPr/>
          </p:nvSpPr>
          <p:spPr>
            <a:xfrm>
              <a:off x="2142082" y="1245581"/>
              <a:ext cx="120768" cy="73445"/>
            </a:xfrm>
            <a:custGeom>
              <a:avLst/>
              <a:gdLst/>
              <a:ahLst/>
              <a:cxnLst/>
              <a:rect l="l" t="t" r="r" b="b"/>
              <a:pathLst>
                <a:path w="1396" h="849" extrusionOk="0">
                  <a:moveTo>
                    <a:pt x="349" y="0"/>
                  </a:moveTo>
                  <a:cubicBezTo>
                    <a:pt x="234" y="0"/>
                    <a:pt x="138" y="9"/>
                    <a:pt x="104" y="33"/>
                  </a:cubicBezTo>
                  <a:cubicBezTo>
                    <a:pt x="1" y="102"/>
                    <a:pt x="50" y="784"/>
                    <a:pt x="104" y="830"/>
                  </a:cubicBezTo>
                  <a:cubicBezTo>
                    <a:pt x="123" y="844"/>
                    <a:pt x="266" y="848"/>
                    <a:pt x="448" y="848"/>
                  </a:cubicBezTo>
                  <a:cubicBezTo>
                    <a:pt x="811" y="848"/>
                    <a:pt x="1331" y="830"/>
                    <a:pt x="1331" y="830"/>
                  </a:cubicBezTo>
                  <a:cubicBezTo>
                    <a:pt x="1396" y="726"/>
                    <a:pt x="1331" y="469"/>
                    <a:pt x="1331" y="469"/>
                  </a:cubicBezTo>
                  <a:lnTo>
                    <a:pt x="1193" y="469"/>
                  </a:lnTo>
                  <a:cubicBezTo>
                    <a:pt x="1193" y="469"/>
                    <a:pt x="1023" y="128"/>
                    <a:pt x="966" y="75"/>
                  </a:cubicBezTo>
                  <a:cubicBezTo>
                    <a:pt x="930" y="41"/>
                    <a:pt x="595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59"/>
            <p:cNvSpPr/>
            <p:nvPr/>
          </p:nvSpPr>
          <p:spPr>
            <a:xfrm>
              <a:off x="2159384" y="1298697"/>
              <a:ext cx="37459" cy="2768"/>
            </a:xfrm>
            <a:custGeom>
              <a:avLst/>
              <a:gdLst/>
              <a:ahLst/>
              <a:cxnLst/>
              <a:rect l="l" t="t" r="r" b="b"/>
              <a:pathLst>
                <a:path w="433" h="32" extrusionOk="0">
                  <a:moveTo>
                    <a:pt x="429" y="1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433" y="1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59"/>
            <p:cNvSpPr/>
            <p:nvPr/>
          </p:nvSpPr>
          <p:spPr>
            <a:xfrm>
              <a:off x="2115178" y="1112444"/>
              <a:ext cx="197416" cy="173188"/>
            </a:xfrm>
            <a:custGeom>
              <a:avLst/>
              <a:gdLst/>
              <a:ahLst/>
              <a:cxnLst/>
              <a:rect l="l" t="t" r="r" b="b"/>
              <a:pathLst>
                <a:path w="2282" h="2002" extrusionOk="0">
                  <a:moveTo>
                    <a:pt x="62" y="1"/>
                  </a:moveTo>
                  <a:cubicBezTo>
                    <a:pt x="62" y="1"/>
                    <a:pt x="1" y="50"/>
                    <a:pt x="5" y="84"/>
                  </a:cubicBezTo>
                  <a:lnTo>
                    <a:pt x="1840" y="1962"/>
                  </a:lnTo>
                  <a:cubicBezTo>
                    <a:pt x="1840" y="1962"/>
                    <a:pt x="1978" y="2001"/>
                    <a:pt x="2130" y="2001"/>
                  </a:cubicBezTo>
                  <a:cubicBezTo>
                    <a:pt x="2181" y="2001"/>
                    <a:pt x="2233" y="1997"/>
                    <a:pt x="2282" y="1985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59"/>
            <p:cNvSpPr/>
            <p:nvPr/>
          </p:nvSpPr>
          <p:spPr>
            <a:xfrm>
              <a:off x="2286984" y="1294458"/>
              <a:ext cx="300449" cy="65400"/>
            </a:xfrm>
            <a:custGeom>
              <a:avLst/>
              <a:gdLst/>
              <a:ahLst/>
              <a:cxnLst/>
              <a:rect l="l" t="t" r="r" b="b"/>
              <a:pathLst>
                <a:path w="3473" h="756" extrusionOk="0">
                  <a:moveTo>
                    <a:pt x="391" y="0"/>
                  </a:moveTo>
                  <a:cubicBezTo>
                    <a:pt x="388" y="4"/>
                    <a:pt x="376" y="7"/>
                    <a:pt x="365" y="12"/>
                  </a:cubicBezTo>
                  <a:cubicBezTo>
                    <a:pt x="322" y="27"/>
                    <a:pt x="245" y="39"/>
                    <a:pt x="176" y="42"/>
                  </a:cubicBezTo>
                  <a:cubicBezTo>
                    <a:pt x="146" y="46"/>
                    <a:pt x="112" y="46"/>
                    <a:pt x="92" y="46"/>
                  </a:cubicBezTo>
                  <a:cubicBezTo>
                    <a:pt x="69" y="46"/>
                    <a:pt x="54" y="50"/>
                    <a:pt x="54" y="50"/>
                  </a:cubicBezTo>
                  <a:lnTo>
                    <a:pt x="0" y="50"/>
                  </a:lnTo>
                  <a:lnTo>
                    <a:pt x="54" y="62"/>
                  </a:lnTo>
                  <a:cubicBezTo>
                    <a:pt x="54" y="62"/>
                    <a:pt x="697" y="226"/>
                    <a:pt x="1376" y="391"/>
                  </a:cubicBezTo>
                  <a:cubicBezTo>
                    <a:pt x="1713" y="476"/>
                    <a:pt x="2058" y="559"/>
                    <a:pt x="2337" y="625"/>
                  </a:cubicBezTo>
                  <a:cubicBezTo>
                    <a:pt x="2613" y="690"/>
                    <a:pt x="2820" y="736"/>
                    <a:pt x="2885" y="748"/>
                  </a:cubicBezTo>
                  <a:cubicBezTo>
                    <a:pt x="2931" y="751"/>
                    <a:pt x="2981" y="755"/>
                    <a:pt x="3032" y="755"/>
                  </a:cubicBezTo>
                  <a:cubicBezTo>
                    <a:pt x="3250" y="755"/>
                    <a:pt x="3472" y="705"/>
                    <a:pt x="3472" y="705"/>
                  </a:cubicBezTo>
                  <a:lnTo>
                    <a:pt x="3472" y="690"/>
                  </a:lnTo>
                  <a:cubicBezTo>
                    <a:pt x="3472" y="690"/>
                    <a:pt x="3468" y="690"/>
                    <a:pt x="3460" y="693"/>
                  </a:cubicBezTo>
                  <a:cubicBezTo>
                    <a:pt x="3414" y="702"/>
                    <a:pt x="3223" y="739"/>
                    <a:pt x="3032" y="739"/>
                  </a:cubicBezTo>
                  <a:cubicBezTo>
                    <a:pt x="2981" y="739"/>
                    <a:pt x="2931" y="739"/>
                    <a:pt x="2885" y="732"/>
                  </a:cubicBezTo>
                  <a:cubicBezTo>
                    <a:pt x="2825" y="725"/>
                    <a:pt x="2618" y="674"/>
                    <a:pt x="2342" y="610"/>
                  </a:cubicBezTo>
                  <a:cubicBezTo>
                    <a:pt x="1923" y="510"/>
                    <a:pt x="1353" y="372"/>
                    <a:pt x="885" y="257"/>
                  </a:cubicBezTo>
                  <a:cubicBezTo>
                    <a:pt x="652" y="196"/>
                    <a:pt x="445" y="145"/>
                    <a:pt x="296" y="108"/>
                  </a:cubicBezTo>
                  <a:cubicBezTo>
                    <a:pt x="222" y="88"/>
                    <a:pt x="161" y="76"/>
                    <a:pt x="119" y="65"/>
                  </a:cubicBezTo>
                  <a:cubicBezTo>
                    <a:pt x="113" y="64"/>
                    <a:pt x="107" y="62"/>
                    <a:pt x="102" y="61"/>
                  </a:cubicBezTo>
                  <a:lnTo>
                    <a:pt x="102" y="61"/>
                  </a:lnTo>
                  <a:cubicBezTo>
                    <a:pt x="130" y="60"/>
                    <a:pt x="168" y="57"/>
                    <a:pt x="207" y="53"/>
                  </a:cubicBezTo>
                  <a:cubicBezTo>
                    <a:pt x="250" y="50"/>
                    <a:pt x="291" y="46"/>
                    <a:pt x="326" y="39"/>
                  </a:cubicBezTo>
                  <a:cubicBezTo>
                    <a:pt x="342" y="35"/>
                    <a:pt x="356" y="30"/>
                    <a:pt x="368" y="27"/>
                  </a:cubicBezTo>
                  <a:cubicBezTo>
                    <a:pt x="383" y="23"/>
                    <a:pt x="391" y="16"/>
                    <a:pt x="399" y="7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59"/>
            <p:cNvSpPr/>
            <p:nvPr/>
          </p:nvSpPr>
          <p:spPr>
            <a:xfrm>
              <a:off x="2567446" y="1378285"/>
              <a:ext cx="60384" cy="89016"/>
            </a:xfrm>
            <a:custGeom>
              <a:avLst/>
              <a:gdLst/>
              <a:ahLst/>
              <a:cxnLst/>
              <a:rect l="l" t="t" r="r" b="b"/>
              <a:pathLst>
                <a:path w="698" h="1029" extrusionOk="0">
                  <a:moveTo>
                    <a:pt x="456" y="0"/>
                  </a:moveTo>
                  <a:cubicBezTo>
                    <a:pt x="456" y="0"/>
                    <a:pt x="23" y="39"/>
                    <a:pt x="11" y="101"/>
                  </a:cubicBezTo>
                  <a:cubicBezTo>
                    <a:pt x="0" y="165"/>
                    <a:pt x="96" y="909"/>
                    <a:pt x="138" y="978"/>
                  </a:cubicBezTo>
                  <a:cubicBezTo>
                    <a:pt x="158" y="1012"/>
                    <a:pt x="242" y="1029"/>
                    <a:pt x="343" y="1029"/>
                  </a:cubicBezTo>
                  <a:cubicBezTo>
                    <a:pt x="461" y="1029"/>
                    <a:pt x="603" y="1006"/>
                    <a:pt x="697" y="959"/>
                  </a:cubicBezTo>
                  <a:cubicBezTo>
                    <a:pt x="697" y="959"/>
                    <a:pt x="586" y="253"/>
                    <a:pt x="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59"/>
            <p:cNvSpPr/>
            <p:nvPr/>
          </p:nvSpPr>
          <p:spPr>
            <a:xfrm>
              <a:off x="2498758" y="1524744"/>
              <a:ext cx="156237" cy="68081"/>
            </a:xfrm>
            <a:custGeom>
              <a:avLst/>
              <a:gdLst/>
              <a:ahLst/>
              <a:cxnLst/>
              <a:rect l="l" t="t" r="r" b="b"/>
              <a:pathLst>
                <a:path w="1806" h="787" extrusionOk="0">
                  <a:moveTo>
                    <a:pt x="1331" y="0"/>
                  </a:moveTo>
                  <a:cubicBezTo>
                    <a:pt x="1127" y="0"/>
                    <a:pt x="922" y="12"/>
                    <a:pt x="878" y="24"/>
                  </a:cubicBezTo>
                  <a:cubicBezTo>
                    <a:pt x="790" y="47"/>
                    <a:pt x="533" y="607"/>
                    <a:pt x="533" y="607"/>
                  </a:cubicBezTo>
                  <a:lnTo>
                    <a:pt x="66" y="607"/>
                  </a:lnTo>
                  <a:cubicBezTo>
                    <a:pt x="1" y="675"/>
                    <a:pt x="66" y="787"/>
                    <a:pt x="66" y="787"/>
                  </a:cubicBezTo>
                  <a:lnTo>
                    <a:pt x="1334" y="787"/>
                  </a:lnTo>
                  <a:cubicBezTo>
                    <a:pt x="1557" y="653"/>
                    <a:pt x="1806" y="127"/>
                    <a:pt x="1779" y="51"/>
                  </a:cubicBezTo>
                  <a:cubicBezTo>
                    <a:pt x="1767" y="13"/>
                    <a:pt x="1550" y="0"/>
                    <a:pt x="1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59"/>
            <p:cNvSpPr/>
            <p:nvPr/>
          </p:nvSpPr>
          <p:spPr>
            <a:xfrm>
              <a:off x="1131398" y="1345066"/>
              <a:ext cx="79330" cy="112892"/>
            </a:xfrm>
            <a:custGeom>
              <a:avLst/>
              <a:gdLst/>
              <a:ahLst/>
              <a:cxnLst/>
              <a:rect l="l" t="t" r="r" b="b"/>
              <a:pathLst>
                <a:path w="917" h="1305" extrusionOk="0">
                  <a:moveTo>
                    <a:pt x="526" y="1"/>
                  </a:moveTo>
                  <a:cubicBezTo>
                    <a:pt x="407" y="1"/>
                    <a:pt x="297" y="8"/>
                    <a:pt x="280" y="20"/>
                  </a:cubicBezTo>
                  <a:cubicBezTo>
                    <a:pt x="138" y="25"/>
                    <a:pt x="0" y="1304"/>
                    <a:pt x="165" y="1304"/>
                  </a:cubicBezTo>
                  <a:lnTo>
                    <a:pt x="529" y="1304"/>
                  </a:lnTo>
                  <a:cubicBezTo>
                    <a:pt x="586" y="1304"/>
                    <a:pt x="916" y="94"/>
                    <a:pt x="866" y="40"/>
                  </a:cubicBezTo>
                  <a:cubicBezTo>
                    <a:pt x="838" y="12"/>
                    <a:pt x="674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59"/>
            <p:cNvSpPr/>
            <p:nvPr/>
          </p:nvSpPr>
          <p:spPr>
            <a:xfrm>
              <a:off x="1157524" y="1362714"/>
              <a:ext cx="32268" cy="1384"/>
            </a:xfrm>
            <a:custGeom>
              <a:avLst/>
              <a:gdLst/>
              <a:ahLst/>
              <a:cxnLst/>
              <a:rect l="l" t="t" r="r" b="b"/>
              <a:pathLst>
                <a:path w="373" h="16" extrusionOk="0">
                  <a:moveTo>
                    <a:pt x="1" y="0"/>
                  </a:moveTo>
                  <a:lnTo>
                    <a:pt x="1" y="16"/>
                  </a:lnTo>
                  <a:lnTo>
                    <a:pt x="372" y="1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59"/>
            <p:cNvSpPr/>
            <p:nvPr/>
          </p:nvSpPr>
          <p:spPr>
            <a:xfrm>
              <a:off x="1155275" y="1373960"/>
              <a:ext cx="32182" cy="1125"/>
            </a:xfrm>
            <a:custGeom>
              <a:avLst/>
              <a:gdLst/>
              <a:ahLst/>
              <a:cxnLst/>
              <a:rect l="l" t="t" r="r" b="b"/>
              <a:pathLst>
                <a:path w="372" h="13" extrusionOk="0">
                  <a:moveTo>
                    <a:pt x="0" y="1"/>
                  </a:moveTo>
                  <a:lnTo>
                    <a:pt x="0" y="13"/>
                  </a:lnTo>
                  <a:lnTo>
                    <a:pt x="372" y="1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59"/>
            <p:cNvSpPr/>
            <p:nvPr/>
          </p:nvSpPr>
          <p:spPr>
            <a:xfrm>
              <a:off x="1152939" y="1384946"/>
              <a:ext cx="32268" cy="1384"/>
            </a:xfrm>
            <a:custGeom>
              <a:avLst/>
              <a:gdLst/>
              <a:ahLst/>
              <a:cxnLst/>
              <a:rect l="l" t="t" r="r" b="b"/>
              <a:pathLst>
                <a:path w="373" h="16" extrusionOk="0">
                  <a:moveTo>
                    <a:pt x="1" y="1"/>
                  </a:moveTo>
                  <a:lnTo>
                    <a:pt x="1" y="15"/>
                  </a:lnTo>
                  <a:lnTo>
                    <a:pt x="372" y="1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59"/>
            <p:cNvSpPr/>
            <p:nvPr/>
          </p:nvSpPr>
          <p:spPr>
            <a:xfrm>
              <a:off x="1872520" y="1051715"/>
              <a:ext cx="12457" cy="23357"/>
            </a:xfrm>
            <a:custGeom>
              <a:avLst/>
              <a:gdLst/>
              <a:ahLst/>
              <a:cxnLst/>
              <a:rect l="l" t="t" r="r" b="b"/>
              <a:pathLst>
                <a:path w="144" h="270" extrusionOk="0">
                  <a:moveTo>
                    <a:pt x="82" y="0"/>
                  </a:moveTo>
                  <a:cubicBezTo>
                    <a:pt x="79" y="0"/>
                    <a:pt x="77" y="1"/>
                    <a:pt x="74" y="1"/>
                  </a:cubicBezTo>
                  <a:cubicBezTo>
                    <a:pt x="55" y="1"/>
                    <a:pt x="40" y="5"/>
                    <a:pt x="24" y="20"/>
                  </a:cubicBezTo>
                  <a:cubicBezTo>
                    <a:pt x="13" y="36"/>
                    <a:pt x="5" y="51"/>
                    <a:pt x="5" y="70"/>
                  </a:cubicBezTo>
                  <a:cubicBezTo>
                    <a:pt x="5" y="112"/>
                    <a:pt x="1" y="158"/>
                    <a:pt x="1" y="201"/>
                  </a:cubicBezTo>
                  <a:cubicBezTo>
                    <a:pt x="1" y="215"/>
                    <a:pt x="9" y="238"/>
                    <a:pt x="20" y="250"/>
                  </a:cubicBezTo>
                  <a:cubicBezTo>
                    <a:pt x="32" y="261"/>
                    <a:pt x="51" y="270"/>
                    <a:pt x="70" y="270"/>
                  </a:cubicBezTo>
                  <a:cubicBezTo>
                    <a:pt x="89" y="270"/>
                    <a:pt x="105" y="261"/>
                    <a:pt x="120" y="250"/>
                  </a:cubicBezTo>
                  <a:cubicBezTo>
                    <a:pt x="131" y="235"/>
                    <a:pt x="139" y="220"/>
                    <a:pt x="139" y="201"/>
                  </a:cubicBezTo>
                  <a:cubicBezTo>
                    <a:pt x="139" y="158"/>
                    <a:pt x="143" y="112"/>
                    <a:pt x="143" y="70"/>
                  </a:cubicBezTo>
                  <a:cubicBezTo>
                    <a:pt x="143" y="51"/>
                    <a:pt x="135" y="31"/>
                    <a:pt x="124" y="20"/>
                  </a:cubicBezTo>
                  <a:cubicBezTo>
                    <a:pt x="114" y="10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59"/>
            <p:cNvSpPr/>
            <p:nvPr/>
          </p:nvSpPr>
          <p:spPr>
            <a:xfrm>
              <a:off x="1461862" y="1051715"/>
              <a:ext cx="12630" cy="23357"/>
            </a:xfrm>
            <a:custGeom>
              <a:avLst/>
              <a:gdLst/>
              <a:ahLst/>
              <a:cxnLst/>
              <a:rect l="l" t="t" r="r" b="b"/>
              <a:pathLst>
                <a:path w="146" h="270" extrusionOk="0">
                  <a:moveTo>
                    <a:pt x="81" y="0"/>
                  </a:moveTo>
                  <a:cubicBezTo>
                    <a:pt x="78" y="0"/>
                    <a:pt x="76" y="1"/>
                    <a:pt x="73" y="1"/>
                  </a:cubicBezTo>
                  <a:cubicBezTo>
                    <a:pt x="58" y="1"/>
                    <a:pt x="39" y="5"/>
                    <a:pt x="27" y="20"/>
                  </a:cubicBezTo>
                  <a:cubicBezTo>
                    <a:pt x="12" y="36"/>
                    <a:pt x="4" y="51"/>
                    <a:pt x="4" y="70"/>
                  </a:cubicBezTo>
                  <a:cubicBezTo>
                    <a:pt x="4" y="112"/>
                    <a:pt x="1" y="158"/>
                    <a:pt x="1" y="201"/>
                  </a:cubicBezTo>
                  <a:cubicBezTo>
                    <a:pt x="1" y="215"/>
                    <a:pt x="8" y="238"/>
                    <a:pt x="20" y="250"/>
                  </a:cubicBezTo>
                  <a:cubicBezTo>
                    <a:pt x="35" y="261"/>
                    <a:pt x="54" y="270"/>
                    <a:pt x="70" y="270"/>
                  </a:cubicBezTo>
                  <a:cubicBezTo>
                    <a:pt x="89" y="270"/>
                    <a:pt x="108" y="261"/>
                    <a:pt x="119" y="250"/>
                  </a:cubicBezTo>
                  <a:cubicBezTo>
                    <a:pt x="131" y="235"/>
                    <a:pt x="139" y="220"/>
                    <a:pt x="139" y="201"/>
                  </a:cubicBezTo>
                  <a:cubicBezTo>
                    <a:pt x="142" y="158"/>
                    <a:pt x="142" y="112"/>
                    <a:pt x="146" y="70"/>
                  </a:cubicBezTo>
                  <a:cubicBezTo>
                    <a:pt x="146" y="51"/>
                    <a:pt x="135" y="31"/>
                    <a:pt x="123" y="20"/>
                  </a:cubicBezTo>
                  <a:cubicBezTo>
                    <a:pt x="113" y="10"/>
                    <a:pt x="98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3" name="Google Shape;8443;p59"/>
          <p:cNvGrpSpPr/>
          <p:nvPr/>
        </p:nvGrpSpPr>
        <p:grpSpPr>
          <a:xfrm>
            <a:off x="4112490" y="4286778"/>
            <a:ext cx="1707861" cy="740164"/>
            <a:chOff x="3718065" y="3595878"/>
            <a:chExt cx="1707861" cy="740164"/>
          </a:xfrm>
        </p:grpSpPr>
        <p:sp>
          <p:nvSpPr>
            <p:cNvPr id="8444" name="Google Shape;8444;p59"/>
            <p:cNvSpPr/>
            <p:nvPr/>
          </p:nvSpPr>
          <p:spPr>
            <a:xfrm>
              <a:off x="4124743" y="3652887"/>
              <a:ext cx="217573" cy="215750"/>
            </a:xfrm>
            <a:custGeom>
              <a:avLst/>
              <a:gdLst/>
              <a:ahLst/>
              <a:cxnLst/>
              <a:rect l="l" t="t" r="r" b="b"/>
              <a:pathLst>
                <a:path w="2515" h="2494" extrusionOk="0">
                  <a:moveTo>
                    <a:pt x="1580" y="1"/>
                  </a:moveTo>
                  <a:cubicBezTo>
                    <a:pt x="1387" y="1"/>
                    <a:pt x="1236" y="4"/>
                    <a:pt x="1216" y="14"/>
                  </a:cubicBezTo>
                  <a:cubicBezTo>
                    <a:pt x="1159" y="45"/>
                    <a:pt x="1" y="2451"/>
                    <a:pt x="1" y="2451"/>
                  </a:cubicBezTo>
                  <a:lnTo>
                    <a:pt x="315" y="2494"/>
                  </a:lnTo>
                  <a:cubicBezTo>
                    <a:pt x="315" y="2494"/>
                    <a:pt x="1254" y="651"/>
                    <a:pt x="1334" y="593"/>
                  </a:cubicBezTo>
                  <a:cubicBezTo>
                    <a:pt x="1373" y="566"/>
                    <a:pt x="1611" y="559"/>
                    <a:pt x="1839" y="559"/>
                  </a:cubicBezTo>
                  <a:cubicBezTo>
                    <a:pt x="2067" y="559"/>
                    <a:pt x="2285" y="566"/>
                    <a:pt x="2285" y="566"/>
                  </a:cubicBezTo>
                  <a:lnTo>
                    <a:pt x="2515" y="14"/>
                  </a:lnTo>
                  <a:cubicBezTo>
                    <a:pt x="2515" y="14"/>
                    <a:pt x="1965" y="1"/>
                    <a:pt x="1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59"/>
            <p:cNvSpPr/>
            <p:nvPr/>
          </p:nvSpPr>
          <p:spPr>
            <a:xfrm>
              <a:off x="4352521" y="3595878"/>
              <a:ext cx="427446" cy="50347"/>
            </a:xfrm>
            <a:custGeom>
              <a:avLst/>
              <a:gdLst/>
              <a:ahLst/>
              <a:cxnLst/>
              <a:rect l="l" t="t" r="r" b="b"/>
              <a:pathLst>
                <a:path w="4941" h="582" extrusionOk="0">
                  <a:moveTo>
                    <a:pt x="608" y="1"/>
                  </a:moveTo>
                  <a:cubicBezTo>
                    <a:pt x="464" y="1"/>
                    <a:pt x="373" y="2"/>
                    <a:pt x="357" y="7"/>
                  </a:cubicBezTo>
                  <a:cubicBezTo>
                    <a:pt x="234" y="42"/>
                    <a:pt x="1" y="509"/>
                    <a:pt x="1" y="509"/>
                  </a:cubicBezTo>
                  <a:lnTo>
                    <a:pt x="460" y="509"/>
                  </a:lnTo>
                  <a:cubicBezTo>
                    <a:pt x="460" y="509"/>
                    <a:pt x="567" y="137"/>
                    <a:pt x="606" y="118"/>
                  </a:cubicBezTo>
                  <a:cubicBezTo>
                    <a:pt x="611" y="115"/>
                    <a:pt x="670" y="114"/>
                    <a:pt x="770" y="114"/>
                  </a:cubicBezTo>
                  <a:cubicBezTo>
                    <a:pt x="1489" y="114"/>
                    <a:pt x="4314" y="179"/>
                    <a:pt x="4338" y="206"/>
                  </a:cubicBezTo>
                  <a:cubicBezTo>
                    <a:pt x="4369" y="237"/>
                    <a:pt x="4445" y="581"/>
                    <a:pt x="4445" y="581"/>
                  </a:cubicBezTo>
                  <a:lnTo>
                    <a:pt x="4940" y="581"/>
                  </a:lnTo>
                  <a:cubicBezTo>
                    <a:pt x="4940" y="581"/>
                    <a:pt x="4810" y="191"/>
                    <a:pt x="4710" y="129"/>
                  </a:cubicBezTo>
                  <a:cubicBezTo>
                    <a:pt x="4624" y="76"/>
                    <a:pt x="152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59"/>
            <p:cNvSpPr/>
            <p:nvPr/>
          </p:nvSpPr>
          <p:spPr>
            <a:xfrm>
              <a:off x="3725678" y="3630395"/>
              <a:ext cx="1677775" cy="618788"/>
            </a:xfrm>
            <a:custGeom>
              <a:avLst/>
              <a:gdLst/>
              <a:ahLst/>
              <a:cxnLst/>
              <a:rect l="l" t="t" r="r" b="b"/>
              <a:pathLst>
                <a:path w="19394" h="7153" extrusionOk="0">
                  <a:moveTo>
                    <a:pt x="7739" y="1"/>
                  </a:moveTo>
                  <a:cubicBezTo>
                    <a:pt x="7374" y="1"/>
                    <a:pt x="7146" y="2"/>
                    <a:pt x="7146" y="2"/>
                  </a:cubicBezTo>
                  <a:cubicBezTo>
                    <a:pt x="6859" y="405"/>
                    <a:pt x="6239" y="2669"/>
                    <a:pt x="6239" y="2669"/>
                  </a:cubicBezTo>
                  <a:lnTo>
                    <a:pt x="483" y="2669"/>
                  </a:lnTo>
                  <a:cubicBezTo>
                    <a:pt x="111" y="2926"/>
                    <a:pt x="376" y="3156"/>
                    <a:pt x="376" y="3156"/>
                  </a:cubicBezTo>
                  <a:cubicBezTo>
                    <a:pt x="1" y="4160"/>
                    <a:pt x="199" y="6417"/>
                    <a:pt x="199" y="6417"/>
                  </a:cubicBezTo>
                  <a:lnTo>
                    <a:pt x="3112" y="7152"/>
                  </a:lnTo>
                  <a:lnTo>
                    <a:pt x="5802" y="7152"/>
                  </a:lnTo>
                  <a:lnTo>
                    <a:pt x="6997" y="6532"/>
                  </a:lnTo>
                  <a:lnTo>
                    <a:pt x="12917" y="6532"/>
                  </a:lnTo>
                  <a:lnTo>
                    <a:pt x="14619" y="6992"/>
                  </a:lnTo>
                  <a:lnTo>
                    <a:pt x="17091" y="6992"/>
                  </a:lnTo>
                  <a:lnTo>
                    <a:pt x="19072" y="6344"/>
                  </a:lnTo>
                  <a:cubicBezTo>
                    <a:pt x="19393" y="6344"/>
                    <a:pt x="19317" y="4876"/>
                    <a:pt x="19072" y="4876"/>
                  </a:cubicBezTo>
                  <a:lnTo>
                    <a:pt x="18872" y="3719"/>
                  </a:lnTo>
                  <a:lnTo>
                    <a:pt x="18156" y="3095"/>
                  </a:lnTo>
                  <a:cubicBezTo>
                    <a:pt x="17393" y="2842"/>
                    <a:pt x="14516" y="2669"/>
                    <a:pt x="14516" y="2669"/>
                  </a:cubicBezTo>
                  <a:cubicBezTo>
                    <a:pt x="13776" y="1451"/>
                    <a:pt x="12416" y="121"/>
                    <a:pt x="12416" y="121"/>
                  </a:cubicBezTo>
                  <a:cubicBezTo>
                    <a:pt x="11293" y="14"/>
                    <a:pt x="8863" y="1"/>
                    <a:pt x="7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59"/>
            <p:cNvSpPr/>
            <p:nvPr/>
          </p:nvSpPr>
          <p:spPr>
            <a:xfrm>
              <a:off x="5339069" y="4084046"/>
              <a:ext cx="45504" cy="61247"/>
            </a:xfrm>
            <a:custGeom>
              <a:avLst/>
              <a:gdLst/>
              <a:ahLst/>
              <a:cxnLst/>
              <a:rect l="l" t="t" r="r" b="b"/>
              <a:pathLst>
                <a:path w="526" h="708" extrusionOk="0">
                  <a:moveTo>
                    <a:pt x="389" y="0"/>
                  </a:moveTo>
                  <a:cubicBezTo>
                    <a:pt x="381" y="0"/>
                    <a:pt x="372" y="2"/>
                    <a:pt x="365" y="4"/>
                  </a:cubicBezTo>
                  <a:cubicBezTo>
                    <a:pt x="43" y="104"/>
                    <a:pt x="0" y="575"/>
                    <a:pt x="356" y="702"/>
                  </a:cubicBezTo>
                  <a:cubicBezTo>
                    <a:pt x="367" y="706"/>
                    <a:pt x="377" y="707"/>
                    <a:pt x="387" y="707"/>
                  </a:cubicBezTo>
                  <a:cubicBezTo>
                    <a:pt x="430" y="707"/>
                    <a:pt x="470" y="676"/>
                    <a:pt x="480" y="629"/>
                  </a:cubicBezTo>
                  <a:cubicBezTo>
                    <a:pt x="498" y="502"/>
                    <a:pt x="525" y="272"/>
                    <a:pt x="483" y="73"/>
                  </a:cubicBezTo>
                  <a:cubicBezTo>
                    <a:pt x="473" y="31"/>
                    <a:pt x="431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59"/>
            <p:cNvSpPr/>
            <p:nvPr/>
          </p:nvSpPr>
          <p:spPr>
            <a:xfrm>
              <a:off x="5296593" y="3950477"/>
              <a:ext cx="67045" cy="100349"/>
            </a:xfrm>
            <a:custGeom>
              <a:avLst/>
              <a:gdLst/>
              <a:ahLst/>
              <a:cxnLst/>
              <a:rect l="l" t="t" r="r" b="b"/>
              <a:pathLst>
                <a:path w="775" h="1160" extrusionOk="0">
                  <a:moveTo>
                    <a:pt x="266" y="1"/>
                  </a:moveTo>
                  <a:cubicBezTo>
                    <a:pt x="147" y="1"/>
                    <a:pt x="45" y="11"/>
                    <a:pt x="32" y="30"/>
                  </a:cubicBezTo>
                  <a:cubicBezTo>
                    <a:pt x="0" y="69"/>
                    <a:pt x="181" y="1153"/>
                    <a:pt x="219" y="1157"/>
                  </a:cubicBezTo>
                  <a:cubicBezTo>
                    <a:pt x="233" y="1159"/>
                    <a:pt x="300" y="1159"/>
                    <a:pt x="382" y="1159"/>
                  </a:cubicBezTo>
                  <a:cubicBezTo>
                    <a:pt x="547" y="1159"/>
                    <a:pt x="775" y="1157"/>
                    <a:pt x="775" y="1157"/>
                  </a:cubicBezTo>
                  <a:lnTo>
                    <a:pt x="591" y="30"/>
                  </a:lnTo>
                  <a:cubicBezTo>
                    <a:pt x="508" y="10"/>
                    <a:pt x="380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59"/>
            <p:cNvSpPr/>
            <p:nvPr/>
          </p:nvSpPr>
          <p:spPr>
            <a:xfrm>
              <a:off x="5311559" y="4006794"/>
              <a:ext cx="25953" cy="39966"/>
            </a:xfrm>
            <a:custGeom>
              <a:avLst/>
              <a:gdLst/>
              <a:ahLst/>
              <a:cxnLst/>
              <a:rect l="l" t="t" r="r" b="b"/>
              <a:pathLst>
                <a:path w="300" h="462" extrusionOk="0">
                  <a:moveTo>
                    <a:pt x="23" y="0"/>
                  </a:moveTo>
                  <a:cubicBezTo>
                    <a:pt x="11" y="0"/>
                    <a:pt x="0" y="12"/>
                    <a:pt x="4" y="23"/>
                  </a:cubicBezTo>
                  <a:cubicBezTo>
                    <a:pt x="16" y="115"/>
                    <a:pt x="69" y="453"/>
                    <a:pt x="80" y="460"/>
                  </a:cubicBezTo>
                  <a:cubicBezTo>
                    <a:pt x="83" y="461"/>
                    <a:pt x="91" y="461"/>
                    <a:pt x="103" y="461"/>
                  </a:cubicBezTo>
                  <a:cubicBezTo>
                    <a:pt x="147" y="461"/>
                    <a:pt x="238" y="456"/>
                    <a:pt x="280" y="456"/>
                  </a:cubicBezTo>
                  <a:cubicBezTo>
                    <a:pt x="292" y="456"/>
                    <a:pt x="299" y="445"/>
                    <a:pt x="299" y="433"/>
                  </a:cubicBezTo>
                  <a:lnTo>
                    <a:pt x="226" y="16"/>
                  </a:lnTo>
                  <a:cubicBezTo>
                    <a:pt x="223" y="8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59"/>
            <p:cNvSpPr/>
            <p:nvPr/>
          </p:nvSpPr>
          <p:spPr>
            <a:xfrm>
              <a:off x="5218043" y="4032660"/>
              <a:ext cx="207884" cy="214193"/>
            </a:xfrm>
            <a:custGeom>
              <a:avLst/>
              <a:gdLst/>
              <a:ahLst/>
              <a:cxnLst/>
              <a:rect l="l" t="t" r="r" b="b"/>
              <a:pathLst>
                <a:path w="2403" h="2476" extrusionOk="0">
                  <a:moveTo>
                    <a:pt x="2116" y="203"/>
                  </a:moveTo>
                  <a:cubicBezTo>
                    <a:pt x="2131" y="479"/>
                    <a:pt x="2165" y="1311"/>
                    <a:pt x="2043" y="1721"/>
                  </a:cubicBezTo>
                  <a:lnTo>
                    <a:pt x="1568" y="1871"/>
                  </a:lnTo>
                  <a:cubicBezTo>
                    <a:pt x="1548" y="1598"/>
                    <a:pt x="1499" y="656"/>
                    <a:pt x="1603" y="203"/>
                  </a:cubicBezTo>
                  <a:close/>
                  <a:moveTo>
                    <a:pt x="1522" y="0"/>
                  </a:moveTo>
                  <a:cubicBezTo>
                    <a:pt x="1479" y="0"/>
                    <a:pt x="1442" y="31"/>
                    <a:pt x="1426" y="74"/>
                  </a:cubicBezTo>
                  <a:cubicBezTo>
                    <a:pt x="1281" y="560"/>
                    <a:pt x="1353" y="1733"/>
                    <a:pt x="1368" y="1936"/>
                  </a:cubicBezTo>
                  <a:lnTo>
                    <a:pt x="310" y="2276"/>
                  </a:lnTo>
                  <a:lnTo>
                    <a:pt x="100" y="2276"/>
                  </a:lnTo>
                  <a:cubicBezTo>
                    <a:pt x="47" y="2276"/>
                    <a:pt x="1" y="2319"/>
                    <a:pt x="1" y="2376"/>
                  </a:cubicBezTo>
                  <a:cubicBezTo>
                    <a:pt x="1" y="2430"/>
                    <a:pt x="47" y="2476"/>
                    <a:pt x="100" y="2476"/>
                  </a:cubicBezTo>
                  <a:lnTo>
                    <a:pt x="326" y="2476"/>
                  </a:lnTo>
                  <a:cubicBezTo>
                    <a:pt x="338" y="2476"/>
                    <a:pt x="345" y="2476"/>
                    <a:pt x="356" y="2472"/>
                  </a:cubicBezTo>
                  <a:lnTo>
                    <a:pt x="2154" y="1897"/>
                  </a:lnTo>
                  <a:cubicBezTo>
                    <a:pt x="2181" y="1885"/>
                    <a:pt x="2204" y="1862"/>
                    <a:pt x="2215" y="1836"/>
                  </a:cubicBezTo>
                  <a:cubicBezTo>
                    <a:pt x="2403" y="1326"/>
                    <a:pt x="2315" y="146"/>
                    <a:pt x="2311" y="92"/>
                  </a:cubicBezTo>
                  <a:cubicBezTo>
                    <a:pt x="2307" y="42"/>
                    <a:pt x="2265" y="0"/>
                    <a:pt x="2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59"/>
            <p:cNvSpPr/>
            <p:nvPr/>
          </p:nvSpPr>
          <p:spPr>
            <a:xfrm>
              <a:off x="3723342" y="3929974"/>
              <a:ext cx="89192" cy="154156"/>
            </a:xfrm>
            <a:custGeom>
              <a:avLst/>
              <a:gdLst/>
              <a:ahLst/>
              <a:cxnLst/>
              <a:rect l="l" t="t" r="r" b="b"/>
              <a:pathLst>
                <a:path w="1031" h="1782" extrusionOk="0">
                  <a:moveTo>
                    <a:pt x="489" y="1"/>
                  </a:moveTo>
                  <a:cubicBezTo>
                    <a:pt x="343" y="1"/>
                    <a:pt x="226" y="3"/>
                    <a:pt x="226" y="3"/>
                  </a:cubicBezTo>
                  <a:cubicBezTo>
                    <a:pt x="0" y="896"/>
                    <a:pt x="104" y="1755"/>
                    <a:pt x="104" y="1755"/>
                  </a:cubicBezTo>
                  <a:cubicBezTo>
                    <a:pt x="202" y="1775"/>
                    <a:pt x="329" y="1782"/>
                    <a:pt x="454" y="1782"/>
                  </a:cubicBezTo>
                  <a:cubicBezTo>
                    <a:pt x="704" y="1782"/>
                    <a:pt x="947" y="1755"/>
                    <a:pt x="947" y="1755"/>
                  </a:cubicBezTo>
                  <a:cubicBezTo>
                    <a:pt x="997" y="1341"/>
                    <a:pt x="1031" y="30"/>
                    <a:pt x="1031" y="30"/>
                  </a:cubicBezTo>
                  <a:cubicBezTo>
                    <a:pt x="938" y="6"/>
                    <a:pt x="686" y="1"/>
                    <a:pt x="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59"/>
            <p:cNvSpPr/>
            <p:nvPr/>
          </p:nvSpPr>
          <p:spPr>
            <a:xfrm>
              <a:off x="3746180" y="4045550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6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59"/>
            <p:cNvSpPr/>
            <p:nvPr/>
          </p:nvSpPr>
          <p:spPr>
            <a:xfrm>
              <a:off x="3746180" y="4025999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4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59"/>
            <p:cNvSpPr/>
            <p:nvPr/>
          </p:nvSpPr>
          <p:spPr>
            <a:xfrm>
              <a:off x="3746180" y="4006102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59"/>
            <p:cNvSpPr/>
            <p:nvPr/>
          </p:nvSpPr>
          <p:spPr>
            <a:xfrm>
              <a:off x="4256756" y="3883432"/>
              <a:ext cx="687235" cy="292482"/>
            </a:xfrm>
            <a:custGeom>
              <a:avLst/>
              <a:gdLst/>
              <a:ahLst/>
              <a:cxnLst/>
              <a:rect l="l" t="t" r="r" b="b"/>
              <a:pathLst>
                <a:path w="7944" h="3381" extrusionOk="0">
                  <a:moveTo>
                    <a:pt x="337" y="1"/>
                  </a:moveTo>
                  <a:lnTo>
                    <a:pt x="0" y="1507"/>
                  </a:lnTo>
                  <a:lnTo>
                    <a:pt x="8" y="1518"/>
                  </a:lnTo>
                  <a:cubicBezTo>
                    <a:pt x="364" y="1948"/>
                    <a:pt x="552" y="2407"/>
                    <a:pt x="651" y="2760"/>
                  </a:cubicBezTo>
                  <a:cubicBezTo>
                    <a:pt x="701" y="2936"/>
                    <a:pt x="728" y="3086"/>
                    <a:pt x="743" y="3189"/>
                  </a:cubicBezTo>
                  <a:cubicBezTo>
                    <a:pt x="751" y="3243"/>
                    <a:pt x="754" y="3285"/>
                    <a:pt x="759" y="3311"/>
                  </a:cubicBezTo>
                  <a:cubicBezTo>
                    <a:pt x="759" y="3327"/>
                    <a:pt x="763" y="3334"/>
                    <a:pt x="763" y="3343"/>
                  </a:cubicBezTo>
                  <a:lnTo>
                    <a:pt x="763" y="3350"/>
                  </a:lnTo>
                  <a:lnTo>
                    <a:pt x="763" y="3354"/>
                  </a:lnTo>
                  <a:lnTo>
                    <a:pt x="763" y="3380"/>
                  </a:lnTo>
                  <a:lnTo>
                    <a:pt x="6993" y="3380"/>
                  </a:lnTo>
                  <a:lnTo>
                    <a:pt x="7001" y="3362"/>
                  </a:lnTo>
                  <a:cubicBezTo>
                    <a:pt x="7154" y="2833"/>
                    <a:pt x="7388" y="2434"/>
                    <a:pt x="7583" y="2174"/>
                  </a:cubicBezTo>
                  <a:cubicBezTo>
                    <a:pt x="7679" y="2040"/>
                    <a:pt x="7767" y="1944"/>
                    <a:pt x="7828" y="1879"/>
                  </a:cubicBezTo>
                  <a:cubicBezTo>
                    <a:pt x="7863" y="1845"/>
                    <a:pt x="7886" y="1822"/>
                    <a:pt x="7905" y="1806"/>
                  </a:cubicBezTo>
                  <a:cubicBezTo>
                    <a:pt x="7913" y="1794"/>
                    <a:pt x="7920" y="1790"/>
                    <a:pt x="7924" y="1787"/>
                  </a:cubicBezTo>
                  <a:lnTo>
                    <a:pt x="7928" y="1783"/>
                  </a:lnTo>
                  <a:lnTo>
                    <a:pt x="7932" y="1779"/>
                  </a:lnTo>
                  <a:lnTo>
                    <a:pt x="7940" y="1771"/>
                  </a:lnTo>
                  <a:lnTo>
                    <a:pt x="7940" y="1760"/>
                  </a:lnTo>
                  <a:cubicBezTo>
                    <a:pt x="7943" y="1725"/>
                    <a:pt x="7943" y="1687"/>
                    <a:pt x="7943" y="1652"/>
                  </a:cubicBezTo>
                  <a:cubicBezTo>
                    <a:pt x="7943" y="1350"/>
                    <a:pt x="7890" y="963"/>
                    <a:pt x="7836" y="649"/>
                  </a:cubicBezTo>
                  <a:cubicBezTo>
                    <a:pt x="7782" y="338"/>
                    <a:pt x="7729" y="101"/>
                    <a:pt x="7729" y="101"/>
                  </a:cubicBezTo>
                  <a:lnTo>
                    <a:pt x="7671" y="116"/>
                  </a:lnTo>
                  <a:lnTo>
                    <a:pt x="7671" y="124"/>
                  </a:lnTo>
                  <a:cubicBezTo>
                    <a:pt x="7687" y="177"/>
                    <a:pt x="7737" y="419"/>
                    <a:pt x="7786" y="718"/>
                  </a:cubicBezTo>
                  <a:cubicBezTo>
                    <a:pt x="7840" y="1017"/>
                    <a:pt x="7886" y="1373"/>
                    <a:pt x="7886" y="1652"/>
                  </a:cubicBezTo>
                  <a:cubicBezTo>
                    <a:pt x="7886" y="1684"/>
                    <a:pt x="7886" y="1714"/>
                    <a:pt x="7883" y="1746"/>
                  </a:cubicBezTo>
                  <a:lnTo>
                    <a:pt x="7883" y="1746"/>
                  </a:lnTo>
                  <a:cubicBezTo>
                    <a:pt x="7799" y="1818"/>
                    <a:pt x="7240" y="2341"/>
                    <a:pt x="6950" y="3323"/>
                  </a:cubicBezTo>
                  <a:lnTo>
                    <a:pt x="818" y="3323"/>
                  </a:lnTo>
                  <a:cubicBezTo>
                    <a:pt x="812" y="3250"/>
                    <a:pt x="789" y="3032"/>
                    <a:pt x="709" y="2745"/>
                  </a:cubicBezTo>
                  <a:cubicBezTo>
                    <a:pt x="607" y="2388"/>
                    <a:pt x="418" y="1930"/>
                    <a:pt x="64" y="1493"/>
                  </a:cubicBezTo>
                  <a:lnTo>
                    <a:pt x="64" y="1493"/>
                  </a:lnTo>
                  <a:lnTo>
                    <a:pt x="395" y="1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59"/>
            <p:cNvSpPr/>
            <p:nvPr/>
          </p:nvSpPr>
          <p:spPr>
            <a:xfrm>
              <a:off x="4485053" y="3883865"/>
              <a:ext cx="13755" cy="290060"/>
            </a:xfrm>
            <a:custGeom>
              <a:avLst/>
              <a:gdLst/>
              <a:ahLst/>
              <a:cxnLst/>
              <a:rect l="l" t="t" r="r" b="b"/>
              <a:pathLst>
                <a:path w="159" h="3353" extrusionOk="0">
                  <a:moveTo>
                    <a:pt x="47" y="0"/>
                  </a:moveTo>
                  <a:cubicBezTo>
                    <a:pt x="13" y="387"/>
                    <a:pt x="1" y="805"/>
                    <a:pt x="1" y="1207"/>
                  </a:cubicBezTo>
                  <a:cubicBezTo>
                    <a:pt x="1" y="2333"/>
                    <a:pt x="101" y="3349"/>
                    <a:pt x="101" y="3352"/>
                  </a:cubicBezTo>
                  <a:lnTo>
                    <a:pt x="158" y="3345"/>
                  </a:lnTo>
                  <a:lnTo>
                    <a:pt x="158" y="3334"/>
                  </a:lnTo>
                  <a:cubicBezTo>
                    <a:pt x="147" y="3219"/>
                    <a:pt x="59" y="2261"/>
                    <a:pt x="59" y="1207"/>
                  </a:cubicBezTo>
                  <a:cubicBezTo>
                    <a:pt x="59" y="805"/>
                    <a:pt x="74" y="391"/>
                    <a:pt x="105" y="4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59"/>
            <p:cNvSpPr/>
            <p:nvPr/>
          </p:nvSpPr>
          <p:spPr>
            <a:xfrm>
              <a:off x="4548378" y="3926600"/>
              <a:ext cx="55193" cy="5363"/>
            </a:xfrm>
            <a:custGeom>
              <a:avLst/>
              <a:gdLst/>
              <a:ahLst/>
              <a:cxnLst/>
              <a:rect l="l" t="t" r="r" b="b"/>
              <a:pathLst>
                <a:path w="638" h="62" extrusionOk="0">
                  <a:moveTo>
                    <a:pt x="1" y="0"/>
                  </a:moveTo>
                  <a:lnTo>
                    <a:pt x="1" y="62"/>
                  </a:lnTo>
                  <a:lnTo>
                    <a:pt x="637" y="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59"/>
            <p:cNvSpPr/>
            <p:nvPr/>
          </p:nvSpPr>
          <p:spPr>
            <a:xfrm>
              <a:off x="4311430" y="3926600"/>
              <a:ext cx="54761" cy="5363"/>
            </a:xfrm>
            <a:custGeom>
              <a:avLst/>
              <a:gdLst/>
              <a:ahLst/>
              <a:cxnLst/>
              <a:rect l="l" t="t" r="r" b="b"/>
              <a:pathLst>
                <a:path w="633" h="62" extrusionOk="0">
                  <a:moveTo>
                    <a:pt x="0" y="0"/>
                  </a:moveTo>
                  <a:lnTo>
                    <a:pt x="0" y="62"/>
                  </a:lnTo>
                  <a:lnTo>
                    <a:pt x="633" y="6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59"/>
            <p:cNvSpPr/>
            <p:nvPr/>
          </p:nvSpPr>
          <p:spPr>
            <a:xfrm>
              <a:off x="4977375" y="3874263"/>
              <a:ext cx="312042" cy="56403"/>
            </a:xfrm>
            <a:custGeom>
              <a:avLst/>
              <a:gdLst/>
              <a:ahLst/>
              <a:cxnLst/>
              <a:rect l="l" t="t" r="r" b="b"/>
              <a:pathLst>
                <a:path w="3607" h="652" extrusionOk="0">
                  <a:moveTo>
                    <a:pt x="12" y="0"/>
                  </a:moveTo>
                  <a:lnTo>
                    <a:pt x="1" y="57"/>
                  </a:lnTo>
                  <a:cubicBezTo>
                    <a:pt x="1" y="57"/>
                    <a:pt x="759" y="207"/>
                    <a:pt x="1534" y="352"/>
                  </a:cubicBezTo>
                  <a:cubicBezTo>
                    <a:pt x="1925" y="429"/>
                    <a:pt x="2315" y="502"/>
                    <a:pt x="2614" y="556"/>
                  </a:cubicBezTo>
                  <a:cubicBezTo>
                    <a:pt x="2763" y="586"/>
                    <a:pt x="2894" y="609"/>
                    <a:pt x="2986" y="624"/>
                  </a:cubicBezTo>
                  <a:cubicBezTo>
                    <a:pt x="3035" y="632"/>
                    <a:pt x="3074" y="640"/>
                    <a:pt x="3101" y="644"/>
                  </a:cubicBezTo>
                  <a:cubicBezTo>
                    <a:pt x="3115" y="644"/>
                    <a:pt x="3127" y="647"/>
                    <a:pt x="3135" y="647"/>
                  </a:cubicBezTo>
                  <a:cubicBezTo>
                    <a:pt x="3147" y="651"/>
                    <a:pt x="3150" y="651"/>
                    <a:pt x="3158" y="651"/>
                  </a:cubicBezTo>
                  <a:cubicBezTo>
                    <a:pt x="3177" y="651"/>
                    <a:pt x="3196" y="647"/>
                    <a:pt x="3219" y="640"/>
                  </a:cubicBezTo>
                  <a:cubicBezTo>
                    <a:pt x="3253" y="628"/>
                    <a:pt x="3296" y="605"/>
                    <a:pt x="3338" y="582"/>
                  </a:cubicBezTo>
                  <a:cubicBezTo>
                    <a:pt x="3469" y="513"/>
                    <a:pt x="3607" y="414"/>
                    <a:pt x="3607" y="414"/>
                  </a:cubicBezTo>
                  <a:lnTo>
                    <a:pt x="3572" y="364"/>
                  </a:lnTo>
                  <a:cubicBezTo>
                    <a:pt x="3572" y="364"/>
                    <a:pt x="3572" y="368"/>
                    <a:pt x="3568" y="368"/>
                  </a:cubicBezTo>
                  <a:cubicBezTo>
                    <a:pt x="3552" y="379"/>
                    <a:pt x="3472" y="437"/>
                    <a:pt x="3384" y="490"/>
                  </a:cubicBezTo>
                  <a:cubicBezTo>
                    <a:pt x="3338" y="517"/>
                    <a:pt x="3292" y="544"/>
                    <a:pt x="3250" y="563"/>
                  </a:cubicBezTo>
                  <a:cubicBezTo>
                    <a:pt x="3230" y="571"/>
                    <a:pt x="3212" y="579"/>
                    <a:pt x="3196" y="582"/>
                  </a:cubicBezTo>
                  <a:cubicBezTo>
                    <a:pt x="3181" y="590"/>
                    <a:pt x="3166" y="590"/>
                    <a:pt x="3158" y="590"/>
                  </a:cubicBezTo>
                  <a:lnTo>
                    <a:pt x="3143" y="590"/>
                  </a:lnTo>
                  <a:cubicBezTo>
                    <a:pt x="3108" y="586"/>
                    <a:pt x="3035" y="575"/>
                    <a:pt x="2932" y="556"/>
                  </a:cubicBezTo>
                  <a:cubicBezTo>
                    <a:pt x="2564" y="490"/>
                    <a:pt x="1833" y="352"/>
                    <a:pt x="1196" y="230"/>
                  </a:cubicBezTo>
                  <a:cubicBezTo>
                    <a:pt x="878" y="168"/>
                    <a:pt x="579" y="111"/>
                    <a:pt x="365" y="69"/>
                  </a:cubicBezTo>
                  <a:cubicBezTo>
                    <a:pt x="254" y="50"/>
                    <a:pt x="165" y="30"/>
                    <a:pt x="104" y="19"/>
                  </a:cubicBezTo>
                  <a:cubicBezTo>
                    <a:pt x="73" y="15"/>
                    <a:pt x="50" y="7"/>
                    <a:pt x="35" y="7"/>
                  </a:cubicBezTo>
                  <a:cubicBezTo>
                    <a:pt x="20" y="4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59"/>
            <p:cNvSpPr/>
            <p:nvPr/>
          </p:nvSpPr>
          <p:spPr>
            <a:xfrm>
              <a:off x="3718065" y="4144688"/>
              <a:ext cx="208230" cy="8893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76" y="1"/>
                  </a:moveTo>
                  <a:cubicBezTo>
                    <a:pt x="0" y="291"/>
                    <a:pt x="135" y="668"/>
                    <a:pt x="135" y="668"/>
                  </a:cubicBezTo>
                  <a:lnTo>
                    <a:pt x="713" y="668"/>
                  </a:lnTo>
                  <a:lnTo>
                    <a:pt x="2268" y="1027"/>
                  </a:lnTo>
                  <a:lnTo>
                    <a:pt x="2406" y="429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59"/>
            <p:cNvSpPr/>
            <p:nvPr/>
          </p:nvSpPr>
          <p:spPr>
            <a:xfrm>
              <a:off x="3913316" y="4014753"/>
              <a:ext cx="369657" cy="234435"/>
            </a:xfrm>
            <a:custGeom>
              <a:avLst/>
              <a:gdLst/>
              <a:ahLst/>
              <a:cxnLst/>
              <a:rect l="l" t="t" r="r" b="b"/>
              <a:pathLst>
                <a:path w="4273" h="2710" extrusionOk="0">
                  <a:moveTo>
                    <a:pt x="2204" y="0"/>
                  </a:moveTo>
                  <a:cubicBezTo>
                    <a:pt x="476" y="0"/>
                    <a:pt x="0" y="2472"/>
                    <a:pt x="0" y="2472"/>
                  </a:cubicBezTo>
                  <a:lnTo>
                    <a:pt x="943" y="2709"/>
                  </a:lnTo>
                  <a:lnTo>
                    <a:pt x="3633" y="2709"/>
                  </a:lnTo>
                  <a:lnTo>
                    <a:pt x="4273" y="2377"/>
                  </a:lnTo>
                  <a:cubicBezTo>
                    <a:pt x="4273" y="2377"/>
                    <a:pt x="39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59"/>
            <p:cNvSpPr/>
            <p:nvPr/>
          </p:nvSpPr>
          <p:spPr>
            <a:xfrm>
              <a:off x="4900123" y="4013109"/>
              <a:ext cx="371733" cy="222151"/>
            </a:xfrm>
            <a:custGeom>
              <a:avLst/>
              <a:gdLst/>
              <a:ahLst/>
              <a:cxnLst/>
              <a:rect l="l" t="t" r="r" b="b"/>
              <a:pathLst>
                <a:path w="4297" h="2568" extrusionOk="0">
                  <a:moveTo>
                    <a:pt x="2197" y="1"/>
                  </a:moveTo>
                  <a:cubicBezTo>
                    <a:pt x="1449" y="1"/>
                    <a:pt x="449" y="510"/>
                    <a:pt x="1" y="2288"/>
                  </a:cubicBezTo>
                  <a:lnTo>
                    <a:pt x="1043" y="2568"/>
                  </a:lnTo>
                  <a:lnTo>
                    <a:pt x="3515" y="2568"/>
                  </a:lnTo>
                  <a:lnTo>
                    <a:pt x="4296" y="2315"/>
                  </a:lnTo>
                  <a:cubicBezTo>
                    <a:pt x="3844" y="449"/>
                    <a:pt x="2940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59"/>
            <p:cNvSpPr/>
            <p:nvPr/>
          </p:nvSpPr>
          <p:spPr>
            <a:xfrm>
              <a:off x="4941301" y="4038629"/>
              <a:ext cx="297335" cy="29741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67" y="3438"/>
                    <a:pt x="3437" y="2672"/>
                    <a:pt x="3437" y="1721"/>
                  </a:cubicBezTo>
                  <a:cubicBezTo>
                    <a:pt x="3437" y="771"/>
                    <a:pt x="2667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59"/>
            <p:cNvSpPr/>
            <p:nvPr/>
          </p:nvSpPr>
          <p:spPr>
            <a:xfrm>
              <a:off x="4992255" y="4100310"/>
              <a:ext cx="195426" cy="174140"/>
            </a:xfrm>
            <a:custGeom>
              <a:avLst/>
              <a:gdLst/>
              <a:ahLst/>
              <a:cxnLst/>
              <a:rect l="l" t="t" r="r" b="b"/>
              <a:pathLst>
                <a:path w="2259" h="2013" extrusionOk="0">
                  <a:moveTo>
                    <a:pt x="1130" y="1"/>
                  </a:moveTo>
                  <a:cubicBezTo>
                    <a:pt x="706" y="1"/>
                    <a:pt x="312" y="272"/>
                    <a:pt x="173" y="698"/>
                  </a:cubicBezTo>
                  <a:cubicBezTo>
                    <a:pt x="1" y="1223"/>
                    <a:pt x="292" y="1793"/>
                    <a:pt x="817" y="1962"/>
                  </a:cubicBezTo>
                  <a:cubicBezTo>
                    <a:pt x="921" y="1996"/>
                    <a:pt x="1027" y="2012"/>
                    <a:pt x="1130" y="2012"/>
                  </a:cubicBezTo>
                  <a:cubicBezTo>
                    <a:pt x="1554" y="2012"/>
                    <a:pt x="1947" y="1743"/>
                    <a:pt x="2085" y="1319"/>
                  </a:cubicBezTo>
                  <a:cubicBezTo>
                    <a:pt x="2258" y="790"/>
                    <a:pt x="1967" y="222"/>
                    <a:pt x="1442" y="50"/>
                  </a:cubicBezTo>
                  <a:cubicBezTo>
                    <a:pt x="1338" y="17"/>
                    <a:pt x="1233" y="1"/>
                    <a:pt x="1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59"/>
            <p:cNvSpPr/>
            <p:nvPr/>
          </p:nvSpPr>
          <p:spPr>
            <a:xfrm>
              <a:off x="4997618" y="4104895"/>
              <a:ext cx="184699" cy="165056"/>
            </a:xfrm>
            <a:custGeom>
              <a:avLst/>
              <a:gdLst/>
              <a:ahLst/>
              <a:cxnLst/>
              <a:rect l="l" t="t" r="r" b="b"/>
              <a:pathLst>
                <a:path w="2135" h="1908" extrusionOk="0">
                  <a:moveTo>
                    <a:pt x="1068" y="1"/>
                  </a:moveTo>
                  <a:cubicBezTo>
                    <a:pt x="668" y="1"/>
                    <a:pt x="294" y="256"/>
                    <a:pt x="161" y="660"/>
                  </a:cubicBezTo>
                  <a:cubicBezTo>
                    <a:pt x="0" y="1158"/>
                    <a:pt x="272" y="1699"/>
                    <a:pt x="775" y="1860"/>
                  </a:cubicBezTo>
                  <a:cubicBezTo>
                    <a:pt x="872" y="1892"/>
                    <a:pt x="972" y="1907"/>
                    <a:pt x="1069" y="1907"/>
                  </a:cubicBezTo>
                  <a:cubicBezTo>
                    <a:pt x="1469" y="1907"/>
                    <a:pt x="1841" y="1651"/>
                    <a:pt x="1974" y="1250"/>
                  </a:cubicBezTo>
                  <a:cubicBezTo>
                    <a:pt x="2135" y="748"/>
                    <a:pt x="1863" y="212"/>
                    <a:pt x="1360" y="47"/>
                  </a:cubicBezTo>
                  <a:cubicBezTo>
                    <a:pt x="1264" y="16"/>
                    <a:pt x="1165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59"/>
            <p:cNvSpPr/>
            <p:nvPr/>
          </p:nvSpPr>
          <p:spPr>
            <a:xfrm>
              <a:off x="5020803" y="4125657"/>
              <a:ext cx="138329" cy="123619"/>
            </a:xfrm>
            <a:custGeom>
              <a:avLst/>
              <a:gdLst/>
              <a:ahLst/>
              <a:cxnLst/>
              <a:rect l="l" t="t" r="r" b="b"/>
              <a:pathLst>
                <a:path w="1599" h="1429" extrusionOk="0">
                  <a:moveTo>
                    <a:pt x="796" y="1"/>
                  </a:moveTo>
                  <a:cubicBezTo>
                    <a:pt x="496" y="1"/>
                    <a:pt x="217" y="191"/>
                    <a:pt x="119" y="493"/>
                  </a:cubicBezTo>
                  <a:cubicBezTo>
                    <a:pt x="1" y="868"/>
                    <a:pt x="204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80" y="934"/>
                  </a:cubicBezTo>
                  <a:cubicBezTo>
                    <a:pt x="1598" y="557"/>
                    <a:pt x="1395" y="156"/>
                    <a:pt x="1020" y="37"/>
                  </a:cubicBezTo>
                  <a:cubicBezTo>
                    <a:pt x="945" y="13"/>
                    <a:pt x="870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59"/>
            <p:cNvSpPr/>
            <p:nvPr/>
          </p:nvSpPr>
          <p:spPr>
            <a:xfrm>
              <a:off x="5070545" y="4170036"/>
              <a:ext cx="38843" cy="34603"/>
            </a:xfrm>
            <a:custGeom>
              <a:avLst/>
              <a:gdLst/>
              <a:ahLst/>
              <a:cxnLst/>
              <a:rect l="l" t="t" r="r" b="b"/>
              <a:pathLst>
                <a:path w="449" h="400" extrusionOk="0">
                  <a:moveTo>
                    <a:pt x="224" y="0"/>
                  </a:moveTo>
                  <a:cubicBezTo>
                    <a:pt x="140" y="0"/>
                    <a:pt x="63" y="55"/>
                    <a:pt x="35" y="141"/>
                  </a:cubicBezTo>
                  <a:cubicBezTo>
                    <a:pt x="1" y="244"/>
                    <a:pt x="58" y="355"/>
                    <a:pt x="161" y="389"/>
                  </a:cubicBezTo>
                  <a:cubicBezTo>
                    <a:pt x="183" y="396"/>
                    <a:pt x="204" y="400"/>
                    <a:pt x="225" y="400"/>
                  </a:cubicBezTo>
                  <a:cubicBezTo>
                    <a:pt x="309" y="400"/>
                    <a:pt x="386" y="346"/>
                    <a:pt x="414" y="263"/>
                  </a:cubicBezTo>
                  <a:cubicBezTo>
                    <a:pt x="448" y="156"/>
                    <a:pt x="391" y="44"/>
                    <a:pt x="287" y="10"/>
                  </a:cubicBezTo>
                  <a:cubicBezTo>
                    <a:pt x="266" y="4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59"/>
            <p:cNvSpPr/>
            <p:nvPr/>
          </p:nvSpPr>
          <p:spPr>
            <a:xfrm>
              <a:off x="5079110" y="4123494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1" y="0"/>
                  </a:moveTo>
                  <a:lnTo>
                    <a:pt x="62" y="674"/>
                  </a:lnTo>
                  <a:lnTo>
                    <a:pt x="188" y="67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59"/>
            <p:cNvSpPr/>
            <p:nvPr/>
          </p:nvSpPr>
          <p:spPr>
            <a:xfrm>
              <a:off x="5029107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126" y="1"/>
                  </a:moveTo>
                  <a:lnTo>
                    <a:pt x="66" y="108"/>
                  </a:lnTo>
                  <a:lnTo>
                    <a:pt x="0" y="216"/>
                  </a:lnTo>
                  <a:lnTo>
                    <a:pt x="617" y="499"/>
                  </a:lnTo>
                  <a:lnTo>
                    <a:pt x="648" y="446"/>
                  </a:lnTo>
                  <a:lnTo>
                    <a:pt x="678" y="39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59"/>
            <p:cNvSpPr/>
            <p:nvPr/>
          </p:nvSpPr>
          <p:spPr>
            <a:xfrm>
              <a:off x="5029107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7" y="1"/>
                  </a:moveTo>
                  <a:lnTo>
                    <a:pt x="0" y="285"/>
                  </a:lnTo>
                  <a:lnTo>
                    <a:pt x="66" y="392"/>
                  </a:lnTo>
                  <a:lnTo>
                    <a:pt x="126" y="499"/>
                  </a:lnTo>
                  <a:lnTo>
                    <a:pt x="678" y="108"/>
                  </a:lnTo>
                  <a:lnTo>
                    <a:pt x="648" y="5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59"/>
            <p:cNvSpPr/>
            <p:nvPr/>
          </p:nvSpPr>
          <p:spPr>
            <a:xfrm>
              <a:off x="5079110" y="4193133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62" y="0"/>
                  </a:moveTo>
                  <a:lnTo>
                    <a:pt x="1" y="674"/>
                  </a:lnTo>
                  <a:lnTo>
                    <a:pt x="250" y="67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59"/>
            <p:cNvSpPr/>
            <p:nvPr/>
          </p:nvSpPr>
          <p:spPr>
            <a:xfrm>
              <a:off x="5092086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" y="1"/>
                  </a:moveTo>
                  <a:lnTo>
                    <a:pt x="31" y="55"/>
                  </a:lnTo>
                  <a:lnTo>
                    <a:pt x="1" y="108"/>
                  </a:lnTo>
                  <a:lnTo>
                    <a:pt x="553" y="499"/>
                  </a:lnTo>
                  <a:lnTo>
                    <a:pt x="617" y="392"/>
                  </a:lnTo>
                  <a:lnTo>
                    <a:pt x="679" y="28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59"/>
            <p:cNvSpPr/>
            <p:nvPr/>
          </p:nvSpPr>
          <p:spPr>
            <a:xfrm>
              <a:off x="5092086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553" y="1"/>
                  </a:moveTo>
                  <a:lnTo>
                    <a:pt x="1" y="391"/>
                  </a:lnTo>
                  <a:lnTo>
                    <a:pt x="31" y="446"/>
                  </a:lnTo>
                  <a:lnTo>
                    <a:pt x="61" y="499"/>
                  </a:lnTo>
                  <a:lnTo>
                    <a:pt x="679" y="216"/>
                  </a:lnTo>
                  <a:lnTo>
                    <a:pt x="617" y="10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59"/>
            <p:cNvSpPr/>
            <p:nvPr/>
          </p:nvSpPr>
          <p:spPr>
            <a:xfrm>
              <a:off x="5080840" y="4179119"/>
              <a:ext cx="18254" cy="16436"/>
            </a:xfrm>
            <a:custGeom>
              <a:avLst/>
              <a:gdLst/>
              <a:ahLst/>
              <a:cxnLst/>
              <a:rect l="l" t="t" r="r" b="b"/>
              <a:pathLst>
                <a:path w="211" h="190" extrusionOk="0">
                  <a:moveTo>
                    <a:pt x="107" y="1"/>
                  </a:moveTo>
                  <a:cubicBezTo>
                    <a:pt x="66" y="1"/>
                    <a:pt x="28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5" y="189"/>
                  </a:cubicBezTo>
                  <a:cubicBezTo>
                    <a:pt x="146" y="189"/>
                    <a:pt x="183" y="164"/>
                    <a:pt x="195" y="123"/>
                  </a:cubicBezTo>
                  <a:cubicBezTo>
                    <a:pt x="211" y="74"/>
                    <a:pt x="184" y="20"/>
                    <a:pt x="134" y="5"/>
                  </a:cubicBezTo>
                  <a:cubicBezTo>
                    <a:pt x="125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59"/>
            <p:cNvSpPr/>
            <p:nvPr/>
          </p:nvSpPr>
          <p:spPr>
            <a:xfrm>
              <a:off x="3955099" y="4038629"/>
              <a:ext cx="297767" cy="297413"/>
            </a:xfrm>
            <a:custGeom>
              <a:avLst/>
              <a:gdLst/>
              <a:ahLst/>
              <a:cxnLst/>
              <a:rect l="l" t="t" r="r" b="b"/>
              <a:pathLst>
                <a:path w="3442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71" y="3438"/>
                    <a:pt x="3441" y="2672"/>
                    <a:pt x="3441" y="1721"/>
                  </a:cubicBezTo>
                  <a:cubicBezTo>
                    <a:pt x="3441" y="771"/>
                    <a:pt x="267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59"/>
            <p:cNvSpPr/>
            <p:nvPr/>
          </p:nvSpPr>
          <p:spPr>
            <a:xfrm>
              <a:off x="4006486" y="4100310"/>
              <a:ext cx="194994" cy="174140"/>
            </a:xfrm>
            <a:custGeom>
              <a:avLst/>
              <a:gdLst/>
              <a:ahLst/>
              <a:cxnLst/>
              <a:rect l="l" t="t" r="r" b="b"/>
              <a:pathLst>
                <a:path w="2254" h="2013" extrusionOk="0">
                  <a:moveTo>
                    <a:pt x="1125" y="1"/>
                  </a:moveTo>
                  <a:cubicBezTo>
                    <a:pt x="701" y="1"/>
                    <a:pt x="308" y="272"/>
                    <a:pt x="168" y="698"/>
                  </a:cubicBezTo>
                  <a:cubicBezTo>
                    <a:pt x="0" y="1223"/>
                    <a:pt x="287" y="1793"/>
                    <a:pt x="816" y="1962"/>
                  </a:cubicBezTo>
                  <a:cubicBezTo>
                    <a:pt x="920" y="1996"/>
                    <a:pt x="1025" y="2012"/>
                    <a:pt x="1129" y="2012"/>
                  </a:cubicBezTo>
                  <a:cubicBezTo>
                    <a:pt x="1552" y="2012"/>
                    <a:pt x="1946" y="1743"/>
                    <a:pt x="2084" y="1319"/>
                  </a:cubicBezTo>
                  <a:cubicBezTo>
                    <a:pt x="2253" y="790"/>
                    <a:pt x="1965" y="222"/>
                    <a:pt x="1437" y="50"/>
                  </a:cubicBezTo>
                  <a:cubicBezTo>
                    <a:pt x="1333" y="17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59"/>
            <p:cNvSpPr/>
            <p:nvPr/>
          </p:nvSpPr>
          <p:spPr>
            <a:xfrm>
              <a:off x="4011417" y="4104895"/>
              <a:ext cx="185045" cy="165056"/>
            </a:xfrm>
            <a:custGeom>
              <a:avLst/>
              <a:gdLst/>
              <a:ahLst/>
              <a:cxnLst/>
              <a:rect l="l" t="t" r="r" b="b"/>
              <a:pathLst>
                <a:path w="2139" h="1908" extrusionOk="0">
                  <a:moveTo>
                    <a:pt x="1071" y="1"/>
                  </a:moveTo>
                  <a:cubicBezTo>
                    <a:pt x="668" y="1"/>
                    <a:pt x="294" y="256"/>
                    <a:pt x="165" y="660"/>
                  </a:cubicBezTo>
                  <a:cubicBezTo>
                    <a:pt x="0" y="1158"/>
                    <a:pt x="276" y="1699"/>
                    <a:pt x="774" y="1860"/>
                  </a:cubicBezTo>
                  <a:cubicBezTo>
                    <a:pt x="873" y="1892"/>
                    <a:pt x="973" y="1907"/>
                    <a:pt x="1071" y="1907"/>
                  </a:cubicBezTo>
                  <a:cubicBezTo>
                    <a:pt x="1473" y="1907"/>
                    <a:pt x="1844" y="1651"/>
                    <a:pt x="1974" y="1250"/>
                  </a:cubicBezTo>
                  <a:cubicBezTo>
                    <a:pt x="2138" y="748"/>
                    <a:pt x="1862" y="212"/>
                    <a:pt x="1365" y="47"/>
                  </a:cubicBezTo>
                  <a:cubicBezTo>
                    <a:pt x="1267" y="16"/>
                    <a:pt x="1168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59"/>
            <p:cNvSpPr/>
            <p:nvPr/>
          </p:nvSpPr>
          <p:spPr>
            <a:xfrm>
              <a:off x="4034601" y="4125657"/>
              <a:ext cx="138676" cy="123619"/>
            </a:xfrm>
            <a:custGeom>
              <a:avLst/>
              <a:gdLst/>
              <a:ahLst/>
              <a:cxnLst/>
              <a:rect l="l" t="t" r="r" b="b"/>
              <a:pathLst>
                <a:path w="1603" h="1429" extrusionOk="0">
                  <a:moveTo>
                    <a:pt x="800" y="1"/>
                  </a:moveTo>
                  <a:cubicBezTo>
                    <a:pt x="500" y="1"/>
                    <a:pt x="222" y="191"/>
                    <a:pt x="123" y="493"/>
                  </a:cubicBezTo>
                  <a:cubicBezTo>
                    <a:pt x="1" y="868"/>
                    <a:pt x="208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79" y="934"/>
                  </a:cubicBezTo>
                  <a:cubicBezTo>
                    <a:pt x="1603" y="557"/>
                    <a:pt x="1396" y="156"/>
                    <a:pt x="1023" y="37"/>
                  </a:cubicBezTo>
                  <a:cubicBezTo>
                    <a:pt x="949" y="13"/>
                    <a:pt x="874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59"/>
            <p:cNvSpPr/>
            <p:nvPr/>
          </p:nvSpPr>
          <p:spPr>
            <a:xfrm>
              <a:off x="4084344" y="4170036"/>
              <a:ext cx="39189" cy="34603"/>
            </a:xfrm>
            <a:custGeom>
              <a:avLst/>
              <a:gdLst/>
              <a:ahLst/>
              <a:cxnLst/>
              <a:rect l="l" t="t" r="r" b="b"/>
              <a:pathLst>
                <a:path w="453" h="400" extrusionOk="0">
                  <a:moveTo>
                    <a:pt x="226" y="0"/>
                  </a:moveTo>
                  <a:cubicBezTo>
                    <a:pt x="142" y="0"/>
                    <a:pt x="63" y="55"/>
                    <a:pt x="35" y="141"/>
                  </a:cubicBezTo>
                  <a:cubicBezTo>
                    <a:pt x="0" y="244"/>
                    <a:pt x="57" y="355"/>
                    <a:pt x="165" y="389"/>
                  </a:cubicBezTo>
                  <a:cubicBezTo>
                    <a:pt x="186" y="396"/>
                    <a:pt x="207" y="400"/>
                    <a:pt x="227" y="400"/>
                  </a:cubicBezTo>
                  <a:cubicBezTo>
                    <a:pt x="311" y="400"/>
                    <a:pt x="391" y="346"/>
                    <a:pt x="418" y="263"/>
                  </a:cubicBezTo>
                  <a:cubicBezTo>
                    <a:pt x="453" y="156"/>
                    <a:pt x="395" y="44"/>
                    <a:pt x="287" y="10"/>
                  </a:cubicBezTo>
                  <a:cubicBezTo>
                    <a:pt x="267" y="4"/>
                    <a:pt x="24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59"/>
            <p:cNvSpPr/>
            <p:nvPr/>
          </p:nvSpPr>
          <p:spPr>
            <a:xfrm>
              <a:off x="4093254" y="4123494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0" y="0"/>
                  </a:moveTo>
                  <a:lnTo>
                    <a:pt x="62" y="674"/>
                  </a:lnTo>
                  <a:lnTo>
                    <a:pt x="184" y="67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59"/>
            <p:cNvSpPr/>
            <p:nvPr/>
          </p:nvSpPr>
          <p:spPr>
            <a:xfrm>
              <a:off x="4043252" y="4145986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123" y="1"/>
                  </a:moveTo>
                  <a:lnTo>
                    <a:pt x="62" y="108"/>
                  </a:lnTo>
                  <a:lnTo>
                    <a:pt x="0" y="216"/>
                  </a:lnTo>
                  <a:lnTo>
                    <a:pt x="613" y="499"/>
                  </a:lnTo>
                  <a:lnTo>
                    <a:pt x="644" y="446"/>
                  </a:lnTo>
                  <a:lnTo>
                    <a:pt x="675" y="39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59"/>
            <p:cNvSpPr/>
            <p:nvPr/>
          </p:nvSpPr>
          <p:spPr>
            <a:xfrm>
              <a:off x="4043252" y="4185434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613" y="1"/>
                  </a:moveTo>
                  <a:lnTo>
                    <a:pt x="0" y="285"/>
                  </a:lnTo>
                  <a:lnTo>
                    <a:pt x="62" y="392"/>
                  </a:lnTo>
                  <a:lnTo>
                    <a:pt x="123" y="499"/>
                  </a:lnTo>
                  <a:lnTo>
                    <a:pt x="675" y="108"/>
                  </a:lnTo>
                  <a:lnTo>
                    <a:pt x="644" y="5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59"/>
            <p:cNvSpPr/>
            <p:nvPr/>
          </p:nvSpPr>
          <p:spPr>
            <a:xfrm>
              <a:off x="4093254" y="4193133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62" y="0"/>
                  </a:moveTo>
                  <a:lnTo>
                    <a:pt x="0" y="674"/>
                  </a:lnTo>
                  <a:lnTo>
                    <a:pt x="246" y="67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59"/>
            <p:cNvSpPr/>
            <p:nvPr/>
          </p:nvSpPr>
          <p:spPr>
            <a:xfrm>
              <a:off x="4106231" y="4185434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2" y="1"/>
                  </a:moveTo>
                  <a:lnTo>
                    <a:pt x="31" y="55"/>
                  </a:lnTo>
                  <a:lnTo>
                    <a:pt x="0" y="108"/>
                  </a:lnTo>
                  <a:lnTo>
                    <a:pt x="552" y="499"/>
                  </a:lnTo>
                  <a:lnTo>
                    <a:pt x="614" y="392"/>
                  </a:lnTo>
                  <a:lnTo>
                    <a:pt x="674" y="28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59"/>
            <p:cNvSpPr/>
            <p:nvPr/>
          </p:nvSpPr>
          <p:spPr>
            <a:xfrm>
              <a:off x="4106231" y="4145986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552" y="1"/>
                  </a:moveTo>
                  <a:lnTo>
                    <a:pt x="0" y="391"/>
                  </a:lnTo>
                  <a:lnTo>
                    <a:pt x="31" y="446"/>
                  </a:lnTo>
                  <a:lnTo>
                    <a:pt x="62" y="499"/>
                  </a:lnTo>
                  <a:lnTo>
                    <a:pt x="674" y="216"/>
                  </a:lnTo>
                  <a:lnTo>
                    <a:pt x="614" y="108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59"/>
            <p:cNvSpPr/>
            <p:nvPr/>
          </p:nvSpPr>
          <p:spPr>
            <a:xfrm>
              <a:off x="4094638" y="4179119"/>
              <a:ext cx="18600" cy="16436"/>
            </a:xfrm>
            <a:custGeom>
              <a:avLst/>
              <a:gdLst/>
              <a:ahLst/>
              <a:cxnLst/>
              <a:rect l="l" t="t" r="r" b="b"/>
              <a:pathLst>
                <a:path w="215" h="190" extrusionOk="0">
                  <a:moveTo>
                    <a:pt x="110" y="1"/>
                  </a:moveTo>
                  <a:cubicBezTo>
                    <a:pt x="70" y="1"/>
                    <a:pt x="31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6" y="189"/>
                  </a:cubicBezTo>
                  <a:cubicBezTo>
                    <a:pt x="146" y="189"/>
                    <a:pt x="184" y="164"/>
                    <a:pt x="200" y="123"/>
                  </a:cubicBezTo>
                  <a:cubicBezTo>
                    <a:pt x="214" y="74"/>
                    <a:pt x="188" y="20"/>
                    <a:pt x="138" y="5"/>
                  </a:cubicBezTo>
                  <a:cubicBezTo>
                    <a:pt x="129" y="2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59"/>
            <p:cNvSpPr/>
            <p:nvPr/>
          </p:nvSpPr>
          <p:spPr>
            <a:xfrm>
              <a:off x="4519916" y="3646485"/>
              <a:ext cx="375972" cy="226477"/>
            </a:xfrm>
            <a:custGeom>
              <a:avLst/>
              <a:gdLst/>
              <a:ahLst/>
              <a:cxnLst/>
              <a:rect l="l" t="t" r="r" b="b"/>
              <a:pathLst>
                <a:path w="4346" h="2618" extrusionOk="0">
                  <a:moveTo>
                    <a:pt x="1" y="0"/>
                  </a:moveTo>
                  <a:lnTo>
                    <a:pt x="1" y="2617"/>
                  </a:lnTo>
                  <a:lnTo>
                    <a:pt x="4227" y="2617"/>
                  </a:lnTo>
                  <a:lnTo>
                    <a:pt x="4346" y="2131"/>
                  </a:lnTo>
                  <a:lnTo>
                    <a:pt x="2928" y="146"/>
                  </a:lnTo>
                  <a:lnTo>
                    <a:pt x="2905" y="146"/>
                  </a:lnTo>
                  <a:cubicBezTo>
                    <a:pt x="1989" y="62"/>
                    <a:pt x="73" y="4"/>
                    <a:pt x="54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59"/>
            <p:cNvSpPr/>
            <p:nvPr/>
          </p:nvSpPr>
          <p:spPr>
            <a:xfrm>
              <a:off x="4524242" y="3651416"/>
              <a:ext cx="366370" cy="217220"/>
            </a:xfrm>
            <a:custGeom>
              <a:avLst/>
              <a:gdLst/>
              <a:ahLst/>
              <a:cxnLst/>
              <a:rect l="l" t="t" r="r" b="b"/>
              <a:pathLst>
                <a:path w="4235" h="2511" extrusionOk="0">
                  <a:moveTo>
                    <a:pt x="144" y="1"/>
                  </a:moveTo>
                  <a:cubicBezTo>
                    <a:pt x="66" y="1"/>
                    <a:pt x="0" y="64"/>
                    <a:pt x="0" y="146"/>
                  </a:cubicBezTo>
                  <a:lnTo>
                    <a:pt x="0" y="2369"/>
                  </a:lnTo>
                  <a:cubicBezTo>
                    <a:pt x="0" y="2445"/>
                    <a:pt x="66" y="2511"/>
                    <a:pt x="146" y="2511"/>
                  </a:cubicBezTo>
                  <a:lnTo>
                    <a:pt x="4024" y="2511"/>
                  </a:lnTo>
                  <a:cubicBezTo>
                    <a:pt x="4093" y="2511"/>
                    <a:pt x="4151" y="2465"/>
                    <a:pt x="4165" y="2403"/>
                  </a:cubicBezTo>
                  <a:lnTo>
                    <a:pt x="4227" y="2150"/>
                  </a:lnTo>
                  <a:cubicBezTo>
                    <a:pt x="4234" y="2108"/>
                    <a:pt x="4227" y="2067"/>
                    <a:pt x="4204" y="2032"/>
                  </a:cubicBezTo>
                  <a:lnTo>
                    <a:pt x="2890" y="192"/>
                  </a:lnTo>
                  <a:cubicBezTo>
                    <a:pt x="2867" y="158"/>
                    <a:pt x="2828" y="135"/>
                    <a:pt x="2786" y="135"/>
                  </a:cubicBezTo>
                  <a:cubicBezTo>
                    <a:pt x="2671" y="123"/>
                    <a:pt x="2549" y="116"/>
                    <a:pt x="2418" y="104"/>
                  </a:cubicBezTo>
                  <a:cubicBezTo>
                    <a:pt x="2077" y="81"/>
                    <a:pt x="1686" y="62"/>
                    <a:pt x="1314" y="47"/>
                  </a:cubicBezTo>
                  <a:cubicBezTo>
                    <a:pt x="1277" y="43"/>
                    <a:pt x="1234" y="43"/>
                    <a:pt x="1192" y="43"/>
                  </a:cubicBezTo>
                  <a:cubicBezTo>
                    <a:pt x="1058" y="35"/>
                    <a:pt x="927" y="31"/>
                    <a:pt x="801" y="24"/>
                  </a:cubicBezTo>
                  <a:cubicBezTo>
                    <a:pt x="525" y="16"/>
                    <a:pt x="292" y="5"/>
                    <a:pt x="150" y="1"/>
                  </a:cubicBezTo>
                  <a:cubicBezTo>
                    <a:pt x="148" y="1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59"/>
            <p:cNvSpPr/>
            <p:nvPr/>
          </p:nvSpPr>
          <p:spPr>
            <a:xfrm>
              <a:off x="4739389" y="3661105"/>
              <a:ext cx="84261" cy="207531"/>
            </a:xfrm>
            <a:custGeom>
              <a:avLst/>
              <a:gdLst/>
              <a:ahLst/>
              <a:cxnLst/>
              <a:rect l="l" t="t" r="r" b="b"/>
              <a:pathLst>
                <a:path w="974" h="2399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226"/>
                    <a:pt x="345" y="2249"/>
                    <a:pt x="345" y="2299"/>
                  </a:cubicBezTo>
                  <a:cubicBezTo>
                    <a:pt x="345" y="2353"/>
                    <a:pt x="230" y="2399"/>
                    <a:pt x="230" y="2399"/>
                  </a:cubicBezTo>
                  <a:lnTo>
                    <a:pt x="974" y="2399"/>
                  </a:lnTo>
                  <a:cubicBezTo>
                    <a:pt x="974" y="2399"/>
                    <a:pt x="877" y="2387"/>
                    <a:pt x="836" y="2318"/>
                  </a:cubicBezTo>
                  <a:cubicBezTo>
                    <a:pt x="790" y="2249"/>
                    <a:pt x="184" y="61"/>
                    <a:pt x="226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59"/>
            <p:cNvSpPr/>
            <p:nvPr/>
          </p:nvSpPr>
          <p:spPr>
            <a:xfrm>
              <a:off x="4311430" y="3646139"/>
              <a:ext cx="154853" cy="226823"/>
            </a:xfrm>
            <a:custGeom>
              <a:avLst/>
              <a:gdLst/>
              <a:ahLst/>
              <a:cxnLst/>
              <a:rect l="l" t="t" r="r" b="b"/>
              <a:pathLst>
                <a:path w="1790" h="2622" extrusionOk="0">
                  <a:moveTo>
                    <a:pt x="1330" y="0"/>
                  </a:moveTo>
                  <a:cubicBezTo>
                    <a:pt x="1035" y="0"/>
                    <a:pt x="743" y="8"/>
                    <a:pt x="740" y="8"/>
                  </a:cubicBezTo>
                  <a:lnTo>
                    <a:pt x="709" y="8"/>
                  </a:lnTo>
                  <a:lnTo>
                    <a:pt x="694" y="39"/>
                  </a:lnTo>
                  <a:cubicBezTo>
                    <a:pt x="303" y="959"/>
                    <a:pt x="12" y="2549"/>
                    <a:pt x="8" y="2564"/>
                  </a:cubicBezTo>
                  <a:lnTo>
                    <a:pt x="0" y="2621"/>
                  </a:lnTo>
                  <a:lnTo>
                    <a:pt x="1790" y="2621"/>
                  </a:lnTo>
                  <a:lnTo>
                    <a:pt x="1790" y="8"/>
                  </a:lnTo>
                  <a:lnTo>
                    <a:pt x="1740" y="8"/>
                  </a:lnTo>
                  <a:cubicBezTo>
                    <a:pt x="1640" y="0"/>
                    <a:pt x="1502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59"/>
            <p:cNvSpPr/>
            <p:nvPr/>
          </p:nvSpPr>
          <p:spPr>
            <a:xfrm>
              <a:off x="4316447" y="3650205"/>
              <a:ext cx="145596" cy="218431"/>
            </a:xfrm>
            <a:custGeom>
              <a:avLst/>
              <a:gdLst/>
              <a:ahLst/>
              <a:cxnLst/>
              <a:rect l="l" t="t" r="r" b="b"/>
              <a:pathLst>
                <a:path w="1683" h="2525" extrusionOk="0">
                  <a:moveTo>
                    <a:pt x="1283" y="1"/>
                  </a:moveTo>
                  <a:cubicBezTo>
                    <a:pt x="1203" y="1"/>
                    <a:pt x="1123" y="2"/>
                    <a:pt x="1049" y="3"/>
                  </a:cubicBezTo>
                  <a:cubicBezTo>
                    <a:pt x="1000" y="3"/>
                    <a:pt x="957" y="3"/>
                    <a:pt x="915" y="7"/>
                  </a:cubicBezTo>
                  <a:cubicBezTo>
                    <a:pt x="777" y="7"/>
                    <a:pt x="682" y="11"/>
                    <a:pt x="682" y="11"/>
                  </a:cubicBezTo>
                  <a:cubicBezTo>
                    <a:pt x="575" y="268"/>
                    <a:pt x="475" y="570"/>
                    <a:pt x="386" y="880"/>
                  </a:cubicBezTo>
                  <a:cubicBezTo>
                    <a:pt x="352" y="1000"/>
                    <a:pt x="322" y="1119"/>
                    <a:pt x="291" y="1234"/>
                  </a:cubicBezTo>
                  <a:cubicBezTo>
                    <a:pt x="110" y="1915"/>
                    <a:pt x="0" y="2525"/>
                    <a:pt x="0" y="2525"/>
                  </a:cubicBezTo>
                  <a:lnTo>
                    <a:pt x="1306" y="2525"/>
                  </a:lnTo>
                  <a:cubicBezTo>
                    <a:pt x="1513" y="2525"/>
                    <a:pt x="1682" y="2356"/>
                    <a:pt x="1682" y="2150"/>
                  </a:cubicBezTo>
                  <a:lnTo>
                    <a:pt x="1682" y="11"/>
                  </a:lnTo>
                  <a:cubicBezTo>
                    <a:pt x="1571" y="4"/>
                    <a:pt x="142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59"/>
            <p:cNvSpPr/>
            <p:nvPr/>
          </p:nvSpPr>
          <p:spPr>
            <a:xfrm>
              <a:off x="4763525" y="3782304"/>
              <a:ext cx="164888" cy="94639"/>
            </a:xfrm>
            <a:custGeom>
              <a:avLst/>
              <a:gdLst/>
              <a:ahLst/>
              <a:cxnLst/>
              <a:rect l="l" t="t" r="r" b="b"/>
              <a:pathLst>
                <a:path w="1906" h="1094" extrusionOk="0">
                  <a:moveTo>
                    <a:pt x="838" y="0"/>
                  </a:moveTo>
                  <a:cubicBezTo>
                    <a:pt x="668" y="0"/>
                    <a:pt x="512" y="11"/>
                    <a:pt x="434" y="36"/>
                  </a:cubicBezTo>
                  <a:cubicBezTo>
                    <a:pt x="219" y="105"/>
                    <a:pt x="1" y="925"/>
                    <a:pt x="308" y="1093"/>
                  </a:cubicBezTo>
                  <a:lnTo>
                    <a:pt x="1741" y="1093"/>
                  </a:lnTo>
                  <a:cubicBezTo>
                    <a:pt x="1741" y="1093"/>
                    <a:pt x="1905" y="833"/>
                    <a:pt x="1813" y="699"/>
                  </a:cubicBezTo>
                  <a:lnTo>
                    <a:pt x="1661" y="660"/>
                  </a:lnTo>
                  <a:cubicBezTo>
                    <a:pt x="1661" y="660"/>
                    <a:pt x="1599" y="143"/>
                    <a:pt x="1530" y="74"/>
                  </a:cubicBezTo>
                  <a:cubicBezTo>
                    <a:pt x="1486" y="33"/>
                    <a:pt x="1139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59"/>
            <p:cNvSpPr/>
            <p:nvPr/>
          </p:nvSpPr>
          <p:spPr>
            <a:xfrm>
              <a:off x="3746180" y="3834728"/>
              <a:ext cx="526586" cy="38236"/>
            </a:xfrm>
            <a:custGeom>
              <a:avLst/>
              <a:gdLst/>
              <a:ahLst/>
              <a:cxnLst/>
              <a:rect l="l" t="t" r="r" b="b"/>
              <a:pathLst>
                <a:path w="6087" h="442" extrusionOk="0">
                  <a:moveTo>
                    <a:pt x="901" y="0"/>
                  </a:moveTo>
                  <a:cubicBezTo>
                    <a:pt x="519" y="0"/>
                    <a:pt x="271" y="1"/>
                    <a:pt x="246" y="5"/>
                  </a:cubicBezTo>
                  <a:cubicBezTo>
                    <a:pt x="123" y="17"/>
                    <a:pt x="1" y="254"/>
                    <a:pt x="100" y="441"/>
                  </a:cubicBezTo>
                  <a:lnTo>
                    <a:pt x="5975" y="441"/>
                  </a:lnTo>
                  <a:lnTo>
                    <a:pt x="6086" y="20"/>
                  </a:lnTo>
                  <a:cubicBezTo>
                    <a:pt x="6086" y="20"/>
                    <a:pt x="2427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59"/>
            <p:cNvSpPr/>
            <p:nvPr/>
          </p:nvSpPr>
          <p:spPr>
            <a:xfrm>
              <a:off x="3773777" y="3899783"/>
              <a:ext cx="1153351" cy="5017"/>
            </a:xfrm>
            <a:custGeom>
              <a:avLst/>
              <a:gdLst/>
              <a:ahLst/>
              <a:cxnLst/>
              <a:rect l="l" t="t" r="r" b="b"/>
              <a:pathLst>
                <a:path w="13332" h="58" extrusionOk="0">
                  <a:moveTo>
                    <a:pt x="0" y="0"/>
                  </a:moveTo>
                  <a:lnTo>
                    <a:pt x="0" y="57"/>
                  </a:lnTo>
                  <a:lnTo>
                    <a:pt x="13331" y="57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59"/>
            <p:cNvSpPr/>
            <p:nvPr/>
          </p:nvSpPr>
          <p:spPr>
            <a:xfrm>
              <a:off x="3794885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8" y="1"/>
                  </a:moveTo>
                  <a:cubicBezTo>
                    <a:pt x="59" y="1"/>
                    <a:pt x="39" y="8"/>
                    <a:pt x="24" y="20"/>
                  </a:cubicBezTo>
                  <a:cubicBezTo>
                    <a:pt x="13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9" y="215"/>
                    <a:pt x="24" y="231"/>
                  </a:cubicBezTo>
                  <a:cubicBezTo>
                    <a:pt x="32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5" y="251"/>
                    <a:pt x="78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7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7" y="35"/>
                    <a:pt x="131" y="20"/>
                  </a:cubicBezTo>
                  <a:cubicBezTo>
                    <a:pt x="124" y="16"/>
                    <a:pt x="116" y="8"/>
                    <a:pt x="108" y="4"/>
                  </a:cubicBezTo>
                  <a:cubicBezTo>
                    <a:pt x="97" y="1"/>
                    <a:pt x="89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59"/>
            <p:cNvSpPr/>
            <p:nvPr/>
          </p:nvSpPr>
          <p:spPr>
            <a:xfrm>
              <a:off x="3902675" y="3860594"/>
              <a:ext cx="12976" cy="21800"/>
            </a:xfrm>
            <a:custGeom>
              <a:avLst/>
              <a:gdLst/>
              <a:ahLst/>
              <a:cxnLst/>
              <a:rect l="l" t="t" r="r" b="b"/>
              <a:pathLst>
                <a:path w="150" h="252" extrusionOk="0">
                  <a:moveTo>
                    <a:pt x="77" y="1"/>
                  </a:moveTo>
                  <a:cubicBezTo>
                    <a:pt x="58" y="1"/>
                    <a:pt x="35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2" y="249"/>
                    <a:pt x="59" y="252"/>
                    <a:pt x="67" y="252"/>
                  </a:cubicBezTo>
                  <a:cubicBezTo>
                    <a:pt x="70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3" y="215"/>
                    <a:pt x="150" y="196"/>
                    <a:pt x="150" y="177"/>
                  </a:cubicBezTo>
                  <a:lnTo>
                    <a:pt x="150" y="73"/>
                  </a:lnTo>
                  <a:cubicBezTo>
                    <a:pt x="150" y="54"/>
                    <a:pt x="143" y="35"/>
                    <a:pt x="131" y="20"/>
                  </a:cubicBezTo>
                  <a:cubicBezTo>
                    <a:pt x="123" y="16"/>
                    <a:pt x="116" y="8"/>
                    <a:pt x="104" y="4"/>
                  </a:cubicBezTo>
                  <a:cubicBezTo>
                    <a:pt x="97" y="1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59"/>
            <p:cNvSpPr/>
            <p:nvPr/>
          </p:nvSpPr>
          <p:spPr>
            <a:xfrm>
              <a:off x="4024999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5" y="8"/>
                    <a:pt x="23" y="20"/>
                  </a:cubicBezTo>
                  <a:cubicBezTo>
                    <a:pt x="8" y="35"/>
                    <a:pt x="0" y="54"/>
                    <a:pt x="0" y="73"/>
                  </a:cubicBezTo>
                  <a:lnTo>
                    <a:pt x="0" y="177"/>
                  </a:lnTo>
                  <a:cubicBezTo>
                    <a:pt x="0" y="196"/>
                    <a:pt x="8" y="215"/>
                    <a:pt x="23" y="231"/>
                  </a:cubicBezTo>
                  <a:cubicBezTo>
                    <a:pt x="31" y="238"/>
                    <a:pt x="39" y="242"/>
                    <a:pt x="46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5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5" y="8"/>
                    <a:pt x="104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59"/>
            <p:cNvSpPr/>
            <p:nvPr/>
          </p:nvSpPr>
          <p:spPr>
            <a:xfrm>
              <a:off x="4117823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8" y="8"/>
                    <a:pt x="24" y="20"/>
                  </a:cubicBezTo>
                  <a:cubicBezTo>
                    <a:pt x="12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12" y="215"/>
                    <a:pt x="24" y="231"/>
                  </a:cubicBezTo>
                  <a:cubicBezTo>
                    <a:pt x="31" y="238"/>
                    <a:pt x="38" y="242"/>
                    <a:pt x="50" y="246"/>
                  </a:cubicBezTo>
                  <a:cubicBezTo>
                    <a:pt x="56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9" y="246"/>
                    <a:pt x="130" y="231"/>
                  </a:cubicBezTo>
                  <a:cubicBezTo>
                    <a:pt x="146" y="215"/>
                    <a:pt x="153" y="196"/>
                    <a:pt x="153" y="177"/>
                  </a:cubicBezTo>
                  <a:lnTo>
                    <a:pt x="153" y="73"/>
                  </a:lnTo>
                  <a:cubicBezTo>
                    <a:pt x="153" y="54"/>
                    <a:pt x="146" y="35"/>
                    <a:pt x="130" y="20"/>
                  </a:cubicBezTo>
                  <a:cubicBezTo>
                    <a:pt x="123" y="16"/>
                    <a:pt x="116" y="8"/>
                    <a:pt x="107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59"/>
            <p:cNvSpPr/>
            <p:nvPr/>
          </p:nvSpPr>
          <p:spPr>
            <a:xfrm>
              <a:off x="4225526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7" y="1"/>
                  </a:moveTo>
                  <a:cubicBezTo>
                    <a:pt x="58" y="1"/>
                    <a:pt x="39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6" y="8"/>
                    <a:pt x="108" y="4"/>
                  </a:cubicBezTo>
                  <a:cubicBezTo>
                    <a:pt x="97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7D3F6A9-14D0-CA40-70C6-B464129D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40975"/>
            <a:ext cx="13144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Between 1990 and 2017, vehicle efficiency trends in the USA reveal that non-electric vehicles have 78% lower fuel efficiency and produce higher CO₂ emissions, highlighting the growing importance of electric technology in reducing environmental pollution.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51A50F-0B0D-3F8C-D222-76C5C545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03975"/>
            <a:ext cx="17145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FFB742E-F0C5-755F-9A95-5AA1EB653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67" y="1551002"/>
            <a:ext cx="8224590" cy="291331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Between 1990 and 2017, vehicle efficiency trends in the USA reveal that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Non-Electric vehicles have 52%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lower fuel efficiency and produce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higher CO₂ emissions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highlighting the growing importance of electric technology in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reducing environmental pollution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Google Shape;4896;p40"/>
          <p:cNvSpPr txBox="1">
            <a:spLocks noGrp="1"/>
          </p:cNvSpPr>
          <p:nvPr>
            <p:ph type="title"/>
          </p:nvPr>
        </p:nvSpPr>
        <p:spPr>
          <a:xfrm>
            <a:off x="501344" y="19379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Approaches:</a:t>
            </a:r>
            <a:endParaRPr dirty="0"/>
          </a:p>
        </p:txBody>
      </p:sp>
      <p:sp>
        <p:nvSpPr>
          <p:cNvPr id="4897" name="Google Shape;4897;p40"/>
          <p:cNvSpPr txBox="1">
            <a:spLocks noGrp="1"/>
          </p:cNvSpPr>
          <p:nvPr>
            <p:ph type="title" idx="2"/>
          </p:nvPr>
        </p:nvSpPr>
        <p:spPr>
          <a:xfrm>
            <a:off x="3394228" y="962425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99" name="Google Shape;4899;p40"/>
          <p:cNvSpPr txBox="1">
            <a:spLocks noGrp="1"/>
          </p:cNvSpPr>
          <p:nvPr>
            <p:ph type="title" idx="6"/>
          </p:nvPr>
        </p:nvSpPr>
        <p:spPr>
          <a:xfrm>
            <a:off x="778977" y="2425317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901" name="Google Shape;4901;p40"/>
          <p:cNvSpPr txBox="1">
            <a:spLocks noGrp="1"/>
          </p:cNvSpPr>
          <p:nvPr>
            <p:ph type="title" idx="8"/>
          </p:nvPr>
        </p:nvSpPr>
        <p:spPr>
          <a:xfrm>
            <a:off x="5941097" y="2541138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903" name="Google Shape;4903;p40"/>
          <p:cNvSpPr txBox="1">
            <a:spLocks noGrp="1"/>
          </p:cNvSpPr>
          <p:nvPr>
            <p:ph type="title" idx="4"/>
          </p:nvPr>
        </p:nvSpPr>
        <p:spPr>
          <a:xfrm>
            <a:off x="6061244" y="936576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05" name="Google Shape;4905;p40"/>
          <p:cNvSpPr txBox="1">
            <a:spLocks noGrp="1"/>
          </p:cNvSpPr>
          <p:nvPr>
            <p:ph type="subTitle" idx="9"/>
          </p:nvPr>
        </p:nvSpPr>
        <p:spPr>
          <a:xfrm>
            <a:off x="657432" y="2963710"/>
            <a:ext cx="2495104" cy="875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Fuel  Efficincy vs. Horsepower</a:t>
            </a:r>
            <a:endParaRPr dirty="0"/>
          </a:p>
        </p:txBody>
      </p:sp>
      <p:sp>
        <p:nvSpPr>
          <p:cNvPr id="4906" name="Google Shape;4906;p40"/>
          <p:cNvSpPr txBox="1">
            <a:spLocks noGrp="1"/>
          </p:cNvSpPr>
          <p:nvPr>
            <p:ph type="subTitle" idx="13"/>
          </p:nvPr>
        </p:nvSpPr>
        <p:spPr>
          <a:xfrm>
            <a:off x="6061244" y="3046329"/>
            <a:ext cx="2144100" cy="792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Price VS. Horsepower</a:t>
            </a:r>
            <a:endParaRPr dirty="0"/>
          </a:p>
        </p:txBody>
      </p:sp>
      <p:sp>
        <p:nvSpPr>
          <p:cNvPr id="4907" name="Google Shape;4907;p40"/>
          <p:cNvSpPr txBox="1">
            <a:spLocks noGrp="1"/>
          </p:cNvSpPr>
          <p:nvPr>
            <p:ph type="subTitle" idx="14"/>
          </p:nvPr>
        </p:nvSpPr>
        <p:spPr>
          <a:xfrm>
            <a:off x="6061244" y="1456959"/>
            <a:ext cx="2144100" cy="792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Fuel Efficincy vs. Vehicl Size</a:t>
            </a:r>
            <a:endParaRPr dirty="0"/>
          </a:p>
        </p:txBody>
      </p:sp>
      <p:sp>
        <p:nvSpPr>
          <p:cNvPr id="4908" name="Google Shape;4908;p40"/>
          <p:cNvSpPr txBox="1">
            <a:spLocks noGrp="1"/>
          </p:cNvSpPr>
          <p:nvPr>
            <p:ph type="subTitle" idx="15"/>
          </p:nvPr>
        </p:nvSpPr>
        <p:spPr>
          <a:xfrm>
            <a:off x="3394228" y="3046308"/>
            <a:ext cx="2144100" cy="792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Fuel Efficincy vs.  Price</a:t>
            </a:r>
            <a:endParaRPr dirty="0"/>
          </a:p>
        </p:txBody>
      </p:sp>
      <p:grpSp>
        <p:nvGrpSpPr>
          <p:cNvPr id="4909" name="Google Shape;4909;p40"/>
          <p:cNvGrpSpPr/>
          <p:nvPr/>
        </p:nvGrpSpPr>
        <p:grpSpPr>
          <a:xfrm>
            <a:off x="382242" y="3965504"/>
            <a:ext cx="1609760" cy="788436"/>
            <a:chOff x="5302117" y="778706"/>
            <a:chExt cx="1609760" cy="788436"/>
          </a:xfrm>
        </p:grpSpPr>
        <p:sp>
          <p:nvSpPr>
            <p:cNvPr id="4910" name="Google Shape;4910;p40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0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0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0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0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0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40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0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0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0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0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0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40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0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0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0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0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0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0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0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40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40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40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40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0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40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40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5" name="Google Shape;4975;p40"/>
          <p:cNvGrpSpPr/>
          <p:nvPr/>
        </p:nvGrpSpPr>
        <p:grpSpPr>
          <a:xfrm>
            <a:off x="8268025" y="4015998"/>
            <a:ext cx="282810" cy="637787"/>
            <a:chOff x="6229555" y="157796"/>
            <a:chExt cx="240321" cy="541967"/>
          </a:xfrm>
        </p:grpSpPr>
        <p:sp>
          <p:nvSpPr>
            <p:cNvPr id="4976" name="Google Shape;4976;p40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40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8" name="Google Shape;4978;p40"/>
          <p:cNvGrpSpPr/>
          <p:nvPr/>
        </p:nvGrpSpPr>
        <p:grpSpPr>
          <a:xfrm>
            <a:off x="7996773" y="4018645"/>
            <a:ext cx="348379" cy="632488"/>
            <a:chOff x="9013159" y="960258"/>
            <a:chExt cx="296039" cy="537464"/>
          </a:xfrm>
        </p:grpSpPr>
        <p:sp>
          <p:nvSpPr>
            <p:cNvPr id="4979" name="Google Shape;4979;p40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1" name="Google Shape;4981;p40"/>
          <p:cNvGrpSpPr/>
          <p:nvPr/>
        </p:nvGrpSpPr>
        <p:grpSpPr>
          <a:xfrm>
            <a:off x="8063115" y="1991363"/>
            <a:ext cx="1936841" cy="1205022"/>
            <a:chOff x="3846690" y="770050"/>
            <a:chExt cx="1788734" cy="1053802"/>
          </a:xfrm>
        </p:grpSpPr>
        <p:sp>
          <p:nvSpPr>
            <p:cNvPr id="4982" name="Google Shape;4982;p40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0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0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0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0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0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0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0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0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897;p40">
            <a:extLst>
              <a:ext uri="{FF2B5EF4-FFF2-40B4-BE49-F238E27FC236}">
                <a16:creationId xmlns:a16="http://schemas.microsoft.com/office/drawing/2014/main" id="{73AFCAEA-FA65-E2E4-64A3-FB7C7D08D273}"/>
              </a:ext>
            </a:extLst>
          </p:cNvPr>
          <p:cNvSpPr txBox="1">
            <a:spLocks/>
          </p:cNvSpPr>
          <p:nvPr/>
        </p:nvSpPr>
        <p:spPr>
          <a:xfrm>
            <a:off x="727212" y="962425"/>
            <a:ext cx="2144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anga One"/>
              <a:buNone/>
              <a:defRPr sz="30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8" name="Google Shape;4897;p40">
            <a:extLst>
              <a:ext uri="{FF2B5EF4-FFF2-40B4-BE49-F238E27FC236}">
                <a16:creationId xmlns:a16="http://schemas.microsoft.com/office/drawing/2014/main" id="{082860B2-BB99-5CAE-5A9C-6BEF1405969E}"/>
              </a:ext>
            </a:extLst>
          </p:cNvPr>
          <p:cNvSpPr txBox="1">
            <a:spLocks/>
          </p:cNvSpPr>
          <p:nvPr/>
        </p:nvSpPr>
        <p:spPr>
          <a:xfrm>
            <a:off x="3499950" y="2491608"/>
            <a:ext cx="2144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anga One"/>
              <a:buNone/>
              <a:defRPr sz="30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4907;p40">
            <a:extLst>
              <a:ext uri="{FF2B5EF4-FFF2-40B4-BE49-F238E27FC236}">
                <a16:creationId xmlns:a16="http://schemas.microsoft.com/office/drawing/2014/main" id="{C0605D98-0646-89B7-C08C-07EE3C1AFB4B}"/>
              </a:ext>
            </a:extLst>
          </p:cNvPr>
          <p:cNvSpPr txBox="1">
            <a:spLocks/>
          </p:cNvSpPr>
          <p:nvPr/>
        </p:nvSpPr>
        <p:spPr>
          <a:xfrm>
            <a:off x="832934" y="1481488"/>
            <a:ext cx="2144100" cy="7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dirty="0"/>
              <a:t>Fuel Efficincy </a:t>
            </a:r>
            <a:r>
              <a:rPr lang="en-US" dirty="0"/>
              <a:t>vs. Brand</a:t>
            </a:r>
          </a:p>
        </p:txBody>
      </p:sp>
      <p:sp>
        <p:nvSpPr>
          <p:cNvPr id="12" name="Google Shape;4907;p40">
            <a:extLst>
              <a:ext uri="{FF2B5EF4-FFF2-40B4-BE49-F238E27FC236}">
                <a16:creationId xmlns:a16="http://schemas.microsoft.com/office/drawing/2014/main" id="{16884ECE-108E-37F5-7050-8CD1960763E3}"/>
              </a:ext>
            </a:extLst>
          </p:cNvPr>
          <p:cNvSpPr txBox="1">
            <a:spLocks/>
          </p:cNvSpPr>
          <p:nvPr/>
        </p:nvSpPr>
        <p:spPr>
          <a:xfrm>
            <a:off x="3499950" y="1456959"/>
            <a:ext cx="2144100" cy="7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dirty="0"/>
              <a:t>Fuel Efficincy </a:t>
            </a:r>
            <a:r>
              <a:rPr lang="en-US" dirty="0"/>
              <a:t>vs.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BD037282-E9D8-CBD8-4067-659C86458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6F8426-08AF-A7BC-9E15-3A50BDF6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5" y="168521"/>
            <a:ext cx="7923690" cy="4806458"/>
          </a:xfrm>
          <a:prstGeom prst="rect">
            <a:avLst/>
          </a:prstGeom>
        </p:spPr>
      </p:pic>
      <p:pic>
        <p:nvPicPr>
          <p:cNvPr id="1028" name="Picture 4" descr="Tesla Icon Download - SVG, PNG &amp; Logo Files for Your Projects">
            <a:extLst>
              <a:ext uri="{FF2B5EF4-FFF2-40B4-BE49-F238E27FC236}">
                <a16:creationId xmlns:a16="http://schemas.microsoft.com/office/drawing/2014/main" id="{D320627E-BA04-385B-2587-B41FA9C7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13" y="446159"/>
            <a:ext cx="70866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B2248-B279-4066-75F3-3B74D4F1F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163" y="1379609"/>
            <a:ext cx="516890" cy="516890"/>
          </a:xfrm>
          <a:prstGeom prst="rect">
            <a:avLst/>
          </a:prstGeom>
        </p:spPr>
      </p:pic>
      <p:pic>
        <p:nvPicPr>
          <p:cNvPr id="1032" name="Picture 8" descr="Alfa Romeo Logo: Badge Evolution | Alfa Romeo Canada">
            <a:extLst>
              <a:ext uri="{FF2B5EF4-FFF2-40B4-BE49-F238E27FC236}">
                <a16:creationId xmlns:a16="http://schemas.microsoft.com/office/drawing/2014/main" id="{DA0C847B-59A8-63CD-A0D8-ABBD3CBB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14" y="2196147"/>
            <a:ext cx="516890" cy="5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C0C15-DEF7-B9EF-BEBE-9BE43A15F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718" y="2922659"/>
            <a:ext cx="773430" cy="773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EB3DE-85E2-525E-2458-29E1975C1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220" y="3779981"/>
            <a:ext cx="606425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1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01D24F18-A18D-39B6-E7C4-4779F87E7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54296E5-F4AE-5590-0B11-2A4573679AA4}"/>
              </a:ext>
            </a:extLst>
          </p:cNvPr>
          <p:cNvGrpSpPr/>
          <p:nvPr/>
        </p:nvGrpSpPr>
        <p:grpSpPr>
          <a:xfrm>
            <a:off x="291831" y="261036"/>
            <a:ext cx="8433396" cy="4769708"/>
            <a:chOff x="258880" y="186896"/>
            <a:chExt cx="8433396" cy="47697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B74F84-AF7D-D84D-01B1-544C6831A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80" y="186896"/>
              <a:ext cx="8433396" cy="4769708"/>
            </a:xfrm>
            <a:prstGeom prst="rect">
              <a:avLst/>
            </a:prstGeom>
          </p:spPr>
        </p:pic>
        <p:pic>
          <p:nvPicPr>
            <p:cNvPr id="3" name="Picture 4" descr="Tesla Icon Download - SVG, PNG &amp; Logo Files for Your Projects">
              <a:extLst>
                <a:ext uri="{FF2B5EF4-FFF2-40B4-BE49-F238E27FC236}">
                  <a16:creationId xmlns:a16="http://schemas.microsoft.com/office/drawing/2014/main" id="{7E3AC8AF-8B89-AEEA-6B41-DCA1341DF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424" y="455347"/>
              <a:ext cx="708660" cy="70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esla Icon Download - SVG, PNG &amp; Logo Files for Your Projects">
              <a:extLst>
                <a:ext uri="{FF2B5EF4-FFF2-40B4-BE49-F238E27FC236}">
                  <a16:creationId xmlns:a16="http://schemas.microsoft.com/office/drawing/2014/main" id="{CF6730D3-3BB3-867A-00C4-55398F0C2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862" y="2063521"/>
              <a:ext cx="708660" cy="70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8F524-BF6E-D885-D514-62C2CF0D2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2979" y="1432458"/>
              <a:ext cx="516890" cy="5168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CD595D-E942-07F9-F1E8-9F4A7563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2365" y="2950705"/>
              <a:ext cx="606425" cy="606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7F355D-08B5-35DE-BA88-A9EA74C5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1203" y="3745108"/>
              <a:ext cx="606425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7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45"/>
          <p:cNvSpPr txBox="1">
            <a:spLocks noGrp="1"/>
          </p:cNvSpPr>
          <p:nvPr>
            <p:ph type="title"/>
          </p:nvPr>
        </p:nvSpPr>
        <p:spPr>
          <a:xfrm>
            <a:off x="660527" y="212898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 vs. Non Electric Cars…</a:t>
            </a:r>
            <a:endParaRPr dirty="0"/>
          </a:p>
        </p:txBody>
      </p:sp>
      <p:sp>
        <p:nvSpPr>
          <p:cNvPr id="5885" name="Google Shape;5885;p45"/>
          <p:cNvSpPr txBox="1">
            <a:spLocks noGrp="1"/>
          </p:cNvSpPr>
          <p:nvPr>
            <p:ph type="subTitle" idx="2"/>
          </p:nvPr>
        </p:nvSpPr>
        <p:spPr>
          <a:xfrm>
            <a:off x="109154" y="2488654"/>
            <a:ext cx="1883197" cy="32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# Of Cars</a:t>
            </a:r>
            <a:endParaRPr sz="1800" b="1" dirty="0"/>
          </a:p>
        </p:txBody>
      </p:sp>
      <p:sp>
        <p:nvSpPr>
          <p:cNvPr id="5886" name="Google Shape;5886;p45"/>
          <p:cNvSpPr txBox="1">
            <a:spLocks noGrp="1"/>
          </p:cNvSpPr>
          <p:nvPr>
            <p:ph type="subTitle" idx="4"/>
          </p:nvPr>
        </p:nvSpPr>
        <p:spPr>
          <a:xfrm>
            <a:off x="1738775" y="2026787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</a:t>
            </a:r>
            <a:endParaRPr dirty="0"/>
          </a:p>
        </p:txBody>
      </p:sp>
      <p:sp>
        <p:nvSpPr>
          <p:cNvPr id="5887" name="Google Shape;5887;p45"/>
          <p:cNvSpPr/>
          <p:nvPr/>
        </p:nvSpPr>
        <p:spPr>
          <a:xfrm>
            <a:off x="587627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8" name="Google Shape;5888;p45"/>
          <p:cNvSpPr/>
          <p:nvPr/>
        </p:nvSpPr>
        <p:spPr>
          <a:xfrm>
            <a:off x="261702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89" name="Google Shape;5889;p45"/>
          <p:cNvGrpSpPr/>
          <p:nvPr/>
        </p:nvGrpSpPr>
        <p:grpSpPr>
          <a:xfrm>
            <a:off x="6031991" y="1349801"/>
            <a:ext cx="339253" cy="308765"/>
            <a:chOff x="1492675" y="4420975"/>
            <a:chExt cx="481825" cy="438525"/>
          </a:xfrm>
        </p:grpSpPr>
        <p:sp>
          <p:nvSpPr>
            <p:cNvPr id="5890" name="Google Shape;5890;p4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1" name="Google Shape;5891;p4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2" name="Google Shape;5892;p4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3" name="Google Shape;5893;p4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4" name="Google Shape;5894;p4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6" name="Google Shape;5896;p45"/>
          <p:cNvGrpSpPr/>
          <p:nvPr/>
        </p:nvGrpSpPr>
        <p:grpSpPr>
          <a:xfrm>
            <a:off x="6893706" y="4018423"/>
            <a:ext cx="419247" cy="637784"/>
            <a:chOff x="8742442" y="252908"/>
            <a:chExt cx="356260" cy="541964"/>
          </a:xfrm>
        </p:grpSpPr>
        <p:sp>
          <p:nvSpPr>
            <p:cNvPr id="5897" name="Google Shape;5897;p45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45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9" name="Google Shape;5899;p45"/>
          <p:cNvGrpSpPr/>
          <p:nvPr/>
        </p:nvGrpSpPr>
        <p:grpSpPr>
          <a:xfrm>
            <a:off x="7399205" y="3593563"/>
            <a:ext cx="895256" cy="1059981"/>
            <a:chOff x="6638805" y="2345339"/>
            <a:chExt cx="895256" cy="1059981"/>
          </a:xfrm>
        </p:grpSpPr>
        <p:sp>
          <p:nvSpPr>
            <p:cNvPr id="5900" name="Google Shape;5900;p45"/>
            <p:cNvSpPr/>
            <p:nvPr/>
          </p:nvSpPr>
          <p:spPr>
            <a:xfrm>
              <a:off x="6723315" y="2439164"/>
              <a:ext cx="154700" cy="285765"/>
            </a:xfrm>
            <a:custGeom>
              <a:avLst/>
              <a:gdLst/>
              <a:ahLst/>
              <a:cxnLst/>
              <a:rect l="l" t="t" r="r" b="b"/>
              <a:pathLst>
                <a:path w="216" h="399" extrusionOk="0">
                  <a:moveTo>
                    <a:pt x="1" y="0"/>
                  </a:moveTo>
                  <a:lnTo>
                    <a:pt x="1" y="399"/>
                  </a:lnTo>
                  <a:lnTo>
                    <a:pt x="216" y="39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45"/>
            <p:cNvSpPr/>
            <p:nvPr/>
          </p:nvSpPr>
          <p:spPr>
            <a:xfrm>
              <a:off x="6723315" y="2439164"/>
              <a:ext cx="154700" cy="66607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92"/>
                  </a:lnTo>
                  <a:lnTo>
                    <a:pt x="216" y="92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45"/>
            <p:cNvSpPr/>
            <p:nvPr/>
          </p:nvSpPr>
          <p:spPr>
            <a:xfrm>
              <a:off x="6690370" y="2394759"/>
              <a:ext cx="791407" cy="1010562"/>
            </a:xfrm>
            <a:custGeom>
              <a:avLst/>
              <a:gdLst/>
              <a:ahLst/>
              <a:cxnLst/>
              <a:rect l="l" t="t" r="r" b="b"/>
              <a:pathLst>
                <a:path w="1105" h="1411" extrusionOk="0">
                  <a:moveTo>
                    <a:pt x="553" y="1"/>
                  </a:moveTo>
                  <a:lnTo>
                    <a:pt x="1" y="549"/>
                  </a:lnTo>
                  <a:lnTo>
                    <a:pt x="1" y="1411"/>
                  </a:lnTo>
                  <a:lnTo>
                    <a:pt x="1104" y="1411"/>
                  </a:lnTo>
                  <a:lnTo>
                    <a:pt x="1104" y="549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45"/>
            <p:cNvSpPr/>
            <p:nvPr/>
          </p:nvSpPr>
          <p:spPr>
            <a:xfrm>
              <a:off x="6693235" y="2886088"/>
              <a:ext cx="783528" cy="77350"/>
            </a:xfrm>
            <a:custGeom>
              <a:avLst/>
              <a:gdLst/>
              <a:ahLst/>
              <a:cxnLst/>
              <a:rect l="l" t="t" r="r" b="b"/>
              <a:pathLst>
                <a:path w="1094" h="108" extrusionOk="0">
                  <a:moveTo>
                    <a:pt x="0" y="1"/>
                  </a:moveTo>
                  <a:lnTo>
                    <a:pt x="0" y="107"/>
                  </a:lnTo>
                  <a:lnTo>
                    <a:pt x="1093" y="107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45"/>
            <p:cNvSpPr/>
            <p:nvPr/>
          </p:nvSpPr>
          <p:spPr>
            <a:xfrm>
              <a:off x="6693235" y="2669788"/>
              <a:ext cx="780663" cy="74485"/>
            </a:xfrm>
            <a:custGeom>
              <a:avLst/>
              <a:gdLst/>
              <a:ahLst/>
              <a:cxnLst/>
              <a:rect l="l" t="t" r="r" b="b"/>
              <a:pathLst>
                <a:path w="1090" h="104" extrusionOk="0">
                  <a:moveTo>
                    <a:pt x="131" y="0"/>
                  </a:moveTo>
                  <a:cubicBezTo>
                    <a:pt x="92" y="42"/>
                    <a:pt x="55" y="84"/>
                    <a:pt x="0" y="100"/>
                  </a:cubicBezTo>
                  <a:lnTo>
                    <a:pt x="0" y="103"/>
                  </a:lnTo>
                  <a:lnTo>
                    <a:pt x="1089" y="103"/>
                  </a:lnTo>
                  <a:lnTo>
                    <a:pt x="1089" y="96"/>
                  </a:lnTo>
                  <a:cubicBezTo>
                    <a:pt x="1074" y="84"/>
                    <a:pt x="1058" y="69"/>
                    <a:pt x="1047" y="57"/>
                  </a:cubicBezTo>
                  <a:cubicBezTo>
                    <a:pt x="1043" y="54"/>
                    <a:pt x="1040" y="50"/>
                    <a:pt x="1035" y="46"/>
                  </a:cubicBezTo>
                  <a:cubicBezTo>
                    <a:pt x="1017" y="34"/>
                    <a:pt x="1001" y="27"/>
                    <a:pt x="985" y="15"/>
                  </a:cubicBezTo>
                  <a:cubicBezTo>
                    <a:pt x="978" y="11"/>
                    <a:pt x="971" y="4"/>
                    <a:pt x="962" y="0"/>
                  </a:cubicBezTo>
                  <a:close/>
                </a:path>
              </a:pathLst>
            </a:custGeom>
            <a:solidFill>
              <a:srgbClr val="D1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45"/>
            <p:cNvSpPr/>
            <p:nvPr/>
          </p:nvSpPr>
          <p:spPr>
            <a:xfrm>
              <a:off x="6693235" y="3232024"/>
              <a:ext cx="783528" cy="170456"/>
            </a:xfrm>
            <a:custGeom>
              <a:avLst/>
              <a:gdLst/>
              <a:ahLst/>
              <a:cxnLst/>
              <a:rect l="l" t="t" r="r" b="b"/>
              <a:pathLst>
                <a:path w="1094" h="238" extrusionOk="0">
                  <a:moveTo>
                    <a:pt x="0" y="1"/>
                  </a:moveTo>
                  <a:lnTo>
                    <a:pt x="0" y="238"/>
                  </a:lnTo>
                  <a:lnTo>
                    <a:pt x="1093" y="238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45"/>
            <p:cNvSpPr/>
            <p:nvPr/>
          </p:nvSpPr>
          <p:spPr>
            <a:xfrm>
              <a:off x="6676763" y="2381150"/>
              <a:ext cx="818622" cy="426140"/>
            </a:xfrm>
            <a:custGeom>
              <a:avLst/>
              <a:gdLst/>
              <a:ahLst/>
              <a:cxnLst/>
              <a:rect l="l" t="t" r="r" b="b"/>
              <a:pathLst>
                <a:path w="1143" h="595" extrusionOk="0">
                  <a:moveTo>
                    <a:pt x="568" y="0"/>
                  </a:moveTo>
                  <a:lnTo>
                    <a:pt x="0" y="579"/>
                  </a:lnTo>
                  <a:lnTo>
                    <a:pt x="1143" y="595"/>
                  </a:lnTo>
                  <a:lnTo>
                    <a:pt x="1143" y="595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45"/>
            <p:cNvSpPr/>
            <p:nvPr/>
          </p:nvSpPr>
          <p:spPr>
            <a:xfrm>
              <a:off x="6638805" y="2345339"/>
              <a:ext cx="895256" cy="497045"/>
            </a:xfrm>
            <a:custGeom>
              <a:avLst/>
              <a:gdLst/>
              <a:ahLst/>
              <a:cxnLst/>
              <a:rect l="l" t="t" r="r" b="b"/>
              <a:pathLst>
                <a:path w="1250" h="694" extrusionOk="0">
                  <a:moveTo>
                    <a:pt x="621" y="1"/>
                  </a:moveTo>
                  <a:cubicBezTo>
                    <a:pt x="610" y="1"/>
                    <a:pt x="594" y="8"/>
                    <a:pt x="587" y="16"/>
                  </a:cubicBezTo>
                  <a:lnTo>
                    <a:pt x="19" y="595"/>
                  </a:lnTo>
                  <a:cubicBezTo>
                    <a:pt x="0" y="614"/>
                    <a:pt x="0" y="645"/>
                    <a:pt x="19" y="664"/>
                  </a:cubicBezTo>
                  <a:cubicBezTo>
                    <a:pt x="31" y="673"/>
                    <a:pt x="44" y="678"/>
                    <a:pt x="57" y="678"/>
                  </a:cubicBezTo>
                  <a:cubicBezTo>
                    <a:pt x="70" y="678"/>
                    <a:pt x="82" y="673"/>
                    <a:pt x="92" y="664"/>
                  </a:cubicBezTo>
                  <a:lnTo>
                    <a:pt x="621" y="123"/>
                  </a:lnTo>
                  <a:lnTo>
                    <a:pt x="1157" y="679"/>
                  </a:lnTo>
                  <a:cubicBezTo>
                    <a:pt x="1167" y="688"/>
                    <a:pt x="1179" y="693"/>
                    <a:pt x="1192" y="693"/>
                  </a:cubicBezTo>
                  <a:cubicBezTo>
                    <a:pt x="1204" y="693"/>
                    <a:pt x="1217" y="688"/>
                    <a:pt x="1226" y="679"/>
                  </a:cubicBezTo>
                  <a:cubicBezTo>
                    <a:pt x="1249" y="664"/>
                    <a:pt x="1249" y="629"/>
                    <a:pt x="1231" y="610"/>
                  </a:cubicBezTo>
                  <a:lnTo>
                    <a:pt x="656" y="16"/>
                  </a:lnTo>
                  <a:cubicBezTo>
                    <a:pt x="648" y="8"/>
                    <a:pt x="637" y="4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45"/>
            <p:cNvSpPr/>
            <p:nvPr/>
          </p:nvSpPr>
          <p:spPr>
            <a:xfrm>
              <a:off x="6932441" y="3110982"/>
              <a:ext cx="302239" cy="291494"/>
            </a:xfrm>
            <a:custGeom>
              <a:avLst/>
              <a:gdLst/>
              <a:ahLst/>
              <a:cxnLst/>
              <a:rect l="l" t="t" r="r" b="b"/>
              <a:pathLst>
                <a:path w="422" h="407" extrusionOk="0">
                  <a:moveTo>
                    <a:pt x="211" y="0"/>
                  </a:moveTo>
                  <a:cubicBezTo>
                    <a:pt x="96" y="0"/>
                    <a:pt x="0" y="92"/>
                    <a:pt x="0" y="212"/>
                  </a:cubicBezTo>
                  <a:lnTo>
                    <a:pt x="0" y="407"/>
                  </a:lnTo>
                  <a:lnTo>
                    <a:pt x="422" y="407"/>
                  </a:lnTo>
                  <a:lnTo>
                    <a:pt x="422" y="212"/>
                  </a:lnTo>
                  <a:cubicBezTo>
                    <a:pt x="422" y="92"/>
                    <a:pt x="326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45"/>
            <p:cNvSpPr/>
            <p:nvPr/>
          </p:nvSpPr>
          <p:spPr>
            <a:xfrm>
              <a:off x="6932441" y="3110982"/>
              <a:ext cx="140376" cy="291494"/>
            </a:xfrm>
            <a:custGeom>
              <a:avLst/>
              <a:gdLst/>
              <a:ahLst/>
              <a:cxnLst/>
              <a:rect l="l" t="t" r="r" b="b"/>
              <a:pathLst>
                <a:path w="196" h="407" extrusionOk="0">
                  <a:moveTo>
                    <a:pt x="195" y="0"/>
                  </a:moveTo>
                  <a:cubicBezTo>
                    <a:pt x="89" y="9"/>
                    <a:pt x="0" y="101"/>
                    <a:pt x="0" y="212"/>
                  </a:cubicBezTo>
                  <a:lnTo>
                    <a:pt x="0" y="407"/>
                  </a:lnTo>
                  <a:lnTo>
                    <a:pt x="195" y="40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45"/>
            <p:cNvSpPr/>
            <p:nvPr/>
          </p:nvSpPr>
          <p:spPr>
            <a:xfrm>
              <a:off x="6775597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9" y="0"/>
                  </a:moveTo>
                  <a:cubicBezTo>
                    <a:pt x="32" y="0"/>
                    <a:pt x="0" y="27"/>
                    <a:pt x="0" y="64"/>
                  </a:cubicBezTo>
                  <a:lnTo>
                    <a:pt x="0" y="241"/>
                  </a:lnTo>
                  <a:lnTo>
                    <a:pt x="135" y="241"/>
                  </a:lnTo>
                  <a:lnTo>
                    <a:pt x="135" y="64"/>
                  </a:lnTo>
                  <a:cubicBezTo>
                    <a:pt x="135" y="27"/>
                    <a:pt x="104" y="0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45"/>
            <p:cNvSpPr/>
            <p:nvPr/>
          </p:nvSpPr>
          <p:spPr>
            <a:xfrm>
              <a:off x="6751246" y="2990656"/>
              <a:ext cx="146106" cy="222739"/>
            </a:xfrm>
            <a:custGeom>
              <a:avLst/>
              <a:gdLst/>
              <a:ahLst/>
              <a:cxnLst/>
              <a:rect l="l" t="t" r="r" b="b"/>
              <a:pathLst>
                <a:path w="204" h="311" extrusionOk="0">
                  <a:moveTo>
                    <a:pt x="103" y="65"/>
                  </a:moveTo>
                  <a:cubicBezTo>
                    <a:pt x="112" y="65"/>
                    <a:pt x="119" y="69"/>
                    <a:pt x="126" y="76"/>
                  </a:cubicBezTo>
                  <a:cubicBezTo>
                    <a:pt x="135" y="81"/>
                    <a:pt x="138" y="92"/>
                    <a:pt x="138" y="99"/>
                  </a:cubicBezTo>
                  <a:lnTo>
                    <a:pt x="138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69" y="81"/>
                    <a:pt x="77" y="76"/>
                  </a:cubicBezTo>
                  <a:cubicBezTo>
                    <a:pt x="85" y="69"/>
                    <a:pt x="92" y="65"/>
                    <a:pt x="103" y="65"/>
                  </a:cubicBezTo>
                  <a:close/>
                  <a:moveTo>
                    <a:pt x="103" y="0"/>
                  </a:moveTo>
                  <a:cubicBezTo>
                    <a:pt x="46" y="0"/>
                    <a:pt x="0" y="46"/>
                    <a:pt x="0" y="99"/>
                  </a:cubicBezTo>
                  <a:lnTo>
                    <a:pt x="0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45"/>
            <p:cNvSpPr/>
            <p:nvPr/>
          </p:nvSpPr>
          <p:spPr>
            <a:xfrm>
              <a:off x="7305574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5" y="0"/>
                  </a:moveTo>
                  <a:cubicBezTo>
                    <a:pt x="31" y="0"/>
                    <a:pt x="1" y="27"/>
                    <a:pt x="1" y="64"/>
                  </a:cubicBezTo>
                  <a:lnTo>
                    <a:pt x="1" y="241"/>
                  </a:lnTo>
                  <a:lnTo>
                    <a:pt x="134" y="241"/>
                  </a:lnTo>
                  <a:lnTo>
                    <a:pt x="134" y="64"/>
                  </a:lnTo>
                  <a:cubicBezTo>
                    <a:pt x="134" y="27"/>
                    <a:pt x="104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45"/>
            <p:cNvSpPr/>
            <p:nvPr/>
          </p:nvSpPr>
          <p:spPr>
            <a:xfrm>
              <a:off x="7280507" y="2990656"/>
              <a:ext cx="146822" cy="222739"/>
            </a:xfrm>
            <a:custGeom>
              <a:avLst/>
              <a:gdLst/>
              <a:ahLst/>
              <a:cxnLst/>
              <a:rect l="l" t="t" r="r" b="b"/>
              <a:pathLst>
                <a:path w="205" h="311" extrusionOk="0">
                  <a:moveTo>
                    <a:pt x="100" y="65"/>
                  </a:moveTo>
                  <a:cubicBezTo>
                    <a:pt x="112" y="65"/>
                    <a:pt x="119" y="69"/>
                    <a:pt x="128" y="76"/>
                  </a:cubicBezTo>
                  <a:cubicBezTo>
                    <a:pt x="135" y="81"/>
                    <a:pt x="139" y="92"/>
                    <a:pt x="139" y="99"/>
                  </a:cubicBezTo>
                  <a:lnTo>
                    <a:pt x="139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70" y="81"/>
                    <a:pt x="77" y="76"/>
                  </a:cubicBezTo>
                  <a:cubicBezTo>
                    <a:pt x="85" y="69"/>
                    <a:pt x="93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99"/>
                  </a:cubicBezTo>
                  <a:lnTo>
                    <a:pt x="1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45"/>
            <p:cNvSpPr/>
            <p:nvPr/>
          </p:nvSpPr>
          <p:spPr>
            <a:xfrm>
              <a:off x="7033423" y="2625382"/>
              <a:ext cx="99552" cy="176902"/>
            </a:xfrm>
            <a:custGeom>
              <a:avLst/>
              <a:gdLst/>
              <a:ahLst/>
              <a:cxnLst/>
              <a:rect l="l" t="t" r="r" b="b"/>
              <a:pathLst>
                <a:path w="139" h="247" extrusionOk="0">
                  <a:moveTo>
                    <a:pt x="70" y="1"/>
                  </a:moveTo>
                  <a:cubicBezTo>
                    <a:pt x="31" y="1"/>
                    <a:pt x="1" y="31"/>
                    <a:pt x="1" y="70"/>
                  </a:cubicBezTo>
                  <a:lnTo>
                    <a:pt x="1" y="246"/>
                  </a:lnTo>
                  <a:lnTo>
                    <a:pt x="139" y="246"/>
                  </a:lnTo>
                  <a:lnTo>
                    <a:pt x="139" y="70"/>
                  </a:lnTo>
                  <a:cubicBezTo>
                    <a:pt x="139" y="31"/>
                    <a:pt x="109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45"/>
            <p:cNvSpPr/>
            <p:nvPr/>
          </p:nvSpPr>
          <p:spPr>
            <a:xfrm>
              <a:off x="7011938" y="2603896"/>
              <a:ext cx="143241" cy="222739"/>
            </a:xfrm>
            <a:custGeom>
              <a:avLst/>
              <a:gdLst/>
              <a:ahLst/>
              <a:cxnLst/>
              <a:rect l="l" t="t" r="r" b="b"/>
              <a:pathLst>
                <a:path w="200" h="311" extrusionOk="0">
                  <a:moveTo>
                    <a:pt x="100" y="65"/>
                  </a:moveTo>
                  <a:cubicBezTo>
                    <a:pt x="112" y="65"/>
                    <a:pt x="119" y="69"/>
                    <a:pt x="127" y="77"/>
                  </a:cubicBezTo>
                  <a:cubicBezTo>
                    <a:pt x="130" y="80"/>
                    <a:pt x="135" y="88"/>
                    <a:pt x="135" y="100"/>
                  </a:cubicBezTo>
                  <a:lnTo>
                    <a:pt x="135" y="245"/>
                  </a:lnTo>
                  <a:lnTo>
                    <a:pt x="66" y="245"/>
                  </a:lnTo>
                  <a:lnTo>
                    <a:pt x="66" y="100"/>
                  </a:lnTo>
                  <a:cubicBezTo>
                    <a:pt x="66" y="88"/>
                    <a:pt x="70" y="80"/>
                    <a:pt x="77" y="77"/>
                  </a:cubicBezTo>
                  <a:cubicBezTo>
                    <a:pt x="81" y="69"/>
                    <a:pt x="89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100"/>
                  </a:cubicBezTo>
                  <a:lnTo>
                    <a:pt x="1" y="310"/>
                  </a:lnTo>
                  <a:lnTo>
                    <a:pt x="199" y="310"/>
                  </a:lnTo>
                  <a:lnTo>
                    <a:pt x="199" y="276"/>
                  </a:lnTo>
                  <a:lnTo>
                    <a:pt x="199" y="100"/>
                  </a:lnTo>
                  <a:cubicBezTo>
                    <a:pt x="199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6" name="Google Shape;5916;p45"/>
          <p:cNvGrpSpPr/>
          <p:nvPr/>
        </p:nvGrpSpPr>
        <p:grpSpPr>
          <a:xfrm>
            <a:off x="8380710" y="4021070"/>
            <a:ext cx="348379" cy="632488"/>
            <a:chOff x="9013159" y="960258"/>
            <a:chExt cx="296039" cy="537464"/>
          </a:xfrm>
        </p:grpSpPr>
        <p:sp>
          <p:nvSpPr>
            <p:cNvPr id="5917" name="Google Shape;5917;p45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45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9" name="Google Shape;5919;p45"/>
          <p:cNvGrpSpPr/>
          <p:nvPr/>
        </p:nvGrpSpPr>
        <p:grpSpPr>
          <a:xfrm>
            <a:off x="2358815" y="4233290"/>
            <a:ext cx="1707861" cy="740164"/>
            <a:chOff x="3718065" y="3595878"/>
            <a:chExt cx="1707861" cy="740164"/>
          </a:xfrm>
        </p:grpSpPr>
        <p:sp>
          <p:nvSpPr>
            <p:cNvPr id="5920" name="Google Shape;5920;p45"/>
            <p:cNvSpPr/>
            <p:nvPr/>
          </p:nvSpPr>
          <p:spPr>
            <a:xfrm>
              <a:off x="4124743" y="3652887"/>
              <a:ext cx="217573" cy="215750"/>
            </a:xfrm>
            <a:custGeom>
              <a:avLst/>
              <a:gdLst/>
              <a:ahLst/>
              <a:cxnLst/>
              <a:rect l="l" t="t" r="r" b="b"/>
              <a:pathLst>
                <a:path w="2515" h="2494" extrusionOk="0">
                  <a:moveTo>
                    <a:pt x="1580" y="1"/>
                  </a:moveTo>
                  <a:cubicBezTo>
                    <a:pt x="1387" y="1"/>
                    <a:pt x="1236" y="4"/>
                    <a:pt x="1216" y="14"/>
                  </a:cubicBezTo>
                  <a:cubicBezTo>
                    <a:pt x="1159" y="45"/>
                    <a:pt x="1" y="2451"/>
                    <a:pt x="1" y="2451"/>
                  </a:cubicBezTo>
                  <a:lnTo>
                    <a:pt x="315" y="2494"/>
                  </a:lnTo>
                  <a:cubicBezTo>
                    <a:pt x="315" y="2494"/>
                    <a:pt x="1254" y="651"/>
                    <a:pt x="1334" y="593"/>
                  </a:cubicBezTo>
                  <a:cubicBezTo>
                    <a:pt x="1373" y="566"/>
                    <a:pt x="1611" y="559"/>
                    <a:pt x="1839" y="559"/>
                  </a:cubicBezTo>
                  <a:cubicBezTo>
                    <a:pt x="2067" y="559"/>
                    <a:pt x="2285" y="566"/>
                    <a:pt x="2285" y="566"/>
                  </a:cubicBezTo>
                  <a:lnTo>
                    <a:pt x="2515" y="14"/>
                  </a:lnTo>
                  <a:cubicBezTo>
                    <a:pt x="2515" y="14"/>
                    <a:pt x="1965" y="1"/>
                    <a:pt x="1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45"/>
            <p:cNvSpPr/>
            <p:nvPr/>
          </p:nvSpPr>
          <p:spPr>
            <a:xfrm>
              <a:off x="4352521" y="3595878"/>
              <a:ext cx="427446" cy="50347"/>
            </a:xfrm>
            <a:custGeom>
              <a:avLst/>
              <a:gdLst/>
              <a:ahLst/>
              <a:cxnLst/>
              <a:rect l="l" t="t" r="r" b="b"/>
              <a:pathLst>
                <a:path w="4941" h="582" extrusionOk="0">
                  <a:moveTo>
                    <a:pt x="608" y="1"/>
                  </a:moveTo>
                  <a:cubicBezTo>
                    <a:pt x="464" y="1"/>
                    <a:pt x="373" y="2"/>
                    <a:pt x="357" y="7"/>
                  </a:cubicBezTo>
                  <a:cubicBezTo>
                    <a:pt x="234" y="42"/>
                    <a:pt x="1" y="509"/>
                    <a:pt x="1" y="509"/>
                  </a:cubicBezTo>
                  <a:lnTo>
                    <a:pt x="460" y="509"/>
                  </a:lnTo>
                  <a:cubicBezTo>
                    <a:pt x="460" y="509"/>
                    <a:pt x="567" y="137"/>
                    <a:pt x="606" y="118"/>
                  </a:cubicBezTo>
                  <a:cubicBezTo>
                    <a:pt x="611" y="115"/>
                    <a:pt x="670" y="114"/>
                    <a:pt x="770" y="114"/>
                  </a:cubicBezTo>
                  <a:cubicBezTo>
                    <a:pt x="1489" y="114"/>
                    <a:pt x="4314" y="179"/>
                    <a:pt x="4338" y="206"/>
                  </a:cubicBezTo>
                  <a:cubicBezTo>
                    <a:pt x="4369" y="237"/>
                    <a:pt x="4445" y="581"/>
                    <a:pt x="4445" y="581"/>
                  </a:cubicBezTo>
                  <a:lnTo>
                    <a:pt x="4940" y="581"/>
                  </a:lnTo>
                  <a:cubicBezTo>
                    <a:pt x="4940" y="581"/>
                    <a:pt x="4810" y="191"/>
                    <a:pt x="4710" y="129"/>
                  </a:cubicBezTo>
                  <a:cubicBezTo>
                    <a:pt x="4624" y="76"/>
                    <a:pt x="152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45"/>
            <p:cNvSpPr/>
            <p:nvPr/>
          </p:nvSpPr>
          <p:spPr>
            <a:xfrm>
              <a:off x="3725678" y="3630395"/>
              <a:ext cx="1677775" cy="618788"/>
            </a:xfrm>
            <a:custGeom>
              <a:avLst/>
              <a:gdLst/>
              <a:ahLst/>
              <a:cxnLst/>
              <a:rect l="l" t="t" r="r" b="b"/>
              <a:pathLst>
                <a:path w="19394" h="7153" extrusionOk="0">
                  <a:moveTo>
                    <a:pt x="7739" y="1"/>
                  </a:moveTo>
                  <a:cubicBezTo>
                    <a:pt x="7374" y="1"/>
                    <a:pt x="7146" y="2"/>
                    <a:pt x="7146" y="2"/>
                  </a:cubicBezTo>
                  <a:cubicBezTo>
                    <a:pt x="6859" y="405"/>
                    <a:pt x="6239" y="2669"/>
                    <a:pt x="6239" y="2669"/>
                  </a:cubicBezTo>
                  <a:lnTo>
                    <a:pt x="483" y="2669"/>
                  </a:lnTo>
                  <a:cubicBezTo>
                    <a:pt x="111" y="2926"/>
                    <a:pt x="376" y="3156"/>
                    <a:pt x="376" y="3156"/>
                  </a:cubicBezTo>
                  <a:cubicBezTo>
                    <a:pt x="1" y="4160"/>
                    <a:pt x="199" y="6417"/>
                    <a:pt x="199" y="6417"/>
                  </a:cubicBezTo>
                  <a:lnTo>
                    <a:pt x="3112" y="7152"/>
                  </a:lnTo>
                  <a:lnTo>
                    <a:pt x="5802" y="7152"/>
                  </a:lnTo>
                  <a:lnTo>
                    <a:pt x="6997" y="6532"/>
                  </a:lnTo>
                  <a:lnTo>
                    <a:pt x="12917" y="6532"/>
                  </a:lnTo>
                  <a:lnTo>
                    <a:pt x="14619" y="6992"/>
                  </a:lnTo>
                  <a:lnTo>
                    <a:pt x="17091" y="6992"/>
                  </a:lnTo>
                  <a:lnTo>
                    <a:pt x="19072" y="6344"/>
                  </a:lnTo>
                  <a:cubicBezTo>
                    <a:pt x="19393" y="6344"/>
                    <a:pt x="19317" y="4876"/>
                    <a:pt x="19072" y="4876"/>
                  </a:cubicBezTo>
                  <a:lnTo>
                    <a:pt x="18872" y="3719"/>
                  </a:lnTo>
                  <a:lnTo>
                    <a:pt x="18156" y="3095"/>
                  </a:lnTo>
                  <a:cubicBezTo>
                    <a:pt x="17393" y="2842"/>
                    <a:pt x="14516" y="2669"/>
                    <a:pt x="14516" y="2669"/>
                  </a:cubicBezTo>
                  <a:cubicBezTo>
                    <a:pt x="13776" y="1451"/>
                    <a:pt x="12416" y="121"/>
                    <a:pt x="12416" y="121"/>
                  </a:cubicBezTo>
                  <a:cubicBezTo>
                    <a:pt x="11293" y="14"/>
                    <a:pt x="8863" y="1"/>
                    <a:pt x="7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45"/>
            <p:cNvSpPr/>
            <p:nvPr/>
          </p:nvSpPr>
          <p:spPr>
            <a:xfrm>
              <a:off x="5339069" y="4084046"/>
              <a:ext cx="45504" cy="61247"/>
            </a:xfrm>
            <a:custGeom>
              <a:avLst/>
              <a:gdLst/>
              <a:ahLst/>
              <a:cxnLst/>
              <a:rect l="l" t="t" r="r" b="b"/>
              <a:pathLst>
                <a:path w="526" h="708" extrusionOk="0">
                  <a:moveTo>
                    <a:pt x="389" y="0"/>
                  </a:moveTo>
                  <a:cubicBezTo>
                    <a:pt x="381" y="0"/>
                    <a:pt x="372" y="2"/>
                    <a:pt x="365" y="4"/>
                  </a:cubicBezTo>
                  <a:cubicBezTo>
                    <a:pt x="43" y="104"/>
                    <a:pt x="0" y="575"/>
                    <a:pt x="356" y="702"/>
                  </a:cubicBezTo>
                  <a:cubicBezTo>
                    <a:pt x="367" y="706"/>
                    <a:pt x="377" y="707"/>
                    <a:pt x="387" y="707"/>
                  </a:cubicBezTo>
                  <a:cubicBezTo>
                    <a:pt x="430" y="707"/>
                    <a:pt x="470" y="676"/>
                    <a:pt x="480" y="629"/>
                  </a:cubicBezTo>
                  <a:cubicBezTo>
                    <a:pt x="498" y="502"/>
                    <a:pt x="525" y="272"/>
                    <a:pt x="483" y="73"/>
                  </a:cubicBezTo>
                  <a:cubicBezTo>
                    <a:pt x="473" y="31"/>
                    <a:pt x="431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45"/>
            <p:cNvSpPr/>
            <p:nvPr/>
          </p:nvSpPr>
          <p:spPr>
            <a:xfrm>
              <a:off x="5296593" y="3950477"/>
              <a:ext cx="67045" cy="100349"/>
            </a:xfrm>
            <a:custGeom>
              <a:avLst/>
              <a:gdLst/>
              <a:ahLst/>
              <a:cxnLst/>
              <a:rect l="l" t="t" r="r" b="b"/>
              <a:pathLst>
                <a:path w="775" h="1160" extrusionOk="0">
                  <a:moveTo>
                    <a:pt x="266" y="1"/>
                  </a:moveTo>
                  <a:cubicBezTo>
                    <a:pt x="147" y="1"/>
                    <a:pt x="45" y="11"/>
                    <a:pt x="32" y="30"/>
                  </a:cubicBezTo>
                  <a:cubicBezTo>
                    <a:pt x="0" y="69"/>
                    <a:pt x="181" y="1153"/>
                    <a:pt x="219" y="1157"/>
                  </a:cubicBezTo>
                  <a:cubicBezTo>
                    <a:pt x="233" y="1159"/>
                    <a:pt x="300" y="1159"/>
                    <a:pt x="382" y="1159"/>
                  </a:cubicBezTo>
                  <a:cubicBezTo>
                    <a:pt x="547" y="1159"/>
                    <a:pt x="775" y="1157"/>
                    <a:pt x="775" y="1157"/>
                  </a:cubicBezTo>
                  <a:lnTo>
                    <a:pt x="591" y="30"/>
                  </a:lnTo>
                  <a:cubicBezTo>
                    <a:pt x="508" y="10"/>
                    <a:pt x="380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45"/>
            <p:cNvSpPr/>
            <p:nvPr/>
          </p:nvSpPr>
          <p:spPr>
            <a:xfrm>
              <a:off x="5311559" y="4006794"/>
              <a:ext cx="25953" cy="39966"/>
            </a:xfrm>
            <a:custGeom>
              <a:avLst/>
              <a:gdLst/>
              <a:ahLst/>
              <a:cxnLst/>
              <a:rect l="l" t="t" r="r" b="b"/>
              <a:pathLst>
                <a:path w="300" h="462" extrusionOk="0">
                  <a:moveTo>
                    <a:pt x="23" y="0"/>
                  </a:moveTo>
                  <a:cubicBezTo>
                    <a:pt x="11" y="0"/>
                    <a:pt x="0" y="12"/>
                    <a:pt x="4" y="23"/>
                  </a:cubicBezTo>
                  <a:cubicBezTo>
                    <a:pt x="16" y="115"/>
                    <a:pt x="69" y="453"/>
                    <a:pt x="80" y="460"/>
                  </a:cubicBezTo>
                  <a:cubicBezTo>
                    <a:pt x="83" y="461"/>
                    <a:pt x="91" y="461"/>
                    <a:pt x="103" y="461"/>
                  </a:cubicBezTo>
                  <a:cubicBezTo>
                    <a:pt x="147" y="461"/>
                    <a:pt x="238" y="456"/>
                    <a:pt x="280" y="456"/>
                  </a:cubicBezTo>
                  <a:cubicBezTo>
                    <a:pt x="292" y="456"/>
                    <a:pt x="299" y="445"/>
                    <a:pt x="299" y="433"/>
                  </a:cubicBezTo>
                  <a:lnTo>
                    <a:pt x="226" y="16"/>
                  </a:lnTo>
                  <a:cubicBezTo>
                    <a:pt x="223" y="8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45"/>
            <p:cNvSpPr/>
            <p:nvPr/>
          </p:nvSpPr>
          <p:spPr>
            <a:xfrm>
              <a:off x="5218043" y="4032660"/>
              <a:ext cx="207884" cy="214193"/>
            </a:xfrm>
            <a:custGeom>
              <a:avLst/>
              <a:gdLst/>
              <a:ahLst/>
              <a:cxnLst/>
              <a:rect l="l" t="t" r="r" b="b"/>
              <a:pathLst>
                <a:path w="2403" h="2476" extrusionOk="0">
                  <a:moveTo>
                    <a:pt x="2116" y="203"/>
                  </a:moveTo>
                  <a:cubicBezTo>
                    <a:pt x="2131" y="479"/>
                    <a:pt x="2165" y="1311"/>
                    <a:pt x="2043" y="1721"/>
                  </a:cubicBezTo>
                  <a:lnTo>
                    <a:pt x="1568" y="1871"/>
                  </a:lnTo>
                  <a:cubicBezTo>
                    <a:pt x="1548" y="1598"/>
                    <a:pt x="1499" y="656"/>
                    <a:pt x="1603" y="203"/>
                  </a:cubicBezTo>
                  <a:close/>
                  <a:moveTo>
                    <a:pt x="1522" y="0"/>
                  </a:moveTo>
                  <a:cubicBezTo>
                    <a:pt x="1479" y="0"/>
                    <a:pt x="1442" y="31"/>
                    <a:pt x="1426" y="74"/>
                  </a:cubicBezTo>
                  <a:cubicBezTo>
                    <a:pt x="1281" y="560"/>
                    <a:pt x="1353" y="1733"/>
                    <a:pt x="1368" y="1936"/>
                  </a:cubicBezTo>
                  <a:lnTo>
                    <a:pt x="310" y="2276"/>
                  </a:lnTo>
                  <a:lnTo>
                    <a:pt x="100" y="2276"/>
                  </a:lnTo>
                  <a:cubicBezTo>
                    <a:pt x="47" y="2276"/>
                    <a:pt x="1" y="2319"/>
                    <a:pt x="1" y="2376"/>
                  </a:cubicBezTo>
                  <a:cubicBezTo>
                    <a:pt x="1" y="2430"/>
                    <a:pt x="47" y="2476"/>
                    <a:pt x="100" y="2476"/>
                  </a:cubicBezTo>
                  <a:lnTo>
                    <a:pt x="326" y="2476"/>
                  </a:lnTo>
                  <a:cubicBezTo>
                    <a:pt x="338" y="2476"/>
                    <a:pt x="345" y="2476"/>
                    <a:pt x="356" y="2472"/>
                  </a:cubicBezTo>
                  <a:lnTo>
                    <a:pt x="2154" y="1897"/>
                  </a:lnTo>
                  <a:cubicBezTo>
                    <a:pt x="2181" y="1885"/>
                    <a:pt x="2204" y="1862"/>
                    <a:pt x="2215" y="1836"/>
                  </a:cubicBezTo>
                  <a:cubicBezTo>
                    <a:pt x="2403" y="1326"/>
                    <a:pt x="2315" y="146"/>
                    <a:pt x="2311" y="92"/>
                  </a:cubicBezTo>
                  <a:cubicBezTo>
                    <a:pt x="2307" y="42"/>
                    <a:pt x="2265" y="0"/>
                    <a:pt x="2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45"/>
            <p:cNvSpPr/>
            <p:nvPr/>
          </p:nvSpPr>
          <p:spPr>
            <a:xfrm>
              <a:off x="3723342" y="3929974"/>
              <a:ext cx="89192" cy="154156"/>
            </a:xfrm>
            <a:custGeom>
              <a:avLst/>
              <a:gdLst/>
              <a:ahLst/>
              <a:cxnLst/>
              <a:rect l="l" t="t" r="r" b="b"/>
              <a:pathLst>
                <a:path w="1031" h="1782" extrusionOk="0">
                  <a:moveTo>
                    <a:pt x="489" y="1"/>
                  </a:moveTo>
                  <a:cubicBezTo>
                    <a:pt x="343" y="1"/>
                    <a:pt x="226" y="3"/>
                    <a:pt x="226" y="3"/>
                  </a:cubicBezTo>
                  <a:cubicBezTo>
                    <a:pt x="0" y="896"/>
                    <a:pt x="104" y="1755"/>
                    <a:pt x="104" y="1755"/>
                  </a:cubicBezTo>
                  <a:cubicBezTo>
                    <a:pt x="202" y="1775"/>
                    <a:pt x="329" y="1782"/>
                    <a:pt x="454" y="1782"/>
                  </a:cubicBezTo>
                  <a:cubicBezTo>
                    <a:pt x="704" y="1782"/>
                    <a:pt x="947" y="1755"/>
                    <a:pt x="947" y="1755"/>
                  </a:cubicBezTo>
                  <a:cubicBezTo>
                    <a:pt x="997" y="1341"/>
                    <a:pt x="1031" y="30"/>
                    <a:pt x="1031" y="30"/>
                  </a:cubicBezTo>
                  <a:cubicBezTo>
                    <a:pt x="938" y="6"/>
                    <a:pt x="686" y="1"/>
                    <a:pt x="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45"/>
            <p:cNvSpPr/>
            <p:nvPr/>
          </p:nvSpPr>
          <p:spPr>
            <a:xfrm>
              <a:off x="3746180" y="4045550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6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45"/>
            <p:cNvSpPr/>
            <p:nvPr/>
          </p:nvSpPr>
          <p:spPr>
            <a:xfrm>
              <a:off x="3746180" y="4025999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4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45"/>
            <p:cNvSpPr/>
            <p:nvPr/>
          </p:nvSpPr>
          <p:spPr>
            <a:xfrm>
              <a:off x="3746180" y="4006102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45"/>
            <p:cNvSpPr/>
            <p:nvPr/>
          </p:nvSpPr>
          <p:spPr>
            <a:xfrm>
              <a:off x="4256756" y="3883432"/>
              <a:ext cx="687235" cy="292482"/>
            </a:xfrm>
            <a:custGeom>
              <a:avLst/>
              <a:gdLst/>
              <a:ahLst/>
              <a:cxnLst/>
              <a:rect l="l" t="t" r="r" b="b"/>
              <a:pathLst>
                <a:path w="7944" h="3381" extrusionOk="0">
                  <a:moveTo>
                    <a:pt x="337" y="1"/>
                  </a:moveTo>
                  <a:lnTo>
                    <a:pt x="0" y="1507"/>
                  </a:lnTo>
                  <a:lnTo>
                    <a:pt x="8" y="1518"/>
                  </a:lnTo>
                  <a:cubicBezTo>
                    <a:pt x="364" y="1948"/>
                    <a:pt x="552" y="2407"/>
                    <a:pt x="651" y="2760"/>
                  </a:cubicBezTo>
                  <a:cubicBezTo>
                    <a:pt x="701" y="2936"/>
                    <a:pt x="728" y="3086"/>
                    <a:pt x="743" y="3189"/>
                  </a:cubicBezTo>
                  <a:cubicBezTo>
                    <a:pt x="751" y="3243"/>
                    <a:pt x="754" y="3285"/>
                    <a:pt x="759" y="3311"/>
                  </a:cubicBezTo>
                  <a:cubicBezTo>
                    <a:pt x="759" y="3327"/>
                    <a:pt x="763" y="3334"/>
                    <a:pt x="763" y="3343"/>
                  </a:cubicBezTo>
                  <a:lnTo>
                    <a:pt x="763" y="3350"/>
                  </a:lnTo>
                  <a:lnTo>
                    <a:pt x="763" y="3354"/>
                  </a:lnTo>
                  <a:lnTo>
                    <a:pt x="763" y="3380"/>
                  </a:lnTo>
                  <a:lnTo>
                    <a:pt x="6993" y="3380"/>
                  </a:lnTo>
                  <a:lnTo>
                    <a:pt x="7001" y="3362"/>
                  </a:lnTo>
                  <a:cubicBezTo>
                    <a:pt x="7154" y="2833"/>
                    <a:pt x="7388" y="2434"/>
                    <a:pt x="7583" y="2174"/>
                  </a:cubicBezTo>
                  <a:cubicBezTo>
                    <a:pt x="7679" y="2040"/>
                    <a:pt x="7767" y="1944"/>
                    <a:pt x="7828" y="1879"/>
                  </a:cubicBezTo>
                  <a:cubicBezTo>
                    <a:pt x="7863" y="1845"/>
                    <a:pt x="7886" y="1822"/>
                    <a:pt x="7905" y="1806"/>
                  </a:cubicBezTo>
                  <a:cubicBezTo>
                    <a:pt x="7913" y="1794"/>
                    <a:pt x="7920" y="1790"/>
                    <a:pt x="7924" y="1787"/>
                  </a:cubicBezTo>
                  <a:lnTo>
                    <a:pt x="7928" y="1783"/>
                  </a:lnTo>
                  <a:lnTo>
                    <a:pt x="7932" y="1779"/>
                  </a:lnTo>
                  <a:lnTo>
                    <a:pt x="7940" y="1771"/>
                  </a:lnTo>
                  <a:lnTo>
                    <a:pt x="7940" y="1760"/>
                  </a:lnTo>
                  <a:cubicBezTo>
                    <a:pt x="7943" y="1725"/>
                    <a:pt x="7943" y="1687"/>
                    <a:pt x="7943" y="1652"/>
                  </a:cubicBezTo>
                  <a:cubicBezTo>
                    <a:pt x="7943" y="1350"/>
                    <a:pt x="7890" y="963"/>
                    <a:pt x="7836" y="649"/>
                  </a:cubicBezTo>
                  <a:cubicBezTo>
                    <a:pt x="7782" y="338"/>
                    <a:pt x="7729" y="101"/>
                    <a:pt x="7729" y="101"/>
                  </a:cubicBezTo>
                  <a:lnTo>
                    <a:pt x="7671" y="116"/>
                  </a:lnTo>
                  <a:lnTo>
                    <a:pt x="7671" y="124"/>
                  </a:lnTo>
                  <a:cubicBezTo>
                    <a:pt x="7687" y="177"/>
                    <a:pt x="7737" y="419"/>
                    <a:pt x="7786" y="718"/>
                  </a:cubicBezTo>
                  <a:cubicBezTo>
                    <a:pt x="7840" y="1017"/>
                    <a:pt x="7886" y="1373"/>
                    <a:pt x="7886" y="1652"/>
                  </a:cubicBezTo>
                  <a:cubicBezTo>
                    <a:pt x="7886" y="1684"/>
                    <a:pt x="7886" y="1714"/>
                    <a:pt x="7883" y="1746"/>
                  </a:cubicBezTo>
                  <a:lnTo>
                    <a:pt x="7883" y="1746"/>
                  </a:lnTo>
                  <a:cubicBezTo>
                    <a:pt x="7799" y="1818"/>
                    <a:pt x="7240" y="2341"/>
                    <a:pt x="6950" y="3323"/>
                  </a:cubicBezTo>
                  <a:lnTo>
                    <a:pt x="818" y="3323"/>
                  </a:lnTo>
                  <a:cubicBezTo>
                    <a:pt x="812" y="3250"/>
                    <a:pt x="789" y="3032"/>
                    <a:pt x="709" y="2745"/>
                  </a:cubicBezTo>
                  <a:cubicBezTo>
                    <a:pt x="607" y="2388"/>
                    <a:pt x="418" y="1930"/>
                    <a:pt x="64" y="1493"/>
                  </a:cubicBezTo>
                  <a:lnTo>
                    <a:pt x="64" y="1493"/>
                  </a:lnTo>
                  <a:lnTo>
                    <a:pt x="395" y="1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45"/>
            <p:cNvSpPr/>
            <p:nvPr/>
          </p:nvSpPr>
          <p:spPr>
            <a:xfrm>
              <a:off x="4485053" y="3883865"/>
              <a:ext cx="13755" cy="290060"/>
            </a:xfrm>
            <a:custGeom>
              <a:avLst/>
              <a:gdLst/>
              <a:ahLst/>
              <a:cxnLst/>
              <a:rect l="l" t="t" r="r" b="b"/>
              <a:pathLst>
                <a:path w="159" h="3353" extrusionOk="0">
                  <a:moveTo>
                    <a:pt x="47" y="0"/>
                  </a:moveTo>
                  <a:cubicBezTo>
                    <a:pt x="13" y="387"/>
                    <a:pt x="1" y="805"/>
                    <a:pt x="1" y="1207"/>
                  </a:cubicBezTo>
                  <a:cubicBezTo>
                    <a:pt x="1" y="2333"/>
                    <a:pt x="101" y="3349"/>
                    <a:pt x="101" y="3352"/>
                  </a:cubicBezTo>
                  <a:lnTo>
                    <a:pt x="158" y="3345"/>
                  </a:lnTo>
                  <a:lnTo>
                    <a:pt x="158" y="3334"/>
                  </a:lnTo>
                  <a:cubicBezTo>
                    <a:pt x="147" y="3219"/>
                    <a:pt x="59" y="2261"/>
                    <a:pt x="59" y="1207"/>
                  </a:cubicBezTo>
                  <a:cubicBezTo>
                    <a:pt x="59" y="805"/>
                    <a:pt x="74" y="391"/>
                    <a:pt x="105" y="4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45"/>
            <p:cNvSpPr/>
            <p:nvPr/>
          </p:nvSpPr>
          <p:spPr>
            <a:xfrm>
              <a:off x="4548378" y="3926600"/>
              <a:ext cx="55193" cy="5363"/>
            </a:xfrm>
            <a:custGeom>
              <a:avLst/>
              <a:gdLst/>
              <a:ahLst/>
              <a:cxnLst/>
              <a:rect l="l" t="t" r="r" b="b"/>
              <a:pathLst>
                <a:path w="638" h="62" extrusionOk="0">
                  <a:moveTo>
                    <a:pt x="1" y="0"/>
                  </a:moveTo>
                  <a:lnTo>
                    <a:pt x="1" y="62"/>
                  </a:lnTo>
                  <a:lnTo>
                    <a:pt x="637" y="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45"/>
            <p:cNvSpPr/>
            <p:nvPr/>
          </p:nvSpPr>
          <p:spPr>
            <a:xfrm>
              <a:off x="4311430" y="3926600"/>
              <a:ext cx="54761" cy="5363"/>
            </a:xfrm>
            <a:custGeom>
              <a:avLst/>
              <a:gdLst/>
              <a:ahLst/>
              <a:cxnLst/>
              <a:rect l="l" t="t" r="r" b="b"/>
              <a:pathLst>
                <a:path w="633" h="62" extrusionOk="0">
                  <a:moveTo>
                    <a:pt x="0" y="0"/>
                  </a:moveTo>
                  <a:lnTo>
                    <a:pt x="0" y="62"/>
                  </a:lnTo>
                  <a:lnTo>
                    <a:pt x="633" y="6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45"/>
            <p:cNvSpPr/>
            <p:nvPr/>
          </p:nvSpPr>
          <p:spPr>
            <a:xfrm>
              <a:off x="4977375" y="3874263"/>
              <a:ext cx="312042" cy="56403"/>
            </a:xfrm>
            <a:custGeom>
              <a:avLst/>
              <a:gdLst/>
              <a:ahLst/>
              <a:cxnLst/>
              <a:rect l="l" t="t" r="r" b="b"/>
              <a:pathLst>
                <a:path w="3607" h="652" extrusionOk="0">
                  <a:moveTo>
                    <a:pt x="12" y="0"/>
                  </a:moveTo>
                  <a:lnTo>
                    <a:pt x="1" y="57"/>
                  </a:lnTo>
                  <a:cubicBezTo>
                    <a:pt x="1" y="57"/>
                    <a:pt x="759" y="207"/>
                    <a:pt x="1534" y="352"/>
                  </a:cubicBezTo>
                  <a:cubicBezTo>
                    <a:pt x="1925" y="429"/>
                    <a:pt x="2315" y="502"/>
                    <a:pt x="2614" y="556"/>
                  </a:cubicBezTo>
                  <a:cubicBezTo>
                    <a:pt x="2763" y="586"/>
                    <a:pt x="2894" y="609"/>
                    <a:pt x="2986" y="624"/>
                  </a:cubicBezTo>
                  <a:cubicBezTo>
                    <a:pt x="3035" y="632"/>
                    <a:pt x="3074" y="640"/>
                    <a:pt x="3101" y="644"/>
                  </a:cubicBezTo>
                  <a:cubicBezTo>
                    <a:pt x="3115" y="644"/>
                    <a:pt x="3127" y="647"/>
                    <a:pt x="3135" y="647"/>
                  </a:cubicBezTo>
                  <a:cubicBezTo>
                    <a:pt x="3147" y="651"/>
                    <a:pt x="3150" y="651"/>
                    <a:pt x="3158" y="651"/>
                  </a:cubicBezTo>
                  <a:cubicBezTo>
                    <a:pt x="3177" y="651"/>
                    <a:pt x="3196" y="647"/>
                    <a:pt x="3219" y="640"/>
                  </a:cubicBezTo>
                  <a:cubicBezTo>
                    <a:pt x="3253" y="628"/>
                    <a:pt x="3296" y="605"/>
                    <a:pt x="3338" y="582"/>
                  </a:cubicBezTo>
                  <a:cubicBezTo>
                    <a:pt x="3469" y="513"/>
                    <a:pt x="3607" y="414"/>
                    <a:pt x="3607" y="414"/>
                  </a:cubicBezTo>
                  <a:lnTo>
                    <a:pt x="3572" y="364"/>
                  </a:lnTo>
                  <a:cubicBezTo>
                    <a:pt x="3572" y="364"/>
                    <a:pt x="3572" y="368"/>
                    <a:pt x="3568" y="368"/>
                  </a:cubicBezTo>
                  <a:cubicBezTo>
                    <a:pt x="3552" y="379"/>
                    <a:pt x="3472" y="437"/>
                    <a:pt x="3384" y="490"/>
                  </a:cubicBezTo>
                  <a:cubicBezTo>
                    <a:pt x="3338" y="517"/>
                    <a:pt x="3292" y="544"/>
                    <a:pt x="3250" y="563"/>
                  </a:cubicBezTo>
                  <a:cubicBezTo>
                    <a:pt x="3230" y="571"/>
                    <a:pt x="3212" y="579"/>
                    <a:pt x="3196" y="582"/>
                  </a:cubicBezTo>
                  <a:cubicBezTo>
                    <a:pt x="3181" y="590"/>
                    <a:pt x="3166" y="590"/>
                    <a:pt x="3158" y="590"/>
                  </a:cubicBezTo>
                  <a:lnTo>
                    <a:pt x="3143" y="590"/>
                  </a:lnTo>
                  <a:cubicBezTo>
                    <a:pt x="3108" y="586"/>
                    <a:pt x="3035" y="575"/>
                    <a:pt x="2932" y="556"/>
                  </a:cubicBezTo>
                  <a:cubicBezTo>
                    <a:pt x="2564" y="490"/>
                    <a:pt x="1833" y="352"/>
                    <a:pt x="1196" y="230"/>
                  </a:cubicBezTo>
                  <a:cubicBezTo>
                    <a:pt x="878" y="168"/>
                    <a:pt x="579" y="111"/>
                    <a:pt x="365" y="69"/>
                  </a:cubicBezTo>
                  <a:cubicBezTo>
                    <a:pt x="254" y="50"/>
                    <a:pt x="165" y="30"/>
                    <a:pt x="104" y="19"/>
                  </a:cubicBezTo>
                  <a:cubicBezTo>
                    <a:pt x="73" y="15"/>
                    <a:pt x="50" y="7"/>
                    <a:pt x="35" y="7"/>
                  </a:cubicBezTo>
                  <a:cubicBezTo>
                    <a:pt x="20" y="4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45"/>
            <p:cNvSpPr/>
            <p:nvPr/>
          </p:nvSpPr>
          <p:spPr>
            <a:xfrm>
              <a:off x="3718065" y="4144688"/>
              <a:ext cx="208230" cy="8893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76" y="1"/>
                  </a:moveTo>
                  <a:cubicBezTo>
                    <a:pt x="0" y="291"/>
                    <a:pt x="135" y="668"/>
                    <a:pt x="135" y="668"/>
                  </a:cubicBezTo>
                  <a:lnTo>
                    <a:pt x="713" y="668"/>
                  </a:lnTo>
                  <a:lnTo>
                    <a:pt x="2268" y="1027"/>
                  </a:lnTo>
                  <a:lnTo>
                    <a:pt x="2406" y="429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45"/>
            <p:cNvSpPr/>
            <p:nvPr/>
          </p:nvSpPr>
          <p:spPr>
            <a:xfrm>
              <a:off x="3913316" y="4014753"/>
              <a:ext cx="369657" cy="234435"/>
            </a:xfrm>
            <a:custGeom>
              <a:avLst/>
              <a:gdLst/>
              <a:ahLst/>
              <a:cxnLst/>
              <a:rect l="l" t="t" r="r" b="b"/>
              <a:pathLst>
                <a:path w="4273" h="2710" extrusionOk="0">
                  <a:moveTo>
                    <a:pt x="2204" y="0"/>
                  </a:moveTo>
                  <a:cubicBezTo>
                    <a:pt x="476" y="0"/>
                    <a:pt x="0" y="2472"/>
                    <a:pt x="0" y="2472"/>
                  </a:cubicBezTo>
                  <a:lnTo>
                    <a:pt x="943" y="2709"/>
                  </a:lnTo>
                  <a:lnTo>
                    <a:pt x="3633" y="2709"/>
                  </a:lnTo>
                  <a:lnTo>
                    <a:pt x="4273" y="2377"/>
                  </a:lnTo>
                  <a:cubicBezTo>
                    <a:pt x="4273" y="2377"/>
                    <a:pt x="39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45"/>
            <p:cNvSpPr/>
            <p:nvPr/>
          </p:nvSpPr>
          <p:spPr>
            <a:xfrm>
              <a:off x="4900123" y="4013109"/>
              <a:ext cx="371733" cy="222151"/>
            </a:xfrm>
            <a:custGeom>
              <a:avLst/>
              <a:gdLst/>
              <a:ahLst/>
              <a:cxnLst/>
              <a:rect l="l" t="t" r="r" b="b"/>
              <a:pathLst>
                <a:path w="4297" h="2568" extrusionOk="0">
                  <a:moveTo>
                    <a:pt x="2197" y="1"/>
                  </a:moveTo>
                  <a:cubicBezTo>
                    <a:pt x="1449" y="1"/>
                    <a:pt x="449" y="510"/>
                    <a:pt x="1" y="2288"/>
                  </a:cubicBezTo>
                  <a:lnTo>
                    <a:pt x="1043" y="2568"/>
                  </a:lnTo>
                  <a:lnTo>
                    <a:pt x="3515" y="2568"/>
                  </a:lnTo>
                  <a:lnTo>
                    <a:pt x="4296" y="2315"/>
                  </a:lnTo>
                  <a:cubicBezTo>
                    <a:pt x="3844" y="449"/>
                    <a:pt x="2940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45"/>
            <p:cNvSpPr/>
            <p:nvPr/>
          </p:nvSpPr>
          <p:spPr>
            <a:xfrm>
              <a:off x="4941301" y="4038629"/>
              <a:ext cx="297335" cy="29741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67" y="3438"/>
                    <a:pt x="3437" y="2672"/>
                    <a:pt x="3437" y="1721"/>
                  </a:cubicBezTo>
                  <a:cubicBezTo>
                    <a:pt x="3437" y="771"/>
                    <a:pt x="2667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45"/>
            <p:cNvSpPr/>
            <p:nvPr/>
          </p:nvSpPr>
          <p:spPr>
            <a:xfrm>
              <a:off x="4992255" y="4100310"/>
              <a:ext cx="195426" cy="174140"/>
            </a:xfrm>
            <a:custGeom>
              <a:avLst/>
              <a:gdLst/>
              <a:ahLst/>
              <a:cxnLst/>
              <a:rect l="l" t="t" r="r" b="b"/>
              <a:pathLst>
                <a:path w="2259" h="2013" extrusionOk="0">
                  <a:moveTo>
                    <a:pt x="1130" y="1"/>
                  </a:moveTo>
                  <a:cubicBezTo>
                    <a:pt x="706" y="1"/>
                    <a:pt x="312" y="272"/>
                    <a:pt x="173" y="698"/>
                  </a:cubicBezTo>
                  <a:cubicBezTo>
                    <a:pt x="1" y="1223"/>
                    <a:pt x="292" y="1793"/>
                    <a:pt x="817" y="1962"/>
                  </a:cubicBezTo>
                  <a:cubicBezTo>
                    <a:pt x="921" y="1996"/>
                    <a:pt x="1027" y="2012"/>
                    <a:pt x="1130" y="2012"/>
                  </a:cubicBezTo>
                  <a:cubicBezTo>
                    <a:pt x="1554" y="2012"/>
                    <a:pt x="1947" y="1743"/>
                    <a:pt x="2085" y="1319"/>
                  </a:cubicBezTo>
                  <a:cubicBezTo>
                    <a:pt x="2258" y="790"/>
                    <a:pt x="1967" y="222"/>
                    <a:pt x="1442" y="50"/>
                  </a:cubicBezTo>
                  <a:cubicBezTo>
                    <a:pt x="1338" y="17"/>
                    <a:pt x="1233" y="1"/>
                    <a:pt x="1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45"/>
            <p:cNvSpPr/>
            <p:nvPr/>
          </p:nvSpPr>
          <p:spPr>
            <a:xfrm>
              <a:off x="4997618" y="4104895"/>
              <a:ext cx="184699" cy="165056"/>
            </a:xfrm>
            <a:custGeom>
              <a:avLst/>
              <a:gdLst/>
              <a:ahLst/>
              <a:cxnLst/>
              <a:rect l="l" t="t" r="r" b="b"/>
              <a:pathLst>
                <a:path w="2135" h="1908" extrusionOk="0">
                  <a:moveTo>
                    <a:pt x="1068" y="1"/>
                  </a:moveTo>
                  <a:cubicBezTo>
                    <a:pt x="668" y="1"/>
                    <a:pt x="294" y="256"/>
                    <a:pt x="161" y="660"/>
                  </a:cubicBezTo>
                  <a:cubicBezTo>
                    <a:pt x="0" y="1158"/>
                    <a:pt x="272" y="1699"/>
                    <a:pt x="775" y="1860"/>
                  </a:cubicBezTo>
                  <a:cubicBezTo>
                    <a:pt x="872" y="1892"/>
                    <a:pt x="972" y="1907"/>
                    <a:pt x="1069" y="1907"/>
                  </a:cubicBezTo>
                  <a:cubicBezTo>
                    <a:pt x="1469" y="1907"/>
                    <a:pt x="1841" y="1651"/>
                    <a:pt x="1974" y="1250"/>
                  </a:cubicBezTo>
                  <a:cubicBezTo>
                    <a:pt x="2135" y="748"/>
                    <a:pt x="1863" y="212"/>
                    <a:pt x="1360" y="47"/>
                  </a:cubicBezTo>
                  <a:cubicBezTo>
                    <a:pt x="1264" y="16"/>
                    <a:pt x="1165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45"/>
            <p:cNvSpPr/>
            <p:nvPr/>
          </p:nvSpPr>
          <p:spPr>
            <a:xfrm>
              <a:off x="5020803" y="4125657"/>
              <a:ext cx="138329" cy="123619"/>
            </a:xfrm>
            <a:custGeom>
              <a:avLst/>
              <a:gdLst/>
              <a:ahLst/>
              <a:cxnLst/>
              <a:rect l="l" t="t" r="r" b="b"/>
              <a:pathLst>
                <a:path w="1599" h="1429" extrusionOk="0">
                  <a:moveTo>
                    <a:pt x="796" y="1"/>
                  </a:moveTo>
                  <a:cubicBezTo>
                    <a:pt x="496" y="1"/>
                    <a:pt x="217" y="191"/>
                    <a:pt x="119" y="493"/>
                  </a:cubicBezTo>
                  <a:cubicBezTo>
                    <a:pt x="1" y="868"/>
                    <a:pt x="204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80" y="934"/>
                  </a:cubicBezTo>
                  <a:cubicBezTo>
                    <a:pt x="1598" y="557"/>
                    <a:pt x="1395" y="156"/>
                    <a:pt x="1020" y="37"/>
                  </a:cubicBezTo>
                  <a:cubicBezTo>
                    <a:pt x="945" y="13"/>
                    <a:pt x="870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45"/>
            <p:cNvSpPr/>
            <p:nvPr/>
          </p:nvSpPr>
          <p:spPr>
            <a:xfrm>
              <a:off x="5070545" y="4170036"/>
              <a:ext cx="38843" cy="34603"/>
            </a:xfrm>
            <a:custGeom>
              <a:avLst/>
              <a:gdLst/>
              <a:ahLst/>
              <a:cxnLst/>
              <a:rect l="l" t="t" r="r" b="b"/>
              <a:pathLst>
                <a:path w="449" h="400" extrusionOk="0">
                  <a:moveTo>
                    <a:pt x="224" y="0"/>
                  </a:moveTo>
                  <a:cubicBezTo>
                    <a:pt x="140" y="0"/>
                    <a:pt x="63" y="55"/>
                    <a:pt x="35" y="141"/>
                  </a:cubicBezTo>
                  <a:cubicBezTo>
                    <a:pt x="1" y="244"/>
                    <a:pt x="58" y="355"/>
                    <a:pt x="161" y="389"/>
                  </a:cubicBezTo>
                  <a:cubicBezTo>
                    <a:pt x="183" y="396"/>
                    <a:pt x="204" y="400"/>
                    <a:pt x="225" y="400"/>
                  </a:cubicBezTo>
                  <a:cubicBezTo>
                    <a:pt x="309" y="400"/>
                    <a:pt x="386" y="346"/>
                    <a:pt x="414" y="263"/>
                  </a:cubicBezTo>
                  <a:cubicBezTo>
                    <a:pt x="448" y="156"/>
                    <a:pt x="391" y="44"/>
                    <a:pt x="287" y="10"/>
                  </a:cubicBezTo>
                  <a:cubicBezTo>
                    <a:pt x="266" y="4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45"/>
            <p:cNvSpPr/>
            <p:nvPr/>
          </p:nvSpPr>
          <p:spPr>
            <a:xfrm>
              <a:off x="5079110" y="4123494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1" y="0"/>
                  </a:moveTo>
                  <a:lnTo>
                    <a:pt x="62" y="674"/>
                  </a:lnTo>
                  <a:lnTo>
                    <a:pt x="188" y="67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45"/>
            <p:cNvSpPr/>
            <p:nvPr/>
          </p:nvSpPr>
          <p:spPr>
            <a:xfrm>
              <a:off x="5029107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126" y="1"/>
                  </a:moveTo>
                  <a:lnTo>
                    <a:pt x="66" y="108"/>
                  </a:lnTo>
                  <a:lnTo>
                    <a:pt x="0" y="216"/>
                  </a:lnTo>
                  <a:lnTo>
                    <a:pt x="617" y="499"/>
                  </a:lnTo>
                  <a:lnTo>
                    <a:pt x="648" y="446"/>
                  </a:lnTo>
                  <a:lnTo>
                    <a:pt x="678" y="39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45"/>
            <p:cNvSpPr/>
            <p:nvPr/>
          </p:nvSpPr>
          <p:spPr>
            <a:xfrm>
              <a:off x="5029107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7" y="1"/>
                  </a:moveTo>
                  <a:lnTo>
                    <a:pt x="0" y="285"/>
                  </a:lnTo>
                  <a:lnTo>
                    <a:pt x="66" y="392"/>
                  </a:lnTo>
                  <a:lnTo>
                    <a:pt x="126" y="499"/>
                  </a:lnTo>
                  <a:lnTo>
                    <a:pt x="678" y="108"/>
                  </a:lnTo>
                  <a:lnTo>
                    <a:pt x="648" y="5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45"/>
            <p:cNvSpPr/>
            <p:nvPr/>
          </p:nvSpPr>
          <p:spPr>
            <a:xfrm>
              <a:off x="5079110" y="4193133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62" y="0"/>
                  </a:moveTo>
                  <a:lnTo>
                    <a:pt x="1" y="674"/>
                  </a:lnTo>
                  <a:lnTo>
                    <a:pt x="250" y="67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45"/>
            <p:cNvSpPr/>
            <p:nvPr/>
          </p:nvSpPr>
          <p:spPr>
            <a:xfrm>
              <a:off x="5092086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" y="1"/>
                  </a:moveTo>
                  <a:lnTo>
                    <a:pt x="31" y="55"/>
                  </a:lnTo>
                  <a:lnTo>
                    <a:pt x="1" y="108"/>
                  </a:lnTo>
                  <a:lnTo>
                    <a:pt x="553" y="499"/>
                  </a:lnTo>
                  <a:lnTo>
                    <a:pt x="617" y="392"/>
                  </a:lnTo>
                  <a:lnTo>
                    <a:pt x="679" y="28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45"/>
            <p:cNvSpPr/>
            <p:nvPr/>
          </p:nvSpPr>
          <p:spPr>
            <a:xfrm>
              <a:off x="5092086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553" y="1"/>
                  </a:moveTo>
                  <a:lnTo>
                    <a:pt x="1" y="391"/>
                  </a:lnTo>
                  <a:lnTo>
                    <a:pt x="31" y="446"/>
                  </a:lnTo>
                  <a:lnTo>
                    <a:pt x="61" y="499"/>
                  </a:lnTo>
                  <a:lnTo>
                    <a:pt x="679" y="216"/>
                  </a:lnTo>
                  <a:lnTo>
                    <a:pt x="617" y="10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45"/>
            <p:cNvSpPr/>
            <p:nvPr/>
          </p:nvSpPr>
          <p:spPr>
            <a:xfrm>
              <a:off x="5080840" y="4179119"/>
              <a:ext cx="18254" cy="16436"/>
            </a:xfrm>
            <a:custGeom>
              <a:avLst/>
              <a:gdLst/>
              <a:ahLst/>
              <a:cxnLst/>
              <a:rect l="l" t="t" r="r" b="b"/>
              <a:pathLst>
                <a:path w="211" h="190" extrusionOk="0">
                  <a:moveTo>
                    <a:pt x="107" y="1"/>
                  </a:moveTo>
                  <a:cubicBezTo>
                    <a:pt x="66" y="1"/>
                    <a:pt x="28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5" y="189"/>
                  </a:cubicBezTo>
                  <a:cubicBezTo>
                    <a:pt x="146" y="189"/>
                    <a:pt x="183" y="164"/>
                    <a:pt x="195" y="123"/>
                  </a:cubicBezTo>
                  <a:cubicBezTo>
                    <a:pt x="211" y="74"/>
                    <a:pt x="184" y="20"/>
                    <a:pt x="134" y="5"/>
                  </a:cubicBezTo>
                  <a:cubicBezTo>
                    <a:pt x="125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45"/>
            <p:cNvSpPr/>
            <p:nvPr/>
          </p:nvSpPr>
          <p:spPr>
            <a:xfrm>
              <a:off x="3955099" y="4038629"/>
              <a:ext cx="297767" cy="297413"/>
            </a:xfrm>
            <a:custGeom>
              <a:avLst/>
              <a:gdLst/>
              <a:ahLst/>
              <a:cxnLst/>
              <a:rect l="l" t="t" r="r" b="b"/>
              <a:pathLst>
                <a:path w="3442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71" y="3438"/>
                    <a:pt x="3441" y="2672"/>
                    <a:pt x="3441" y="1721"/>
                  </a:cubicBezTo>
                  <a:cubicBezTo>
                    <a:pt x="3441" y="771"/>
                    <a:pt x="267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45"/>
            <p:cNvSpPr/>
            <p:nvPr/>
          </p:nvSpPr>
          <p:spPr>
            <a:xfrm>
              <a:off x="4006486" y="4100310"/>
              <a:ext cx="194994" cy="174140"/>
            </a:xfrm>
            <a:custGeom>
              <a:avLst/>
              <a:gdLst/>
              <a:ahLst/>
              <a:cxnLst/>
              <a:rect l="l" t="t" r="r" b="b"/>
              <a:pathLst>
                <a:path w="2254" h="2013" extrusionOk="0">
                  <a:moveTo>
                    <a:pt x="1125" y="1"/>
                  </a:moveTo>
                  <a:cubicBezTo>
                    <a:pt x="701" y="1"/>
                    <a:pt x="308" y="272"/>
                    <a:pt x="168" y="698"/>
                  </a:cubicBezTo>
                  <a:cubicBezTo>
                    <a:pt x="0" y="1223"/>
                    <a:pt x="287" y="1793"/>
                    <a:pt x="816" y="1962"/>
                  </a:cubicBezTo>
                  <a:cubicBezTo>
                    <a:pt x="920" y="1996"/>
                    <a:pt x="1025" y="2012"/>
                    <a:pt x="1129" y="2012"/>
                  </a:cubicBezTo>
                  <a:cubicBezTo>
                    <a:pt x="1552" y="2012"/>
                    <a:pt x="1946" y="1743"/>
                    <a:pt x="2084" y="1319"/>
                  </a:cubicBezTo>
                  <a:cubicBezTo>
                    <a:pt x="2253" y="790"/>
                    <a:pt x="1965" y="222"/>
                    <a:pt x="1437" y="50"/>
                  </a:cubicBezTo>
                  <a:cubicBezTo>
                    <a:pt x="1333" y="17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45"/>
            <p:cNvSpPr/>
            <p:nvPr/>
          </p:nvSpPr>
          <p:spPr>
            <a:xfrm>
              <a:off x="4011417" y="4104895"/>
              <a:ext cx="185045" cy="165056"/>
            </a:xfrm>
            <a:custGeom>
              <a:avLst/>
              <a:gdLst/>
              <a:ahLst/>
              <a:cxnLst/>
              <a:rect l="l" t="t" r="r" b="b"/>
              <a:pathLst>
                <a:path w="2139" h="1908" extrusionOk="0">
                  <a:moveTo>
                    <a:pt x="1071" y="1"/>
                  </a:moveTo>
                  <a:cubicBezTo>
                    <a:pt x="668" y="1"/>
                    <a:pt x="294" y="256"/>
                    <a:pt x="165" y="660"/>
                  </a:cubicBezTo>
                  <a:cubicBezTo>
                    <a:pt x="0" y="1158"/>
                    <a:pt x="276" y="1699"/>
                    <a:pt x="774" y="1860"/>
                  </a:cubicBezTo>
                  <a:cubicBezTo>
                    <a:pt x="873" y="1892"/>
                    <a:pt x="973" y="1907"/>
                    <a:pt x="1071" y="1907"/>
                  </a:cubicBezTo>
                  <a:cubicBezTo>
                    <a:pt x="1473" y="1907"/>
                    <a:pt x="1844" y="1651"/>
                    <a:pt x="1974" y="1250"/>
                  </a:cubicBezTo>
                  <a:cubicBezTo>
                    <a:pt x="2138" y="748"/>
                    <a:pt x="1862" y="212"/>
                    <a:pt x="1365" y="47"/>
                  </a:cubicBezTo>
                  <a:cubicBezTo>
                    <a:pt x="1267" y="16"/>
                    <a:pt x="1168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45"/>
            <p:cNvSpPr/>
            <p:nvPr/>
          </p:nvSpPr>
          <p:spPr>
            <a:xfrm>
              <a:off x="4034601" y="4125657"/>
              <a:ext cx="138676" cy="123619"/>
            </a:xfrm>
            <a:custGeom>
              <a:avLst/>
              <a:gdLst/>
              <a:ahLst/>
              <a:cxnLst/>
              <a:rect l="l" t="t" r="r" b="b"/>
              <a:pathLst>
                <a:path w="1603" h="1429" extrusionOk="0">
                  <a:moveTo>
                    <a:pt x="800" y="1"/>
                  </a:moveTo>
                  <a:cubicBezTo>
                    <a:pt x="500" y="1"/>
                    <a:pt x="222" y="191"/>
                    <a:pt x="123" y="493"/>
                  </a:cubicBezTo>
                  <a:cubicBezTo>
                    <a:pt x="1" y="868"/>
                    <a:pt x="208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79" y="934"/>
                  </a:cubicBezTo>
                  <a:cubicBezTo>
                    <a:pt x="1603" y="557"/>
                    <a:pt x="1396" y="156"/>
                    <a:pt x="1023" y="37"/>
                  </a:cubicBezTo>
                  <a:cubicBezTo>
                    <a:pt x="949" y="13"/>
                    <a:pt x="874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45"/>
            <p:cNvSpPr/>
            <p:nvPr/>
          </p:nvSpPr>
          <p:spPr>
            <a:xfrm>
              <a:off x="4084344" y="4170036"/>
              <a:ext cx="39189" cy="34603"/>
            </a:xfrm>
            <a:custGeom>
              <a:avLst/>
              <a:gdLst/>
              <a:ahLst/>
              <a:cxnLst/>
              <a:rect l="l" t="t" r="r" b="b"/>
              <a:pathLst>
                <a:path w="453" h="400" extrusionOk="0">
                  <a:moveTo>
                    <a:pt x="226" y="0"/>
                  </a:moveTo>
                  <a:cubicBezTo>
                    <a:pt x="142" y="0"/>
                    <a:pt x="63" y="55"/>
                    <a:pt x="35" y="141"/>
                  </a:cubicBezTo>
                  <a:cubicBezTo>
                    <a:pt x="0" y="244"/>
                    <a:pt x="57" y="355"/>
                    <a:pt x="165" y="389"/>
                  </a:cubicBezTo>
                  <a:cubicBezTo>
                    <a:pt x="186" y="396"/>
                    <a:pt x="207" y="400"/>
                    <a:pt x="227" y="400"/>
                  </a:cubicBezTo>
                  <a:cubicBezTo>
                    <a:pt x="311" y="400"/>
                    <a:pt x="391" y="346"/>
                    <a:pt x="418" y="263"/>
                  </a:cubicBezTo>
                  <a:cubicBezTo>
                    <a:pt x="453" y="156"/>
                    <a:pt x="395" y="44"/>
                    <a:pt x="287" y="10"/>
                  </a:cubicBezTo>
                  <a:cubicBezTo>
                    <a:pt x="267" y="4"/>
                    <a:pt x="24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45"/>
            <p:cNvSpPr/>
            <p:nvPr/>
          </p:nvSpPr>
          <p:spPr>
            <a:xfrm>
              <a:off x="4093254" y="4123494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0" y="0"/>
                  </a:moveTo>
                  <a:lnTo>
                    <a:pt x="62" y="674"/>
                  </a:lnTo>
                  <a:lnTo>
                    <a:pt x="184" y="67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45"/>
            <p:cNvSpPr/>
            <p:nvPr/>
          </p:nvSpPr>
          <p:spPr>
            <a:xfrm>
              <a:off x="4043252" y="4145986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123" y="1"/>
                  </a:moveTo>
                  <a:lnTo>
                    <a:pt x="62" y="108"/>
                  </a:lnTo>
                  <a:lnTo>
                    <a:pt x="0" y="216"/>
                  </a:lnTo>
                  <a:lnTo>
                    <a:pt x="613" y="499"/>
                  </a:lnTo>
                  <a:lnTo>
                    <a:pt x="644" y="446"/>
                  </a:lnTo>
                  <a:lnTo>
                    <a:pt x="675" y="39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45"/>
            <p:cNvSpPr/>
            <p:nvPr/>
          </p:nvSpPr>
          <p:spPr>
            <a:xfrm>
              <a:off x="4043252" y="4185434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613" y="1"/>
                  </a:moveTo>
                  <a:lnTo>
                    <a:pt x="0" y="285"/>
                  </a:lnTo>
                  <a:lnTo>
                    <a:pt x="62" y="392"/>
                  </a:lnTo>
                  <a:lnTo>
                    <a:pt x="123" y="499"/>
                  </a:lnTo>
                  <a:lnTo>
                    <a:pt x="675" y="108"/>
                  </a:lnTo>
                  <a:lnTo>
                    <a:pt x="644" y="5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45"/>
            <p:cNvSpPr/>
            <p:nvPr/>
          </p:nvSpPr>
          <p:spPr>
            <a:xfrm>
              <a:off x="4093254" y="4193133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62" y="0"/>
                  </a:moveTo>
                  <a:lnTo>
                    <a:pt x="0" y="674"/>
                  </a:lnTo>
                  <a:lnTo>
                    <a:pt x="246" y="67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45"/>
            <p:cNvSpPr/>
            <p:nvPr/>
          </p:nvSpPr>
          <p:spPr>
            <a:xfrm>
              <a:off x="4106231" y="4185434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2" y="1"/>
                  </a:moveTo>
                  <a:lnTo>
                    <a:pt x="31" y="55"/>
                  </a:lnTo>
                  <a:lnTo>
                    <a:pt x="0" y="108"/>
                  </a:lnTo>
                  <a:lnTo>
                    <a:pt x="552" y="499"/>
                  </a:lnTo>
                  <a:lnTo>
                    <a:pt x="614" y="392"/>
                  </a:lnTo>
                  <a:lnTo>
                    <a:pt x="674" y="28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45"/>
            <p:cNvSpPr/>
            <p:nvPr/>
          </p:nvSpPr>
          <p:spPr>
            <a:xfrm>
              <a:off x="4106231" y="4145986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552" y="1"/>
                  </a:moveTo>
                  <a:lnTo>
                    <a:pt x="0" y="391"/>
                  </a:lnTo>
                  <a:lnTo>
                    <a:pt x="31" y="446"/>
                  </a:lnTo>
                  <a:lnTo>
                    <a:pt x="62" y="499"/>
                  </a:lnTo>
                  <a:lnTo>
                    <a:pt x="674" y="216"/>
                  </a:lnTo>
                  <a:lnTo>
                    <a:pt x="614" y="108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45"/>
            <p:cNvSpPr/>
            <p:nvPr/>
          </p:nvSpPr>
          <p:spPr>
            <a:xfrm>
              <a:off x="4094638" y="4179119"/>
              <a:ext cx="18600" cy="16436"/>
            </a:xfrm>
            <a:custGeom>
              <a:avLst/>
              <a:gdLst/>
              <a:ahLst/>
              <a:cxnLst/>
              <a:rect l="l" t="t" r="r" b="b"/>
              <a:pathLst>
                <a:path w="215" h="190" extrusionOk="0">
                  <a:moveTo>
                    <a:pt x="110" y="1"/>
                  </a:moveTo>
                  <a:cubicBezTo>
                    <a:pt x="70" y="1"/>
                    <a:pt x="31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6" y="189"/>
                  </a:cubicBezTo>
                  <a:cubicBezTo>
                    <a:pt x="146" y="189"/>
                    <a:pt x="184" y="164"/>
                    <a:pt x="200" y="123"/>
                  </a:cubicBezTo>
                  <a:cubicBezTo>
                    <a:pt x="214" y="74"/>
                    <a:pt x="188" y="20"/>
                    <a:pt x="138" y="5"/>
                  </a:cubicBezTo>
                  <a:cubicBezTo>
                    <a:pt x="129" y="2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45"/>
            <p:cNvSpPr/>
            <p:nvPr/>
          </p:nvSpPr>
          <p:spPr>
            <a:xfrm>
              <a:off x="4519916" y="3646485"/>
              <a:ext cx="375972" cy="226477"/>
            </a:xfrm>
            <a:custGeom>
              <a:avLst/>
              <a:gdLst/>
              <a:ahLst/>
              <a:cxnLst/>
              <a:rect l="l" t="t" r="r" b="b"/>
              <a:pathLst>
                <a:path w="4346" h="2618" extrusionOk="0">
                  <a:moveTo>
                    <a:pt x="1" y="0"/>
                  </a:moveTo>
                  <a:lnTo>
                    <a:pt x="1" y="2617"/>
                  </a:lnTo>
                  <a:lnTo>
                    <a:pt x="4227" y="2617"/>
                  </a:lnTo>
                  <a:lnTo>
                    <a:pt x="4346" y="2131"/>
                  </a:lnTo>
                  <a:lnTo>
                    <a:pt x="2928" y="146"/>
                  </a:lnTo>
                  <a:lnTo>
                    <a:pt x="2905" y="146"/>
                  </a:lnTo>
                  <a:cubicBezTo>
                    <a:pt x="1989" y="62"/>
                    <a:pt x="73" y="4"/>
                    <a:pt x="54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45"/>
            <p:cNvSpPr/>
            <p:nvPr/>
          </p:nvSpPr>
          <p:spPr>
            <a:xfrm>
              <a:off x="4524242" y="3651416"/>
              <a:ext cx="366370" cy="217220"/>
            </a:xfrm>
            <a:custGeom>
              <a:avLst/>
              <a:gdLst/>
              <a:ahLst/>
              <a:cxnLst/>
              <a:rect l="l" t="t" r="r" b="b"/>
              <a:pathLst>
                <a:path w="4235" h="2511" extrusionOk="0">
                  <a:moveTo>
                    <a:pt x="144" y="1"/>
                  </a:moveTo>
                  <a:cubicBezTo>
                    <a:pt x="66" y="1"/>
                    <a:pt x="0" y="64"/>
                    <a:pt x="0" y="146"/>
                  </a:cubicBezTo>
                  <a:lnTo>
                    <a:pt x="0" y="2369"/>
                  </a:lnTo>
                  <a:cubicBezTo>
                    <a:pt x="0" y="2445"/>
                    <a:pt x="66" y="2511"/>
                    <a:pt x="146" y="2511"/>
                  </a:cubicBezTo>
                  <a:lnTo>
                    <a:pt x="4024" y="2511"/>
                  </a:lnTo>
                  <a:cubicBezTo>
                    <a:pt x="4093" y="2511"/>
                    <a:pt x="4151" y="2465"/>
                    <a:pt x="4165" y="2403"/>
                  </a:cubicBezTo>
                  <a:lnTo>
                    <a:pt x="4227" y="2150"/>
                  </a:lnTo>
                  <a:cubicBezTo>
                    <a:pt x="4234" y="2108"/>
                    <a:pt x="4227" y="2067"/>
                    <a:pt x="4204" y="2032"/>
                  </a:cubicBezTo>
                  <a:lnTo>
                    <a:pt x="2890" y="192"/>
                  </a:lnTo>
                  <a:cubicBezTo>
                    <a:pt x="2867" y="158"/>
                    <a:pt x="2828" y="135"/>
                    <a:pt x="2786" y="135"/>
                  </a:cubicBezTo>
                  <a:cubicBezTo>
                    <a:pt x="2671" y="123"/>
                    <a:pt x="2549" y="116"/>
                    <a:pt x="2418" y="104"/>
                  </a:cubicBezTo>
                  <a:cubicBezTo>
                    <a:pt x="2077" y="81"/>
                    <a:pt x="1686" y="62"/>
                    <a:pt x="1314" y="47"/>
                  </a:cubicBezTo>
                  <a:cubicBezTo>
                    <a:pt x="1277" y="43"/>
                    <a:pt x="1234" y="43"/>
                    <a:pt x="1192" y="43"/>
                  </a:cubicBezTo>
                  <a:cubicBezTo>
                    <a:pt x="1058" y="35"/>
                    <a:pt x="927" y="31"/>
                    <a:pt x="801" y="24"/>
                  </a:cubicBezTo>
                  <a:cubicBezTo>
                    <a:pt x="525" y="16"/>
                    <a:pt x="292" y="5"/>
                    <a:pt x="150" y="1"/>
                  </a:cubicBezTo>
                  <a:cubicBezTo>
                    <a:pt x="148" y="1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45"/>
            <p:cNvSpPr/>
            <p:nvPr/>
          </p:nvSpPr>
          <p:spPr>
            <a:xfrm>
              <a:off x="4739389" y="3661105"/>
              <a:ext cx="84261" cy="207531"/>
            </a:xfrm>
            <a:custGeom>
              <a:avLst/>
              <a:gdLst/>
              <a:ahLst/>
              <a:cxnLst/>
              <a:rect l="l" t="t" r="r" b="b"/>
              <a:pathLst>
                <a:path w="974" h="2399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226"/>
                    <a:pt x="345" y="2249"/>
                    <a:pt x="345" y="2299"/>
                  </a:cubicBezTo>
                  <a:cubicBezTo>
                    <a:pt x="345" y="2353"/>
                    <a:pt x="230" y="2399"/>
                    <a:pt x="230" y="2399"/>
                  </a:cubicBezTo>
                  <a:lnTo>
                    <a:pt x="974" y="2399"/>
                  </a:lnTo>
                  <a:cubicBezTo>
                    <a:pt x="974" y="2399"/>
                    <a:pt x="877" y="2387"/>
                    <a:pt x="836" y="2318"/>
                  </a:cubicBezTo>
                  <a:cubicBezTo>
                    <a:pt x="790" y="2249"/>
                    <a:pt x="184" y="61"/>
                    <a:pt x="226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45"/>
            <p:cNvSpPr/>
            <p:nvPr/>
          </p:nvSpPr>
          <p:spPr>
            <a:xfrm>
              <a:off x="4311430" y="3646139"/>
              <a:ext cx="154853" cy="226823"/>
            </a:xfrm>
            <a:custGeom>
              <a:avLst/>
              <a:gdLst/>
              <a:ahLst/>
              <a:cxnLst/>
              <a:rect l="l" t="t" r="r" b="b"/>
              <a:pathLst>
                <a:path w="1790" h="2622" extrusionOk="0">
                  <a:moveTo>
                    <a:pt x="1330" y="0"/>
                  </a:moveTo>
                  <a:cubicBezTo>
                    <a:pt x="1035" y="0"/>
                    <a:pt x="743" y="8"/>
                    <a:pt x="740" y="8"/>
                  </a:cubicBezTo>
                  <a:lnTo>
                    <a:pt x="709" y="8"/>
                  </a:lnTo>
                  <a:lnTo>
                    <a:pt x="694" y="39"/>
                  </a:lnTo>
                  <a:cubicBezTo>
                    <a:pt x="303" y="959"/>
                    <a:pt x="12" y="2549"/>
                    <a:pt x="8" y="2564"/>
                  </a:cubicBezTo>
                  <a:lnTo>
                    <a:pt x="0" y="2621"/>
                  </a:lnTo>
                  <a:lnTo>
                    <a:pt x="1790" y="2621"/>
                  </a:lnTo>
                  <a:lnTo>
                    <a:pt x="1790" y="8"/>
                  </a:lnTo>
                  <a:lnTo>
                    <a:pt x="1740" y="8"/>
                  </a:lnTo>
                  <a:cubicBezTo>
                    <a:pt x="1640" y="0"/>
                    <a:pt x="1502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45"/>
            <p:cNvSpPr/>
            <p:nvPr/>
          </p:nvSpPr>
          <p:spPr>
            <a:xfrm>
              <a:off x="4316447" y="3650205"/>
              <a:ext cx="145596" cy="218431"/>
            </a:xfrm>
            <a:custGeom>
              <a:avLst/>
              <a:gdLst/>
              <a:ahLst/>
              <a:cxnLst/>
              <a:rect l="l" t="t" r="r" b="b"/>
              <a:pathLst>
                <a:path w="1683" h="2525" extrusionOk="0">
                  <a:moveTo>
                    <a:pt x="1283" y="1"/>
                  </a:moveTo>
                  <a:cubicBezTo>
                    <a:pt x="1203" y="1"/>
                    <a:pt x="1123" y="2"/>
                    <a:pt x="1049" y="3"/>
                  </a:cubicBezTo>
                  <a:cubicBezTo>
                    <a:pt x="1000" y="3"/>
                    <a:pt x="957" y="3"/>
                    <a:pt x="915" y="7"/>
                  </a:cubicBezTo>
                  <a:cubicBezTo>
                    <a:pt x="777" y="7"/>
                    <a:pt x="682" y="11"/>
                    <a:pt x="682" y="11"/>
                  </a:cubicBezTo>
                  <a:cubicBezTo>
                    <a:pt x="575" y="268"/>
                    <a:pt x="475" y="570"/>
                    <a:pt x="386" y="880"/>
                  </a:cubicBezTo>
                  <a:cubicBezTo>
                    <a:pt x="352" y="1000"/>
                    <a:pt x="322" y="1119"/>
                    <a:pt x="291" y="1234"/>
                  </a:cubicBezTo>
                  <a:cubicBezTo>
                    <a:pt x="110" y="1915"/>
                    <a:pt x="0" y="2525"/>
                    <a:pt x="0" y="2525"/>
                  </a:cubicBezTo>
                  <a:lnTo>
                    <a:pt x="1306" y="2525"/>
                  </a:lnTo>
                  <a:cubicBezTo>
                    <a:pt x="1513" y="2525"/>
                    <a:pt x="1682" y="2356"/>
                    <a:pt x="1682" y="2150"/>
                  </a:cubicBezTo>
                  <a:lnTo>
                    <a:pt x="1682" y="11"/>
                  </a:lnTo>
                  <a:cubicBezTo>
                    <a:pt x="1571" y="4"/>
                    <a:pt x="142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45"/>
            <p:cNvSpPr/>
            <p:nvPr/>
          </p:nvSpPr>
          <p:spPr>
            <a:xfrm>
              <a:off x="4763525" y="3782304"/>
              <a:ext cx="164888" cy="94639"/>
            </a:xfrm>
            <a:custGeom>
              <a:avLst/>
              <a:gdLst/>
              <a:ahLst/>
              <a:cxnLst/>
              <a:rect l="l" t="t" r="r" b="b"/>
              <a:pathLst>
                <a:path w="1906" h="1094" extrusionOk="0">
                  <a:moveTo>
                    <a:pt x="838" y="0"/>
                  </a:moveTo>
                  <a:cubicBezTo>
                    <a:pt x="668" y="0"/>
                    <a:pt x="512" y="11"/>
                    <a:pt x="434" y="36"/>
                  </a:cubicBezTo>
                  <a:cubicBezTo>
                    <a:pt x="219" y="105"/>
                    <a:pt x="1" y="925"/>
                    <a:pt x="308" y="1093"/>
                  </a:cubicBezTo>
                  <a:lnTo>
                    <a:pt x="1741" y="1093"/>
                  </a:lnTo>
                  <a:cubicBezTo>
                    <a:pt x="1741" y="1093"/>
                    <a:pt x="1905" y="833"/>
                    <a:pt x="1813" y="699"/>
                  </a:cubicBezTo>
                  <a:lnTo>
                    <a:pt x="1661" y="660"/>
                  </a:lnTo>
                  <a:cubicBezTo>
                    <a:pt x="1661" y="660"/>
                    <a:pt x="1599" y="143"/>
                    <a:pt x="1530" y="74"/>
                  </a:cubicBezTo>
                  <a:cubicBezTo>
                    <a:pt x="1486" y="33"/>
                    <a:pt x="1139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45"/>
            <p:cNvSpPr/>
            <p:nvPr/>
          </p:nvSpPr>
          <p:spPr>
            <a:xfrm>
              <a:off x="3746180" y="3834728"/>
              <a:ext cx="526586" cy="38236"/>
            </a:xfrm>
            <a:custGeom>
              <a:avLst/>
              <a:gdLst/>
              <a:ahLst/>
              <a:cxnLst/>
              <a:rect l="l" t="t" r="r" b="b"/>
              <a:pathLst>
                <a:path w="6087" h="442" extrusionOk="0">
                  <a:moveTo>
                    <a:pt x="901" y="0"/>
                  </a:moveTo>
                  <a:cubicBezTo>
                    <a:pt x="519" y="0"/>
                    <a:pt x="271" y="1"/>
                    <a:pt x="246" y="5"/>
                  </a:cubicBezTo>
                  <a:cubicBezTo>
                    <a:pt x="123" y="17"/>
                    <a:pt x="1" y="254"/>
                    <a:pt x="100" y="441"/>
                  </a:cubicBezTo>
                  <a:lnTo>
                    <a:pt x="5975" y="441"/>
                  </a:lnTo>
                  <a:lnTo>
                    <a:pt x="6086" y="20"/>
                  </a:lnTo>
                  <a:cubicBezTo>
                    <a:pt x="6086" y="20"/>
                    <a:pt x="2427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45"/>
            <p:cNvSpPr/>
            <p:nvPr/>
          </p:nvSpPr>
          <p:spPr>
            <a:xfrm>
              <a:off x="3773777" y="3899783"/>
              <a:ext cx="1153351" cy="5017"/>
            </a:xfrm>
            <a:custGeom>
              <a:avLst/>
              <a:gdLst/>
              <a:ahLst/>
              <a:cxnLst/>
              <a:rect l="l" t="t" r="r" b="b"/>
              <a:pathLst>
                <a:path w="13332" h="58" extrusionOk="0">
                  <a:moveTo>
                    <a:pt x="0" y="0"/>
                  </a:moveTo>
                  <a:lnTo>
                    <a:pt x="0" y="57"/>
                  </a:lnTo>
                  <a:lnTo>
                    <a:pt x="13331" y="57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45"/>
            <p:cNvSpPr/>
            <p:nvPr/>
          </p:nvSpPr>
          <p:spPr>
            <a:xfrm>
              <a:off x="3794885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8" y="1"/>
                  </a:moveTo>
                  <a:cubicBezTo>
                    <a:pt x="59" y="1"/>
                    <a:pt x="39" y="8"/>
                    <a:pt x="24" y="20"/>
                  </a:cubicBezTo>
                  <a:cubicBezTo>
                    <a:pt x="13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9" y="215"/>
                    <a:pt x="24" y="231"/>
                  </a:cubicBezTo>
                  <a:cubicBezTo>
                    <a:pt x="32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5" y="251"/>
                    <a:pt x="78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7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7" y="35"/>
                    <a:pt x="131" y="20"/>
                  </a:cubicBezTo>
                  <a:cubicBezTo>
                    <a:pt x="124" y="16"/>
                    <a:pt x="116" y="8"/>
                    <a:pt x="108" y="4"/>
                  </a:cubicBezTo>
                  <a:cubicBezTo>
                    <a:pt x="97" y="1"/>
                    <a:pt x="89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45"/>
            <p:cNvSpPr/>
            <p:nvPr/>
          </p:nvSpPr>
          <p:spPr>
            <a:xfrm>
              <a:off x="3902675" y="3860594"/>
              <a:ext cx="12976" cy="21800"/>
            </a:xfrm>
            <a:custGeom>
              <a:avLst/>
              <a:gdLst/>
              <a:ahLst/>
              <a:cxnLst/>
              <a:rect l="l" t="t" r="r" b="b"/>
              <a:pathLst>
                <a:path w="150" h="252" extrusionOk="0">
                  <a:moveTo>
                    <a:pt x="77" y="1"/>
                  </a:moveTo>
                  <a:cubicBezTo>
                    <a:pt x="58" y="1"/>
                    <a:pt x="35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2" y="249"/>
                    <a:pt x="59" y="252"/>
                    <a:pt x="67" y="252"/>
                  </a:cubicBezTo>
                  <a:cubicBezTo>
                    <a:pt x="70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3" y="215"/>
                    <a:pt x="150" y="196"/>
                    <a:pt x="150" y="177"/>
                  </a:cubicBezTo>
                  <a:lnTo>
                    <a:pt x="150" y="73"/>
                  </a:lnTo>
                  <a:cubicBezTo>
                    <a:pt x="150" y="54"/>
                    <a:pt x="143" y="35"/>
                    <a:pt x="131" y="20"/>
                  </a:cubicBezTo>
                  <a:cubicBezTo>
                    <a:pt x="123" y="16"/>
                    <a:pt x="116" y="8"/>
                    <a:pt x="104" y="4"/>
                  </a:cubicBezTo>
                  <a:cubicBezTo>
                    <a:pt x="97" y="1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45"/>
            <p:cNvSpPr/>
            <p:nvPr/>
          </p:nvSpPr>
          <p:spPr>
            <a:xfrm>
              <a:off x="4024999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5" y="8"/>
                    <a:pt x="23" y="20"/>
                  </a:cubicBezTo>
                  <a:cubicBezTo>
                    <a:pt x="8" y="35"/>
                    <a:pt x="0" y="54"/>
                    <a:pt x="0" y="73"/>
                  </a:cubicBezTo>
                  <a:lnTo>
                    <a:pt x="0" y="177"/>
                  </a:lnTo>
                  <a:cubicBezTo>
                    <a:pt x="0" y="196"/>
                    <a:pt x="8" y="215"/>
                    <a:pt x="23" y="231"/>
                  </a:cubicBezTo>
                  <a:cubicBezTo>
                    <a:pt x="31" y="238"/>
                    <a:pt x="39" y="242"/>
                    <a:pt x="46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5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5" y="8"/>
                    <a:pt x="104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45"/>
            <p:cNvSpPr/>
            <p:nvPr/>
          </p:nvSpPr>
          <p:spPr>
            <a:xfrm>
              <a:off x="4117823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8" y="8"/>
                    <a:pt x="24" y="20"/>
                  </a:cubicBezTo>
                  <a:cubicBezTo>
                    <a:pt x="12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12" y="215"/>
                    <a:pt x="24" y="231"/>
                  </a:cubicBezTo>
                  <a:cubicBezTo>
                    <a:pt x="31" y="238"/>
                    <a:pt x="38" y="242"/>
                    <a:pt x="50" y="246"/>
                  </a:cubicBezTo>
                  <a:cubicBezTo>
                    <a:pt x="56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9" y="246"/>
                    <a:pt x="130" y="231"/>
                  </a:cubicBezTo>
                  <a:cubicBezTo>
                    <a:pt x="146" y="215"/>
                    <a:pt x="153" y="196"/>
                    <a:pt x="153" y="177"/>
                  </a:cubicBezTo>
                  <a:lnTo>
                    <a:pt x="153" y="73"/>
                  </a:lnTo>
                  <a:cubicBezTo>
                    <a:pt x="153" y="54"/>
                    <a:pt x="146" y="35"/>
                    <a:pt x="130" y="20"/>
                  </a:cubicBezTo>
                  <a:cubicBezTo>
                    <a:pt x="123" y="16"/>
                    <a:pt x="116" y="8"/>
                    <a:pt x="107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45"/>
            <p:cNvSpPr/>
            <p:nvPr/>
          </p:nvSpPr>
          <p:spPr>
            <a:xfrm>
              <a:off x="4225526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7" y="1"/>
                  </a:moveTo>
                  <a:cubicBezTo>
                    <a:pt x="58" y="1"/>
                    <a:pt x="39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6" y="8"/>
                    <a:pt x="108" y="4"/>
                  </a:cubicBezTo>
                  <a:cubicBezTo>
                    <a:pt x="97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6" name="Google Shape;5976;p45"/>
          <p:cNvSpPr txBox="1">
            <a:spLocks noGrp="1"/>
          </p:cNvSpPr>
          <p:nvPr>
            <p:ph type="subTitle" idx="1"/>
          </p:nvPr>
        </p:nvSpPr>
        <p:spPr>
          <a:xfrm>
            <a:off x="2591733" y="2522425"/>
            <a:ext cx="8006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</a:rPr>
              <a:t>403</a:t>
            </a: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5977" name="Google Shape;5977;p45"/>
          <p:cNvSpPr txBox="1">
            <a:spLocks noGrp="1"/>
          </p:cNvSpPr>
          <p:nvPr>
            <p:ph type="subTitle" idx="3"/>
          </p:nvPr>
        </p:nvSpPr>
        <p:spPr>
          <a:xfrm>
            <a:off x="4998018" y="2020855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Non Electric</a:t>
            </a:r>
            <a:endParaRPr dirty="0"/>
          </a:p>
        </p:txBody>
      </p:sp>
      <p:sp>
        <p:nvSpPr>
          <p:cNvPr id="2" name="Google Shape;5885;p45">
            <a:extLst>
              <a:ext uri="{FF2B5EF4-FFF2-40B4-BE49-F238E27FC236}">
                <a16:creationId xmlns:a16="http://schemas.microsoft.com/office/drawing/2014/main" id="{66DF0B00-77A5-DA6F-85FF-F746D6CC7B46}"/>
              </a:ext>
            </a:extLst>
          </p:cNvPr>
          <p:cNvSpPr txBox="1">
            <a:spLocks/>
          </p:cNvSpPr>
          <p:nvPr/>
        </p:nvSpPr>
        <p:spPr>
          <a:xfrm>
            <a:off x="109154" y="3018064"/>
            <a:ext cx="1883197" cy="3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b="1" dirty="0"/>
              <a:t> Median  Price</a:t>
            </a:r>
          </a:p>
        </p:txBody>
      </p:sp>
      <p:sp>
        <p:nvSpPr>
          <p:cNvPr id="3" name="Google Shape;5885;p45">
            <a:extLst>
              <a:ext uri="{FF2B5EF4-FFF2-40B4-BE49-F238E27FC236}">
                <a16:creationId xmlns:a16="http://schemas.microsoft.com/office/drawing/2014/main" id="{A58FA74A-7D3E-6D12-6A14-38A8463690FA}"/>
              </a:ext>
            </a:extLst>
          </p:cNvPr>
          <p:cNvSpPr txBox="1">
            <a:spLocks/>
          </p:cNvSpPr>
          <p:nvPr/>
        </p:nvSpPr>
        <p:spPr>
          <a:xfrm>
            <a:off x="109153" y="3589694"/>
            <a:ext cx="2169227" cy="3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</a:pPr>
            <a:r>
              <a:rPr lang="en-US" sz="1800" b="1" dirty="0"/>
              <a:t>Average Efficiency</a:t>
            </a:r>
          </a:p>
        </p:txBody>
      </p:sp>
      <p:sp>
        <p:nvSpPr>
          <p:cNvPr id="4" name="Google Shape;5976;p45">
            <a:extLst>
              <a:ext uri="{FF2B5EF4-FFF2-40B4-BE49-F238E27FC236}">
                <a16:creationId xmlns:a16="http://schemas.microsoft.com/office/drawing/2014/main" id="{E8F1CBC5-1D5C-5017-34A0-75F0F9A3DABE}"/>
              </a:ext>
            </a:extLst>
          </p:cNvPr>
          <p:cNvSpPr txBox="1">
            <a:spLocks/>
          </p:cNvSpPr>
          <p:nvPr/>
        </p:nvSpPr>
        <p:spPr>
          <a:xfrm>
            <a:off x="5801311" y="2519459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10,796</a:t>
            </a:r>
          </a:p>
        </p:txBody>
      </p:sp>
      <p:sp>
        <p:nvSpPr>
          <p:cNvPr id="5" name="Google Shape;5976;p45">
            <a:extLst>
              <a:ext uri="{FF2B5EF4-FFF2-40B4-BE49-F238E27FC236}">
                <a16:creationId xmlns:a16="http://schemas.microsoft.com/office/drawing/2014/main" id="{BFB561B4-E7DC-1955-58C0-AE74D1F6A049}"/>
              </a:ext>
            </a:extLst>
          </p:cNvPr>
          <p:cNvSpPr txBox="1">
            <a:spLocks/>
          </p:cNvSpPr>
          <p:nvPr/>
        </p:nvSpPr>
        <p:spPr>
          <a:xfrm>
            <a:off x="2467727" y="3018064"/>
            <a:ext cx="104862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33,810</a:t>
            </a:r>
          </a:p>
        </p:txBody>
      </p:sp>
      <p:sp>
        <p:nvSpPr>
          <p:cNvPr id="6" name="Google Shape;5976;p45">
            <a:extLst>
              <a:ext uri="{FF2B5EF4-FFF2-40B4-BE49-F238E27FC236}">
                <a16:creationId xmlns:a16="http://schemas.microsoft.com/office/drawing/2014/main" id="{311EB776-3B83-1149-8152-71F1918EDEB0}"/>
              </a:ext>
            </a:extLst>
          </p:cNvPr>
          <p:cNvSpPr txBox="1">
            <a:spLocks/>
          </p:cNvSpPr>
          <p:nvPr/>
        </p:nvSpPr>
        <p:spPr>
          <a:xfrm>
            <a:off x="5751647" y="3098437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30,530</a:t>
            </a:r>
          </a:p>
        </p:txBody>
      </p:sp>
      <p:sp>
        <p:nvSpPr>
          <p:cNvPr id="7" name="Google Shape;5976;p45">
            <a:extLst>
              <a:ext uri="{FF2B5EF4-FFF2-40B4-BE49-F238E27FC236}">
                <a16:creationId xmlns:a16="http://schemas.microsoft.com/office/drawing/2014/main" id="{DF44FB40-A131-A1A3-4C62-625154F85234}"/>
              </a:ext>
            </a:extLst>
          </p:cNvPr>
          <p:cNvSpPr txBox="1">
            <a:spLocks/>
          </p:cNvSpPr>
          <p:nvPr/>
        </p:nvSpPr>
        <p:spPr>
          <a:xfrm>
            <a:off x="2542068" y="3589694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46</a:t>
            </a:r>
          </a:p>
        </p:txBody>
      </p:sp>
      <p:sp>
        <p:nvSpPr>
          <p:cNvPr id="8" name="Google Shape;5976;p45">
            <a:extLst>
              <a:ext uri="{FF2B5EF4-FFF2-40B4-BE49-F238E27FC236}">
                <a16:creationId xmlns:a16="http://schemas.microsoft.com/office/drawing/2014/main" id="{64E5850E-B9A5-8D72-D742-58024325399B}"/>
              </a:ext>
            </a:extLst>
          </p:cNvPr>
          <p:cNvSpPr txBox="1">
            <a:spLocks/>
          </p:cNvSpPr>
          <p:nvPr/>
        </p:nvSpPr>
        <p:spPr>
          <a:xfrm>
            <a:off x="5751647" y="3677415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22</a:t>
            </a:r>
          </a:p>
        </p:txBody>
      </p:sp>
      <p:sp>
        <p:nvSpPr>
          <p:cNvPr id="9" name="Google Shape;10442;p73">
            <a:extLst>
              <a:ext uri="{FF2B5EF4-FFF2-40B4-BE49-F238E27FC236}">
                <a16:creationId xmlns:a16="http://schemas.microsoft.com/office/drawing/2014/main" id="{4D458E10-193C-6FCF-BB9B-32B717CC56EF}"/>
              </a:ext>
            </a:extLst>
          </p:cNvPr>
          <p:cNvSpPr/>
          <p:nvPr/>
        </p:nvSpPr>
        <p:spPr>
          <a:xfrm>
            <a:off x="2742628" y="1394575"/>
            <a:ext cx="399493" cy="237069"/>
          </a:xfrm>
          <a:custGeom>
            <a:avLst/>
            <a:gdLst/>
            <a:ahLst/>
            <a:cxnLst/>
            <a:rect l="l" t="t" r="r" b="b"/>
            <a:pathLst>
              <a:path w="20640" h="11612" extrusionOk="0">
                <a:moveTo>
                  <a:pt x="10320" y="1010"/>
                </a:moveTo>
                <a:cubicBezTo>
                  <a:pt x="13423" y="1010"/>
                  <a:pt x="14247" y="1270"/>
                  <a:pt x="14337" y="1292"/>
                </a:cubicBezTo>
                <a:cubicBezTo>
                  <a:pt x="14924" y="1552"/>
                  <a:pt x="15962" y="2799"/>
                  <a:pt x="16808" y="3972"/>
                </a:cubicBezTo>
                <a:lnTo>
                  <a:pt x="3831" y="3972"/>
                </a:lnTo>
                <a:cubicBezTo>
                  <a:pt x="4678" y="2799"/>
                  <a:pt x="5710" y="1552"/>
                  <a:pt x="6297" y="1292"/>
                </a:cubicBezTo>
                <a:cubicBezTo>
                  <a:pt x="6393" y="1270"/>
                  <a:pt x="7217" y="1010"/>
                  <a:pt x="10320" y="1010"/>
                </a:cubicBezTo>
                <a:close/>
                <a:moveTo>
                  <a:pt x="17700" y="6562"/>
                </a:moveTo>
                <a:cubicBezTo>
                  <a:pt x="17700" y="6562"/>
                  <a:pt x="17330" y="7657"/>
                  <a:pt x="16066" y="7657"/>
                </a:cubicBezTo>
                <a:cubicBezTo>
                  <a:pt x="15872" y="7657"/>
                  <a:pt x="15658" y="7631"/>
                  <a:pt x="15420" y="7572"/>
                </a:cubicBezTo>
                <a:cubicBezTo>
                  <a:pt x="15420" y="7572"/>
                  <a:pt x="14760" y="7194"/>
                  <a:pt x="13987" y="7098"/>
                </a:cubicBezTo>
                <a:lnTo>
                  <a:pt x="6274" y="7098"/>
                </a:lnTo>
                <a:cubicBezTo>
                  <a:pt x="5473" y="7194"/>
                  <a:pt x="4841" y="7572"/>
                  <a:pt x="4841" y="7572"/>
                </a:cubicBezTo>
                <a:cubicBezTo>
                  <a:pt x="4601" y="7631"/>
                  <a:pt x="4384" y="7657"/>
                  <a:pt x="4189" y="7657"/>
                </a:cubicBezTo>
                <a:cubicBezTo>
                  <a:pt x="2914" y="7657"/>
                  <a:pt x="2562" y="6562"/>
                  <a:pt x="2562" y="6562"/>
                </a:cubicBezTo>
                <a:close/>
                <a:moveTo>
                  <a:pt x="12244" y="8650"/>
                </a:moveTo>
                <a:cubicBezTo>
                  <a:pt x="12436" y="8650"/>
                  <a:pt x="12577" y="8791"/>
                  <a:pt x="12577" y="8960"/>
                </a:cubicBezTo>
                <a:cubicBezTo>
                  <a:pt x="12577" y="9146"/>
                  <a:pt x="12436" y="9287"/>
                  <a:pt x="12244" y="9287"/>
                </a:cubicBezTo>
                <a:lnTo>
                  <a:pt x="8390" y="9287"/>
                </a:lnTo>
                <a:cubicBezTo>
                  <a:pt x="8204" y="9287"/>
                  <a:pt x="8063" y="9146"/>
                  <a:pt x="8063" y="8960"/>
                </a:cubicBezTo>
                <a:cubicBezTo>
                  <a:pt x="8063" y="8791"/>
                  <a:pt x="8204" y="8650"/>
                  <a:pt x="8390" y="8650"/>
                </a:cubicBezTo>
                <a:close/>
                <a:moveTo>
                  <a:pt x="10320" y="0"/>
                </a:moveTo>
                <a:cubicBezTo>
                  <a:pt x="6934" y="0"/>
                  <a:pt x="6066" y="282"/>
                  <a:pt x="5925" y="356"/>
                </a:cubicBezTo>
                <a:cubicBezTo>
                  <a:pt x="4937" y="779"/>
                  <a:pt x="3527" y="2635"/>
                  <a:pt x="2725" y="3786"/>
                </a:cubicBezTo>
                <a:cubicBezTo>
                  <a:pt x="2652" y="3572"/>
                  <a:pt x="2511" y="3386"/>
                  <a:pt x="2325" y="3340"/>
                </a:cubicBezTo>
                <a:lnTo>
                  <a:pt x="491" y="2940"/>
                </a:lnTo>
                <a:cubicBezTo>
                  <a:pt x="460" y="2930"/>
                  <a:pt x="428" y="2925"/>
                  <a:pt x="397" y="2925"/>
                </a:cubicBezTo>
                <a:cubicBezTo>
                  <a:pt x="197" y="2925"/>
                  <a:pt x="23" y="3122"/>
                  <a:pt x="23" y="3386"/>
                </a:cubicBezTo>
                <a:cubicBezTo>
                  <a:pt x="0" y="3690"/>
                  <a:pt x="187" y="3995"/>
                  <a:pt x="446" y="4046"/>
                </a:cubicBezTo>
                <a:lnTo>
                  <a:pt x="2043" y="4418"/>
                </a:lnTo>
                <a:cubicBezTo>
                  <a:pt x="1479" y="4841"/>
                  <a:pt x="1129" y="5524"/>
                  <a:pt x="1129" y="6280"/>
                </a:cubicBezTo>
                <a:lnTo>
                  <a:pt x="1360" y="10252"/>
                </a:lnTo>
                <a:cubicBezTo>
                  <a:pt x="1360" y="11002"/>
                  <a:pt x="1975" y="11612"/>
                  <a:pt x="2725" y="11612"/>
                </a:cubicBezTo>
                <a:lnTo>
                  <a:pt x="3549" y="11612"/>
                </a:lnTo>
                <a:cubicBezTo>
                  <a:pt x="4322" y="11612"/>
                  <a:pt x="4937" y="11002"/>
                  <a:pt x="4937" y="10252"/>
                </a:cubicBezTo>
                <a:lnTo>
                  <a:pt x="4909" y="9970"/>
                </a:lnTo>
                <a:lnTo>
                  <a:pt x="15747" y="9970"/>
                </a:lnTo>
                <a:lnTo>
                  <a:pt x="15702" y="10252"/>
                </a:lnTo>
                <a:cubicBezTo>
                  <a:pt x="15702" y="11002"/>
                  <a:pt x="16334" y="11612"/>
                  <a:pt x="17090" y="11612"/>
                </a:cubicBezTo>
                <a:lnTo>
                  <a:pt x="17914" y="11612"/>
                </a:lnTo>
                <a:cubicBezTo>
                  <a:pt x="18664" y="11612"/>
                  <a:pt x="19274" y="11002"/>
                  <a:pt x="19274" y="10252"/>
                </a:cubicBezTo>
                <a:lnTo>
                  <a:pt x="19511" y="6280"/>
                </a:lnTo>
                <a:cubicBezTo>
                  <a:pt x="19511" y="5524"/>
                  <a:pt x="19155" y="4841"/>
                  <a:pt x="18591" y="4418"/>
                </a:cubicBezTo>
                <a:lnTo>
                  <a:pt x="20216" y="4046"/>
                </a:lnTo>
                <a:cubicBezTo>
                  <a:pt x="20453" y="3995"/>
                  <a:pt x="20639" y="3690"/>
                  <a:pt x="20617" y="3386"/>
                </a:cubicBezTo>
                <a:cubicBezTo>
                  <a:pt x="20617" y="3122"/>
                  <a:pt x="20456" y="2925"/>
                  <a:pt x="20244" y="2925"/>
                </a:cubicBezTo>
                <a:cubicBezTo>
                  <a:pt x="20211" y="2925"/>
                  <a:pt x="20177" y="2930"/>
                  <a:pt x="20143" y="2940"/>
                </a:cubicBezTo>
                <a:lnTo>
                  <a:pt x="18309" y="3340"/>
                </a:lnTo>
                <a:cubicBezTo>
                  <a:pt x="18123" y="3386"/>
                  <a:pt x="17982" y="3572"/>
                  <a:pt x="17937" y="3786"/>
                </a:cubicBezTo>
                <a:cubicBezTo>
                  <a:pt x="17113" y="2635"/>
                  <a:pt x="15702" y="779"/>
                  <a:pt x="14715" y="356"/>
                </a:cubicBezTo>
                <a:cubicBezTo>
                  <a:pt x="14574" y="282"/>
                  <a:pt x="13705" y="0"/>
                  <a:pt x="10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FA69C67D-944D-9F45-A6EA-2FE5DECD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8F001-475D-320F-BB36-84E40238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69" y="67456"/>
            <a:ext cx="7214461" cy="50760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97CF0-57EC-BA92-5944-6394F5B01473}"/>
                  </a:ext>
                </a:extLst>
              </p14:cNvPr>
              <p14:cNvContentPartPr/>
              <p14:nvPr/>
            </p14:nvContentPartPr>
            <p14:xfrm>
              <a:off x="1044555" y="199959"/>
              <a:ext cx="366480" cy="73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97CF0-57EC-BA92-5944-6394F5B014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915" y="181959"/>
                <a:ext cx="40212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11156A-7E35-82FC-FE81-0FCC625821DB}"/>
                  </a:ext>
                </a:extLst>
              </p14:cNvPr>
              <p14:cNvContentPartPr/>
              <p14:nvPr/>
            </p14:nvContentPartPr>
            <p14:xfrm>
              <a:off x="1364202" y="13635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11156A-7E35-82FC-FE81-0FCC625821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1202" y="13009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700CC6-60DC-DD4A-9467-25B41D435E66}"/>
                  </a:ext>
                </a:extLst>
              </p14:cNvPr>
              <p14:cNvContentPartPr/>
              <p14:nvPr/>
            </p14:nvContentPartPr>
            <p14:xfrm>
              <a:off x="1412442" y="199570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700CC6-60DC-DD4A-9467-25B41D435E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442" y="19327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B8980E-21E8-2B2D-E8BD-12870C666D34}"/>
                  </a:ext>
                </a:extLst>
              </p14:cNvPr>
              <p14:cNvContentPartPr/>
              <p14:nvPr/>
            </p14:nvContentPartPr>
            <p14:xfrm>
              <a:off x="1391562" y="26523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B8980E-21E8-2B2D-E8BD-12870C666D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8922" y="25893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1AC40F-50F9-01C2-E82B-E002B24BB745}"/>
                  </a:ext>
                </a:extLst>
              </p14:cNvPr>
              <p14:cNvContentPartPr/>
              <p14:nvPr/>
            </p14:nvContentPartPr>
            <p14:xfrm>
              <a:off x="1412442" y="33136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1AC40F-50F9-01C2-E82B-E002B24BB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442" y="32506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18821F-41C2-FAB3-92F2-67B5A2C8765D}"/>
                  </a:ext>
                </a:extLst>
              </p14:cNvPr>
              <p14:cNvContentPartPr/>
              <p14:nvPr/>
            </p14:nvContentPartPr>
            <p14:xfrm>
              <a:off x="1372842" y="392818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18821F-41C2-FAB3-92F2-67B5A2C876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9842" y="38655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3BD303-87B5-DA71-8BE5-F0D9EA400FD1}"/>
                  </a:ext>
                </a:extLst>
              </p14:cNvPr>
              <p14:cNvContentPartPr/>
              <p14:nvPr/>
            </p14:nvContentPartPr>
            <p14:xfrm>
              <a:off x="1407580" y="457528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3BD303-87B5-DA71-8BE5-F0D9EA400F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4940" y="4512641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760D66-B601-8336-7F19-64EA5247F51E}"/>
              </a:ext>
            </a:extLst>
          </p:cNvPr>
          <p:cNvGrpSpPr/>
          <p:nvPr/>
        </p:nvGrpSpPr>
        <p:grpSpPr>
          <a:xfrm>
            <a:off x="1290220" y="2493401"/>
            <a:ext cx="142560" cy="86040"/>
            <a:chOff x="1290220" y="2493401"/>
            <a:chExt cx="14256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60F584-F6C7-5C92-DA8B-D395C52E7B6F}"/>
                    </a:ext>
                  </a:extLst>
                </p14:cNvPr>
                <p14:cNvContentPartPr/>
                <p14:nvPr/>
              </p14:nvContentPartPr>
              <p14:xfrm>
                <a:off x="1401820" y="2521121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60F584-F6C7-5C92-DA8B-D395C52E7B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180" y="24584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DF0F2C-886C-6BEF-35DB-F66E5138F7F2}"/>
                    </a:ext>
                  </a:extLst>
                </p14:cNvPr>
                <p14:cNvContentPartPr/>
                <p14:nvPr/>
              </p14:nvContentPartPr>
              <p14:xfrm>
                <a:off x="1290220" y="257908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DF0F2C-886C-6BEF-35DB-F66E5138F7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7580" y="25164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2C7EE7-9381-CA24-1982-0B26817B07F6}"/>
                    </a:ext>
                  </a:extLst>
                </p14:cNvPr>
                <p14:cNvContentPartPr/>
                <p14:nvPr/>
              </p14:nvContentPartPr>
              <p14:xfrm>
                <a:off x="1409020" y="252940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2C7EE7-9381-CA24-1982-0B26817B07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6380" y="24664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86EBC2-DAE0-10C6-09C5-6BCC7E735F98}"/>
                    </a:ext>
                  </a:extLst>
                </p14:cNvPr>
                <p14:cNvContentPartPr/>
                <p14:nvPr/>
              </p14:nvContentPartPr>
              <p14:xfrm>
                <a:off x="1310020" y="252220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86EBC2-DAE0-10C6-09C5-6BCC7E735F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7380" y="24592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3AE2E3-B58E-2F43-3331-18AD9C04EA6A}"/>
                    </a:ext>
                  </a:extLst>
                </p14:cNvPr>
                <p14:cNvContentPartPr/>
                <p14:nvPr/>
              </p14:nvContentPartPr>
              <p14:xfrm>
                <a:off x="1432420" y="249340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3AE2E3-B58E-2F43-3331-18AD9C04EA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9420" y="24304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951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0398129F-1A8D-703E-8756-468AE6C4C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0877A-BD73-2F5D-F75A-6CEF8BE0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67" y="111061"/>
            <a:ext cx="5712977" cy="50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3">
          <a:extLst>
            <a:ext uri="{FF2B5EF4-FFF2-40B4-BE49-F238E27FC236}">
              <a16:creationId xmlns:a16="http://schemas.microsoft.com/office/drawing/2014/main" id="{D61D5645-1EB8-0C46-ADB1-210EDC228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45">
            <a:extLst>
              <a:ext uri="{FF2B5EF4-FFF2-40B4-BE49-F238E27FC236}">
                <a16:creationId xmlns:a16="http://schemas.microsoft.com/office/drawing/2014/main" id="{AEA9B728-B18B-4C56-3446-D6647888B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527" y="212898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Luxury vs. Non-Luxury Cars…</a:t>
            </a:r>
            <a:endParaRPr dirty="0"/>
          </a:p>
        </p:txBody>
      </p:sp>
      <p:sp>
        <p:nvSpPr>
          <p:cNvPr id="5885" name="Google Shape;5885;p45">
            <a:extLst>
              <a:ext uri="{FF2B5EF4-FFF2-40B4-BE49-F238E27FC236}">
                <a16:creationId xmlns:a16="http://schemas.microsoft.com/office/drawing/2014/main" id="{6A63055A-CF33-A329-5BE3-80606C1C674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9154" y="2571750"/>
            <a:ext cx="1883197" cy="32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Luxury</a:t>
            </a:r>
            <a:endParaRPr sz="1800" b="1" dirty="0"/>
          </a:p>
        </p:txBody>
      </p:sp>
      <p:sp>
        <p:nvSpPr>
          <p:cNvPr id="5886" name="Google Shape;5886;p45">
            <a:extLst>
              <a:ext uri="{FF2B5EF4-FFF2-40B4-BE49-F238E27FC236}">
                <a16:creationId xmlns:a16="http://schemas.microsoft.com/office/drawing/2014/main" id="{2FE9230C-1C63-B5C2-14AB-6878876A30B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738775" y="2026787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</a:t>
            </a:r>
            <a:endParaRPr dirty="0"/>
          </a:p>
        </p:txBody>
      </p:sp>
      <p:sp>
        <p:nvSpPr>
          <p:cNvPr id="5887" name="Google Shape;5887;p45">
            <a:extLst>
              <a:ext uri="{FF2B5EF4-FFF2-40B4-BE49-F238E27FC236}">
                <a16:creationId xmlns:a16="http://schemas.microsoft.com/office/drawing/2014/main" id="{A4A0EA6C-4181-F39D-4BCA-F65143B2EE7F}"/>
              </a:ext>
            </a:extLst>
          </p:cNvPr>
          <p:cNvSpPr/>
          <p:nvPr/>
        </p:nvSpPr>
        <p:spPr>
          <a:xfrm>
            <a:off x="587627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8" name="Google Shape;5888;p45">
            <a:extLst>
              <a:ext uri="{FF2B5EF4-FFF2-40B4-BE49-F238E27FC236}">
                <a16:creationId xmlns:a16="http://schemas.microsoft.com/office/drawing/2014/main" id="{CACA051F-7B1B-224A-7F65-8A45E1C0FEB5}"/>
              </a:ext>
            </a:extLst>
          </p:cNvPr>
          <p:cNvSpPr/>
          <p:nvPr/>
        </p:nvSpPr>
        <p:spPr>
          <a:xfrm>
            <a:off x="261702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89" name="Google Shape;5889;p45">
            <a:extLst>
              <a:ext uri="{FF2B5EF4-FFF2-40B4-BE49-F238E27FC236}">
                <a16:creationId xmlns:a16="http://schemas.microsoft.com/office/drawing/2014/main" id="{816B8ED6-0490-91A9-CFCC-DE1F069EA929}"/>
              </a:ext>
            </a:extLst>
          </p:cNvPr>
          <p:cNvGrpSpPr/>
          <p:nvPr/>
        </p:nvGrpSpPr>
        <p:grpSpPr>
          <a:xfrm>
            <a:off x="6031991" y="1349801"/>
            <a:ext cx="339253" cy="308765"/>
            <a:chOff x="1492675" y="4420975"/>
            <a:chExt cx="481825" cy="438525"/>
          </a:xfrm>
        </p:grpSpPr>
        <p:sp>
          <p:nvSpPr>
            <p:cNvPr id="5890" name="Google Shape;5890;p45">
              <a:extLst>
                <a:ext uri="{FF2B5EF4-FFF2-40B4-BE49-F238E27FC236}">
                  <a16:creationId xmlns:a16="http://schemas.microsoft.com/office/drawing/2014/main" id="{B86B3720-0B4F-F0A8-2AAF-869D36C08758}"/>
                </a:ext>
              </a:extLst>
            </p:cNvPr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1" name="Google Shape;5891;p45">
              <a:extLst>
                <a:ext uri="{FF2B5EF4-FFF2-40B4-BE49-F238E27FC236}">
                  <a16:creationId xmlns:a16="http://schemas.microsoft.com/office/drawing/2014/main" id="{D7C2EF5D-93C7-21BC-E6B1-E28C03CE1A2E}"/>
                </a:ext>
              </a:extLst>
            </p:cNvPr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2" name="Google Shape;5892;p45">
              <a:extLst>
                <a:ext uri="{FF2B5EF4-FFF2-40B4-BE49-F238E27FC236}">
                  <a16:creationId xmlns:a16="http://schemas.microsoft.com/office/drawing/2014/main" id="{ED21B8DA-2887-60F2-EDC4-7F887E31A96D}"/>
                </a:ext>
              </a:extLst>
            </p:cNvPr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3" name="Google Shape;5893;p45">
              <a:extLst>
                <a:ext uri="{FF2B5EF4-FFF2-40B4-BE49-F238E27FC236}">
                  <a16:creationId xmlns:a16="http://schemas.microsoft.com/office/drawing/2014/main" id="{49E80B18-0BA2-8927-6782-9DB5D5E16A07}"/>
                </a:ext>
              </a:extLst>
            </p:cNvPr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4" name="Google Shape;5894;p45">
              <a:extLst>
                <a:ext uri="{FF2B5EF4-FFF2-40B4-BE49-F238E27FC236}">
                  <a16:creationId xmlns:a16="http://schemas.microsoft.com/office/drawing/2014/main" id="{B51F7B76-A54E-04B0-30EC-F1B5D6BC9613}"/>
                </a:ext>
              </a:extLst>
            </p:cNvPr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6" name="Google Shape;5896;p45">
            <a:extLst>
              <a:ext uri="{FF2B5EF4-FFF2-40B4-BE49-F238E27FC236}">
                <a16:creationId xmlns:a16="http://schemas.microsoft.com/office/drawing/2014/main" id="{4B1DE928-B1B6-394D-95B0-0F005BDE9B49}"/>
              </a:ext>
            </a:extLst>
          </p:cNvPr>
          <p:cNvGrpSpPr/>
          <p:nvPr/>
        </p:nvGrpSpPr>
        <p:grpSpPr>
          <a:xfrm>
            <a:off x="6893706" y="4018423"/>
            <a:ext cx="419247" cy="637784"/>
            <a:chOff x="8742442" y="252908"/>
            <a:chExt cx="356260" cy="541964"/>
          </a:xfrm>
        </p:grpSpPr>
        <p:sp>
          <p:nvSpPr>
            <p:cNvPr id="5897" name="Google Shape;5897;p45">
              <a:extLst>
                <a:ext uri="{FF2B5EF4-FFF2-40B4-BE49-F238E27FC236}">
                  <a16:creationId xmlns:a16="http://schemas.microsoft.com/office/drawing/2014/main" id="{6C9B258C-855E-F70F-6167-B2F1623DB4E4}"/>
                </a:ext>
              </a:extLst>
            </p:cNvPr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45">
              <a:extLst>
                <a:ext uri="{FF2B5EF4-FFF2-40B4-BE49-F238E27FC236}">
                  <a16:creationId xmlns:a16="http://schemas.microsoft.com/office/drawing/2014/main" id="{DB9C0928-286A-850F-3E9A-0D624DFC1046}"/>
                </a:ext>
              </a:extLst>
            </p:cNvPr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9" name="Google Shape;5899;p45">
            <a:extLst>
              <a:ext uri="{FF2B5EF4-FFF2-40B4-BE49-F238E27FC236}">
                <a16:creationId xmlns:a16="http://schemas.microsoft.com/office/drawing/2014/main" id="{0FAFD562-211E-278E-61E4-AFB93A2220C6}"/>
              </a:ext>
            </a:extLst>
          </p:cNvPr>
          <p:cNvGrpSpPr/>
          <p:nvPr/>
        </p:nvGrpSpPr>
        <p:grpSpPr>
          <a:xfrm>
            <a:off x="7399205" y="3593563"/>
            <a:ext cx="895256" cy="1059981"/>
            <a:chOff x="6638805" y="2345339"/>
            <a:chExt cx="895256" cy="1059981"/>
          </a:xfrm>
        </p:grpSpPr>
        <p:sp>
          <p:nvSpPr>
            <p:cNvPr id="5900" name="Google Shape;5900;p45">
              <a:extLst>
                <a:ext uri="{FF2B5EF4-FFF2-40B4-BE49-F238E27FC236}">
                  <a16:creationId xmlns:a16="http://schemas.microsoft.com/office/drawing/2014/main" id="{B82420CB-016F-DE5E-5E15-1E02C70C4152}"/>
                </a:ext>
              </a:extLst>
            </p:cNvPr>
            <p:cNvSpPr/>
            <p:nvPr/>
          </p:nvSpPr>
          <p:spPr>
            <a:xfrm>
              <a:off x="6723315" y="2439164"/>
              <a:ext cx="154700" cy="285765"/>
            </a:xfrm>
            <a:custGeom>
              <a:avLst/>
              <a:gdLst/>
              <a:ahLst/>
              <a:cxnLst/>
              <a:rect l="l" t="t" r="r" b="b"/>
              <a:pathLst>
                <a:path w="216" h="399" extrusionOk="0">
                  <a:moveTo>
                    <a:pt x="1" y="0"/>
                  </a:moveTo>
                  <a:lnTo>
                    <a:pt x="1" y="399"/>
                  </a:lnTo>
                  <a:lnTo>
                    <a:pt x="216" y="39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45">
              <a:extLst>
                <a:ext uri="{FF2B5EF4-FFF2-40B4-BE49-F238E27FC236}">
                  <a16:creationId xmlns:a16="http://schemas.microsoft.com/office/drawing/2014/main" id="{57B0DE60-025D-20F6-E400-11AB5F49946E}"/>
                </a:ext>
              </a:extLst>
            </p:cNvPr>
            <p:cNvSpPr/>
            <p:nvPr/>
          </p:nvSpPr>
          <p:spPr>
            <a:xfrm>
              <a:off x="6723315" y="2439164"/>
              <a:ext cx="154700" cy="66607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92"/>
                  </a:lnTo>
                  <a:lnTo>
                    <a:pt x="216" y="92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45">
              <a:extLst>
                <a:ext uri="{FF2B5EF4-FFF2-40B4-BE49-F238E27FC236}">
                  <a16:creationId xmlns:a16="http://schemas.microsoft.com/office/drawing/2014/main" id="{5D4610EB-865F-539F-DD47-F5A6272AB378}"/>
                </a:ext>
              </a:extLst>
            </p:cNvPr>
            <p:cNvSpPr/>
            <p:nvPr/>
          </p:nvSpPr>
          <p:spPr>
            <a:xfrm>
              <a:off x="6690370" y="2394759"/>
              <a:ext cx="791407" cy="1010562"/>
            </a:xfrm>
            <a:custGeom>
              <a:avLst/>
              <a:gdLst/>
              <a:ahLst/>
              <a:cxnLst/>
              <a:rect l="l" t="t" r="r" b="b"/>
              <a:pathLst>
                <a:path w="1105" h="1411" extrusionOk="0">
                  <a:moveTo>
                    <a:pt x="553" y="1"/>
                  </a:moveTo>
                  <a:lnTo>
                    <a:pt x="1" y="549"/>
                  </a:lnTo>
                  <a:lnTo>
                    <a:pt x="1" y="1411"/>
                  </a:lnTo>
                  <a:lnTo>
                    <a:pt x="1104" y="1411"/>
                  </a:lnTo>
                  <a:lnTo>
                    <a:pt x="1104" y="549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45">
              <a:extLst>
                <a:ext uri="{FF2B5EF4-FFF2-40B4-BE49-F238E27FC236}">
                  <a16:creationId xmlns:a16="http://schemas.microsoft.com/office/drawing/2014/main" id="{C8A0A534-E462-02B1-23FC-5153DFAB0699}"/>
                </a:ext>
              </a:extLst>
            </p:cNvPr>
            <p:cNvSpPr/>
            <p:nvPr/>
          </p:nvSpPr>
          <p:spPr>
            <a:xfrm>
              <a:off x="6693235" y="2886088"/>
              <a:ext cx="783528" cy="77350"/>
            </a:xfrm>
            <a:custGeom>
              <a:avLst/>
              <a:gdLst/>
              <a:ahLst/>
              <a:cxnLst/>
              <a:rect l="l" t="t" r="r" b="b"/>
              <a:pathLst>
                <a:path w="1094" h="108" extrusionOk="0">
                  <a:moveTo>
                    <a:pt x="0" y="1"/>
                  </a:moveTo>
                  <a:lnTo>
                    <a:pt x="0" y="107"/>
                  </a:lnTo>
                  <a:lnTo>
                    <a:pt x="1093" y="107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45">
              <a:extLst>
                <a:ext uri="{FF2B5EF4-FFF2-40B4-BE49-F238E27FC236}">
                  <a16:creationId xmlns:a16="http://schemas.microsoft.com/office/drawing/2014/main" id="{D740B80D-5916-B414-06DB-F1C28D4DF5DE}"/>
                </a:ext>
              </a:extLst>
            </p:cNvPr>
            <p:cNvSpPr/>
            <p:nvPr/>
          </p:nvSpPr>
          <p:spPr>
            <a:xfrm>
              <a:off x="6693235" y="2669788"/>
              <a:ext cx="780663" cy="74485"/>
            </a:xfrm>
            <a:custGeom>
              <a:avLst/>
              <a:gdLst/>
              <a:ahLst/>
              <a:cxnLst/>
              <a:rect l="l" t="t" r="r" b="b"/>
              <a:pathLst>
                <a:path w="1090" h="104" extrusionOk="0">
                  <a:moveTo>
                    <a:pt x="131" y="0"/>
                  </a:moveTo>
                  <a:cubicBezTo>
                    <a:pt x="92" y="42"/>
                    <a:pt x="55" y="84"/>
                    <a:pt x="0" y="100"/>
                  </a:cubicBezTo>
                  <a:lnTo>
                    <a:pt x="0" y="103"/>
                  </a:lnTo>
                  <a:lnTo>
                    <a:pt x="1089" y="103"/>
                  </a:lnTo>
                  <a:lnTo>
                    <a:pt x="1089" y="96"/>
                  </a:lnTo>
                  <a:cubicBezTo>
                    <a:pt x="1074" y="84"/>
                    <a:pt x="1058" y="69"/>
                    <a:pt x="1047" y="57"/>
                  </a:cubicBezTo>
                  <a:cubicBezTo>
                    <a:pt x="1043" y="54"/>
                    <a:pt x="1040" y="50"/>
                    <a:pt x="1035" y="46"/>
                  </a:cubicBezTo>
                  <a:cubicBezTo>
                    <a:pt x="1017" y="34"/>
                    <a:pt x="1001" y="27"/>
                    <a:pt x="985" y="15"/>
                  </a:cubicBezTo>
                  <a:cubicBezTo>
                    <a:pt x="978" y="11"/>
                    <a:pt x="971" y="4"/>
                    <a:pt x="962" y="0"/>
                  </a:cubicBezTo>
                  <a:close/>
                </a:path>
              </a:pathLst>
            </a:custGeom>
            <a:solidFill>
              <a:srgbClr val="D1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45">
              <a:extLst>
                <a:ext uri="{FF2B5EF4-FFF2-40B4-BE49-F238E27FC236}">
                  <a16:creationId xmlns:a16="http://schemas.microsoft.com/office/drawing/2014/main" id="{D1D79544-51C1-B4FF-47DA-422ABC7080A9}"/>
                </a:ext>
              </a:extLst>
            </p:cNvPr>
            <p:cNvSpPr/>
            <p:nvPr/>
          </p:nvSpPr>
          <p:spPr>
            <a:xfrm>
              <a:off x="6693235" y="3232024"/>
              <a:ext cx="783528" cy="170456"/>
            </a:xfrm>
            <a:custGeom>
              <a:avLst/>
              <a:gdLst/>
              <a:ahLst/>
              <a:cxnLst/>
              <a:rect l="l" t="t" r="r" b="b"/>
              <a:pathLst>
                <a:path w="1094" h="238" extrusionOk="0">
                  <a:moveTo>
                    <a:pt x="0" y="1"/>
                  </a:moveTo>
                  <a:lnTo>
                    <a:pt x="0" y="238"/>
                  </a:lnTo>
                  <a:lnTo>
                    <a:pt x="1093" y="238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45">
              <a:extLst>
                <a:ext uri="{FF2B5EF4-FFF2-40B4-BE49-F238E27FC236}">
                  <a16:creationId xmlns:a16="http://schemas.microsoft.com/office/drawing/2014/main" id="{33EF36DD-A973-79CD-430C-9858EC80F611}"/>
                </a:ext>
              </a:extLst>
            </p:cNvPr>
            <p:cNvSpPr/>
            <p:nvPr/>
          </p:nvSpPr>
          <p:spPr>
            <a:xfrm>
              <a:off x="6676763" y="2381150"/>
              <a:ext cx="818622" cy="426140"/>
            </a:xfrm>
            <a:custGeom>
              <a:avLst/>
              <a:gdLst/>
              <a:ahLst/>
              <a:cxnLst/>
              <a:rect l="l" t="t" r="r" b="b"/>
              <a:pathLst>
                <a:path w="1143" h="595" extrusionOk="0">
                  <a:moveTo>
                    <a:pt x="568" y="0"/>
                  </a:moveTo>
                  <a:lnTo>
                    <a:pt x="0" y="579"/>
                  </a:lnTo>
                  <a:lnTo>
                    <a:pt x="1143" y="595"/>
                  </a:lnTo>
                  <a:lnTo>
                    <a:pt x="1143" y="595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45">
              <a:extLst>
                <a:ext uri="{FF2B5EF4-FFF2-40B4-BE49-F238E27FC236}">
                  <a16:creationId xmlns:a16="http://schemas.microsoft.com/office/drawing/2014/main" id="{2EFF32B5-2AF3-07F2-7376-E73908CCE009}"/>
                </a:ext>
              </a:extLst>
            </p:cNvPr>
            <p:cNvSpPr/>
            <p:nvPr/>
          </p:nvSpPr>
          <p:spPr>
            <a:xfrm>
              <a:off x="6638805" y="2345339"/>
              <a:ext cx="895256" cy="497045"/>
            </a:xfrm>
            <a:custGeom>
              <a:avLst/>
              <a:gdLst/>
              <a:ahLst/>
              <a:cxnLst/>
              <a:rect l="l" t="t" r="r" b="b"/>
              <a:pathLst>
                <a:path w="1250" h="694" extrusionOk="0">
                  <a:moveTo>
                    <a:pt x="621" y="1"/>
                  </a:moveTo>
                  <a:cubicBezTo>
                    <a:pt x="610" y="1"/>
                    <a:pt x="594" y="8"/>
                    <a:pt x="587" y="16"/>
                  </a:cubicBezTo>
                  <a:lnTo>
                    <a:pt x="19" y="595"/>
                  </a:lnTo>
                  <a:cubicBezTo>
                    <a:pt x="0" y="614"/>
                    <a:pt x="0" y="645"/>
                    <a:pt x="19" y="664"/>
                  </a:cubicBezTo>
                  <a:cubicBezTo>
                    <a:pt x="31" y="673"/>
                    <a:pt x="44" y="678"/>
                    <a:pt x="57" y="678"/>
                  </a:cubicBezTo>
                  <a:cubicBezTo>
                    <a:pt x="70" y="678"/>
                    <a:pt x="82" y="673"/>
                    <a:pt x="92" y="664"/>
                  </a:cubicBezTo>
                  <a:lnTo>
                    <a:pt x="621" y="123"/>
                  </a:lnTo>
                  <a:lnTo>
                    <a:pt x="1157" y="679"/>
                  </a:lnTo>
                  <a:cubicBezTo>
                    <a:pt x="1167" y="688"/>
                    <a:pt x="1179" y="693"/>
                    <a:pt x="1192" y="693"/>
                  </a:cubicBezTo>
                  <a:cubicBezTo>
                    <a:pt x="1204" y="693"/>
                    <a:pt x="1217" y="688"/>
                    <a:pt x="1226" y="679"/>
                  </a:cubicBezTo>
                  <a:cubicBezTo>
                    <a:pt x="1249" y="664"/>
                    <a:pt x="1249" y="629"/>
                    <a:pt x="1231" y="610"/>
                  </a:cubicBezTo>
                  <a:lnTo>
                    <a:pt x="656" y="16"/>
                  </a:lnTo>
                  <a:cubicBezTo>
                    <a:pt x="648" y="8"/>
                    <a:pt x="637" y="4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45">
              <a:extLst>
                <a:ext uri="{FF2B5EF4-FFF2-40B4-BE49-F238E27FC236}">
                  <a16:creationId xmlns:a16="http://schemas.microsoft.com/office/drawing/2014/main" id="{963EF893-A2E6-9C75-0E9D-172CE392C635}"/>
                </a:ext>
              </a:extLst>
            </p:cNvPr>
            <p:cNvSpPr/>
            <p:nvPr/>
          </p:nvSpPr>
          <p:spPr>
            <a:xfrm>
              <a:off x="6932441" y="3110982"/>
              <a:ext cx="302239" cy="291494"/>
            </a:xfrm>
            <a:custGeom>
              <a:avLst/>
              <a:gdLst/>
              <a:ahLst/>
              <a:cxnLst/>
              <a:rect l="l" t="t" r="r" b="b"/>
              <a:pathLst>
                <a:path w="422" h="407" extrusionOk="0">
                  <a:moveTo>
                    <a:pt x="211" y="0"/>
                  </a:moveTo>
                  <a:cubicBezTo>
                    <a:pt x="96" y="0"/>
                    <a:pt x="0" y="92"/>
                    <a:pt x="0" y="212"/>
                  </a:cubicBezTo>
                  <a:lnTo>
                    <a:pt x="0" y="407"/>
                  </a:lnTo>
                  <a:lnTo>
                    <a:pt x="422" y="407"/>
                  </a:lnTo>
                  <a:lnTo>
                    <a:pt x="422" y="212"/>
                  </a:lnTo>
                  <a:cubicBezTo>
                    <a:pt x="422" y="92"/>
                    <a:pt x="326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45">
              <a:extLst>
                <a:ext uri="{FF2B5EF4-FFF2-40B4-BE49-F238E27FC236}">
                  <a16:creationId xmlns:a16="http://schemas.microsoft.com/office/drawing/2014/main" id="{2C96AA6A-0930-7746-2534-49A1AADD70A7}"/>
                </a:ext>
              </a:extLst>
            </p:cNvPr>
            <p:cNvSpPr/>
            <p:nvPr/>
          </p:nvSpPr>
          <p:spPr>
            <a:xfrm>
              <a:off x="6932441" y="3110982"/>
              <a:ext cx="140376" cy="291494"/>
            </a:xfrm>
            <a:custGeom>
              <a:avLst/>
              <a:gdLst/>
              <a:ahLst/>
              <a:cxnLst/>
              <a:rect l="l" t="t" r="r" b="b"/>
              <a:pathLst>
                <a:path w="196" h="407" extrusionOk="0">
                  <a:moveTo>
                    <a:pt x="195" y="0"/>
                  </a:moveTo>
                  <a:cubicBezTo>
                    <a:pt x="89" y="9"/>
                    <a:pt x="0" y="101"/>
                    <a:pt x="0" y="212"/>
                  </a:cubicBezTo>
                  <a:lnTo>
                    <a:pt x="0" y="407"/>
                  </a:lnTo>
                  <a:lnTo>
                    <a:pt x="195" y="40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45">
              <a:extLst>
                <a:ext uri="{FF2B5EF4-FFF2-40B4-BE49-F238E27FC236}">
                  <a16:creationId xmlns:a16="http://schemas.microsoft.com/office/drawing/2014/main" id="{FF545948-3C59-6622-F5C8-6AE7ADE2A3D3}"/>
                </a:ext>
              </a:extLst>
            </p:cNvPr>
            <p:cNvSpPr/>
            <p:nvPr/>
          </p:nvSpPr>
          <p:spPr>
            <a:xfrm>
              <a:off x="6775597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9" y="0"/>
                  </a:moveTo>
                  <a:cubicBezTo>
                    <a:pt x="32" y="0"/>
                    <a:pt x="0" y="27"/>
                    <a:pt x="0" y="64"/>
                  </a:cubicBezTo>
                  <a:lnTo>
                    <a:pt x="0" y="241"/>
                  </a:lnTo>
                  <a:lnTo>
                    <a:pt x="135" y="241"/>
                  </a:lnTo>
                  <a:lnTo>
                    <a:pt x="135" y="64"/>
                  </a:lnTo>
                  <a:cubicBezTo>
                    <a:pt x="135" y="27"/>
                    <a:pt x="104" y="0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45">
              <a:extLst>
                <a:ext uri="{FF2B5EF4-FFF2-40B4-BE49-F238E27FC236}">
                  <a16:creationId xmlns:a16="http://schemas.microsoft.com/office/drawing/2014/main" id="{57457837-DBE7-AC41-A821-59CDD4A9CB81}"/>
                </a:ext>
              </a:extLst>
            </p:cNvPr>
            <p:cNvSpPr/>
            <p:nvPr/>
          </p:nvSpPr>
          <p:spPr>
            <a:xfrm>
              <a:off x="6751246" y="2990656"/>
              <a:ext cx="146106" cy="222739"/>
            </a:xfrm>
            <a:custGeom>
              <a:avLst/>
              <a:gdLst/>
              <a:ahLst/>
              <a:cxnLst/>
              <a:rect l="l" t="t" r="r" b="b"/>
              <a:pathLst>
                <a:path w="204" h="311" extrusionOk="0">
                  <a:moveTo>
                    <a:pt x="103" y="65"/>
                  </a:moveTo>
                  <a:cubicBezTo>
                    <a:pt x="112" y="65"/>
                    <a:pt x="119" y="69"/>
                    <a:pt x="126" y="76"/>
                  </a:cubicBezTo>
                  <a:cubicBezTo>
                    <a:pt x="135" y="81"/>
                    <a:pt x="138" y="92"/>
                    <a:pt x="138" y="99"/>
                  </a:cubicBezTo>
                  <a:lnTo>
                    <a:pt x="138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69" y="81"/>
                    <a:pt x="77" y="76"/>
                  </a:cubicBezTo>
                  <a:cubicBezTo>
                    <a:pt x="85" y="69"/>
                    <a:pt x="92" y="65"/>
                    <a:pt x="103" y="65"/>
                  </a:cubicBezTo>
                  <a:close/>
                  <a:moveTo>
                    <a:pt x="103" y="0"/>
                  </a:moveTo>
                  <a:cubicBezTo>
                    <a:pt x="46" y="0"/>
                    <a:pt x="0" y="46"/>
                    <a:pt x="0" y="99"/>
                  </a:cubicBezTo>
                  <a:lnTo>
                    <a:pt x="0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45">
              <a:extLst>
                <a:ext uri="{FF2B5EF4-FFF2-40B4-BE49-F238E27FC236}">
                  <a16:creationId xmlns:a16="http://schemas.microsoft.com/office/drawing/2014/main" id="{58B652F6-6B8E-E21C-EFC4-9ABF03BD02F2}"/>
                </a:ext>
              </a:extLst>
            </p:cNvPr>
            <p:cNvSpPr/>
            <p:nvPr/>
          </p:nvSpPr>
          <p:spPr>
            <a:xfrm>
              <a:off x="7305574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5" y="0"/>
                  </a:moveTo>
                  <a:cubicBezTo>
                    <a:pt x="31" y="0"/>
                    <a:pt x="1" y="27"/>
                    <a:pt x="1" y="64"/>
                  </a:cubicBezTo>
                  <a:lnTo>
                    <a:pt x="1" y="241"/>
                  </a:lnTo>
                  <a:lnTo>
                    <a:pt x="134" y="241"/>
                  </a:lnTo>
                  <a:lnTo>
                    <a:pt x="134" y="64"/>
                  </a:lnTo>
                  <a:cubicBezTo>
                    <a:pt x="134" y="27"/>
                    <a:pt x="104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45">
              <a:extLst>
                <a:ext uri="{FF2B5EF4-FFF2-40B4-BE49-F238E27FC236}">
                  <a16:creationId xmlns:a16="http://schemas.microsoft.com/office/drawing/2014/main" id="{7AC594CC-C39F-6724-8492-DF5726FF4AF2}"/>
                </a:ext>
              </a:extLst>
            </p:cNvPr>
            <p:cNvSpPr/>
            <p:nvPr/>
          </p:nvSpPr>
          <p:spPr>
            <a:xfrm>
              <a:off x="7280507" y="2990656"/>
              <a:ext cx="146822" cy="222739"/>
            </a:xfrm>
            <a:custGeom>
              <a:avLst/>
              <a:gdLst/>
              <a:ahLst/>
              <a:cxnLst/>
              <a:rect l="l" t="t" r="r" b="b"/>
              <a:pathLst>
                <a:path w="205" h="311" extrusionOk="0">
                  <a:moveTo>
                    <a:pt x="100" y="65"/>
                  </a:moveTo>
                  <a:cubicBezTo>
                    <a:pt x="112" y="65"/>
                    <a:pt x="119" y="69"/>
                    <a:pt x="128" y="76"/>
                  </a:cubicBezTo>
                  <a:cubicBezTo>
                    <a:pt x="135" y="81"/>
                    <a:pt x="139" y="92"/>
                    <a:pt x="139" y="99"/>
                  </a:cubicBezTo>
                  <a:lnTo>
                    <a:pt x="139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70" y="81"/>
                    <a:pt x="77" y="76"/>
                  </a:cubicBezTo>
                  <a:cubicBezTo>
                    <a:pt x="85" y="69"/>
                    <a:pt x="93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99"/>
                  </a:cubicBezTo>
                  <a:lnTo>
                    <a:pt x="1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45">
              <a:extLst>
                <a:ext uri="{FF2B5EF4-FFF2-40B4-BE49-F238E27FC236}">
                  <a16:creationId xmlns:a16="http://schemas.microsoft.com/office/drawing/2014/main" id="{7148B4DC-AEF9-57A1-25C5-073FEC1A220E}"/>
                </a:ext>
              </a:extLst>
            </p:cNvPr>
            <p:cNvSpPr/>
            <p:nvPr/>
          </p:nvSpPr>
          <p:spPr>
            <a:xfrm>
              <a:off x="7033423" y="2625382"/>
              <a:ext cx="99552" cy="176902"/>
            </a:xfrm>
            <a:custGeom>
              <a:avLst/>
              <a:gdLst/>
              <a:ahLst/>
              <a:cxnLst/>
              <a:rect l="l" t="t" r="r" b="b"/>
              <a:pathLst>
                <a:path w="139" h="247" extrusionOk="0">
                  <a:moveTo>
                    <a:pt x="70" y="1"/>
                  </a:moveTo>
                  <a:cubicBezTo>
                    <a:pt x="31" y="1"/>
                    <a:pt x="1" y="31"/>
                    <a:pt x="1" y="70"/>
                  </a:cubicBezTo>
                  <a:lnTo>
                    <a:pt x="1" y="246"/>
                  </a:lnTo>
                  <a:lnTo>
                    <a:pt x="139" y="246"/>
                  </a:lnTo>
                  <a:lnTo>
                    <a:pt x="139" y="70"/>
                  </a:lnTo>
                  <a:cubicBezTo>
                    <a:pt x="139" y="31"/>
                    <a:pt x="109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45">
              <a:extLst>
                <a:ext uri="{FF2B5EF4-FFF2-40B4-BE49-F238E27FC236}">
                  <a16:creationId xmlns:a16="http://schemas.microsoft.com/office/drawing/2014/main" id="{8FE5A6BE-6B9C-C7AC-06D6-5E92508DC055}"/>
                </a:ext>
              </a:extLst>
            </p:cNvPr>
            <p:cNvSpPr/>
            <p:nvPr/>
          </p:nvSpPr>
          <p:spPr>
            <a:xfrm>
              <a:off x="7011938" y="2603896"/>
              <a:ext cx="143241" cy="222739"/>
            </a:xfrm>
            <a:custGeom>
              <a:avLst/>
              <a:gdLst/>
              <a:ahLst/>
              <a:cxnLst/>
              <a:rect l="l" t="t" r="r" b="b"/>
              <a:pathLst>
                <a:path w="200" h="311" extrusionOk="0">
                  <a:moveTo>
                    <a:pt x="100" y="65"/>
                  </a:moveTo>
                  <a:cubicBezTo>
                    <a:pt x="112" y="65"/>
                    <a:pt x="119" y="69"/>
                    <a:pt x="127" y="77"/>
                  </a:cubicBezTo>
                  <a:cubicBezTo>
                    <a:pt x="130" y="80"/>
                    <a:pt x="135" y="88"/>
                    <a:pt x="135" y="100"/>
                  </a:cubicBezTo>
                  <a:lnTo>
                    <a:pt x="135" y="245"/>
                  </a:lnTo>
                  <a:lnTo>
                    <a:pt x="66" y="245"/>
                  </a:lnTo>
                  <a:lnTo>
                    <a:pt x="66" y="100"/>
                  </a:lnTo>
                  <a:cubicBezTo>
                    <a:pt x="66" y="88"/>
                    <a:pt x="70" y="80"/>
                    <a:pt x="77" y="77"/>
                  </a:cubicBezTo>
                  <a:cubicBezTo>
                    <a:pt x="81" y="69"/>
                    <a:pt x="89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100"/>
                  </a:cubicBezTo>
                  <a:lnTo>
                    <a:pt x="1" y="310"/>
                  </a:lnTo>
                  <a:lnTo>
                    <a:pt x="199" y="310"/>
                  </a:lnTo>
                  <a:lnTo>
                    <a:pt x="199" y="276"/>
                  </a:lnTo>
                  <a:lnTo>
                    <a:pt x="199" y="100"/>
                  </a:lnTo>
                  <a:cubicBezTo>
                    <a:pt x="199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6" name="Google Shape;5916;p45">
            <a:extLst>
              <a:ext uri="{FF2B5EF4-FFF2-40B4-BE49-F238E27FC236}">
                <a16:creationId xmlns:a16="http://schemas.microsoft.com/office/drawing/2014/main" id="{E4DA33CD-C3BF-0CC5-AC92-AE3E2BF6CF87}"/>
              </a:ext>
            </a:extLst>
          </p:cNvPr>
          <p:cNvGrpSpPr/>
          <p:nvPr/>
        </p:nvGrpSpPr>
        <p:grpSpPr>
          <a:xfrm>
            <a:off x="8380710" y="4021070"/>
            <a:ext cx="348379" cy="632488"/>
            <a:chOff x="9013159" y="960258"/>
            <a:chExt cx="296039" cy="537464"/>
          </a:xfrm>
        </p:grpSpPr>
        <p:sp>
          <p:nvSpPr>
            <p:cNvPr id="5917" name="Google Shape;5917;p45">
              <a:extLst>
                <a:ext uri="{FF2B5EF4-FFF2-40B4-BE49-F238E27FC236}">
                  <a16:creationId xmlns:a16="http://schemas.microsoft.com/office/drawing/2014/main" id="{9F48734B-2262-A328-CD1B-22A2D5FC9D37}"/>
                </a:ext>
              </a:extLst>
            </p:cNvPr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45">
              <a:extLst>
                <a:ext uri="{FF2B5EF4-FFF2-40B4-BE49-F238E27FC236}">
                  <a16:creationId xmlns:a16="http://schemas.microsoft.com/office/drawing/2014/main" id="{09AD3B22-51DF-F01C-714B-CC801AE34F1C}"/>
                </a:ext>
              </a:extLst>
            </p:cNvPr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9" name="Google Shape;5919;p45">
            <a:extLst>
              <a:ext uri="{FF2B5EF4-FFF2-40B4-BE49-F238E27FC236}">
                <a16:creationId xmlns:a16="http://schemas.microsoft.com/office/drawing/2014/main" id="{54019F26-0750-6025-4EAB-F460EF20BF1F}"/>
              </a:ext>
            </a:extLst>
          </p:cNvPr>
          <p:cNvGrpSpPr/>
          <p:nvPr/>
        </p:nvGrpSpPr>
        <p:grpSpPr>
          <a:xfrm>
            <a:off x="2358815" y="4233290"/>
            <a:ext cx="1707861" cy="740164"/>
            <a:chOff x="3718065" y="3595878"/>
            <a:chExt cx="1707861" cy="740164"/>
          </a:xfrm>
        </p:grpSpPr>
        <p:sp>
          <p:nvSpPr>
            <p:cNvPr id="5920" name="Google Shape;5920;p45">
              <a:extLst>
                <a:ext uri="{FF2B5EF4-FFF2-40B4-BE49-F238E27FC236}">
                  <a16:creationId xmlns:a16="http://schemas.microsoft.com/office/drawing/2014/main" id="{9840E50A-C4C8-3AF5-0160-16FA16986777}"/>
                </a:ext>
              </a:extLst>
            </p:cNvPr>
            <p:cNvSpPr/>
            <p:nvPr/>
          </p:nvSpPr>
          <p:spPr>
            <a:xfrm>
              <a:off x="4124743" y="3652887"/>
              <a:ext cx="217573" cy="215750"/>
            </a:xfrm>
            <a:custGeom>
              <a:avLst/>
              <a:gdLst/>
              <a:ahLst/>
              <a:cxnLst/>
              <a:rect l="l" t="t" r="r" b="b"/>
              <a:pathLst>
                <a:path w="2515" h="2494" extrusionOk="0">
                  <a:moveTo>
                    <a:pt x="1580" y="1"/>
                  </a:moveTo>
                  <a:cubicBezTo>
                    <a:pt x="1387" y="1"/>
                    <a:pt x="1236" y="4"/>
                    <a:pt x="1216" y="14"/>
                  </a:cubicBezTo>
                  <a:cubicBezTo>
                    <a:pt x="1159" y="45"/>
                    <a:pt x="1" y="2451"/>
                    <a:pt x="1" y="2451"/>
                  </a:cubicBezTo>
                  <a:lnTo>
                    <a:pt x="315" y="2494"/>
                  </a:lnTo>
                  <a:cubicBezTo>
                    <a:pt x="315" y="2494"/>
                    <a:pt x="1254" y="651"/>
                    <a:pt x="1334" y="593"/>
                  </a:cubicBezTo>
                  <a:cubicBezTo>
                    <a:pt x="1373" y="566"/>
                    <a:pt x="1611" y="559"/>
                    <a:pt x="1839" y="559"/>
                  </a:cubicBezTo>
                  <a:cubicBezTo>
                    <a:pt x="2067" y="559"/>
                    <a:pt x="2285" y="566"/>
                    <a:pt x="2285" y="566"/>
                  </a:cubicBezTo>
                  <a:lnTo>
                    <a:pt x="2515" y="14"/>
                  </a:lnTo>
                  <a:cubicBezTo>
                    <a:pt x="2515" y="14"/>
                    <a:pt x="1965" y="1"/>
                    <a:pt x="1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45">
              <a:extLst>
                <a:ext uri="{FF2B5EF4-FFF2-40B4-BE49-F238E27FC236}">
                  <a16:creationId xmlns:a16="http://schemas.microsoft.com/office/drawing/2014/main" id="{489D4F58-D6EB-241A-7005-5E22F505A478}"/>
                </a:ext>
              </a:extLst>
            </p:cNvPr>
            <p:cNvSpPr/>
            <p:nvPr/>
          </p:nvSpPr>
          <p:spPr>
            <a:xfrm>
              <a:off x="4352521" y="3595878"/>
              <a:ext cx="427446" cy="50347"/>
            </a:xfrm>
            <a:custGeom>
              <a:avLst/>
              <a:gdLst/>
              <a:ahLst/>
              <a:cxnLst/>
              <a:rect l="l" t="t" r="r" b="b"/>
              <a:pathLst>
                <a:path w="4941" h="582" extrusionOk="0">
                  <a:moveTo>
                    <a:pt x="608" y="1"/>
                  </a:moveTo>
                  <a:cubicBezTo>
                    <a:pt x="464" y="1"/>
                    <a:pt x="373" y="2"/>
                    <a:pt x="357" y="7"/>
                  </a:cubicBezTo>
                  <a:cubicBezTo>
                    <a:pt x="234" y="42"/>
                    <a:pt x="1" y="509"/>
                    <a:pt x="1" y="509"/>
                  </a:cubicBezTo>
                  <a:lnTo>
                    <a:pt x="460" y="509"/>
                  </a:lnTo>
                  <a:cubicBezTo>
                    <a:pt x="460" y="509"/>
                    <a:pt x="567" y="137"/>
                    <a:pt x="606" y="118"/>
                  </a:cubicBezTo>
                  <a:cubicBezTo>
                    <a:pt x="611" y="115"/>
                    <a:pt x="670" y="114"/>
                    <a:pt x="770" y="114"/>
                  </a:cubicBezTo>
                  <a:cubicBezTo>
                    <a:pt x="1489" y="114"/>
                    <a:pt x="4314" y="179"/>
                    <a:pt x="4338" y="206"/>
                  </a:cubicBezTo>
                  <a:cubicBezTo>
                    <a:pt x="4369" y="237"/>
                    <a:pt x="4445" y="581"/>
                    <a:pt x="4445" y="581"/>
                  </a:cubicBezTo>
                  <a:lnTo>
                    <a:pt x="4940" y="581"/>
                  </a:lnTo>
                  <a:cubicBezTo>
                    <a:pt x="4940" y="581"/>
                    <a:pt x="4810" y="191"/>
                    <a:pt x="4710" y="129"/>
                  </a:cubicBezTo>
                  <a:cubicBezTo>
                    <a:pt x="4624" y="76"/>
                    <a:pt x="152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45">
              <a:extLst>
                <a:ext uri="{FF2B5EF4-FFF2-40B4-BE49-F238E27FC236}">
                  <a16:creationId xmlns:a16="http://schemas.microsoft.com/office/drawing/2014/main" id="{359299E8-D892-3DCA-C5B5-971D6D04B36D}"/>
                </a:ext>
              </a:extLst>
            </p:cNvPr>
            <p:cNvSpPr/>
            <p:nvPr/>
          </p:nvSpPr>
          <p:spPr>
            <a:xfrm>
              <a:off x="3725678" y="3630395"/>
              <a:ext cx="1677775" cy="618788"/>
            </a:xfrm>
            <a:custGeom>
              <a:avLst/>
              <a:gdLst/>
              <a:ahLst/>
              <a:cxnLst/>
              <a:rect l="l" t="t" r="r" b="b"/>
              <a:pathLst>
                <a:path w="19394" h="7153" extrusionOk="0">
                  <a:moveTo>
                    <a:pt x="7739" y="1"/>
                  </a:moveTo>
                  <a:cubicBezTo>
                    <a:pt x="7374" y="1"/>
                    <a:pt x="7146" y="2"/>
                    <a:pt x="7146" y="2"/>
                  </a:cubicBezTo>
                  <a:cubicBezTo>
                    <a:pt x="6859" y="405"/>
                    <a:pt x="6239" y="2669"/>
                    <a:pt x="6239" y="2669"/>
                  </a:cubicBezTo>
                  <a:lnTo>
                    <a:pt x="483" y="2669"/>
                  </a:lnTo>
                  <a:cubicBezTo>
                    <a:pt x="111" y="2926"/>
                    <a:pt x="376" y="3156"/>
                    <a:pt x="376" y="3156"/>
                  </a:cubicBezTo>
                  <a:cubicBezTo>
                    <a:pt x="1" y="4160"/>
                    <a:pt x="199" y="6417"/>
                    <a:pt x="199" y="6417"/>
                  </a:cubicBezTo>
                  <a:lnTo>
                    <a:pt x="3112" y="7152"/>
                  </a:lnTo>
                  <a:lnTo>
                    <a:pt x="5802" y="7152"/>
                  </a:lnTo>
                  <a:lnTo>
                    <a:pt x="6997" y="6532"/>
                  </a:lnTo>
                  <a:lnTo>
                    <a:pt x="12917" y="6532"/>
                  </a:lnTo>
                  <a:lnTo>
                    <a:pt x="14619" y="6992"/>
                  </a:lnTo>
                  <a:lnTo>
                    <a:pt x="17091" y="6992"/>
                  </a:lnTo>
                  <a:lnTo>
                    <a:pt x="19072" y="6344"/>
                  </a:lnTo>
                  <a:cubicBezTo>
                    <a:pt x="19393" y="6344"/>
                    <a:pt x="19317" y="4876"/>
                    <a:pt x="19072" y="4876"/>
                  </a:cubicBezTo>
                  <a:lnTo>
                    <a:pt x="18872" y="3719"/>
                  </a:lnTo>
                  <a:lnTo>
                    <a:pt x="18156" y="3095"/>
                  </a:lnTo>
                  <a:cubicBezTo>
                    <a:pt x="17393" y="2842"/>
                    <a:pt x="14516" y="2669"/>
                    <a:pt x="14516" y="2669"/>
                  </a:cubicBezTo>
                  <a:cubicBezTo>
                    <a:pt x="13776" y="1451"/>
                    <a:pt x="12416" y="121"/>
                    <a:pt x="12416" y="121"/>
                  </a:cubicBezTo>
                  <a:cubicBezTo>
                    <a:pt x="11293" y="14"/>
                    <a:pt x="8863" y="1"/>
                    <a:pt x="7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45">
              <a:extLst>
                <a:ext uri="{FF2B5EF4-FFF2-40B4-BE49-F238E27FC236}">
                  <a16:creationId xmlns:a16="http://schemas.microsoft.com/office/drawing/2014/main" id="{4C73A6B7-A766-2285-1017-768ED5066922}"/>
                </a:ext>
              </a:extLst>
            </p:cNvPr>
            <p:cNvSpPr/>
            <p:nvPr/>
          </p:nvSpPr>
          <p:spPr>
            <a:xfrm>
              <a:off x="5339069" y="4084046"/>
              <a:ext cx="45504" cy="61247"/>
            </a:xfrm>
            <a:custGeom>
              <a:avLst/>
              <a:gdLst/>
              <a:ahLst/>
              <a:cxnLst/>
              <a:rect l="l" t="t" r="r" b="b"/>
              <a:pathLst>
                <a:path w="526" h="708" extrusionOk="0">
                  <a:moveTo>
                    <a:pt x="389" y="0"/>
                  </a:moveTo>
                  <a:cubicBezTo>
                    <a:pt x="381" y="0"/>
                    <a:pt x="372" y="2"/>
                    <a:pt x="365" y="4"/>
                  </a:cubicBezTo>
                  <a:cubicBezTo>
                    <a:pt x="43" y="104"/>
                    <a:pt x="0" y="575"/>
                    <a:pt x="356" y="702"/>
                  </a:cubicBezTo>
                  <a:cubicBezTo>
                    <a:pt x="367" y="706"/>
                    <a:pt x="377" y="707"/>
                    <a:pt x="387" y="707"/>
                  </a:cubicBezTo>
                  <a:cubicBezTo>
                    <a:pt x="430" y="707"/>
                    <a:pt x="470" y="676"/>
                    <a:pt x="480" y="629"/>
                  </a:cubicBezTo>
                  <a:cubicBezTo>
                    <a:pt x="498" y="502"/>
                    <a:pt x="525" y="272"/>
                    <a:pt x="483" y="73"/>
                  </a:cubicBezTo>
                  <a:cubicBezTo>
                    <a:pt x="473" y="31"/>
                    <a:pt x="431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45">
              <a:extLst>
                <a:ext uri="{FF2B5EF4-FFF2-40B4-BE49-F238E27FC236}">
                  <a16:creationId xmlns:a16="http://schemas.microsoft.com/office/drawing/2014/main" id="{E766EE71-0007-77CC-7176-91D81A0F494C}"/>
                </a:ext>
              </a:extLst>
            </p:cNvPr>
            <p:cNvSpPr/>
            <p:nvPr/>
          </p:nvSpPr>
          <p:spPr>
            <a:xfrm>
              <a:off x="5296593" y="3950477"/>
              <a:ext cx="67045" cy="100349"/>
            </a:xfrm>
            <a:custGeom>
              <a:avLst/>
              <a:gdLst/>
              <a:ahLst/>
              <a:cxnLst/>
              <a:rect l="l" t="t" r="r" b="b"/>
              <a:pathLst>
                <a:path w="775" h="1160" extrusionOk="0">
                  <a:moveTo>
                    <a:pt x="266" y="1"/>
                  </a:moveTo>
                  <a:cubicBezTo>
                    <a:pt x="147" y="1"/>
                    <a:pt x="45" y="11"/>
                    <a:pt x="32" y="30"/>
                  </a:cubicBezTo>
                  <a:cubicBezTo>
                    <a:pt x="0" y="69"/>
                    <a:pt x="181" y="1153"/>
                    <a:pt x="219" y="1157"/>
                  </a:cubicBezTo>
                  <a:cubicBezTo>
                    <a:pt x="233" y="1159"/>
                    <a:pt x="300" y="1159"/>
                    <a:pt x="382" y="1159"/>
                  </a:cubicBezTo>
                  <a:cubicBezTo>
                    <a:pt x="547" y="1159"/>
                    <a:pt x="775" y="1157"/>
                    <a:pt x="775" y="1157"/>
                  </a:cubicBezTo>
                  <a:lnTo>
                    <a:pt x="591" y="30"/>
                  </a:lnTo>
                  <a:cubicBezTo>
                    <a:pt x="508" y="10"/>
                    <a:pt x="380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45">
              <a:extLst>
                <a:ext uri="{FF2B5EF4-FFF2-40B4-BE49-F238E27FC236}">
                  <a16:creationId xmlns:a16="http://schemas.microsoft.com/office/drawing/2014/main" id="{1A750FC8-1091-39AA-660C-54E04C663FF4}"/>
                </a:ext>
              </a:extLst>
            </p:cNvPr>
            <p:cNvSpPr/>
            <p:nvPr/>
          </p:nvSpPr>
          <p:spPr>
            <a:xfrm>
              <a:off x="5311559" y="4006794"/>
              <a:ext cx="25953" cy="39966"/>
            </a:xfrm>
            <a:custGeom>
              <a:avLst/>
              <a:gdLst/>
              <a:ahLst/>
              <a:cxnLst/>
              <a:rect l="l" t="t" r="r" b="b"/>
              <a:pathLst>
                <a:path w="300" h="462" extrusionOk="0">
                  <a:moveTo>
                    <a:pt x="23" y="0"/>
                  </a:moveTo>
                  <a:cubicBezTo>
                    <a:pt x="11" y="0"/>
                    <a:pt x="0" y="12"/>
                    <a:pt x="4" y="23"/>
                  </a:cubicBezTo>
                  <a:cubicBezTo>
                    <a:pt x="16" y="115"/>
                    <a:pt x="69" y="453"/>
                    <a:pt x="80" y="460"/>
                  </a:cubicBezTo>
                  <a:cubicBezTo>
                    <a:pt x="83" y="461"/>
                    <a:pt x="91" y="461"/>
                    <a:pt x="103" y="461"/>
                  </a:cubicBezTo>
                  <a:cubicBezTo>
                    <a:pt x="147" y="461"/>
                    <a:pt x="238" y="456"/>
                    <a:pt x="280" y="456"/>
                  </a:cubicBezTo>
                  <a:cubicBezTo>
                    <a:pt x="292" y="456"/>
                    <a:pt x="299" y="445"/>
                    <a:pt x="299" y="433"/>
                  </a:cubicBezTo>
                  <a:lnTo>
                    <a:pt x="226" y="16"/>
                  </a:lnTo>
                  <a:cubicBezTo>
                    <a:pt x="223" y="8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45">
              <a:extLst>
                <a:ext uri="{FF2B5EF4-FFF2-40B4-BE49-F238E27FC236}">
                  <a16:creationId xmlns:a16="http://schemas.microsoft.com/office/drawing/2014/main" id="{3A5EABD8-5EAC-4A12-B3FD-C1CAD1811921}"/>
                </a:ext>
              </a:extLst>
            </p:cNvPr>
            <p:cNvSpPr/>
            <p:nvPr/>
          </p:nvSpPr>
          <p:spPr>
            <a:xfrm>
              <a:off x="5218043" y="4032660"/>
              <a:ext cx="207884" cy="214193"/>
            </a:xfrm>
            <a:custGeom>
              <a:avLst/>
              <a:gdLst/>
              <a:ahLst/>
              <a:cxnLst/>
              <a:rect l="l" t="t" r="r" b="b"/>
              <a:pathLst>
                <a:path w="2403" h="2476" extrusionOk="0">
                  <a:moveTo>
                    <a:pt x="2116" y="203"/>
                  </a:moveTo>
                  <a:cubicBezTo>
                    <a:pt x="2131" y="479"/>
                    <a:pt x="2165" y="1311"/>
                    <a:pt x="2043" y="1721"/>
                  </a:cubicBezTo>
                  <a:lnTo>
                    <a:pt x="1568" y="1871"/>
                  </a:lnTo>
                  <a:cubicBezTo>
                    <a:pt x="1548" y="1598"/>
                    <a:pt x="1499" y="656"/>
                    <a:pt x="1603" y="203"/>
                  </a:cubicBezTo>
                  <a:close/>
                  <a:moveTo>
                    <a:pt x="1522" y="0"/>
                  </a:moveTo>
                  <a:cubicBezTo>
                    <a:pt x="1479" y="0"/>
                    <a:pt x="1442" y="31"/>
                    <a:pt x="1426" y="74"/>
                  </a:cubicBezTo>
                  <a:cubicBezTo>
                    <a:pt x="1281" y="560"/>
                    <a:pt x="1353" y="1733"/>
                    <a:pt x="1368" y="1936"/>
                  </a:cubicBezTo>
                  <a:lnTo>
                    <a:pt x="310" y="2276"/>
                  </a:lnTo>
                  <a:lnTo>
                    <a:pt x="100" y="2276"/>
                  </a:lnTo>
                  <a:cubicBezTo>
                    <a:pt x="47" y="2276"/>
                    <a:pt x="1" y="2319"/>
                    <a:pt x="1" y="2376"/>
                  </a:cubicBezTo>
                  <a:cubicBezTo>
                    <a:pt x="1" y="2430"/>
                    <a:pt x="47" y="2476"/>
                    <a:pt x="100" y="2476"/>
                  </a:cubicBezTo>
                  <a:lnTo>
                    <a:pt x="326" y="2476"/>
                  </a:lnTo>
                  <a:cubicBezTo>
                    <a:pt x="338" y="2476"/>
                    <a:pt x="345" y="2476"/>
                    <a:pt x="356" y="2472"/>
                  </a:cubicBezTo>
                  <a:lnTo>
                    <a:pt x="2154" y="1897"/>
                  </a:lnTo>
                  <a:cubicBezTo>
                    <a:pt x="2181" y="1885"/>
                    <a:pt x="2204" y="1862"/>
                    <a:pt x="2215" y="1836"/>
                  </a:cubicBezTo>
                  <a:cubicBezTo>
                    <a:pt x="2403" y="1326"/>
                    <a:pt x="2315" y="146"/>
                    <a:pt x="2311" y="92"/>
                  </a:cubicBezTo>
                  <a:cubicBezTo>
                    <a:pt x="2307" y="42"/>
                    <a:pt x="2265" y="0"/>
                    <a:pt x="2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45">
              <a:extLst>
                <a:ext uri="{FF2B5EF4-FFF2-40B4-BE49-F238E27FC236}">
                  <a16:creationId xmlns:a16="http://schemas.microsoft.com/office/drawing/2014/main" id="{3AD613B2-7E1D-61E1-57D7-378BE3AF8B84}"/>
                </a:ext>
              </a:extLst>
            </p:cNvPr>
            <p:cNvSpPr/>
            <p:nvPr/>
          </p:nvSpPr>
          <p:spPr>
            <a:xfrm>
              <a:off x="3723342" y="3929974"/>
              <a:ext cx="89192" cy="154156"/>
            </a:xfrm>
            <a:custGeom>
              <a:avLst/>
              <a:gdLst/>
              <a:ahLst/>
              <a:cxnLst/>
              <a:rect l="l" t="t" r="r" b="b"/>
              <a:pathLst>
                <a:path w="1031" h="1782" extrusionOk="0">
                  <a:moveTo>
                    <a:pt x="489" y="1"/>
                  </a:moveTo>
                  <a:cubicBezTo>
                    <a:pt x="343" y="1"/>
                    <a:pt x="226" y="3"/>
                    <a:pt x="226" y="3"/>
                  </a:cubicBezTo>
                  <a:cubicBezTo>
                    <a:pt x="0" y="896"/>
                    <a:pt x="104" y="1755"/>
                    <a:pt x="104" y="1755"/>
                  </a:cubicBezTo>
                  <a:cubicBezTo>
                    <a:pt x="202" y="1775"/>
                    <a:pt x="329" y="1782"/>
                    <a:pt x="454" y="1782"/>
                  </a:cubicBezTo>
                  <a:cubicBezTo>
                    <a:pt x="704" y="1782"/>
                    <a:pt x="947" y="1755"/>
                    <a:pt x="947" y="1755"/>
                  </a:cubicBezTo>
                  <a:cubicBezTo>
                    <a:pt x="997" y="1341"/>
                    <a:pt x="1031" y="30"/>
                    <a:pt x="1031" y="30"/>
                  </a:cubicBezTo>
                  <a:cubicBezTo>
                    <a:pt x="938" y="6"/>
                    <a:pt x="686" y="1"/>
                    <a:pt x="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45">
              <a:extLst>
                <a:ext uri="{FF2B5EF4-FFF2-40B4-BE49-F238E27FC236}">
                  <a16:creationId xmlns:a16="http://schemas.microsoft.com/office/drawing/2014/main" id="{ED1D48FD-717C-8B53-4532-B3EB9FBB7FB5}"/>
                </a:ext>
              </a:extLst>
            </p:cNvPr>
            <p:cNvSpPr/>
            <p:nvPr/>
          </p:nvSpPr>
          <p:spPr>
            <a:xfrm>
              <a:off x="3746180" y="4045550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6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45">
              <a:extLst>
                <a:ext uri="{FF2B5EF4-FFF2-40B4-BE49-F238E27FC236}">
                  <a16:creationId xmlns:a16="http://schemas.microsoft.com/office/drawing/2014/main" id="{14A1DB01-67E6-7D71-481C-45134F9657BF}"/>
                </a:ext>
              </a:extLst>
            </p:cNvPr>
            <p:cNvSpPr/>
            <p:nvPr/>
          </p:nvSpPr>
          <p:spPr>
            <a:xfrm>
              <a:off x="3746180" y="4025999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4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45">
              <a:extLst>
                <a:ext uri="{FF2B5EF4-FFF2-40B4-BE49-F238E27FC236}">
                  <a16:creationId xmlns:a16="http://schemas.microsoft.com/office/drawing/2014/main" id="{AE62278D-500F-2661-9B48-8946BEC41273}"/>
                </a:ext>
              </a:extLst>
            </p:cNvPr>
            <p:cNvSpPr/>
            <p:nvPr/>
          </p:nvSpPr>
          <p:spPr>
            <a:xfrm>
              <a:off x="3746180" y="4006102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45">
              <a:extLst>
                <a:ext uri="{FF2B5EF4-FFF2-40B4-BE49-F238E27FC236}">
                  <a16:creationId xmlns:a16="http://schemas.microsoft.com/office/drawing/2014/main" id="{89A83C6A-F0FE-B33D-EAAA-2806402D7E35}"/>
                </a:ext>
              </a:extLst>
            </p:cNvPr>
            <p:cNvSpPr/>
            <p:nvPr/>
          </p:nvSpPr>
          <p:spPr>
            <a:xfrm>
              <a:off x="4256756" y="3883432"/>
              <a:ext cx="687235" cy="292482"/>
            </a:xfrm>
            <a:custGeom>
              <a:avLst/>
              <a:gdLst/>
              <a:ahLst/>
              <a:cxnLst/>
              <a:rect l="l" t="t" r="r" b="b"/>
              <a:pathLst>
                <a:path w="7944" h="3381" extrusionOk="0">
                  <a:moveTo>
                    <a:pt x="337" y="1"/>
                  </a:moveTo>
                  <a:lnTo>
                    <a:pt x="0" y="1507"/>
                  </a:lnTo>
                  <a:lnTo>
                    <a:pt x="8" y="1518"/>
                  </a:lnTo>
                  <a:cubicBezTo>
                    <a:pt x="364" y="1948"/>
                    <a:pt x="552" y="2407"/>
                    <a:pt x="651" y="2760"/>
                  </a:cubicBezTo>
                  <a:cubicBezTo>
                    <a:pt x="701" y="2936"/>
                    <a:pt x="728" y="3086"/>
                    <a:pt x="743" y="3189"/>
                  </a:cubicBezTo>
                  <a:cubicBezTo>
                    <a:pt x="751" y="3243"/>
                    <a:pt x="754" y="3285"/>
                    <a:pt x="759" y="3311"/>
                  </a:cubicBezTo>
                  <a:cubicBezTo>
                    <a:pt x="759" y="3327"/>
                    <a:pt x="763" y="3334"/>
                    <a:pt x="763" y="3343"/>
                  </a:cubicBezTo>
                  <a:lnTo>
                    <a:pt x="763" y="3350"/>
                  </a:lnTo>
                  <a:lnTo>
                    <a:pt x="763" y="3354"/>
                  </a:lnTo>
                  <a:lnTo>
                    <a:pt x="763" y="3380"/>
                  </a:lnTo>
                  <a:lnTo>
                    <a:pt x="6993" y="3380"/>
                  </a:lnTo>
                  <a:lnTo>
                    <a:pt x="7001" y="3362"/>
                  </a:lnTo>
                  <a:cubicBezTo>
                    <a:pt x="7154" y="2833"/>
                    <a:pt x="7388" y="2434"/>
                    <a:pt x="7583" y="2174"/>
                  </a:cubicBezTo>
                  <a:cubicBezTo>
                    <a:pt x="7679" y="2040"/>
                    <a:pt x="7767" y="1944"/>
                    <a:pt x="7828" y="1879"/>
                  </a:cubicBezTo>
                  <a:cubicBezTo>
                    <a:pt x="7863" y="1845"/>
                    <a:pt x="7886" y="1822"/>
                    <a:pt x="7905" y="1806"/>
                  </a:cubicBezTo>
                  <a:cubicBezTo>
                    <a:pt x="7913" y="1794"/>
                    <a:pt x="7920" y="1790"/>
                    <a:pt x="7924" y="1787"/>
                  </a:cubicBezTo>
                  <a:lnTo>
                    <a:pt x="7928" y="1783"/>
                  </a:lnTo>
                  <a:lnTo>
                    <a:pt x="7932" y="1779"/>
                  </a:lnTo>
                  <a:lnTo>
                    <a:pt x="7940" y="1771"/>
                  </a:lnTo>
                  <a:lnTo>
                    <a:pt x="7940" y="1760"/>
                  </a:lnTo>
                  <a:cubicBezTo>
                    <a:pt x="7943" y="1725"/>
                    <a:pt x="7943" y="1687"/>
                    <a:pt x="7943" y="1652"/>
                  </a:cubicBezTo>
                  <a:cubicBezTo>
                    <a:pt x="7943" y="1350"/>
                    <a:pt x="7890" y="963"/>
                    <a:pt x="7836" y="649"/>
                  </a:cubicBezTo>
                  <a:cubicBezTo>
                    <a:pt x="7782" y="338"/>
                    <a:pt x="7729" y="101"/>
                    <a:pt x="7729" y="101"/>
                  </a:cubicBezTo>
                  <a:lnTo>
                    <a:pt x="7671" y="116"/>
                  </a:lnTo>
                  <a:lnTo>
                    <a:pt x="7671" y="124"/>
                  </a:lnTo>
                  <a:cubicBezTo>
                    <a:pt x="7687" y="177"/>
                    <a:pt x="7737" y="419"/>
                    <a:pt x="7786" y="718"/>
                  </a:cubicBezTo>
                  <a:cubicBezTo>
                    <a:pt x="7840" y="1017"/>
                    <a:pt x="7886" y="1373"/>
                    <a:pt x="7886" y="1652"/>
                  </a:cubicBezTo>
                  <a:cubicBezTo>
                    <a:pt x="7886" y="1684"/>
                    <a:pt x="7886" y="1714"/>
                    <a:pt x="7883" y="1746"/>
                  </a:cubicBezTo>
                  <a:lnTo>
                    <a:pt x="7883" y="1746"/>
                  </a:lnTo>
                  <a:cubicBezTo>
                    <a:pt x="7799" y="1818"/>
                    <a:pt x="7240" y="2341"/>
                    <a:pt x="6950" y="3323"/>
                  </a:cubicBezTo>
                  <a:lnTo>
                    <a:pt x="818" y="3323"/>
                  </a:lnTo>
                  <a:cubicBezTo>
                    <a:pt x="812" y="3250"/>
                    <a:pt x="789" y="3032"/>
                    <a:pt x="709" y="2745"/>
                  </a:cubicBezTo>
                  <a:cubicBezTo>
                    <a:pt x="607" y="2388"/>
                    <a:pt x="418" y="1930"/>
                    <a:pt x="64" y="1493"/>
                  </a:cubicBezTo>
                  <a:lnTo>
                    <a:pt x="64" y="1493"/>
                  </a:lnTo>
                  <a:lnTo>
                    <a:pt x="395" y="1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45">
              <a:extLst>
                <a:ext uri="{FF2B5EF4-FFF2-40B4-BE49-F238E27FC236}">
                  <a16:creationId xmlns:a16="http://schemas.microsoft.com/office/drawing/2014/main" id="{36F60C9E-CD63-3609-1EBF-DF0DEF065756}"/>
                </a:ext>
              </a:extLst>
            </p:cNvPr>
            <p:cNvSpPr/>
            <p:nvPr/>
          </p:nvSpPr>
          <p:spPr>
            <a:xfrm>
              <a:off x="4485053" y="3883865"/>
              <a:ext cx="13755" cy="290060"/>
            </a:xfrm>
            <a:custGeom>
              <a:avLst/>
              <a:gdLst/>
              <a:ahLst/>
              <a:cxnLst/>
              <a:rect l="l" t="t" r="r" b="b"/>
              <a:pathLst>
                <a:path w="159" h="3353" extrusionOk="0">
                  <a:moveTo>
                    <a:pt x="47" y="0"/>
                  </a:moveTo>
                  <a:cubicBezTo>
                    <a:pt x="13" y="387"/>
                    <a:pt x="1" y="805"/>
                    <a:pt x="1" y="1207"/>
                  </a:cubicBezTo>
                  <a:cubicBezTo>
                    <a:pt x="1" y="2333"/>
                    <a:pt x="101" y="3349"/>
                    <a:pt x="101" y="3352"/>
                  </a:cubicBezTo>
                  <a:lnTo>
                    <a:pt x="158" y="3345"/>
                  </a:lnTo>
                  <a:lnTo>
                    <a:pt x="158" y="3334"/>
                  </a:lnTo>
                  <a:cubicBezTo>
                    <a:pt x="147" y="3219"/>
                    <a:pt x="59" y="2261"/>
                    <a:pt x="59" y="1207"/>
                  </a:cubicBezTo>
                  <a:cubicBezTo>
                    <a:pt x="59" y="805"/>
                    <a:pt x="74" y="391"/>
                    <a:pt x="105" y="4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45">
              <a:extLst>
                <a:ext uri="{FF2B5EF4-FFF2-40B4-BE49-F238E27FC236}">
                  <a16:creationId xmlns:a16="http://schemas.microsoft.com/office/drawing/2014/main" id="{02671EF0-D970-7D4D-C9B4-05428CDB7A74}"/>
                </a:ext>
              </a:extLst>
            </p:cNvPr>
            <p:cNvSpPr/>
            <p:nvPr/>
          </p:nvSpPr>
          <p:spPr>
            <a:xfrm>
              <a:off x="4548378" y="3926600"/>
              <a:ext cx="55193" cy="5363"/>
            </a:xfrm>
            <a:custGeom>
              <a:avLst/>
              <a:gdLst/>
              <a:ahLst/>
              <a:cxnLst/>
              <a:rect l="l" t="t" r="r" b="b"/>
              <a:pathLst>
                <a:path w="638" h="62" extrusionOk="0">
                  <a:moveTo>
                    <a:pt x="1" y="0"/>
                  </a:moveTo>
                  <a:lnTo>
                    <a:pt x="1" y="62"/>
                  </a:lnTo>
                  <a:lnTo>
                    <a:pt x="637" y="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45">
              <a:extLst>
                <a:ext uri="{FF2B5EF4-FFF2-40B4-BE49-F238E27FC236}">
                  <a16:creationId xmlns:a16="http://schemas.microsoft.com/office/drawing/2014/main" id="{19A7EA07-DD6B-38EE-4BCC-99B7F8E183A3}"/>
                </a:ext>
              </a:extLst>
            </p:cNvPr>
            <p:cNvSpPr/>
            <p:nvPr/>
          </p:nvSpPr>
          <p:spPr>
            <a:xfrm>
              <a:off x="4311430" y="3926600"/>
              <a:ext cx="54761" cy="5363"/>
            </a:xfrm>
            <a:custGeom>
              <a:avLst/>
              <a:gdLst/>
              <a:ahLst/>
              <a:cxnLst/>
              <a:rect l="l" t="t" r="r" b="b"/>
              <a:pathLst>
                <a:path w="633" h="62" extrusionOk="0">
                  <a:moveTo>
                    <a:pt x="0" y="0"/>
                  </a:moveTo>
                  <a:lnTo>
                    <a:pt x="0" y="62"/>
                  </a:lnTo>
                  <a:lnTo>
                    <a:pt x="633" y="6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45">
              <a:extLst>
                <a:ext uri="{FF2B5EF4-FFF2-40B4-BE49-F238E27FC236}">
                  <a16:creationId xmlns:a16="http://schemas.microsoft.com/office/drawing/2014/main" id="{B9E41FFB-0D7B-A89C-147C-2D4FAA00D8A9}"/>
                </a:ext>
              </a:extLst>
            </p:cNvPr>
            <p:cNvSpPr/>
            <p:nvPr/>
          </p:nvSpPr>
          <p:spPr>
            <a:xfrm>
              <a:off x="4977375" y="3874263"/>
              <a:ext cx="312042" cy="56403"/>
            </a:xfrm>
            <a:custGeom>
              <a:avLst/>
              <a:gdLst/>
              <a:ahLst/>
              <a:cxnLst/>
              <a:rect l="l" t="t" r="r" b="b"/>
              <a:pathLst>
                <a:path w="3607" h="652" extrusionOk="0">
                  <a:moveTo>
                    <a:pt x="12" y="0"/>
                  </a:moveTo>
                  <a:lnTo>
                    <a:pt x="1" y="57"/>
                  </a:lnTo>
                  <a:cubicBezTo>
                    <a:pt x="1" y="57"/>
                    <a:pt x="759" y="207"/>
                    <a:pt x="1534" y="352"/>
                  </a:cubicBezTo>
                  <a:cubicBezTo>
                    <a:pt x="1925" y="429"/>
                    <a:pt x="2315" y="502"/>
                    <a:pt x="2614" y="556"/>
                  </a:cubicBezTo>
                  <a:cubicBezTo>
                    <a:pt x="2763" y="586"/>
                    <a:pt x="2894" y="609"/>
                    <a:pt x="2986" y="624"/>
                  </a:cubicBezTo>
                  <a:cubicBezTo>
                    <a:pt x="3035" y="632"/>
                    <a:pt x="3074" y="640"/>
                    <a:pt x="3101" y="644"/>
                  </a:cubicBezTo>
                  <a:cubicBezTo>
                    <a:pt x="3115" y="644"/>
                    <a:pt x="3127" y="647"/>
                    <a:pt x="3135" y="647"/>
                  </a:cubicBezTo>
                  <a:cubicBezTo>
                    <a:pt x="3147" y="651"/>
                    <a:pt x="3150" y="651"/>
                    <a:pt x="3158" y="651"/>
                  </a:cubicBezTo>
                  <a:cubicBezTo>
                    <a:pt x="3177" y="651"/>
                    <a:pt x="3196" y="647"/>
                    <a:pt x="3219" y="640"/>
                  </a:cubicBezTo>
                  <a:cubicBezTo>
                    <a:pt x="3253" y="628"/>
                    <a:pt x="3296" y="605"/>
                    <a:pt x="3338" y="582"/>
                  </a:cubicBezTo>
                  <a:cubicBezTo>
                    <a:pt x="3469" y="513"/>
                    <a:pt x="3607" y="414"/>
                    <a:pt x="3607" y="414"/>
                  </a:cubicBezTo>
                  <a:lnTo>
                    <a:pt x="3572" y="364"/>
                  </a:lnTo>
                  <a:cubicBezTo>
                    <a:pt x="3572" y="364"/>
                    <a:pt x="3572" y="368"/>
                    <a:pt x="3568" y="368"/>
                  </a:cubicBezTo>
                  <a:cubicBezTo>
                    <a:pt x="3552" y="379"/>
                    <a:pt x="3472" y="437"/>
                    <a:pt x="3384" y="490"/>
                  </a:cubicBezTo>
                  <a:cubicBezTo>
                    <a:pt x="3338" y="517"/>
                    <a:pt x="3292" y="544"/>
                    <a:pt x="3250" y="563"/>
                  </a:cubicBezTo>
                  <a:cubicBezTo>
                    <a:pt x="3230" y="571"/>
                    <a:pt x="3212" y="579"/>
                    <a:pt x="3196" y="582"/>
                  </a:cubicBezTo>
                  <a:cubicBezTo>
                    <a:pt x="3181" y="590"/>
                    <a:pt x="3166" y="590"/>
                    <a:pt x="3158" y="590"/>
                  </a:cubicBezTo>
                  <a:lnTo>
                    <a:pt x="3143" y="590"/>
                  </a:lnTo>
                  <a:cubicBezTo>
                    <a:pt x="3108" y="586"/>
                    <a:pt x="3035" y="575"/>
                    <a:pt x="2932" y="556"/>
                  </a:cubicBezTo>
                  <a:cubicBezTo>
                    <a:pt x="2564" y="490"/>
                    <a:pt x="1833" y="352"/>
                    <a:pt x="1196" y="230"/>
                  </a:cubicBezTo>
                  <a:cubicBezTo>
                    <a:pt x="878" y="168"/>
                    <a:pt x="579" y="111"/>
                    <a:pt x="365" y="69"/>
                  </a:cubicBezTo>
                  <a:cubicBezTo>
                    <a:pt x="254" y="50"/>
                    <a:pt x="165" y="30"/>
                    <a:pt x="104" y="19"/>
                  </a:cubicBezTo>
                  <a:cubicBezTo>
                    <a:pt x="73" y="15"/>
                    <a:pt x="50" y="7"/>
                    <a:pt x="35" y="7"/>
                  </a:cubicBezTo>
                  <a:cubicBezTo>
                    <a:pt x="20" y="4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45">
              <a:extLst>
                <a:ext uri="{FF2B5EF4-FFF2-40B4-BE49-F238E27FC236}">
                  <a16:creationId xmlns:a16="http://schemas.microsoft.com/office/drawing/2014/main" id="{528D027A-B7CE-24CC-FFF8-B6FA03F5FA92}"/>
                </a:ext>
              </a:extLst>
            </p:cNvPr>
            <p:cNvSpPr/>
            <p:nvPr/>
          </p:nvSpPr>
          <p:spPr>
            <a:xfrm>
              <a:off x="3718065" y="4144688"/>
              <a:ext cx="208230" cy="8893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76" y="1"/>
                  </a:moveTo>
                  <a:cubicBezTo>
                    <a:pt x="0" y="291"/>
                    <a:pt x="135" y="668"/>
                    <a:pt x="135" y="668"/>
                  </a:cubicBezTo>
                  <a:lnTo>
                    <a:pt x="713" y="668"/>
                  </a:lnTo>
                  <a:lnTo>
                    <a:pt x="2268" y="1027"/>
                  </a:lnTo>
                  <a:lnTo>
                    <a:pt x="2406" y="429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45">
              <a:extLst>
                <a:ext uri="{FF2B5EF4-FFF2-40B4-BE49-F238E27FC236}">
                  <a16:creationId xmlns:a16="http://schemas.microsoft.com/office/drawing/2014/main" id="{10FF5745-E4D7-A134-4EA7-6CED77B19026}"/>
                </a:ext>
              </a:extLst>
            </p:cNvPr>
            <p:cNvSpPr/>
            <p:nvPr/>
          </p:nvSpPr>
          <p:spPr>
            <a:xfrm>
              <a:off x="3913316" y="4014753"/>
              <a:ext cx="369657" cy="234435"/>
            </a:xfrm>
            <a:custGeom>
              <a:avLst/>
              <a:gdLst/>
              <a:ahLst/>
              <a:cxnLst/>
              <a:rect l="l" t="t" r="r" b="b"/>
              <a:pathLst>
                <a:path w="4273" h="2710" extrusionOk="0">
                  <a:moveTo>
                    <a:pt x="2204" y="0"/>
                  </a:moveTo>
                  <a:cubicBezTo>
                    <a:pt x="476" y="0"/>
                    <a:pt x="0" y="2472"/>
                    <a:pt x="0" y="2472"/>
                  </a:cubicBezTo>
                  <a:lnTo>
                    <a:pt x="943" y="2709"/>
                  </a:lnTo>
                  <a:lnTo>
                    <a:pt x="3633" y="2709"/>
                  </a:lnTo>
                  <a:lnTo>
                    <a:pt x="4273" y="2377"/>
                  </a:lnTo>
                  <a:cubicBezTo>
                    <a:pt x="4273" y="2377"/>
                    <a:pt x="39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45">
              <a:extLst>
                <a:ext uri="{FF2B5EF4-FFF2-40B4-BE49-F238E27FC236}">
                  <a16:creationId xmlns:a16="http://schemas.microsoft.com/office/drawing/2014/main" id="{672C5EEE-22C9-D416-F127-51E132F4442E}"/>
                </a:ext>
              </a:extLst>
            </p:cNvPr>
            <p:cNvSpPr/>
            <p:nvPr/>
          </p:nvSpPr>
          <p:spPr>
            <a:xfrm>
              <a:off x="4900123" y="4013109"/>
              <a:ext cx="371733" cy="222151"/>
            </a:xfrm>
            <a:custGeom>
              <a:avLst/>
              <a:gdLst/>
              <a:ahLst/>
              <a:cxnLst/>
              <a:rect l="l" t="t" r="r" b="b"/>
              <a:pathLst>
                <a:path w="4297" h="2568" extrusionOk="0">
                  <a:moveTo>
                    <a:pt x="2197" y="1"/>
                  </a:moveTo>
                  <a:cubicBezTo>
                    <a:pt x="1449" y="1"/>
                    <a:pt x="449" y="510"/>
                    <a:pt x="1" y="2288"/>
                  </a:cubicBezTo>
                  <a:lnTo>
                    <a:pt x="1043" y="2568"/>
                  </a:lnTo>
                  <a:lnTo>
                    <a:pt x="3515" y="2568"/>
                  </a:lnTo>
                  <a:lnTo>
                    <a:pt x="4296" y="2315"/>
                  </a:lnTo>
                  <a:cubicBezTo>
                    <a:pt x="3844" y="449"/>
                    <a:pt x="2940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45">
              <a:extLst>
                <a:ext uri="{FF2B5EF4-FFF2-40B4-BE49-F238E27FC236}">
                  <a16:creationId xmlns:a16="http://schemas.microsoft.com/office/drawing/2014/main" id="{83F3B812-5092-5728-0D39-56CCBF2E7833}"/>
                </a:ext>
              </a:extLst>
            </p:cNvPr>
            <p:cNvSpPr/>
            <p:nvPr/>
          </p:nvSpPr>
          <p:spPr>
            <a:xfrm>
              <a:off x="4941301" y="4038629"/>
              <a:ext cx="297335" cy="29741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67" y="3438"/>
                    <a:pt x="3437" y="2672"/>
                    <a:pt x="3437" y="1721"/>
                  </a:cubicBezTo>
                  <a:cubicBezTo>
                    <a:pt x="3437" y="771"/>
                    <a:pt x="2667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45">
              <a:extLst>
                <a:ext uri="{FF2B5EF4-FFF2-40B4-BE49-F238E27FC236}">
                  <a16:creationId xmlns:a16="http://schemas.microsoft.com/office/drawing/2014/main" id="{80ED4118-ABD0-0DF4-766C-0F3188A90634}"/>
                </a:ext>
              </a:extLst>
            </p:cNvPr>
            <p:cNvSpPr/>
            <p:nvPr/>
          </p:nvSpPr>
          <p:spPr>
            <a:xfrm>
              <a:off x="4992255" y="4100310"/>
              <a:ext cx="195426" cy="174140"/>
            </a:xfrm>
            <a:custGeom>
              <a:avLst/>
              <a:gdLst/>
              <a:ahLst/>
              <a:cxnLst/>
              <a:rect l="l" t="t" r="r" b="b"/>
              <a:pathLst>
                <a:path w="2259" h="2013" extrusionOk="0">
                  <a:moveTo>
                    <a:pt x="1130" y="1"/>
                  </a:moveTo>
                  <a:cubicBezTo>
                    <a:pt x="706" y="1"/>
                    <a:pt x="312" y="272"/>
                    <a:pt x="173" y="698"/>
                  </a:cubicBezTo>
                  <a:cubicBezTo>
                    <a:pt x="1" y="1223"/>
                    <a:pt x="292" y="1793"/>
                    <a:pt x="817" y="1962"/>
                  </a:cubicBezTo>
                  <a:cubicBezTo>
                    <a:pt x="921" y="1996"/>
                    <a:pt x="1027" y="2012"/>
                    <a:pt x="1130" y="2012"/>
                  </a:cubicBezTo>
                  <a:cubicBezTo>
                    <a:pt x="1554" y="2012"/>
                    <a:pt x="1947" y="1743"/>
                    <a:pt x="2085" y="1319"/>
                  </a:cubicBezTo>
                  <a:cubicBezTo>
                    <a:pt x="2258" y="790"/>
                    <a:pt x="1967" y="222"/>
                    <a:pt x="1442" y="50"/>
                  </a:cubicBezTo>
                  <a:cubicBezTo>
                    <a:pt x="1338" y="17"/>
                    <a:pt x="1233" y="1"/>
                    <a:pt x="1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45">
              <a:extLst>
                <a:ext uri="{FF2B5EF4-FFF2-40B4-BE49-F238E27FC236}">
                  <a16:creationId xmlns:a16="http://schemas.microsoft.com/office/drawing/2014/main" id="{23521A10-8095-D1B9-FA5A-A0859659C01B}"/>
                </a:ext>
              </a:extLst>
            </p:cNvPr>
            <p:cNvSpPr/>
            <p:nvPr/>
          </p:nvSpPr>
          <p:spPr>
            <a:xfrm>
              <a:off x="4997618" y="4104895"/>
              <a:ext cx="184699" cy="165056"/>
            </a:xfrm>
            <a:custGeom>
              <a:avLst/>
              <a:gdLst/>
              <a:ahLst/>
              <a:cxnLst/>
              <a:rect l="l" t="t" r="r" b="b"/>
              <a:pathLst>
                <a:path w="2135" h="1908" extrusionOk="0">
                  <a:moveTo>
                    <a:pt x="1068" y="1"/>
                  </a:moveTo>
                  <a:cubicBezTo>
                    <a:pt x="668" y="1"/>
                    <a:pt x="294" y="256"/>
                    <a:pt x="161" y="660"/>
                  </a:cubicBezTo>
                  <a:cubicBezTo>
                    <a:pt x="0" y="1158"/>
                    <a:pt x="272" y="1699"/>
                    <a:pt x="775" y="1860"/>
                  </a:cubicBezTo>
                  <a:cubicBezTo>
                    <a:pt x="872" y="1892"/>
                    <a:pt x="972" y="1907"/>
                    <a:pt x="1069" y="1907"/>
                  </a:cubicBezTo>
                  <a:cubicBezTo>
                    <a:pt x="1469" y="1907"/>
                    <a:pt x="1841" y="1651"/>
                    <a:pt x="1974" y="1250"/>
                  </a:cubicBezTo>
                  <a:cubicBezTo>
                    <a:pt x="2135" y="748"/>
                    <a:pt x="1863" y="212"/>
                    <a:pt x="1360" y="47"/>
                  </a:cubicBezTo>
                  <a:cubicBezTo>
                    <a:pt x="1264" y="16"/>
                    <a:pt x="1165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45">
              <a:extLst>
                <a:ext uri="{FF2B5EF4-FFF2-40B4-BE49-F238E27FC236}">
                  <a16:creationId xmlns:a16="http://schemas.microsoft.com/office/drawing/2014/main" id="{391CA84D-B6BB-650B-BCCA-457A60CEBE1C}"/>
                </a:ext>
              </a:extLst>
            </p:cNvPr>
            <p:cNvSpPr/>
            <p:nvPr/>
          </p:nvSpPr>
          <p:spPr>
            <a:xfrm>
              <a:off x="5020803" y="4125657"/>
              <a:ext cx="138329" cy="123619"/>
            </a:xfrm>
            <a:custGeom>
              <a:avLst/>
              <a:gdLst/>
              <a:ahLst/>
              <a:cxnLst/>
              <a:rect l="l" t="t" r="r" b="b"/>
              <a:pathLst>
                <a:path w="1599" h="1429" extrusionOk="0">
                  <a:moveTo>
                    <a:pt x="796" y="1"/>
                  </a:moveTo>
                  <a:cubicBezTo>
                    <a:pt x="496" y="1"/>
                    <a:pt x="217" y="191"/>
                    <a:pt x="119" y="493"/>
                  </a:cubicBezTo>
                  <a:cubicBezTo>
                    <a:pt x="1" y="868"/>
                    <a:pt x="204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80" y="934"/>
                  </a:cubicBezTo>
                  <a:cubicBezTo>
                    <a:pt x="1598" y="557"/>
                    <a:pt x="1395" y="156"/>
                    <a:pt x="1020" y="37"/>
                  </a:cubicBezTo>
                  <a:cubicBezTo>
                    <a:pt x="945" y="13"/>
                    <a:pt x="870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45">
              <a:extLst>
                <a:ext uri="{FF2B5EF4-FFF2-40B4-BE49-F238E27FC236}">
                  <a16:creationId xmlns:a16="http://schemas.microsoft.com/office/drawing/2014/main" id="{FA4B6431-2AA7-BBD6-7A4D-1A24A690AC74}"/>
                </a:ext>
              </a:extLst>
            </p:cNvPr>
            <p:cNvSpPr/>
            <p:nvPr/>
          </p:nvSpPr>
          <p:spPr>
            <a:xfrm>
              <a:off x="5070545" y="4170036"/>
              <a:ext cx="38843" cy="34603"/>
            </a:xfrm>
            <a:custGeom>
              <a:avLst/>
              <a:gdLst/>
              <a:ahLst/>
              <a:cxnLst/>
              <a:rect l="l" t="t" r="r" b="b"/>
              <a:pathLst>
                <a:path w="449" h="400" extrusionOk="0">
                  <a:moveTo>
                    <a:pt x="224" y="0"/>
                  </a:moveTo>
                  <a:cubicBezTo>
                    <a:pt x="140" y="0"/>
                    <a:pt x="63" y="55"/>
                    <a:pt x="35" y="141"/>
                  </a:cubicBezTo>
                  <a:cubicBezTo>
                    <a:pt x="1" y="244"/>
                    <a:pt x="58" y="355"/>
                    <a:pt x="161" y="389"/>
                  </a:cubicBezTo>
                  <a:cubicBezTo>
                    <a:pt x="183" y="396"/>
                    <a:pt x="204" y="400"/>
                    <a:pt x="225" y="400"/>
                  </a:cubicBezTo>
                  <a:cubicBezTo>
                    <a:pt x="309" y="400"/>
                    <a:pt x="386" y="346"/>
                    <a:pt x="414" y="263"/>
                  </a:cubicBezTo>
                  <a:cubicBezTo>
                    <a:pt x="448" y="156"/>
                    <a:pt x="391" y="44"/>
                    <a:pt x="287" y="10"/>
                  </a:cubicBezTo>
                  <a:cubicBezTo>
                    <a:pt x="266" y="4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45">
              <a:extLst>
                <a:ext uri="{FF2B5EF4-FFF2-40B4-BE49-F238E27FC236}">
                  <a16:creationId xmlns:a16="http://schemas.microsoft.com/office/drawing/2014/main" id="{69CEBF93-FB35-CF31-F152-6C4FE3FEF808}"/>
                </a:ext>
              </a:extLst>
            </p:cNvPr>
            <p:cNvSpPr/>
            <p:nvPr/>
          </p:nvSpPr>
          <p:spPr>
            <a:xfrm>
              <a:off x="5079110" y="4123494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1" y="0"/>
                  </a:moveTo>
                  <a:lnTo>
                    <a:pt x="62" y="674"/>
                  </a:lnTo>
                  <a:lnTo>
                    <a:pt x="188" y="67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45">
              <a:extLst>
                <a:ext uri="{FF2B5EF4-FFF2-40B4-BE49-F238E27FC236}">
                  <a16:creationId xmlns:a16="http://schemas.microsoft.com/office/drawing/2014/main" id="{8383E5FD-09BC-33C4-E7A6-56C204DCAD9B}"/>
                </a:ext>
              </a:extLst>
            </p:cNvPr>
            <p:cNvSpPr/>
            <p:nvPr/>
          </p:nvSpPr>
          <p:spPr>
            <a:xfrm>
              <a:off x="5029107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126" y="1"/>
                  </a:moveTo>
                  <a:lnTo>
                    <a:pt x="66" y="108"/>
                  </a:lnTo>
                  <a:lnTo>
                    <a:pt x="0" y="216"/>
                  </a:lnTo>
                  <a:lnTo>
                    <a:pt x="617" y="499"/>
                  </a:lnTo>
                  <a:lnTo>
                    <a:pt x="648" y="446"/>
                  </a:lnTo>
                  <a:lnTo>
                    <a:pt x="678" y="39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45">
              <a:extLst>
                <a:ext uri="{FF2B5EF4-FFF2-40B4-BE49-F238E27FC236}">
                  <a16:creationId xmlns:a16="http://schemas.microsoft.com/office/drawing/2014/main" id="{F7CEFEC3-C8C0-0DD5-63FD-9442A01A58A6}"/>
                </a:ext>
              </a:extLst>
            </p:cNvPr>
            <p:cNvSpPr/>
            <p:nvPr/>
          </p:nvSpPr>
          <p:spPr>
            <a:xfrm>
              <a:off x="5029107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7" y="1"/>
                  </a:moveTo>
                  <a:lnTo>
                    <a:pt x="0" y="285"/>
                  </a:lnTo>
                  <a:lnTo>
                    <a:pt x="66" y="392"/>
                  </a:lnTo>
                  <a:lnTo>
                    <a:pt x="126" y="499"/>
                  </a:lnTo>
                  <a:lnTo>
                    <a:pt x="678" y="108"/>
                  </a:lnTo>
                  <a:lnTo>
                    <a:pt x="648" y="5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45">
              <a:extLst>
                <a:ext uri="{FF2B5EF4-FFF2-40B4-BE49-F238E27FC236}">
                  <a16:creationId xmlns:a16="http://schemas.microsoft.com/office/drawing/2014/main" id="{97350F6C-5D8F-CD11-86F9-F06BAB0AD751}"/>
                </a:ext>
              </a:extLst>
            </p:cNvPr>
            <p:cNvSpPr/>
            <p:nvPr/>
          </p:nvSpPr>
          <p:spPr>
            <a:xfrm>
              <a:off x="5079110" y="4193133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62" y="0"/>
                  </a:moveTo>
                  <a:lnTo>
                    <a:pt x="1" y="674"/>
                  </a:lnTo>
                  <a:lnTo>
                    <a:pt x="250" y="67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45">
              <a:extLst>
                <a:ext uri="{FF2B5EF4-FFF2-40B4-BE49-F238E27FC236}">
                  <a16:creationId xmlns:a16="http://schemas.microsoft.com/office/drawing/2014/main" id="{B2D5A667-39A0-E50A-EFB3-29DB1BD9B516}"/>
                </a:ext>
              </a:extLst>
            </p:cNvPr>
            <p:cNvSpPr/>
            <p:nvPr/>
          </p:nvSpPr>
          <p:spPr>
            <a:xfrm>
              <a:off x="5092086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" y="1"/>
                  </a:moveTo>
                  <a:lnTo>
                    <a:pt x="31" y="55"/>
                  </a:lnTo>
                  <a:lnTo>
                    <a:pt x="1" y="108"/>
                  </a:lnTo>
                  <a:lnTo>
                    <a:pt x="553" y="499"/>
                  </a:lnTo>
                  <a:lnTo>
                    <a:pt x="617" y="392"/>
                  </a:lnTo>
                  <a:lnTo>
                    <a:pt x="679" y="28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45">
              <a:extLst>
                <a:ext uri="{FF2B5EF4-FFF2-40B4-BE49-F238E27FC236}">
                  <a16:creationId xmlns:a16="http://schemas.microsoft.com/office/drawing/2014/main" id="{0B00C9F2-F7DA-4BBC-D390-E0AB1E062D5A}"/>
                </a:ext>
              </a:extLst>
            </p:cNvPr>
            <p:cNvSpPr/>
            <p:nvPr/>
          </p:nvSpPr>
          <p:spPr>
            <a:xfrm>
              <a:off x="5092086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553" y="1"/>
                  </a:moveTo>
                  <a:lnTo>
                    <a:pt x="1" y="391"/>
                  </a:lnTo>
                  <a:lnTo>
                    <a:pt x="31" y="446"/>
                  </a:lnTo>
                  <a:lnTo>
                    <a:pt x="61" y="499"/>
                  </a:lnTo>
                  <a:lnTo>
                    <a:pt x="679" y="216"/>
                  </a:lnTo>
                  <a:lnTo>
                    <a:pt x="617" y="10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45">
              <a:extLst>
                <a:ext uri="{FF2B5EF4-FFF2-40B4-BE49-F238E27FC236}">
                  <a16:creationId xmlns:a16="http://schemas.microsoft.com/office/drawing/2014/main" id="{99A93CD5-0759-B797-4756-9AFE0E40A61B}"/>
                </a:ext>
              </a:extLst>
            </p:cNvPr>
            <p:cNvSpPr/>
            <p:nvPr/>
          </p:nvSpPr>
          <p:spPr>
            <a:xfrm>
              <a:off x="5080840" y="4179119"/>
              <a:ext cx="18254" cy="16436"/>
            </a:xfrm>
            <a:custGeom>
              <a:avLst/>
              <a:gdLst/>
              <a:ahLst/>
              <a:cxnLst/>
              <a:rect l="l" t="t" r="r" b="b"/>
              <a:pathLst>
                <a:path w="211" h="190" extrusionOk="0">
                  <a:moveTo>
                    <a:pt x="107" y="1"/>
                  </a:moveTo>
                  <a:cubicBezTo>
                    <a:pt x="66" y="1"/>
                    <a:pt x="28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5" y="189"/>
                  </a:cubicBezTo>
                  <a:cubicBezTo>
                    <a:pt x="146" y="189"/>
                    <a:pt x="183" y="164"/>
                    <a:pt x="195" y="123"/>
                  </a:cubicBezTo>
                  <a:cubicBezTo>
                    <a:pt x="211" y="74"/>
                    <a:pt x="184" y="20"/>
                    <a:pt x="134" y="5"/>
                  </a:cubicBezTo>
                  <a:cubicBezTo>
                    <a:pt x="125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45">
              <a:extLst>
                <a:ext uri="{FF2B5EF4-FFF2-40B4-BE49-F238E27FC236}">
                  <a16:creationId xmlns:a16="http://schemas.microsoft.com/office/drawing/2014/main" id="{3250A22C-6E4C-BA10-3865-8D51B85D2C41}"/>
                </a:ext>
              </a:extLst>
            </p:cNvPr>
            <p:cNvSpPr/>
            <p:nvPr/>
          </p:nvSpPr>
          <p:spPr>
            <a:xfrm>
              <a:off x="3955099" y="4038629"/>
              <a:ext cx="297767" cy="297413"/>
            </a:xfrm>
            <a:custGeom>
              <a:avLst/>
              <a:gdLst/>
              <a:ahLst/>
              <a:cxnLst/>
              <a:rect l="l" t="t" r="r" b="b"/>
              <a:pathLst>
                <a:path w="3442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71" y="3438"/>
                    <a:pt x="3441" y="2672"/>
                    <a:pt x="3441" y="1721"/>
                  </a:cubicBezTo>
                  <a:cubicBezTo>
                    <a:pt x="3441" y="771"/>
                    <a:pt x="267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45">
              <a:extLst>
                <a:ext uri="{FF2B5EF4-FFF2-40B4-BE49-F238E27FC236}">
                  <a16:creationId xmlns:a16="http://schemas.microsoft.com/office/drawing/2014/main" id="{6DC4C65D-0D34-2C9C-7222-B8656B257E11}"/>
                </a:ext>
              </a:extLst>
            </p:cNvPr>
            <p:cNvSpPr/>
            <p:nvPr/>
          </p:nvSpPr>
          <p:spPr>
            <a:xfrm>
              <a:off x="4006486" y="4100310"/>
              <a:ext cx="194994" cy="174140"/>
            </a:xfrm>
            <a:custGeom>
              <a:avLst/>
              <a:gdLst/>
              <a:ahLst/>
              <a:cxnLst/>
              <a:rect l="l" t="t" r="r" b="b"/>
              <a:pathLst>
                <a:path w="2254" h="2013" extrusionOk="0">
                  <a:moveTo>
                    <a:pt x="1125" y="1"/>
                  </a:moveTo>
                  <a:cubicBezTo>
                    <a:pt x="701" y="1"/>
                    <a:pt x="308" y="272"/>
                    <a:pt x="168" y="698"/>
                  </a:cubicBezTo>
                  <a:cubicBezTo>
                    <a:pt x="0" y="1223"/>
                    <a:pt x="287" y="1793"/>
                    <a:pt x="816" y="1962"/>
                  </a:cubicBezTo>
                  <a:cubicBezTo>
                    <a:pt x="920" y="1996"/>
                    <a:pt x="1025" y="2012"/>
                    <a:pt x="1129" y="2012"/>
                  </a:cubicBezTo>
                  <a:cubicBezTo>
                    <a:pt x="1552" y="2012"/>
                    <a:pt x="1946" y="1743"/>
                    <a:pt x="2084" y="1319"/>
                  </a:cubicBezTo>
                  <a:cubicBezTo>
                    <a:pt x="2253" y="790"/>
                    <a:pt x="1965" y="222"/>
                    <a:pt x="1437" y="50"/>
                  </a:cubicBezTo>
                  <a:cubicBezTo>
                    <a:pt x="1333" y="17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45">
              <a:extLst>
                <a:ext uri="{FF2B5EF4-FFF2-40B4-BE49-F238E27FC236}">
                  <a16:creationId xmlns:a16="http://schemas.microsoft.com/office/drawing/2014/main" id="{0497BEE3-8783-9E05-9673-37FD6D540C35}"/>
                </a:ext>
              </a:extLst>
            </p:cNvPr>
            <p:cNvSpPr/>
            <p:nvPr/>
          </p:nvSpPr>
          <p:spPr>
            <a:xfrm>
              <a:off x="4011417" y="4104895"/>
              <a:ext cx="185045" cy="165056"/>
            </a:xfrm>
            <a:custGeom>
              <a:avLst/>
              <a:gdLst/>
              <a:ahLst/>
              <a:cxnLst/>
              <a:rect l="l" t="t" r="r" b="b"/>
              <a:pathLst>
                <a:path w="2139" h="1908" extrusionOk="0">
                  <a:moveTo>
                    <a:pt x="1071" y="1"/>
                  </a:moveTo>
                  <a:cubicBezTo>
                    <a:pt x="668" y="1"/>
                    <a:pt x="294" y="256"/>
                    <a:pt x="165" y="660"/>
                  </a:cubicBezTo>
                  <a:cubicBezTo>
                    <a:pt x="0" y="1158"/>
                    <a:pt x="276" y="1699"/>
                    <a:pt x="774" y="1860"/>
                  </a:cubicBezTo>
                  <a:cubicBezTo>
                    <a:pt x="873" y="1892"/>
                    <a:pt x="973" y="1907"/>
                    <a:pt x="1071" y="1907"/>
                  </a:cubicBezTo>
                  <a:cubicBezTo>
                    <a:pt x="1473" y="1907"/>
                    <a:pt x="1844" y="1651"/>
                    <a:pt x="1974" y="1250"/>
                  </a:cubicBezTo>
                  <a:cubicBezTo>
                    <a:pt x="2138" y="748"/>
                    <a:pt x="1862" y="212"/>
                    <a:pt x="1365" y="47"/>
                  </a:cubicBezTo>
                  <a:cubicBezTo>
                    <a:pt x="1267" y="16"/>
                    <a:pt x="1168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45">
              <a:extLst>
                <a:ext uri="{FF2B5EF4-FFF2-40B4-BE49-F238E27FC236}">
                  <a16:creationId xmlns:a16="http://schemas.microsoft.com/office/drawing/2014/main" id="{BDB41527-F47A-9CC8-2B8F-AD59AFB6A905}"/>
                </a:ext>
              </a:extLst>
            </p:cNvPr>
            <p:cNvSpPr/>
            <p:nvPr/>
          </p:nvSpPr>
          <p:spPr>
            <a:xfrm>
              <a:off x="4034601" y="4125657"/>
              <a:ext cx="138676" cy="123619"/>
            </a:xfrm>
            <a:custGeom>
              <a:avLst/>
              <a:gdLst/>
              <a:ahLst/>
              <a:cxnLst/>
              <a:rect l="l" t="t" r="r" b="b"/>
              <a:pathLst>
                <a:path w="1603" h="1429" extrusionOk="0">
                  <a:moveTo>
                    <a:pt x="800" y="1"/>
                  </a:moveTo>
                  <a:cubicBezTo>
                    <a:pt x="500" y="1"/>
                    <a:pt x="222" y="191"/>
                    <a:pt x="123" y="493"/>
                  </a:cubicBezTo>
                  <a:cubicBezTo>
                    <a:pt x="1" y="868"/>
                    <a:pt x="208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79" y="934"/>
                  </a:cubicBezTo>
                  <a:cubicBezTo>
                    <a:pt x="1603" y="557"/>
                    <a:pt x="1396" y="156"/>
                    <a:pt x="1023" y="37"/>
                  </a:cubicBezTo>
                  <a:cubicBezTo>
                    <a:pt x="949" y="13"/>
                    <a:pt x="874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45">
              <a:extLst>
                <a:ext uri="{FF2B5EF4-FFF2-40B4-BE49-F238E27FC236}">
                  <a16:creationId xmlns:a16="http://schemas.microsoft.com/office/drawing/2014/main" id="{72B54D2F-D172-2AD8-7F3C-2DF48BFBC3C7}"/>
                </a:ext>
              </a:extLst>
            </p:cNvPr>
            <p:cNvSpPr/>
            <p:nvPr/>
          </p:nvSpPr>
          <p:spPr>
            <a:xfrm>
              <a:off x="4084344" y="4170036"/>
              <a:ext cx="39189" cy="34603"/>
            </a:xfrm>
            <a:custGeom>
              <a:avLst/>
              <a:gdLst/>
              <a:ahLst/>
              <a:cxnLst/>
              <a:rect l="l" t="t" r="r" b="b"/>
              <a:pathLst>
                <a:path w="453" h="400" extrusionOk="0">
                  <a:moveTo>
                    <a:pt x="226" y="0"/>
                  </a:moveTo>
                  <a:cubicBezTo>
                    <a:pt x="142" y="0"/>
                    <a:pt x="63" y="55"/>
                    <a:pt x="35" y="141"/>
                  </a:cubicBezTo>
                  <a:cubicBezTo>
                    <a:pt x="0" y="244"/>
                    <a:pt x="57" y="355"/>
                    <a:pt x="165" y="389"/>
                  </a:cubicBezTo>
                  <a:cubicBezTo>
                    <a:pt x="186" y="396"/>
                    <a:pt x="207" y="400"/>
                    <a:pt x="227" y="400"/>
                  </a:cubicBezTo>
                  <a:cubicBezTo>
                    <a:pt x="311" y="400"/>
                    <a:pt x="391" y="346"/>
                    <a:pt x="418" y="263"/>
                  </a:cubicBezTo>
                  <a:cubicBezTo>
                    <a:pt x="453" y="156"/>
                    <a:pt x="395" y="44"/>
                    <a:pt x="287" y="10"/>
                  </a:cubicBezTo>
                  <a:cubicBezTo>
                    <a:pt x="267" y="4"/>
                    <a:pt x="24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45">
              <a:extLst>
                <a:ext uri="{FF2B5EF4-FFF2-40B4-BE49-F238E27FC236}">
                  <a16:creationId xmlns:a16="http://schemas.microsoft.com/office/drawing/2014/main" id="{72642FC1-F824-B185-2E0E-EEDA838C40F6}"/>
                </a:ext>
              </a:extLst>
            </p:cNvPr>
            <p:cNvSpPr/>
            <p:nvPr/>
          </p:nvSpPr>
          <p:spPr>
            <a:xfrm>
              <a:off x="4093254" y="4123494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0" y="0"/>
                  </a:moveTo>
                  <a:lnTo>
                    <a:pt x="62" y="674"/>
                  </a:lnTo>
                  <a:lnTo>
                    <a:pt x="184" y="67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45">
              <a:extLst>
                <a:ext uri="{FF2B5EF4-FFF2-40B4-BE49-F238E27FC236}">
                  <a16:creationId xmlns:a16="http://schemas.microsoft.com/office/drawing/2014/main" id="{FED7B240-CE92-62CF-8EA5-15FA6681EDE7}"/>
                </a:ext>
              </a:extLst>
            </p:cNvPr>
            <p:cNvSpPr/>
            <p:nvPr/>
          </p:nvSpPr>
          <p:spPr>
            <a:xfrm>
              <a:off x="4043252" y="4145986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123" y="1"/>
                  </a:moveTo>
                  <a:lnTo>
                    <a:pt x="62" y="108"/>
                  </a:lnTo>
                  <a:lnTo>
                    <a:pt x="0" y="216"/>
                  </a:lnTo>
                  <a:lnTo>
                    <a:pt x="613" y="499"/>
                  </a:lnTo>
                  <a:lnTo>
                    <a:pt x="644" y="446"/>
                  </a:lnTo>
                  <a:lnTo>
                    <a:pt x="675" y="39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45">
              <a:extLst>
                <a:ext uri="{FF2B5EF4-FFF2-40B4-BE49-F238E27FC236}">
                  <a16:creationId xmlns:a16="http://schemas.microsoft.com/office/drawing/2014/main" id="{E18D243E-F205-29B2-9F74-82D4CFA83B90}"/>
                </a:ext>
              </a:extLst>
            </p:cNvPr>
            <p:cNvSpPr/>
            <p:nvPr/>
          </p:nvSpPr>
          <p:spPr>
            <a:xfrm>
              <a:off x="4043252" y="4185434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613" y="1"/>
                  </a:moveTo>
                  <a:lnTo>
                    <a:pt x="0" y="285"/>
                  </a:lnTo>
                  <a:lnTo>
                    <a:pt x="62" y="392"/>
                  </a:lnTo>
                  <a:lnTo>
                    <a:pt x="123" y="499"/>
                  </a:lnTo>
                  <a:lnTo>
                    <a:pt x="675" y="108"/>
                  </a:lnTo>
                  <a:lnTo>
                    <a:pt x="644" y="5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45">
              <a:extLst>
                <a:ext uri="{FF2B5EF4-FFF2-40B4-BE49-F238E27FC236}">
                  <a16:creationId xmlns:a16="http://schemas.microsoft.com/office/drawing/2014/main" id="{DD702A7C-A263-A597-4012-4B53676794A4}"/>
                </a:ext>
              </a:extLst>
            </p:cNvPr>
            <p:cNvSpPr/>
            <p:nvPr/>
          </p:nvSpPr>
          <p:spPr>
            <a:xfrm>
              <a:off x="4093254" y="4193133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62" y="0"/>
                  </a:moveTo>
                  <a:lnTo>
                    <a:pt x="0" y="674"/>
                  </a:lnTo>
                  <a:lnTo>
                    <a:pt x="246" y="67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45">
              <a:extLst>
                <a:ext uri="{FF2B5EF4-FFF2-40B4-BE49-F238E27FC236}">
                  <a16:creationId xmlns:a16="http://schemas.microsoft.com/office/drawing/2014/main" id="{7ED2A32D-589D-5AA2-F85E-A7689DB37A64}"/>
                </a:ext>
              </a:extLst>
            </p:cNvPr>
            <p:cNvSpPr/>
            <p:nvPr/>
          </p:nvSpPr>
          <p:spPr>
            <a:xfrm>
              <a:off x="4106231" y="4185434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2" y="1"/>
                  </a:moveTo>
                  <a:lnTo>
                    <a:pt x="31" y="55"/>
                  </a:lnTo>
                  <a:lnTo>
                    <a:pt x="0" y="108"/>
                  </a:lnTo>
                  <a:lnTo>
                    <a:pt x="552" y="499"/>
                  </a:lnTo>
                  <a:lnTo>
                    <a:pt x="614" y="392"/>
                  </a:lnTo>
                  <a:lnTo>
                    <a:pt x="674" y="28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45">
              <a:extLst>
                <a:ext uri="{FF2B5EF4-FFF2-40B4-BE49-F238E27FC236}">
                  <a16:creationId xmlns:a16="http://schemas.microsoft.com/office/drawing/2014/main" id="{6C147613-E9FF-E109-8ED6-E1FB65046EAF}"/>
                </a:ext>
              </a:extLst>
            </p:cNvPr>
            <p:cNvSpPr/>
            <p:nvPr/>
          </p:nvSpPr>
          <p:spPr>
            <a:xfrm>
              <a:off x="4106231" y="4145986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552" y="1"/>
                  </a:moveTo>
                  <a:lnTo>
                    <a:pt x="0" y="391"/>
                  </a:lnTo>
                  <a:lnTo>
                    <a:pt x="31" y="446"/>
                  </a:lnTo>
                  <a:lnTo>
                    <a:pt x="62" y="499"/>
                  </a:lnTo>
                  <a:lnTo>
                    <a:pt x="674" y="216"/>
                  </a:lnTo>
                  <a:lnTo>
                    <a:pt x="614" y="108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45">
              <a:extLst>
                <a:ext uri="{FF2B5EF4-FFF2-40B4-BE49-F238E27FC236}">
                  <a16:creationId xmlns:a16="http://schemas.microsoft.com/office/drawing/2014/main" id="{1E392D4C-01BE-2FE7-9FFB-611CE2D008A3}"/>
                </a:ext>
              </a:extLst>
            </p:cNvPr>
            <p:cNvSpPr/>
            <p:nvPr/>
          </p:nvSpPr>
          <p:spPr>
            <a:xfrm>
              <a:off x="4094638" y="4179119"/>
              <a:ext cx="18600" cy="16436"/>
            </a:xfrm>
            <a:custGeom>
              <a:avLst/>
              <a:gdLst/>
              <a:ahLst/>
              <a:cxnLst/>
              <a:rect l="l" t="t" r="r" b="b"/>
              <a:pathLst>
                <a:path w="215" h="190" extrusionOk="0">
                  <a:moveTo>
                    <a:pt x="110" y="1"/>
                  </a:moveTo>
                  <a:cubicBezTo>
                    <a:pt x="70" y="1"/>
                    <a:pt x="31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6" y="189"/>
                  </a:cubicBezTo>
                  <a:cubicBezTo>
                    <a:pt x="146" y="189"/>
                    <a:pt x="184" y="164"/>
                    <a:pt x="200" y="123"/>
                  </a:cubicBezTo>
                  <a:cubicBezTo>
                    <a:pt x="214" y="74"/>
                    <a:pt x="188" y="20"/>
                    <a:pt x="138" y="5"/>
                  </a:cubicBezTo>
                  <a:cubicBezTo>
                    <a:pt x="129" y="2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45">
              <a:extLst>
                <a:ext uri="{FF2B5EF4-FFF2-40B4-BE49-F238E27FC236}">
                  <a16:creationId xmlns:a16="http://schemas.microsoft.com/office/drawing/2014/main" id="{32C3D27B-E716-F7D2-2323-96AAFA3CBCBC}"/>
                </a:ext>
              </a:extLst>
            </p:cNvPr>
            <p:cNvSpPr/>
            <p:nvPr/>
          </p:nvSpPr>
          <p:spPr>
            <a:xfrm>
              <a:off x="4519916" y="3646485"/>
              <a:ext cx="375972" cy="226477"/>
            </a:xfrm>
            <a:custGeom>
              <a:avLst/>
              <a:gdLst/>
              <a:ahLst/>
              <a:cxnLst/>
              <a:rect l="l" t="t" r="r" b="b"/>
              <a:pathLst>
                <a:path w="4346" h="2618" extrusionOk="0">
                  <a:moveTo>
                    <a:pt x="1" y="0"/>
                  </a:moveTo>
                  <a:lnTo>
                    <a:pt x="1" y="2617"/>
                  </a:lnTo>
                  <a:lnTo>
                    <a:pt x="4227" y="2617"/>
                  </a:lnTo>
                  <a:lnTo>
                    <a:pt x="4346" y="2131"/>
                  </a:lnTo>
                  <a:lnTo>
                    <a:pt x="2928" y="146"/>
                  </a:lnTo>
                  <a:lnTo>
                    <a:pt x="2905" y="146"/>
                  </a:lnTo>
                  <a:cubicBezTo>
                    <a:pt x="1989" y="62"/>
                    <a:pt x="73" y="4"/>
                    <a:pt x="54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45">
              <a:extLst>
                <a:ext uri="{FF2B5EF4-FFF2-40B4-BE49-F238E27FC236}">
                  <a16:creationId xmlns:a16="http://schemas.microsoft.com/office/drawing/2014/main" id="{BC0358CA-7B39-825F-182B-B3E82A4D5470}"/>
                </a:ext>
              </a:extLst>
            </p:cNvPr>
            <p:cNvSpPr/>
            <p:nvPr/>
          </p:nvSpPr>
          <p:spPr>
            <a:xfrm>
              <a:off x="4524242" y="3651416"/>
              <a:ext cx="366370" cy="217220"/>
            </a:xfrm>
            <a:custGeom>
              <a:avLst/>
              <a:gdLst/>
              <a:ahLst/>
              <a:cxnLst/>
              <a:rect l="l" t="t" r="r" b="b"/>
              <a:pathLst>
                <a:path w="4235" h="2511" extrusionOk="0">
                  <a:moveTo>
                    <a:pt x="144" y="1"/>
                  </a:moveTo>
                  <a:cubicBezTo>
                    <a:pt x="66" y="1"/>
                    <a:pt x="0" y="64"/>
                    <a:pt x="0" y="146"/>
                  </a:cubicBezTo>
                  <a:lnTo>
                    <a:pt x="0" y="2369"/>
                  </a:lnTo>
                  <a:cubicBezTo>
                    <a:pt x="0" y="2445"/>
                    <a:pt x="66" y="2511"/>
                    <a:pt x="146" y="2511"/>
                  </a:cubicBezTo>
                  <a:lnTo>
                    <a:pt x="4024" y="2511"/>
                  </a:lnTo>
                  <a:cubicBezTo>
                    <a:pt x="4093" y="2511"/>
                    <a:pt x="4151" y="2465"/>
                    <a:pt x="4165" y="2403"/>
                  </a:cubicBezTo>
                  <a:lnTo>
                    <a:pt x="4227" y="2150"/>
                  </a:lnTo>
                  <a:cubicBezTo>
                    <a:pt x="4234" y="2108"/>
                    <a:pt x="4227" y="2067"/>
                    <a:pt x="4204" y="2032"/>
                  </a:cubicBezTo>
                  <a:lnTo>
                    <a:pt x="2890" y="192"/>
                  </a:lnTo>
                  <a:cubicBezTo>
                    <a:pt x="2867" y="158"/>
                    <a:pt x="2828" y="135"/>
                    <a:pt x="2786" y="135"/>
                  </a:cubicBezTo>
                  <a:cubicBezTo>
                    <a:pt x="2671" y="123"/>
                    <a:pt x="2549" y="116"/>
                    <a:pt x="2418" y="104"/>
                  </a:cubicBezTo>
                  <a:cubicBezTo>
                    <a:pt x="2077" y="81"/>
                    <a:pt x="1686" y="62"/>
                    <a:pt x="1314" y="47"/>
                  </a:cubicBezTo>
                  <a:cubicBezTo>
                    <a:pt x="1277" y="43"/>
                    <a:pt x="1234" y="43"/>
                    <a:pt x="1192" y="43"/>
                  </a:cubicBezTo>
                  <a:cubicBezTo>
                    <a:pt x="1058" y="35"/>
                    <a:pt x="927" y="31"/>
                    <a:pt x="801" y="24"/>
                  </a:cubicBezTo>
                  <a:cubicBezTo>
                    <a:pt x="525" y="16"/>
                    <a:pt x="292" y="5"/>
                    <a:pt x="150" y="1"/>
                  </a:cubicBezTo>
                  <a:cubicBezTo>
                    <a:pt x="148" y="1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45">
              <a:extLst>
                <a:ext uri="{FF2B5EF4-FFF2-40B4-BE49-F238E27FC236}">
                  <a16:creationId xmlns:a16="http://schemas.microsoft.com/office/drawing/2014/main" id="{70B83A5D-C8E0-B935-E794-7222C9D66A79}"/>
                </a:ext>
              </a:extLst>
            </p:cNvPr>
            <p:cNvSpPr/>
            <p:nvPr/>
          </p:nvSpPr>
          <p:spPr>
            <a:xfrm>
              <a:off x="4739389" y="3661105"/>
              <a:ext cx="84261" cy="207531"/>
            </a:xfrm>
            <a:custGeom>
              <a:avLst/>
              <a:gdLst/>
              <a:ahLst/>
              <a:cxnLst/>
              <a:rect l="l" t="t" r="r" b="b"/>
              <a:pathLst>
                <a:path w="974" h="2399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226"/>
                    <a:pt x="345" y="2249"/>
                    <a:pt x="345" y="2299"/>
                  </a:cubicBezTo>
                  <a:cubicBezTo>
                    <a:pt x="345" y="2353"/>
                    <a:pt x="230" y="2399"/>
                    <a:pt x="230" y="2399"/>
                  </a:cubicBezTo>
                  <a:lnTo>
                    <a:pt x="974" y="2399"/>
                  </a:lnTo>
                  <a:cubicBezTo>
                    <a:pt x="974" y="2399"/>
                    <a:pt x="877" y="2387"/>
                    <a:pt x="836" y="2318"/>
                  </a:cubicBezTo>
                  <a:cubicBezTo>
                    <a:pt x="790" y="2249"/>
                    <a:pt x="184" y="61"/>
                    <a:pt x="226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45">
              <a:extLst>
                <a:ext uri="{FF2B5EF4-FFF2-40B4-BE49-F238E27FC236}">
                  <a16:creationId xmlns:a16="http://schemas.microsoft.com/office/drawing/2014/main" id="{C68D63FE-387E-D567-FF6D-0422D2B23F66}"/>
                </a:ext>
              </a:extLst>
            </p:cNvPr>
            <p:cNvSpPr/>
            <p:nvPr/>
          </p:nvSpPr>
          <p:spPr>
            <a:xfrm>
              <a:off x="4311430" y="3646139"/>
              <a:ext cx="154853" cy="226823"/>
            </a:xfrm>
            <a:custGeom>
              <a:avLst/>
              <a:gdLst/>
              <a:ahLst/>
              <a:cxnLst/>
              <a:rect l="l" t="t" r="r" b="b"/>
              <a:pathLst>
                <a:path w="1790" h="2622" extrusionOk="0">
                  <a:moveTo>
                    <a:pt x="1330" y="0"/>
                  </a:moveTo>
                  <a:cubicBezTo>
                    <a:pt x="1035" y="0"/>
                    <a:pt x="743" y="8"/>
                    <a:pt x="740" y="8"/>
                  </a:cubicBezTo>
                  <a:lnTo>
                    <a:pt x="709" y="8"/>
                  </a:lnTo>
                  <a:lnTo>
                    <a:pt x="694" y="39"/>
                  </a:lnTo>
                  <a:cubicBezTo>
                    <a:pt x="303" y="959"/>
                    <a:pt x="12" y="2549"/>
                    <a:pt x="8" y="2564"/>
                  </a:cubicBezTo>
                  <a:lnTo>
                    <a:pt x="0" y="2621"/>
                  </a:lnTo>
                  <a:lnTo>
                    <a:pt x="1790" y="2621"/>
                  </a:lnTo>
                  <a:lnTo>
                    <a:pt x="1790" y="8"/>
                  </a:lnTo>
                  <a:lnTo>
                    <a:pt x="1740" y="8"/>
                  </a:lnTo>
                  <a:cubicBezTo>
                    <a:pt x="1640" y="0"/>
                    <a:pt x="1502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45">
              <a:extLst>
                <a:ext uri="{FF2B5EF4-FFF2-40B4-BE49-F238E27FC236}">
                  <a16:creationId xmlns:a16="http://schemas.microsoft.com/office/drawing/2014/main" id="{B4DD0734-FB21-4B35-120F-4EA058D6A353}"/>
                </a:ext>
              </a:extLst>
            </p:cNvPr>
            <p:cNvSpPr/>
            <p:nvPr/>
          </p:nvSpPr>
          <p:spPr>
            <a:xfrm>
              <a:off x="4316447" y="3650205"/>
              <a:ext cx="145596" cy="218431"/>
            </a:xfrm>
            <a:custGeom>
              <a:avLst/>
              <a:gdLst/>
              <a:ahLst/>
              <a:cxnLst/>
              <a:rect l="l" t="t" r="r" b="b"/>
              <a:pathLst>
                <a:path w="1683" h="2525" extrusionOk="0">
                  <a:moveTo>
                    <a:pt x="1283" y="1"/>
                  </a:moveTo>
                  <a:cubicBezTo>
                    <a:pt x="1203" y="1"/>
                    <a:pt x="1123" y="2"/>
                    <a:pt x="1049" y="3"/>
                  </a:cubicBezTo>
                  <a:cubicBezTo>
                    <a:pt x="1000" y="3"/>
                    <a:pt x="957" y="3"/>
                    <a:pt x="915" y="7"/>
                  </a:cubicBezTo>
                  <a:cubicBezTo>
                    <a:pt x="777" y="7"/>
                    <a:pt x="682" y="11"/>
                    <a:pt x="682" y="11"/>
                  </a:cubicBezTo>
                  <a:cubicBezTo>
                    <a:pt x="575" y="268"/>
                    <a:pt x="475" y="570"/>
                    <a:pt x="386" y="880"/>
                  </a:cubicBezTo>
                  <a:cubicBezTo>
                    <a:pt x="352" y="1000"/>
                    <a:pt x="322" y="1119"/>
                    <a:pt x="291" y="1234"/>
                  </a:cubicBezTo>
                  <a:cubicBezTo>
                    <a:pt x="110" y="1915"/>
                    <a:pt x="0" y="2525"/>
                    <a:pt x="0" y="2525"/>
                  </a:cubicBezTo>
                  <a:lnTo>
                    <a:pt x="1306" y="2525"/>
                  </a:lnTo>
                  <a:cubicBezTo>
                    <a:pt x="1513" y="2525"/>
                    <a:pt x="1682" y="2356"/>
                    <a:pt x="1682" y="2150"/>
                  </a:cubicBezTo>
                  <a:lnTo>
                    <a:pt x="1682" y="11"/>
                  </a:lnTo>
                  <a:cubicBezTo>
                    <a:pt x="1571" y="4"/>
                    <a:pt x="142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45">
              <a:extLst>
                <a:ext uri="{FF2B5EF4-FFF2-40B4-BE49-F238E27FC236}">
                  <a16:creationId xmlns:a16="http://schemas.microsoft.com/office/drawing/2014/main" id="{A34B3A82-ACDB-ED28-D75C-E1928C44EF75}"/>
                </a:ext>
              </a:extLst>
            </p:cNvPr>
            <p:cNvSpPr/>
            <p:nvPr/>
          </p:nvSpPr>
          <p:spPr>
            <a:xfrm>
              <a:off x="4763525" y="3782304"/>
              <a:ext cx="164888" cy="94639"/>
            </a:xfrm>
            <a:custGeom>
              <a:avLst/>
              <a:gdLst/>
              <a:ahLst/>
              <a:cxnLst/>
              <a:rect l="l" t="t" r="r" b="b"/>
              <a:pathLst>
                <a:path w="1906" h="1094" extrusionOk="0">
                  <a:moveTo>
                    <a:pt x="838" y="0"/>
                  </a:moveTo>
                  <a:cubicBezTo>
                    <a:pt x="668" y="0"/>
                    <a:pt x="512" y="11"/>
                    <a:pt x="434" y="36"/>
                  </a:cubicBezTo>
                  <a:cubicBezTo>
                    <a:pt x="219" y="105"/>
                    <a:pt x="1" y="925"/>
                    <a:pt x="308" y="1093"/>
                  </a:cubicBezTo>
                  <a:lnTo>
                    <a:pt x="1741" y="1093"/>
                  </a:lnTo>
                  <a:cubicBezTo>
                    <a:pt x="1741" y="1093"/>
                    <a:pt x="1905" y="833"/>
                    <a:pt x="1813" y="699"/>
                  </a:cubicBezTo>
                  <a:lnTo>
                    <a:pt x="1661" y="660"/>
                  </a:lnTo>
                  <a:cubicBezTo>
                    <a:pt x="1661" y="660"/>
                    <a:pt x="1599" y="143"/>
                    <a:pt x="1530" y="74"/>
                  </a:cubicBezTo>
                  <a:cubicBezTo>
                    <a:pt x="1486" y="33"/>
                    <a:pt x="1139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45">
              <a:extLst>
                <a:ext uri="{FF2B5EF4-FFF2-40B4-BE49-F238E27FC236}">
                  <a16:creationId xmlns:a16="http://schemas.microsoft.com/office/drawing/2014/main" id="{D466E901-0FB6-2E66-5130-BEC3EC7216C0}"/>
                </a:ext>
              </a:extLst>
            </p:cNvPr>
            <p:cNvSpPr/>
            <p:nvPr/>
          </p:nvSpPr>
          <p:spPr>
            <a:xfrm>
              <a:off x="3746180" y="3834728"/>
              <a:ext cx="526586" cy="38236"/>
            </a:xfrm>
            <a:custGeom>
              <a:avLst/>
              <a:gdLst/>
              <a:ahLst/>
              <a:cxnLst/>
              <a:rect l="l" t="t" r="r" b="b"/>
              <a:pathLst>
                <a:path w="6087" h="442" extrusionOk="0">
                  <a:moveTo>
                    <a:pt x="901" y="0"/>
                  </a:moveTo>
                  <a:cubicBezTo>
                    <a:pt x="519" y="0"/>
                    <a:pt x="271" y="1"/>
                    <a:pt x="246" y="5"/>
                  </a:cubicBezTo>
                  <a:cubicBezTo>
                    <a:pt x="123" y="17"/>
                    <a:pt x="1" y="254"/>
                    <a:pt x="100" y="441"/>
                  </a:cubicBezTo>
                  <a:lnTo>
                    <a:pt x="5975" y="441"/>
                  </a:lnTo>
                  <a:lnTo>
                    <a:pt x="6086" y="20"/>
                  </a:lnTo>
                  <a:cubicBezTo>
                    <a:pt x="6086" y="20"/>
                    <a:pt x="2427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45">
              <a:extLst>
                <a:ext uri="{FF2B5EF4-FFF2-40B4-BE49-F238E27FC236}">
                  <a16:creationId xmlns:a16="http://schemas.microsoft.com/office/drawing/2014/main" id="{1EB1BE2F-DB2C-489D-F457-A558CB5B31A3}"/>
                </a:ext>
              </a:extLst>
            </p:cNvPr>
            <p:cNvSpPr/>
            <p:nvPr/>
          </p:nvSpPr>
          <p:spPr>
            <a:xfrm>
              <a:off x="3773777" y="3899783"/>
              <a:ext cx="1153351" cy="5017"/>
            </a:xfrm>
            <a:custGeom>
              <a:avLst/>
              <a:gdLst/>
              <a:ahLst/>
              <a:cxnLst/>
              <a:rect l="l" t="t" r="r" b="b"/>
              <a:pathLst>
                <a:path w="13332" h="58" extrusionOk="0">
                  <a:moveTo>
                    <a:pt x="0" y="0"/>
                  </a:moveTo>
                  <a:lnTo>
                    <a:pt x="0" y="57"/>
                  </a:lnTo>
                  <a:lnTo>
                    <a:pt x="13331" y="57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45">
              <a:extLst>
                <a:ext uri="{FF2B5EF4-FFF2-40B4-BE49-F238E27FC236}">
                  <a16:creationId xmlns:a16="http://schemas.microsoft.com/office/drawing/2014/main" id="{0BA056AD-7D92-D262-E589-B2F08C4F38B1}"/>
                </a:ext>
              </a:extLst>
            </p:cNvPr>
            <p:cNvSpPr/>
            <p:nvPr/>
          </p:nvSpPr>
          <p:spPr>
            <a:xfrm>
              <a:off x="3794885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8" y="1"/>
                  </a:moveTo>
                  <a:cubicBezTo>
                    <a:pt x="59" y="1"/>
                    <a:pt x="39" y="8"/>
                    <a:pt x="24" y="20"/>
                  </a:cubicBezTo>
                  <a:cubicBezTo>
                    <a:pt x="13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9" y="215"/>
                    <a:pt x="24" y="231"/>
                  </a:cubicBezTo>
                  <a:cubicBezTo>
                    <a:pt x="32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5" y="251"/>
                    <a:pt x="78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7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7" y="35"/>
                    <a:pt x="131" y="20"/>
                  </a:cubicBezTo>
                  <a:cubicBezTo>
                    <a:pt x="124" y="16"/>
                    <a:pt x="116" y="8"/>
                    <a:pt x="108" y="4"/>
                  </a:cubicBezTo>
                  <a:cubicBezTo>
                    <a:pt x="97" y="1"/>
                    <a:pt x="89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45">
              <a:extLst>
                <a:ext uri="{FF2B5EF4-FFF2-40B4-BE49-F238E27FC236}">
                  <a16:creationId xmlns:a16="http://schemas.microsoft.com/office/drawing/2014/main" id="{54F84594-4D19-3D00-C38B-F2CE89F2CA47}"/>
                </a:ext>
              </a:extLst>
            </p:cNvPr>
            <p:cNvSpPr/>
            <p:nvPr/>
          </p:nvSpPr>
          <p:spPr>
            <a:xfrm>
              <a:off x="3902675" y="3860594"/>
              <a:ext cx="12976" cy="21800"/>
            </a:xfrm>
            <a:custGeom>
              <a:avLst/>
              <a:gdLst/>
              <a:ahLst/>
              <a:cxnLst/>
              <a:rect l="l" t="t" r="r" b="b"/>
              <a:pathLst>
                <a:path w="150" h="252" extrusionOk="0">
                  <a:moveTo>
                    <a:pt x="77" y="1"/>
                  </a:moveTo>
                  <a:cubicBezTo>
                    <a:pt x="58" y="1"/>
                    <a:pt x="35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2" y="249"/>
                    <a:pt x="59" y="252"/>
                    <a:pt x="67" y="252"/>
                  </a:cubicBezTo>
                  <a:cubicBezTo>
                    <a:pt x="70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3" y="215"/>
                    <a:pt x="150" y="196"/>
                    <a:pt x="150" y="177"/>
                  </a:cubicBezTo>
                  <a:lnTo>
                    <a:pt x="150" y="73"/>
                  </a:lnTo>
                  <a:cubicBezTo>
                    <a:pt x="150" y="54"/>
                    <a:pt x="143" y="35"/>
                    <a:pt x="131" y="20"/>
                  </a:cubicBezTo>
                  <a:cubicBezTo>
                    <a:pt x="123" y="16"/>
                    <a:pt x="116" y="8"/>
                    <a:pt x="104" y="4"/>
                  </a:cubicBezTo>
                  <a:cubicBezTo>
                    <a:pt x="97" y="1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45">
              <a:extLst>
                <a:ext uri="{FF2B5EF4-FFF2-40B4-BE49-F238E27FC236}">
                  <a16:creationId xmlns:a16="http://schemas.microsoft.com/office/drawing/2014/main" id="{40F5B4FD-FF3D-C581-60A7-5CFAC2719C8A}"/>
                </a:ext>
              </a:extLst>
            </p:cNvPr>
            <p:cNvSpPr/>
            <p:nvPr/>
          </p:nvSpPr>
          <p:spPr>
            <a:xfrm>
              <a:off x="4024999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5" y="8"/>
                    <a:pt x="23" y="20"/>
                  </a:cubicBezTo>
                  <a:cubicBezTo>
                    <a:pt x="8" y="35"/>
                    <a:pt x="0" y="54"/>
                    <a:pt x="0" y="73"/>
                  </a:cubicBezTo>
                  <a:lnTo>
                    <a:pt x="0" y="177"/>
                  </a:lnTo>
                  <a:cubicBezTo>
                    <a:pt x="0" y="196"/>
                    <a:pt x="8" y="215"/>
                    <a:pt x="23" y="231"/>
                  </a:cubicBezTo>
                  <a:cubicBezTo>
                    <a:pt x="31" y="238"/>
                    <a:pt x="39" y="242"/>
                    <a:pt x="46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5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5" y="8"/>
                    <a:pt x="104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45">
              <a:extLst>
                <a:ext uri="{FF2B5EF4-FFF2-40B4-BE49-F238E27FC236}">
                  <a16:creationId xmlns:a16="http://schemas.microsoft.com/office/drawing/2014/main" id="{24732880-D5B3-5B3B-B378-E6186583851D}"/>
                </a:ext>
              </a:extLst>
            </p:cNvPr>
            <p:cNvSpPr/>
            <p:nvPr/>
          </p:nvSpPr>
          <p:spPr>
            <a:xfrm>
              <a:off x="4117823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8" y="8"/>
                    <a:pt x="24" y="20"/>
                  </a:cubicBezTo>
                  <a:cubicBezTo>
                    <a:pt x="12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12" y="215"/>
                    <a:pt x="24" y="231"/>
                  </a:cubicBezTo>
                  <a:cubicBezTo>
                    <a:pt x="31" y="238"/>
                    <a:pt x="38" y="242"/>
                    <a:pt x="50" y="246"/>
                  </a:cubicBezTo>
                  <a:cubicBezTo>
                    <a:pt x="56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9" y="246"/>
                    <a:pt x="130" y="231"/>
                  </a:cubicBezTo>
                  <a:cubicBezTo>
                    <a:pt x="146" y="215"/>
                    <a:pt x="153" y="196"/>
                    <a:pt x="153" y="177"/>
                  </a:cubicBezTo>
                  <a:lnTo>
                    <a:pt x="153" y="73"/>
                  </a:lnTo>
                  <a:cubicBezTo>
                    <a:pt x="153" y="54"/>
                    <a:pt x="146" y="35"/>
                    <a:pt x="130" y="20"/>
                  </a:cubicBezTo>
                  <a:cubicBezTo>
                    <a:pt x="123" y="16"/>
                    <a:pt x="116" y="8"/>
                    <a:pt x="107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45">
              <a:extLst>
                <a:ext uri="{FF2B5EF4-FFF2-40B4-BE49-F238E27FC236}">
                  <a16:creationId xmlns:a16="http://schemas.microsoft.com/office/drawing/2014/main" id="{EE149EC8-4BBB-B9A8-2AA3-977659FB2269}"/>
                </a:ext>
              </a:extLst>
            </p:cNvPr>
            <p:cNvSpPr/>
            <p:nvPr/>
          </p:nvSpPr>
          <p:spPr>
            <a:xfrm>
              <a:off x="4225526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7" y="1"/>
                  </a:moveTo>
                  <a:cubicBezTo>
                    <a:pt x="58" y="1"/>
                    <a:pt x="39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6" y="8"/>
                    <a:pt x="108" y="4"/>
                  </a:cubicBezTo>
                  <a:cubicBezTo>
                    <a:pt x="97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6" name="Google Shape;5976;p45">
            <a:extLst>
              <a:ext uri="{FF2B5EF4-FFF2-40B4-BE49-F238E27FC236}">
                <a16:creationId xmlns:a16="http://schemas.microsoft.com/office/drawing/2014/main" id="{69BBF635-DE17-A646-2570-7F2B4FA339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2068" y="2540464"/>
            <a:ext cx="8006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</a:rPr>
              <a:t>8</a:t>
            </a: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5977" name="Google Shape;5977;p45">
            <a:extLst>
              <a:ext uri="{FF2B5EF4-FFF2-40B4-BE49-F238E27FC236}">
                <a16:creationId xmlns:a16="http://schemas.microsoft.com/office/drawing/2014/main" id="{185EBC86-F174-BEB3-278E-8BBEF5B924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8018" y="2020855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Non Electric</a:t>
            </a:r>
            <a:endParaRPr dirty="0"/>
          </a:p>
        </p:txBody>
      </p:sp>
      <p:sp>
        <p:nvSpPr>
          <p:cNvPr id="2" name="Google Shape;5885;p45">
            <a:extLst>
              <a:ext uri="{FF2B5EF4-FFF2-40B4-BE49-F238E27FC236}">
                <a16:creationId xmlns:a16="http://schemas.microsoft.com/office/drawing/2014/main" id="{12F58E5C-07D0-85ED-46C1-2AAC231BF34E}"/>
              </a:ext>
            </a:extLst>
          </p:cNvPr>
          <p:cNvSpPr txBox="1">
            <a:spLocks/>
          </p:cNvSpPr>
          <p:nvPr/>
        </p:nvSpPr>
        <p:spPr>
          <a:xfrm>
            <a:off x="109154" y="3373174"/>
            <a:ext cx="1883197" cy="3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b="1" dirty="0"/>
              <a:t>Non-Luxury</a:t>
            </a:r>
          </a:p>
        </p:txBody>
      </p:sp>
      <p:sp>
        <p:nvSpPr>
          <p:cNvPr id="4" name="Google Shape;5976;p45">
            <a:extLst>
              <a:ext uri="{FF2B5EF4-FFF2-40B4-BE49-F238E27FC236}">
                <a16:creationId xmlns:a16="http://schemas.microsoft.com/office/drawing/2014/main" id="{F7AEA788-A754-24F3-E3C8-2B05E37CB9F7}"/>
              </a:ext>
            </a:extLst>
          </p:cNvPr>
          <p:cNvSpPr txBox="1">
            <a:spLocks/>
          </p:cNvSpPr>
          <p:nvPr/>
        </p:nvSpPr>
        <p:spPr>
          <a:xfrm>
            <a:off x="5876275" y="2540464"/>
            <a:ext cx="800612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624</a:t>
            </a:r>
          </a:p>
        </p:txBody>
      </p:sp>
      <p:sp>
        <p:nvSpPr>
          <p:cNvPr id="5" name="Google Shape;5976;p45">
            <a:extLst>
              <a:ext uri="{FF2B5EF4-FFF2-40B4-BE49-F238E27FC236}">
                <a16:creationId xmlns:a16="http://schemas.microsoft.com/office/drawing/2014/main" id="{FA7AD3A9-1304-C1F9-E3EB-09CC63CA56C0}"/>
              </a:ext>
            </a:extLst>
          </p:cNvPr>
          <p:cNvSpPr txBox="1">
            <a:spLocks/>
          </p:cNvSpPr>
          <p:nvPr/>
        </p:nvSpPr>
        <p:spPr>
          <a:xfrm>
            <a:off x="2418062" y="3402711"/>
            <a:ext cx="104862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395</a:t>
            </a:r>
          </a:p>
        </p:txBody>
      </p:sp>
      <p:sp>
        <p:nvSpPr>
          <p:cNvPr id="6" name="Google Shape;5976;p45">
            <a:extLst>
              <a:ext uri="{FF2B5EF4-FFF2-40B4-BE49-F238E27FC236}">
                <a16:creationId xmlns:a16="http://schemas.microsoft.com/office/drawing/2014/main" id="{0EF39B9A-7ABC-FC9E-0D1D-A5DA9DC664F5}"/>
              </a:ext>
            </a:extLst>
          </p:cNvPr>
          <p:cNvSpPr txBox="1">
            <a:spLocks/>
          </p:cNvSpPr>
          <p:nvPr/>
        </p:nvSpPr>
        <p:spPr>
          <a:xfrm>
            <a:off x="5876275" y="3402512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10172</a:t>
            </a:r>
          </a:p>
        </p:txBody>
      </p:sp>
      <p:sp>
        <p:nvSpPr>
          <p:cNvPr id="9" name="Google Shape;10442;p73">
            <a:extLst>
              <a:ext uri="{FF2B5EF4-FFF2-40B4-BE49-F238E27FC236}">
                <a16:creationId xmlns:a16="http://schemas.microsoft.com/office/drawing/2014/main" id="{D68DC0D8-3284-A429-DE08-61DA85EEE612}"/>
              </a:ext>
            </a:extLst>
          </p:cNvPr>
          <p:cNvSpPr/>
          <p:nvPr/>
        </p:nvSpPr>
        <p:spPr>
          <a:xfrm>
            <a:off x="2742628" y="1394575"/>
            <a:ext cx="399493" cy="237069"/>
          </a:xfrm>
          <a:custGeom>
            <a:avLst/>
            <a:gdLst/>
            <a:ahLst/>
            <a:cxnLst/>
            <a:rect l="l" t="t" r="r" b="b"/>
            <a:pathLst>
              <a:path w="20640" h="11612" extrusionOk="0">
                <a:moveTo>
                  <a:pt x="10320" y="1010"/>
                </a:moveTo>
                <a:cubicBezTo>
                  <a:pt x="13423" y="1010"/>
                  <a:pt x="14247" y="1270"/>
                  <a:pt x="14337" y="1292"/>
                </a:cubicBezTo>
                <a:cubicBezTo>
                  <a:pt x="14924" y="1552"/>
                  <a:pt x="15962" y="2799"/>
                  <a:pt x="16808" y="3972"/>
                </a:cubicBezTo>
                <a:lnTo>
                  <a:pt x="3831" y="3972"/>
                </a:lnTo>
                <a:cubicBezTo>
                  <a:pt x="4678" y="2799"/>
                  <a:pt x="5710" y="1552"/>
                  <a:pt x="6297" y="1292"/>
                </a:cubicBezTo>
                <a:cubicBezTo>
                  <a:pt x="6393" y="1270"/>
                  <a:pt x="7217" y="1010"/>
                  <a:pt x="10320" y="1010"/>
                </a:cubicBezTo>
                <a:close/>
                <a:moveTo>
                  <a:pt x="17700" y="6562"/>
                </a:moveTo>
                <a:cubicBezTo>
                  <a:pt x="17700" y="6562"/>
                  <a:pt x="17330" y="7657"/>
                  <a:pt x="16066" y="7657"/>
                </a:cubicBezTo>
                <a:cubicBezTo>
                  <a:pt x="15872" y="7657"/>
                  <a:pt x="15658" y="7631"/>
                  <a:pt x="15420" y="7572"/>
                </a:cubicBezTo>
                <a:cubicBezTo>
                  <a:pt x="15420" y="7572"/>
                  <a:pt x="14760" y="7194"/>
                  <a:pt x="13987" y="7098"/>
                </a:cubicBezTo>
                <a:lnTo>
                  <a:pt x="6274" y="7098"/>
                </a:lnTo>
                <a:cubicBezTo>
                  <a:pt x="5473" y="7194"/>
                  <a:pt x="4841" y="7572"/>
                  <a:pt x="4841" y="7572"/>
                </a:cubicBezTo>
                <a:cubicBezTo>
                  <a:pt x="4601" y="7631"/>
                  <a:pt x="4384" y="7657"/>
                  <a:pt x="4189" y="7657"/>
                </a:cubicBezTo>
                <a:cubicBezTo>
                  <a:pt x="2914" y="7657"/>
                  <a:pt x="2562" y="6562"/>
                  <a:pt x="2562" y="6562"/>
                </a:cubicBezTo>
                <a:close/>
                <a:moveTo>
                  <a:pt x="12244" y="8650"/>
                </a:moveTo>
                <a:cubicBezTo>
                  <a:pt x="12436" y="8650"/>
                  <a:pt x="12577" y="8791"/>
                  <a:pt x="12577" y="8960"/>
                </a:cubicBezTo>
                <a:cubicBezTo>
                  <a:pt x="12577" y="9146"/>
                  <a:pt x="12436" y="9287"/>
                  <a:pt x="12244" y="9287"/>
                </a:cubicBezTo>
                <a:lnTo>
                  <a:pt x="8390" y="9287"/>
                </a:lnTo>
                <a:cubicBezTo>
                  <a:pt x="8204" y="9287"/>
                  <a:pt x="8063" y="9146"/>
                  <a:pt x="8063" y="8960"/>
                </a:cubicBezTo>
                <a:cubicBezTo>
                  <a:pt x="8063" y="8791"/>
                  <a:pt x="8204" y="8650"/>
                  <a:pt x="8390" y="8650"/>
                </a:cubicBezTo>
                <a:close/>
                <a:moveTo>
                  <a:pt x="10320" y="0"/>
                </a:moveTo>
                <a:cubicBezTo>
                  <a:pt x="6934" y="0"/>
                  <a:pt x="6066" y="282"/>
                  <a:pt x="5925" y="356"/>
                </a:cubicBezTo>
                <a:cubicBezTo>
                  <a:pt x="4937" y="779"/>
                  <a:pt x="3527" y="2635"/>
                  <a:pt x="2725" y="3786"/>
                </a:cubicBezTo>
                <a:cubicBezTo>
                  <a:pt x="2652" y="3572"/>
                  <a:pt x="2511" y="3386"/>
                  <a:pt x="2325" y="3340"/>
                </a:cubicBezTo>
                <a:lnTo>
                  <a:pt x="491" y="2940"/>
                </a:lnTo>
                <a:cubicBezTo>
                  <a:pt x="460" y="2930"/>
                  <a:pt x="428" y="2925"/>
                  <a:pt x="397" y="2925"/>
                </a:cubicBezTo>
                <a:cubicBezTo>
                  <a:pt x="197" y="2925"/>
                  <a:pt x="23" y="3122"/>
                  <a:pt x="23" y="3386"/>
                </a:cubicBezTo>
                <a:cubicBezTo>
                  <a:pt x="0" y="3690"/>
                  <a:pt x="187" y="3995"/>
                  <a:pt x="446" y="4046"/>
                </a:cubicBezTo>
                <a:lnTo>
                  <a:pt x="2043" y="4418"/>
                </a:lnTo>
                <a:cubicBezTo>
                  <a:pt x="1479" y="4841"/>
                  <a:pt x="1129" y="5524"/>
                  <a:pt x="1129" y="6280"/>
                </a:cubicBezTo>
                <a:lnTo>
                  <a:pt x="1360" y="10252"/>
                </a:lnTo>
                <a:cubicBezTo>
                  <a:pt x="1360" y="11002"/>
                  <a:pt x="1975" y="11612"/>
                  <a:pt x="2725" y="11612"/>
                </a:cubicBezTo>
                <a:lnTo>
                  <a:pt x="3549" y="11612"/>
                </a:lnTo>
                <a:cubicBezTo>
                  <a:pt x="4322" y="11612"/>
                  <a:pt x="4937" y="11002"/>
                  <a:pt x="4937" y="10252"/>
                </a:cubicBezTo>
                <a:lnTo>
                  <a:pt x="4909" y="9970"/>
                </a:lnTo>
                <a:lnTo>
                  <a:pt x="15747" y="9970"/>
                </a:lnTo>
                <a:lnTo>
                  <a:pt x="15702" y="10252"/>
                </a:lnTo>
                <a:cubicBezTo>
                  <a:pt x="15702" y="11002"/>
                  <a:pt x="16334" y="11612"/>
                  <a:pt x="17090" y="11612"/>
                </a:cubicBezTo>
                <a:lnTo>
                  <a:pt x="17914" y="11612"/>
                </a:lnTo>
                <a:cubicBezTo>
                  <a:pt x="18664" y="11612"/>
                  <a:pt x="19274" y="11002"/>
                  <a:pt x="19274" y="10252"/>
                </a:cubicBezTo>
                <a:lnTo>
                  <a:pt x="19511" y="6280"/>
                </a:lnTo>
                <a:cubicBezTo>
                  <a:pt x="19511" y="5524"/>
                  <a:pt x="19155" y="4841"/>
                  <a:pt x="18591" y="4418"/>
                </a:cubicBezTo>
                <a:lnTo>
                  <a:pt x="20216" y="4046"/>
                </a:lnTo>
                <a:cubicBezTo>
                  <a:pt x="20453" y="3995"/>
                  <a:pt x="20639" y="3690"/>
                  <a:pt x="20617" y="3386"/>
                </a:cubicBezTo>
                <a:cubicBezTo>
                  <a:pt x="20617" y="3122"/>
                  <a:pt x="20456" y="2925"/>
                  <a:pt x="20244" y="2925"/>
                </a:cubicBezTo>
                <a:cubicBezTo>
                  <a:pt x="20211" y="2925"/>
                  <a:pt x="20177" y="2930"/>
                  <a:pt x="20143" y="2940"/>
                </a:cubicBezTo>
                <a:lnTo>
                  <a:pt x="18309" y="3340"/>
                </a:lnTo>
                <a:cubicBezTo>
                  <a:pt x="18123" y="3386"/>
                  <a:pt x="17982" y="3572"/>
                  <a:pt x="17937" y="3786"/>
                </a:cubicBezTo>
                <a:cubicBezTo>
                  <a:pt x="17113" y="2635"/>
                  <a:pt x="15702" y="779"/>
                  <a:pt x="14715" y="356"/>
                </a:cubicBezTo>
                <a:cubicBezTo>
                  <a:pt x="14574" y="282"/>
                  <a:pt x="13705" y="0"/>
                  <a:pt x="10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869053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Street Vehicles by Slidesgo">
  <a:themeElements>
    <a:clrScheme name="Simple Light">
      <a:dk1>
        <a:srgbClr val="233286"/>
      </a:dk1>
      <a:lt1>
        <a:srgbClr val="00BDA5"/>
      </a:lt1>
      <a:dk2>
        <a:srgbClr val="F4F8FF"/>
      </a:dk2>
      <a:lt2>
        <a:srgbClr val="372031"/>
      </a:lt2>
      <a:accent1>
        <a:srgbClr val="3D44A8"/>
      </a:accent1>
      <a:accent2>
        <a:srgbClr val="5867C9"/>
      </a:accent2>
      <a:accent3>
        <a:srgbClr val="FFA400"/>
      </a:accent3>
      <a:accent4>
        <a:srgbClr val="FFD336"/>
      </a:accent4>
      <a:accent5>
        <a:srgbClr val="B73049"/>
      </a:accent5>
      <a:accent6>
        <a:srgbClr val="F86F87"/>
      </a:accent6>
      <a:hlink>
        <a:srgbClr val="2332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246</Words>
  <Application>Microsoft Macintosh PowerPoint</Application>
  <PresentationFormat>On-screen Show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Changa One</vt:lpstr>
      <vt:lpstr>Slack-Lato</vt:lpstr>
      <vt:lpstr>Lato</vt:lpstr>
      <vt:lpstr>Roboto</vt:lpstr>
      <vt:lpstr>Arial</vt:lpstr>
      <vt:lpstr>Anton</vt:lpstr>
      <vt:lpstr>All About Street Vehicles by Slidesgo</vt:lpstr>
      <vt:lpstr>CAR FEATURES AND PRICE..</vt:lpstr>
      <vt:lpstr>Problem Statement:</vt:lpstr>
      <vt:lpstr>Approaches:</vt:lpstr>
      <vt:lpstr>PowerPoint Presentation</vt:lpstr>
      <vt:lpstr>PowerPoint Presentation</vt:lpstr>
      <vt:lpstr>Electric vs. Non Electric Cars…</vt:lpstr>
      <vt:lpstr>PowerPoint Presentation</vt:lpstr>
      <vt:lpstr>PowerPoint Presentation</vt:lpstr>
      <vt:lpstr>Luxury vs. Non-Luxury Cars…</vt:lpstr>
      <vt:lpstr>PowerPoint Presentation</vt:lpstr>
      <vt:lpstr>PowerPoint Presentation</vt:lpstr>
      <vt:lpstr>PowerPoint Presentation</vt:lpstr>
      <vt:lpstr>PowerPoint Presentation</vt:lpstr>
      <vt:lpstr>Recommendation </vt:lpstr>
      <vt:lpstr>Conclusion</vt:lpstr>
      <vt:lpstr>Whoa!!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SAYED MOHAMED MUSTAFA HASHEM ABDULLA</cp:lastModifiedBy>
  <cp:revision>24</cp:revision>
  <dcterms:modified xsi:type="dcterms:W3CDTF">2025-10-21T03:32:01Z</dcterms:modified>
</cp:coreProperties>
</file>