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3"/>
  </p:notesMasterIdLst>
  <p:sldIdLst>
    <p:sldId id="256" r:id="rId2"/>
    <p:sldId id="277" r:id="rId3"/>
    <p:sldId id="258" r:id="rId4"/>
    <p:sldId id="313" r:id="rId5"/>
    <p:sldId id="314" r:id="rId6"/>
    <p:sldId id="263" r:id="rId7"/>
    <p:sldId id="315" r:id="rId8"/>
    <p:sldId id="316" r:id="rId9"/>
    <p:sldId id="321" r:id="rId10"/>
    <p:sldId id="322" r:id="rId11"/>
    <p:sldId id="323" r:id="rId12"/>
    <p:sldId id="324" r:id="rId13"/>
    <p:sldId id="325" r:id="rId14"/>
    <p:sldId id="312" r:id="rId15"/>
    <p:sldId id="317" r:id="rId16"/>
    <p:sldId id="319" r:id="rId17"/>
    <p:sldId id="318" r:id="rId18"/>
    <p:sldId id="320" r:id="rId19"/>
    <p:sldId id="288" r:id="rId20"/>
    <p:sldId id="265" r:id="rId21"/>
    <p:sldId id="259" r:id="rId22"/>
  </p:sldIdLst>
  <p:sldSz cx="9144000" cy="5143500" type="screen16x9"/>
  <p:notesSz cx="6858000" cy="9144000"/>
  <p:embeddedFontLst>
    <p:embeddedFont>
      <p:font typeface="Anton" pitchFamily="2" charset="77"/>
      <p:regular r:id="rId24"/>
    </p:embeddedFont>
    <p:embeddedFont>
      <p:font typeface="Changa One" panose="02000000000000000000" pitchFamily="2" charset="77"/>
      <p:regular r:id="rId25"/>
      <p: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8FF"/>
    <a:srgbClr val="5867C9"/>
    <a:srgbClr val="0DFFE2"/>
    <a:srgbClr val="00B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EC3C3E-5DDB-4580-B1BF-39CD71BC3E5A}">
  <a:tblStyle styleId="{A7EC3C3E-5DDB-4580-B1BF-39CD71BC3E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6"/>
    <p:restoredTop sz="94533"/>
  </p:normalViewPr>
  <p:slideViewPr>
    <p:cSldViewPr snapToGrid="0">
      <p:cViewPr>
        <p:scale>
          <a:sx n="149" d="100"/>
          <a:sy n="149" d="100"/>
        </p:scale>
        <p:origin x="648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5:51.075"/>
    </inkml:context>
    <inkml:brush xml:id="br0">
      <inkml:brushProperty name="width" value="0.1" units="cm"/>
      <inkml:brushProperty name="height" value="0.1" units="cm"/>
      <inkml:brushProperty name="color" value="#F5F9FF"/>
    </inkml:brush>
  </inkml:definitions>
  <inkml:trace contextRef="#ctx0" brushRef="#br0">1018 1541 24575,'-3'33'0,"-3"21"0,-4-4 0,-3 5 0,-2 8 0,-1 0 0,0-2 0,-1-5 0,-9 17 0,19-76 0,8-46 0,5-33 0,1-11 0,0 8 0,-5 13 0,-2 10 0,0 6 0,0 3 0,0 5 0,0 9 0,0 11 0,0 9 0,0 10 0,0 53 0,0 8 0,0 44 0,0-19 0,-1-13 0,0-13 0,-3-10 0,-3-4 0,0-7 0,1-7 0,3-14 0,1-20 0,1-24 0,1-22 0,0-8 0,2 3 0,-1 14 0,1 13 0,0 7 0,-2 4 0,0 6 0,-2 7 0,-2 16 0,-7 15 0,-3 15 0,-4 10 0,-1-3 0,2-5 0,1-9 0,3-8 0,2-8 0,2-7 0,3-6 0,3-11 0,1-16 0,3-14 0,1-5 0,2 8 0,-1 15 0,-1 11 0,-1 5 0,-1 0 0,0-4 0,0-1 0,-1 4 0,-3 9 0,-3 17 0,-3 15 0,-2 7 0,2 0 0,1-9 0,0-7 0,1-7 0,2-11 0,2-13 0,2-20 0,2-21 0,3-15 0,4-4 0,3 7 0,0 12 0,-1 16 0,-3 15 0,-1 19 0,-4 17 0,-6 13 0,-6 11 0,-6 5 0,-6 2 0,-4 3 0,-3 0 0,-1-6 0,7-10 0,9-15 0,9-24 0,7-25 0,8-23 0,4-13 0,4-2 0,0 8 0,-2 6 0,1 1 0,1 5 0,0 11 0,-2 15 0,-5 19 0,-4 17 0,-4 11 0,-3 12 0,-5 9 0,-9 6 0,-8 8 0,-6-1 0,-1-7 0,6-13 0,5-18 0,8-13 0,6-12 0,3-10 0,2-16 0,0-18 0,0-15 0,-2-12 0,-2 2 0,-2 4 0,-4 13 0,0 12 0,-2 11 0,-2 10 0,-1 8 0,-4 6 0,1 4 0,-1 2 0,3 1 0,2 7 0,0 12 0,3 9 0,2 6 0,1-2 0,4-8 0,0-10 0,3-12 0,3-13 0,5-14 0,9-14 0,6-11 0,3-4 0,-4 4 0,-5 10 0,-7 12 0,-4 10 0,-3 10 0,-14 45 0,-6 10 0,-13 41 0,-2-8 0,1-2 0,-2-7 0,0-7 0,5-15 0,9-17 0,10-24 0,9-25 0,10-27 0,8-26 0,5-17 0,2-2 0,-5 10 0,-4 19 0,-1 21 0,-2 17 0,-1 12 0,-3 10 0,-4 17 0,-3 21 0,-3 29 0,-9 28 0,2-40 0,-2 1 0,-3 2 0,-2 0 0,-1-1 0,-2-3 0,-14 36 0,3-24 0,11-35 0,9-54 0,11-61 0,4 16 0,5-8 0,0 11 0,2-2 0,1-2-138,3-3 0,1-1 0,1 1 138,1 3 0,1 0 0,0 3 0,7-21 0,0 6 0,-7 22 0,-1 6 0,7-12 0,-11 36 0,-9 29 0,-7 24 0,-8 18 414,-8 13-414,-6 6 0,-4-2 0,2-3 0,3-10 0,4-9 0,5-9 0,2-4 0,1 6 0,-5 12 0,-2 17 0,-5 15 0,-4 16 0,11-40 0,0 1 0,-3 7 0,-1 1 0,-1 2 0,0-1 0,2-3 0,0-3 0,-11 36 0,13-33 0,9-27 0,12-37 0,21-56 0,7-16 0,7-17 0,-9 27 0,2-6 0,2-3 0,1-2-457,-2 8 1,0-3-1,2-1 1,0-1-1,-1 2 457,1 1 0,0-1 0,1 1 0,-2 2 0,0 2 0,2-3 0,0 2 0,-2 3 0,-1 5 0,14-26 0,-5 14 0,9-7 0,-25 47 0,-16 36 0,-9 23 0,-10 17 2283,-9 12-2283,-7 1 0,-2-12 0,7-15 0,9-14 0,5-9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51.840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52.356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53.690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06.506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07.839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08.956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10.006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11.156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14.873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49.340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0T19:56:50.123"/>
    </inkml:context>
    <inkml:brush xml:id="br0">
      <inkml:brushProperty name="width" value="0.35" units="cm"/>
      <inkml:brushProperty name="height" value="0.35" units="cm"/>
      <inkml:brushProperty name="color" value="#F5F9FF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Google Shape;46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7" name="Google Shape;46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BE518C95-B06D-D4D1-B38E-F7F010C16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39957554-4C4F-DBE5-9B2D-28CC09660E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2C5ED621-122C-D34D-2ABE-D1EECAE69C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812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8940846A-E323-73A5-7010-C1176B4E7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28F23BA8-6D75-DD48-6ED4-6E8A4BB8B7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52322C02-492B-3EF5-BBB5-41AC9DAC6C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933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C44A5CEB-F4C3-F87C-31D4-AD87E95DF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E9E9B938-FC16-60B4-6BD0-A5F9328555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07B0094F-0D60-D59D-0C45-701E00713E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64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83D5709F-A018-BE81-06ED-CB3FF59A0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01B1864C-E2D1-C930-C073-41C68D206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49FDB139-58C4-0058-4CB1-1F52C856DA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356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0">
          <a:extLst>
            <a:ext uri="{FF2B5EF4-FFF2-40B4-BE49-F238E27FC236}">
              <a16:creationId xmlns:a16="http://schemas.microsoft.com/office/drawing/2014/main" id="{55A048F4-E44F-E515-31EE-23516F465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1" name="Google Shape;5881;ga1242414e1_0_31:notes">
            <a:extLst>
              <a:ext uri="{FF2B5EF4-FFF2-40B4-BE49-F238E27FC236}">
                <a16:creationId xmlns:a16="http://schemas.microsoft.com/office/drawing/2014/main" id="{9AE8E8B7-80BB-C1D9-6C8C-DF114B92F9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2" name="Google Shape;5882;ga1242414e1_0_31:notes">
            <a:extLst>
              <a:ext uri="{FF2B5EF4-FFF2-40B4-BE49-F238E27FC236}">
                <a16:creationId xmlns:a16="http://schemas.microsoft.com/office/drawing/2014/main" id="{5F883905-45DC-674E-6D5E-23F763C9A6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3587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42385299-7FE2-22C3-833A-F59742341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D5A0BEEE-B441-D0A1-9027-2B99414D11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224A3298-C8CC-1199-740D-27BCF0B0B7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714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6591FFED-1426-9AAC-8BF1-B4AD87628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5715CDC2-6445-1E0E-AE81-E4A78E2F19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6BDBABAC-B4E4-65F9-6760-5AE6A90E77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744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1B33CB0E-E71C-02E9-D81E-E5D86EEDC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47C08720-EE7F-6993-CD89-7B3D6D2CAA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7290FDBC-AB03-6E02-C194-4D6246E400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593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763C2943-DEDD-B102-2B75-D68F52622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6AFA6A47-CD71-BAEA-FCFA-729FBCF675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F27F8731-AF7F-0F1B-E1C4-192D913210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000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6" name="Google Shape;9756;ga1242414e1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7" name="Google Shape;9757;ga1242414e1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" name="Google Shape;8386;ga1242414e1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7" name="Google Shape;8387;ga1242414e1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6" name="Google Shape;6176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7" name="Google Shape;6177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2" name="Google Shape;5012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3" name="Google Shape;5013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3" name="Google Shape;4893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4" name="Google Shape;4894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462F282B-3EDD-4D17-9EDA-DF326CDAC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71020E13-BE90-3F97-48BF-F00AF72FE0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2B3ACF20-3561-9074-7822-3574641BC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346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74A3ED62-DD9F-4469-C277-587351316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33EE74DE-47A7-DC4E-B066-FB266735C0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F3D01D30-1849-C959-D428-D176670C0A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54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1" name="Google Shape;5881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2" name="Google Shape;5882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D191F79A-34A5-50CE-913E-60D403951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1B0A9D2F-A572-6709-77DF-BE282C246D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1897EBFF-62C8-1947-A6E6-5BEAA6C2AB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915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ED149339-33E0-9F9B-4089-4A3B81A61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A7829267-2C24-C3B8-D738-89BABECB2B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A71ACEE4-E74E-4DD1-8699-66676C800E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44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9">
          <a:extLst>
            <a:ext uri="{FF2B5EF4-FFF2-40B4-BE49-F238E27FC236}">
              <a16:creationId xmlns:a16="http://schemas.microsoft.com/office/drawing/2014/main" id="{4573E3CB-1ABE-C792-3FE2-13E98B6EC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0" name="Google Shape;9740;ga1242414e1_0_99:notes">
            <a:extLst>
              <a:ext uri="{FF2B5EF4-FFF2-40B4-BE49-F238E27FC236}">
                <a16:creationId xmlns:a16="http://schemas.microsoft.com/office/drawing/2014/main" id="{857F3B7E-5E63-79EB-B850-65563B488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1" name="Google Shape;9741;ga1242414e1_0_99:notes">
            <a:extLst>
              <a:ext uri="{FF2B5EF4-FFF2-40B4-BE49-F238E27FC236}">
                <a16:creationId xmlns:a16="http://schemas.microsoft.com/office/drawing/2014/main" id="{A80D541E-EA93-3005-11F2-8C71447065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80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646783"/>
            <a:ext cx="6381000" cy="20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100" y="2675958"/>
            <a:ext cx="4218000" cy="393900"/>
          </a:xfrm>
          <a:prstGeom prst="rect">
            <a:avLst/>
          </a:prstGeom>
          <a:solidFill>
            <a:srgbClr val="00BDA5">
              <a:alpha val="50309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648699"/>
            <a:ext cx="9143981" cy="494801"/>
            <a:chOff x="0" y="4648699"/>
            <a:chExt cx="9143981" cy="494801"/>
          </a:xfrm>
        </p:grpSpPr>
        <p:sp>
          <p:nvSpPr>
            <p:cNvPr id="12" name="Google Shape;12;p2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920301" y="5071842"/>
              <a:ext cx="652280" cy="71658"/>
            </a:xfrm>
            <a:custGeom>
              <a:avLst/>
              <a:gdLst/>
              <a:ahLst/>
              <a:cxnLst/>
              <a:rect l="l" t="t" r="r" b="b"/>
              <a:pathLst>
                <a:path w="5664" h="686" extrusionOk="0">
                  <a:moveTo>
                    <a:pt x="153" y="1"/>
                  </a:moveTo>
                  <a:lnTo>
                    <a:pt x="0" y="686"/>
                  </a:lnTo>
                  <a:lnTo>
                    <a:pt x="5663" y="686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54619" y="4945347"/>
              <a:ext cx="583528" cy="58078"/>
            </a:xfrm>
            <a:custGeom>
              <a:avLst/>
              <a:gdLst/>
              <a:ahLst/>
              <a:cxnLst/>
              <a:rect l="l" t="t" r="r" b="b"/>
              <a:pathLst>
                <a:path w="5067" h="556" extrusionOk="0">
                  <a:moveTo>
                    <a:pt x="123" y="0"/>
                  </a:moveTo>
                  <a:lnTo>
                    <a:pt x="1" y="556"/>
                  </a:lnTo>
                  <a:lnTo>
                    <a:pt x="5066" y="556"/>
                  </a:lnTo>
                  <a:lnTo>
                    <a:pt x="4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82373" y="4842459"/>
              <a:ext cx="527444" cy="47319"/>
            </a:xfrm>
            <a:custGeom>
              <a:avLst/>
              <a:gdLst/>
              <a:ahLst/>
              <a:cxnLst/>
              <a:rect l="l" t="t" r="r" b="b"/>
              <a:pathLst>
                <a:path w="4580" h="453" extrusionOk="0">
                  <a:moveTo>
                    <a:pt x="105" y="0"/>
                  </a:moveTo>
                  <a:lnTo>
                    <a:pt x="1" y="453"/>
                  </a:lnTo>
                  <a:lnTo>
                    <a:pt x="4580" y="453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005405" y="4756387"/>
              <a:ext cx="481610" cy="40112"/>
            </a:xfrm>
            <a:custGeom>
              <a:avLst/>
              <a:gdLst/>
              <a:ahLst/>
              <a:cxnLst/>
              <a:rect l="l" t="t" r="r" b="b"/>
              <a:pathLst>
                <a:path w="4182" h="384" extrusionOk="0">
                  <a:moveTo>
                    <a:pt x="89" y="0"/>
                  </a:moveTo>
                  <a:lnTo>
                    <a:pt x="0" y="384"/>
                  </a:lnTo>
                  <a:lnTo>
                    <a:pt x="4181" y="384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24752" y="4684000"/>
              <a:ext cx="442685" cy="33635"/>
            </a:xfrm>
            <a:custGeom>
              <a:avLst/>
              <a:gdLst/>
              <a:ahLst/>
              <a:cxnLst/>
              <a:rect l="l" t="t" r="r" b="b"/>
              <a:pathLst>
                <a:path w="3844" h="322" extrusionOk="0">
                  <a:moveTo>
                    <a:pt x="73" y="0"/>
                  </a:moveTo>
                  <a:lnTo>
                    <a:pt x="1" y="322"/>
                  </a:lnTo>
                  <a:lnTo>
                    <a:pt x="3844" y="322"/>
                  </a:lnTo>
                  <a:lnTo>
                    <a:pt x="3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>
              <a:off x="37553" y="4848410"/>
              <a:ext cx="9104869" cy="16152"/>
              <a:chOff x="37553" y="4958838"/>
              <a:chExt cx="9104869" cy="1615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296291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" name="Google Shape;45;p2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46" name="Google Shape;46;p2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" name="Google Shape;67;p2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68" name="Google Shape;68;p2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" name="Google Shape;89;p2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90" name="Google Shape;90;p2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" name="Google Shape;111;p2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dk2"/>
        </a:solidFill>
        <a:effectLst/>
      </p:bgPr>
    </p:bg>
    <p:spTree>
      <p:nvGrpSpPr>
        <p:cNvPr id="1" name="Shape 4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3" name="Google Shape;4203;p34"/>
          <p:cNvGrpSpPr/>
          <p:nvPr/>
        </p:nvGrpSpPr>
        <p:grpSpPr>
          <a:xfrm>
            <a:off x="7317990" y="2128238"/>
            <a:ext cx="1936841" cy="1205022"/>
            <a:chOff x="3846690" y="770050"/>
            <a:chExt cx="1788734" cy="1053802"/>
          </a:xfrm>
        </p:grpSpPr>
        <p:sp>
          <p:nvSpPr>
            <p:cNvPr id="4204" name="Google Shape;4204;p34"/>
            <p:cNvSpPr/>
            <p:nvPr/>
          </p:nvSpPr>
          <p:spPr>
            <a:xfrm>
              <a:off x="3846690" y="770050"/>
              <a:ext cx="1788734" cy="1053802"/>
            </a:xfrm>
            <a:custGeom>
              <a:avLst/>
              <a:gdLst/>
              <a:ahLst/>
              <a:cxnLst/>
              <a:rect l="l" t="t" r="r" b="b"/>
              <a:pathLst>
                <a:path w="18551" h="10929" extrusionOk="0">
                  <a:moveTo>
                    <a:pt x="5465" y="0"/>
                  </a:moveTo>
                  <a:cubicBezTo>
                    <a:pt x="2453" y="0"/>
                    <a:pt x="0" y="2448"/>
                    <a:pt x="0" y="5465"/>
                  </a:cubicBezTo>
                  <a:cubicBezTo>
                    <a:pt x="0" y="8477"/>
                    <a:pt x="2453" y="10929"/>
                    <a:pt x="5465" y="10929"/>
                  </a:cubicBezTo>
                  <a:lnTo>
                    <a:pt x="18497" y="10929"/>
                  </a:lnTo>
                  <a:lnTo>
                    <a:pt x="18551" y="6767"/>
                  </a:lnTo>
                  <a:lnTo>
                    <a:pt x="5465" y="6779"/>
                  </a:lnTo>
                  <a:cubicBezTo>
                    <a:pt x="4740" y="6779"/>
                    <a:pt x="4151" y="6189"/>
                    <a:pt x="4151" y="5465"/>
                  </a:cubicBezTo>
                  <a:cubicBezTo>
                    <a:pt x="4151" y="4737"/>
                    <a:pt x="4740" y="4146"/>
                    <a:pt x="5465" y="4146"/>
                  </a:cubicBezTo>
                  <a:lnTo>
                    <a:pt x="18497" y="4150"/>
                  </a:lnTo>
                  <a:lnTo>
                    <a:pt x="18497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4"/>
            <p:cNvSpPr/>
            <p:nvPr/>
          </p:nvSpPr>
          <p:spPr>
            <a:xfrm>
              <a:off x="5501569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4"/>
            <p:cNvSpPr/>
            <p:nvPr/>
          </p:nvSpPr>
          <p:spPr>
            <a:xfrm>
              <a:off x="5378535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4"/>
            <p:cNvSpPr/>
            <p:nvPr/>
          </p:nvSpPr>
          <p:spPr>
            <a:xfrm>
              <a:off x="5255502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4"/>
            <p:cNvSpPr/>
            <p:nvPr/>
          </p:nvSpPr>
          <p:spPr>
            <a:xfrm>
              <a:off x="5132468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4"/>
            <p:cNvSpPr/>
            <p:nvPr/>
          </p:nvSpPr>
          <p:spPr>
            <a:xfrm>
              <a:off x="50094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4"/>
            <p:cNvSpPr/>
            <p:nvPr/>
          </p:nvSpPr>
          <p:spPr>
            <a:xfrm>
              <a:off x="4886401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4"/>
            <p:cNvSpPr/>
            <p:nvPr/>
          </p:nvSpPr>
          <p:spPr>
            <a:xfrm>
              <a:off x="4763367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4"/>
            <p:cNvSpPr/>
            <p:nvPr/>
          </p:nvSpPr>
          <p:spPr>
            <a:xfrm>
              <a:off x="46403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4"/>
            <p:cNvSpPr/>
            <p:nvPr/>
          </p:nvSpPr>
          <p:spPr>
            <a:xfrm>
              <a:off x="4517300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4"/>
            <p:cNvSpPr/>
            <p:nvPr/>
          </p:nvSpPr>
          <p:spPr>
            <a:xfrm>
              <a:off x="4393881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4"/>
            <p:cNvSpPr/>
            <p:nvPr/>
          </p:nvSpPr>
          <p:spPr>
            <a:xfrm>
              <a:off x="4270461" y="1600625"/>
              <a:ext cx="63350" cy="28155"/>
            </a:xfrm>
            <a:custGeom>
              <a:avLst/>
              <a:gdLst/>
              <a:ahLst/>
              <a:cxnLst/>
              <a:rect l="l" t="t" r="r" b="b"/>
              <a:pathLst>
                <a:path w="657" h="292" extrusionOk="0">
                  <a:moveTo>
                    <a:pt x="46" y="1"/>
                  </a:moveTo>
                  <a:lnTo>
                    <a:pt x="0" y="150"/>
                  </a:lnTo>
                  <a:cubicBezTo>
                    <a:pt x="204" y="219"/>
                    <a:pt x="418" y="265"/>
                    <a:pt x="637" y="291"/>
                  </a:cubicBezTo>
                  <a:lnTo>
                    <a:pt x="656" y="134"/>
                  </a:lnTo>
                  <a:cubicBezTo>
                    <a:pt x="449" y="107"/>
                    <a:pt x="246" y="6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4"/>
            <p:cNvSpPr/>
            <p:nvPr/>
          </p:nvSpPr>
          <p:spPr>
            <a:xfrm>
              <a:off x="4160734" y="1542965"/>
              <a:ext cx="59203" cy="47440"/>
            </a:xfrm>
            <a:custGeom>
              <a:avLst/>
              <a:gdLst/>
              <a:ahLst/>
              <a:cxnLst/>
              <a:rect l="l" t="t" r="r" b="b"/>
              <a:pathLst>
                <a:path w="614" h="492" extrusionOk="0">
                  <a:moveTo>
                    <a:pt x="100" y="1"/>
                  </a:moveTo>
                  <a:lnTo>
                    <a:pt x="1" y="123"/>
                  </a:lnTo>
                  <a:cubicBezTo>
                    <a:pt x="165" y="261"/>
                    <a:pt x="349" y="384"/>
                    <a:pt x="537" y="491"/>
                  </a:cubicBezTo>
                  <a:lnTo>
                    <a:pt x="613" y="350"/>
                  </a:lnTo>
                  <a:cubicBezTo>
                    <a:pt x="434" y="249"/>
                    <a:pt x="261" y="13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4"/>
            <p:cNvSpPr/>
            <p:nvPr/>
          </p:nvSpPr>
          <p:spPr>
            <a:xfrm>
              <a:off x="4080608" y="1450978"/>
              <a:ext cx="47343" cy="59589"/>
            </a:xfrm>
            <a:custGeom>
              <a:avLst/>
              <a:gdLst/>
              <a:ahLst/>
              <a:cxnLst/>
              <a:rect l="l" t="t" r="r" b="b"/>
              <a:pathLst>
                <a:path w="491" h="618" extrusionOk="0">
                  <a:moveTo>
                    <a:pt x="142" y="0"/>
                  </a:moveTo>
                  <a:lnTo>
                    <a:pt x="1" y="77"/>
                  </a:lnTo>
                  <a:cubicBezTo>
                    <a:pt x="107" y="269"/>
                    <a:pt x="230" y="449"/>
                    <a:pt x="368" y="617"/>
                  </a:cubicBezTo>
                  <a:lnTo>
                    <a:pt x="491" y="514"/>
                  </a:lnTo>
                  <a:cubicBezTo>
                    <a:pt x="360" y="357"/>
                    <a:pt x="241" y="184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4"/>
            <p:cNvSpPr/>
            <p:nvPr/>
          </p:nvSpPr>
          <p:spPr>
            <a:xfrm>
              <a:off x="4041750" y="1337587"/>
              <a:ext cx="28541" cy="63157"/>
            </a:xfrm>
            <a:custGeom>
              <a:avLst/>
              <a:gdLst/>
              <a:ahLst/>
              <a:cxnLst/>
              <a:rect l="l" t="t" r="r" b="b"/>
              <a:pathLst>
                <a:path w="296" h="655" extrusionOk="0">
                  <a:moveTo>
                    <a:pt x="158" y="0"/>
                  </a:moveTo>
                  <a:lnTo>
                    <a:pt x="1" y="19"/>
                  </a:lnTo>
                  <a:cubicBezTo>
                    <a:pt x="27" y="237"/>
                    <a:pt x="77" y="453"/>
                    <a:pt x="142" y="655"/>
                  </a:cubicBezTo>
                  <a:lnTo>
                    <a:pt x="296" y="605"/>
                  </a:lnTo>
                  <a:cubicBezTo>
                    <a:pt x="231" y="410"/>
                    <a:pt x="185" y="207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4"/>
            <p:cNvSpPr/>
            <p:nvPr/>
          </p:nvSpPr>
          <p:spPr>
            <a:xfrm>
              <a:off x="4039532" y="1214457"/>
              <a:ext cx="24877" cy="63350"/>
            </a:xfrm>
            <a:custGeom>
              <a:avLst/>
              <a:gdLst/>
              <a:ahLst/>
              <a:cxnLst/>
              <a:rect l="l" t="t" r="r" b="b"/>
              <a:pathLst>
                <a:path w="258" h="657" extrusionOk="0">
                  <a:moveTo>
                    <a:pt x="100" y="1"/>
                  </a:moveTo>
                  <a:cubicBezTo>
                    <a:pt x="47" y="212"/>
                    <a:pt x="16" y="430"/>
                    <a:pt x="1" y="644"/>
                  </a:cubicBezTo>
                  <a:lnTo>
                    <a:pt x="162" y="656"/>
                  </a:lnTo>
                  <a:cubicBezTo>
                    <a:pt x="174" y="449"/>
                    <a:pt x="204" y="243"/>
                    <a:pt x="25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4"/>
            <p:cNvSpPr/>
            <p:nvPr/>
          </p:nvSpPr>
          <p:spPr>
            <a:xfrm>
              <a:off x="4070194" y="1101065"/>
              <a:ext cx="44451" cy="60746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0"/>
                  </a:moveTo>
                  <a:cubicBezTo>
                    <a:pt x="204" y="177"/>
                    <a:pt x="93" y="368"/>
                    <a:pt x="1" y="564"/>
                  </a:cubicBezTo>
                  <a:lnTo>
                    <a:pt x="146" y="629"/>
                  </a:lnTo>
                  <a:cubicBezTo>
                    <a:pt x="234" y="446"/>
                    <a:pt x="342" y="262"/>
                    <a:pt x="461" y="9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4"/>
            <p:cNvSpPr/>
            <p:nvPr/>
          </p:nvSpPr>
          <p:spPr>
            <a:xfrm>
              <a:off x="4143764" y="1014961"/>
              <a:ext cx="57757" cy="50043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0"/>
                  </a:moveTo>
                  <a:cubicBezTo>
                    <a:pt x="330" y="120"/>
                    <a:pt x="158" y="253"/>
                    <a:pt x="0" y="403"/>
                  </a:cubicBezTo>
                  <a:lnTo>
                    <a:pt x="108" y="518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4"/>
            <p:cNvSpPr/>
            <p:nvPr/>
          </p:nvSpPr>
          <p:spPr>
            <a:xfrm>
              <a:off x="4249056" y="968389"/>
              <a:ext cx="63253" cy="32302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1"/>
                  </a:moveTo>
                  <a:cubicBezTo>
                    <a:pt x="410" y="43"/>
                    <a:pt x="199" y="105"/>
                    <a:pt x="1" y="185"/>
                  </a:cubicBezTo>
                  <a:lnTo>
                    <a:pt x="58" y="334"/>
                  </a:lnTo>
                  <a:cubicBezTo>
                    <a:pt x="254" y="258"/>
                    <a:pt x="452" y="196"/>
                    <a:pt x="656" y="158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4"/>
            <p:cNvSpPr/>
            <p:nvPr/>
          </p:nvSpPr>
          <p:spPr>
            <a:xfrm>
              <a:off x="5479488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4"/>
            <p:cNvSpPr/>
            <p:nvPr/>
          </p:nvSpPr>
          <p:spPr>
            <a:xfrm>
              <a:off x="5356358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4"/>
            <p:cNvSpPr/>
            <p:nvPr/>
          </p:nvSpPr>
          <p:spPr>
            <a:xfrm>
              <a:off x="5233421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4"/>
            <p:cNvSpPr/>
            <p:nvPr/>
          </p:nvSpPr>
          <p:spPr>
            <a:xfrm>
              <a:off x="5110291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4"/>
            <p:cNvSpPr/>
            <p:nvPr/>
          </p:nvSpPr>
          <p:spPr>
            <a:xfrm>
              <a:off x="4987258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4"/>
            <p:cNvSpPr/>
            <p:nvPr/>
          </p:nvSpPr>
          <p:spPr>
            <a:xfrm>
              <a:off x="4864224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4"/>
            <p:cNvSpPr/>
            <p:nvPr/>
          </p:nvSpPr>
          <p:spPr>
            <a:xfrm>
              <a:off x="4741190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4"/>
            <p:cNvSpPr/>
            <p:nvPr/>
          </p:nvSpPr>
          <p:spPr>
            <a:xfrm>
              <a:off x="4618157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4"/>
            <p:cNvSpPr/>
            <p:nvPr/>
          </p:nvSpPr>
          <p:spPr>
            <a:xfrm>
              <a:off x="4495123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4"/>
            <p:cNvSpPr/>
            <p:nvPr/>
          </p:nvSpPr>
          <p:spPr>
            <a:xfrm>
              <a:off x="4371704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4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3" name="Google Shape;4233;p34"/>
          <p:cNvGrpSpPr/>
          <p:nvPr/>
        </p:nvGrpSpPr>
        <p:grpSpPr>
          <a:xfrm rot="-5400000" flipH="1">
            <a:off x="-3554004" y="-2057162"/>
            <a:ext cx="2674622" cy="6634147"/>
            <a:chOff x="8078470" y="-2114046"/>
            <a:chExt cx="2326770" cy="5771333"/>
          </a:xfrm>
        </p:grpSpPr>
        <p:sp>
          <p:nvSpPr>
            <p:cNvPr id="4234" name="Google Shape;4234;p34"/>
            <p:cNvSpPr/>
            <p:nvPr/>
          </p:nvSpPr>
          <p:spPr>
            <a:xfrm>
              <a:off x="8078470" y="-2114046"/>
              <a:ext cx="2326770" cy="5771333"/>
            </a:xfrm>
            <a:custGeom>
              <a:avLst/>
              <a:gdLst/>
              <a:ahLst/>
              <a:cxnLst/>
              <a:rect l="l" t="t" r="r" b="b"/>
              <a:pathLst>
                <a:path w="23962" h="59437" extrusionOk="0">
                  <a:moveTo>
                    <a:pt x="19811" y="0"/>
                  </a:moveTo>
                  <a:lnTo>
                    <a:pt x="19811" y="40446"/>
                  </a:lnTo>
                  <a:cubicBezTo>
                    <a:pt x="19792" y="41155"/>
                    <a:pt x="19210" y="41730"/>
                    <a:pt x="18497" y="41730"/>
                  </a:cubicBezTo>
                  <a:lnTo>
                    <a:pt x="5465" y="41726"/>
                  </a:lnTo>
                  <a:cubicBezTo>
                    <a:pt x="2453" y="41726"/>
                    <a:pt x="0" y="44178"/>
                    <a:pt x="0" y="47190"/>
                  </a:cubicBezTo>
                  <a:cubicBezTo>
                    <a:pt x="0" y="50206"/>
                    <a:pt x="2453" y="52654"/>
                    <a:pt x="5465" y="52654"/>
                  </a:cubicBezTo>
                  <a:lnTo>
                    <a:pt x="18497" y="52654"/>
                  </a:lnTo>
                  <a:cubicBezTo>
                    <a:pt x="19221" y="52654"/>
                    <a:pt x="19811" y="53245"/>
                    <a:pt x="19811" y="53972"/>
                  </a:cubicBezTo>
                  <a:cubicBezTo>
                    <a:pt x="19811" y="54697"/>
                    <a:pt x="19221" y="55287"/>
                    <a:pt x="18497" y="55287"/>
                  </a:cubicBezTo>
                  <a:lnTo>
                    <a:pt x="525" y="55287"/>
                  </a:lnTo>
                  <a:lnTo>
                    <a:pt x="525" y="59437"/>
                  </a:lnTo>
                  <a:lnTo>
                    <a:pt x="18497" y="59437"/>
                  </a:lnTo>
                  <a:cubicBezTo>
                    <a:pt x="21509" y="59437"/>
                    <a:pt x="23962" y="56984"/>
                    <a:pt x="23962" y="53972"/>
                  </a:cubicBezTo>
                  <a:cubicBezTo>
                    <a:pt x="23962" y="50960"/>
                    <a:pt x="21509" y="48509"/>
                    <a:pt x="18497" y="48509"/>
                  </a:cubicBezTo>
                  <a:lnTo>
                    <a:pt x="5465" y="48509"/>
                  </a:lnTo>
                  <a:cubicBezTo>
                    <a:pt x="4741" y="48509"/>
                    <a:pt x="4150" y="47918"/>
                    <a:pt x="4150" y="47190"/>
                  </a:cubicBezTo>
                  <a:cubicBezTo>
                    <a:pt x="4150" y="46466"/>
                    <a:pt x="4741" y="45876"/>
                    <a:pt x="5465" y="45876"/>
                  </a:cubicBezTo>
                  <a:lnTo>
                    <a:pt x="18497" y="45876"/>
                  </a:lnTo>
                  <a:cubicBezTo>
                    <a:pt x="21493" y="45876"/>
                    <a:pt x="23934" y="43450"/>
                    <a:pt x="23962" y="40458"/>
                  </a:cubicBezTo>
                  <a:lnTo>
                    <a:pt x="23962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4"/>
            <p:cNvSpPr/>
            <p:nvPr/>
          </p:nvSpPr>
          <p:spPr>
            <a:xfrm>
              <a:off x="9861126" y="3444384"/>
              <a:ext cx="62922" cy="19032"/>
            </a:xfrm>
            <a:custGeom>
              <a:avLst/>
              <a:gdLst/>
              <a:ahLst/>
              <a:cxnLst/>
              <a:rect l="l" t="t" r="r" b="b"/>
              <a:pathLst>
                <a:path w="648" h="196" extrusionOk="0">
                  <a:moveTo>
                    <a:pt x="625" y="0"/>
                  </a:moveTo>
                  <a:cubicBezTo>
                    <a:pt x="464" y="27"/>
                    <a:pt x="299" y="38"/>
                    <a:pt x="138" y="38"/>
                  </a:cubicBezTo>
                  <a:lnTo>
                    <a:pt x="0" y="38"/>
                  </a:lnTo>
                  <a:lnTo>
                    <a:pt x="0" y="195"/>
                  </a:lnTo>
                  <a:lnTo>
                    <a:pt x="138" y="195"/>
                  </a:lnTo>
                  <a:cubicBezTo>
                    <a:pt x="306" y="195"/>
                    <a:pt x="479" y="184"/>
                    <a:pt x="648" y="161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4"/>
            <p:cNvSpPr/>
            <p:nvPr/>
          </p:nvSpPr>
          <p:spPr>
            <a:xfrm>
              <a:off x="9736741" y="3448073"/>
              <a:ext cx="62340" cy="15342"/>
            </a:xfrm>
            <a:custGeom>
              <a:avLst/>
              <a:gdLst/>
              <a:ahLst/>
              <a:cxnLst/>
              <a:rect l="l" t="t" r="r" b="b"/>
              <a:pathLst>
                <a:path w="642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4"/>
            <p:cNvSpPr/>
            <p:nvPr/>
          </p:nvSpPr>
          <p:spPr>
            <a:xfrm>
              <a:off x="9612939" y="3448073"/>
              <a:ext cx="62243" cy="15342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4"/>
            <p:cNvSpPr/>
            <p:nvPr/>
          </p:nvSpPr>
          <p:spPr>
            <a:xfrm>
              <a:off x="9980170" y="3404864"/>
              <a:ext cx="62922" cy="40005"/>
            </a:xfrm>
            <a:custGeom>
              <a:avLst/>
              <a:gdLst/>
              <a:ahLst/>
              <a:cxnLst/>
              <a:rect l="l" t="t" r="r" b="b"/>
              <a:pathLst>
                <a:path w="648" h="412" extrusionOk="0">
                  <a:moveTo>
                    <a:pt x="567" y="1"/>
                  </a:moveTo>
                  <a:cubicBezTo>
                    <a:pt x="387" y="105"/>
                    <a:pt x="196" y="192"/>
                    <a:pt x="0" y="261"/>
                  </a:cubicBezTo>
                  <a:lnTo>
                    <a:pt x="54" y="411"/>
                  </a:lnTo>
                  <a:cubicBezTo>
                    <a:pt x="257" y="338"/>
                    <a:pt x="456" y="250"/>
                    <a:pt x="647" y="139"/>
                  </a:cubicBezTo>
                  <a:lnTo>
                    <a:pt x="5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4"/>
            <p:cNvSpPr/>
            <p:nvPr/>
          </p:nvSpPr>
          <p:spPr>
            <a:xfrm>
              <a:off x="10084358" y="3326408"/>
              <a:ext cx="53989" cy="55541"/>
            </a:xfrm>
            <a:custGeom>
              <a:avLst/>
              <a:gdLst/>
              <a:ahLst/>
              <a:cxnLst/>
              <a:rect l="l" t="t" r="r" b="b"/>
              <a:pathLst>
                <a:path w="556" h="572" extrusionOk="0">
                  <a:moveTo>
                    <a:pt x="430" y="1"/>
                  </a:moveTo>
                  <a:cubicBezTo>
                    <a:pt x="303" y="161"/>
                    <a:pt x="158" y="315"/>
                    <a:pt x="0" y="448"/>
                  </a:cubicBezTo>
                  <a:lnTo>
                    <a:pt x="103" y="572"/>
                  </a:lnTo>
                  <a:cubicBezTo>
                    <a:pt x="269" y="425"/>
                    <a:pt x="421" y="269"/>
                    <a:pt x="556" y="100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4"/>
            <p:cNvSpPr/>
            <p:nvPr/>
          </p:nvSpPr>
          <p:spPr>
            <a:xfrm>
              <a:off x="10159125" y="3219988"/>
              <a:ext cx="37676" cy="62921"/>
            </a:xfrm>
            <a:custGeom>
              <a:avLst/>
              <a:gdLst/>
              <a:ahLst/>
              <a:cxnLst/>
              <a:rect l="l" t="t" r="r" b="b"/>
              <a:pathLst>
                <a:path w="388" h="648" extrusionOk="0">
                  <a:moveTo>
                    <a:pt x="238" y="0"/>
                  </a:moveTo>
                  <a:cubicBezTo>
                    <a:pt x="177" y="196"/>
                    <a:pt x="97" y="391"/>
                    <a:pt x="0" y="575"/>
                  </a:cubicBezTo>
                  <a:lnTo>
                    <a:pt x="143" y="648"/>
                  </a:lnTo>
                  <a:cubicBezTo>
                    <a:pt x="242" y="456"/>
                    <a:pt x="327" y="253"/>
                    <a:pt x="387" y="46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4"/>
            <p:cNvSpPr/>
            <p:nvPr/>
          </p:nvSpPr>
          <p:spPr>
            <a:xfrm>
              <a:off x="10194081" y="3099100"/>
              <a:ext cx="17284" cy="63309"/>
            </a:xfrm>
            <a:custGeom>
              <a:avLst/>
              <a:gdLst/>
              <a:ahLst/>
              <a:cxnLst/>
              <a:rect l="l" t="t" r="r" b="b"/>
              <a:pathLst>
                <a:path w="178" h="652" extrusionOk="0">
                  <a:moveTo>
                    <a:pt x="165" y="0"/>
                  </a:moveTo>
                  <a:lnTo>
                    <a:pt x="8" y="12"/>
                  </a:lnTo>
                  <a:cubicBezTo>
                    <a:pt x="16" y="104"/>
                    <a:pt x="20" y="191"/>
                    <a:pt x="20" y="283"/>
                  </a:cubicBezTo>
                  <a:cubicBezTo>
                    <a:pt x="20" y="398"/>
                    <a:pt x="12" y="518"/>
                    <a:pt x="1" y="636"/>
                  </a:cubicBezTo>
                  <a:lnTo>
                    <a:pt x="158" y="651"/>
                  </a:lnTo>
                  <a:cubicBezTo>
                    <a:pt x="173" y="529"/>
                    <a:pt x="177" y="407"/>
                    <a:pt x="177" y="283"/>
                  </a:cubicBezTo>
                  <a:cubicBezTo>
                    <a:pt x="177" y="188"/>
                    <a:pt x="173" y="92"/>
                    <a:pt x="1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4"/>
            <p:cNvSpPr/>
            <p:nvPr/>
          </p:nvSpPr>
          <p:spPr>
            <a:xfrm>
              <a:off x="10162815" y="2977435"/>
              <a:ext cx="36511" cy="63309"/>
            </a:xfrm>
            <a:custGeom>
              <a:avLst/>
              <a:gdLst/>
              <a:ahLst/>
              <a:cxnLst/>
              <a:rect l="l" t="t" r="r" b="b"/>
              <a:pathLst>
                <a:path w="376" h="652" extrusionOk="0">
                  <a:moveTo>
                    <a:pt x="142" y="0"/>
                  </a:moveTo>
                  <a:lnTo>
                    <a:pt x="1" y="73"/>
                  </a:lnTo>
                  <a:cubicBezTo>
                    <a:pt x="93" y="257"/>
                    <a:pt x="165" y="452"/>
                    <a:pt x="223" y="652"/>
                  </a:cubicBezTo>
                  <a:lnTo>
                    <a:pt x="376" y="609"/>
                  </a:lnTo>
                  <a:cubicBezTo>
                    <a:pt x="319" y="402"/>
                    <a:pt x="238" y="195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4"/>
            <p:cNvSpPr/>
            <p:nvPr/>
          </p:nvSpPr>
          <p:spPr>
            <a:xfrm>
              <a:off x="10090282" y="2876937"/>
              <a:ext cx="53309" cy="56318"/>
            </a:xfrm>
            <a:custGeom>
              <a:avLst/>
              <a:gdLst/>
              <a:ahLst/>
              <a:cxnLst/>
              <a:rect l="l" t="t" r="r" b="b"/>
              <a:pathLst>
                <a:path w="549" h="580" extrusionOk="0">
                  <a:moveTo>
                    <a:pt x="108" y="1"/>
                  </a:moveTo>
                  <a:lnTo>
                    <a:pt x="1" y="120"/>
                  </a:lnTo>
                  <a:cubicBezTo>
                    <a:pt x="154" y="257"/>
                    <a:pt x="295" y="410"/>
                    <a:pt x="418" y="579"/>
                  </a:cubicBezTo>
                  <a:lnTo>
                    <a:pt x="548" y="479"/>
                  </a:lnTo>
                  <a:cubicBezTo>
                    <a:pt x="415" y="307"/>
                    <a:pt x="269" y="146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4"/>
            <p:cNvSpPr/>
            <p:nvPr/>
          </p:nvSpPr>
          <p:spPr>
            <a:xfrm>
              <a:off x="9987647" y="2811104"/>
              <a:ext cx="62631" cy="40976"/>
            </a:xfrm>
            <a:custGeom>
              <a:avLst/>
              <a:gdLst/>
              <a:ahLst/>
              <a:cxnLst/>
              <a:rect l="l" t="t" r="r" b="b"/>
              <a:pathLst>
                <a:path w="645" h="422" extrusionOk="0">
                  <a:moveTo>
                    <a:pt x="57" y="0"/>
                  </a:moveTo>
                  <a:lnTo>
                    <a:pt x="0" y="150"/>
                  </a:lnTo>
                  <a:cubicBezTo>
                    <a:pt x="195" y="223"/>
                    <a:pt x="383" y="315"/>
                    <a:pt x="559" y="421"/>
                  </a:cubicBezTo>
                  <a:lnTo>
                    <a:pt x="644" y="288"/>
                  </a:lnTo>
                  <a:cubicBezTo>
                    <a:pt x="456" y="173"/>
                    <a:pt x="261" y="77"/>
                    <a:pt x="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4"/>
            <p:cNvSpPr/>
            <p:nvPr/>
          </p:nvSpPr>
          <p:spPr>
            <a:xfrm>
              <a:off x="9868894" y="2789451"/>
              <a:ext cx="63408" cy="20197"/>
            </a:xfrm>
            <a:custGeom>
              <a:avLst/>
              <a:gdLst/>
              <a:ahLst/>
              <a:cxnLst/>
              <a:rect l="l" t="t" r="r" b="b"/>
              <a:pathLst>
                <a:path w="653" h="208" extrusionOk="0">
                  <a:moveTo>
                    <a:pt x="0" y="1"/>
                  </a:moveTo>
                  <a:lnTo>
                    <a:pt x="0" y="162"/>
                  </a:lnTo>
                  <a:lnTo>
                    <a:pt x="58" y="162"/>
                  </a:lnTo>
                  <a:cubicBezTo>
                    <a:pt x="246" y="162"/>
                    <a:pt x="437" y="177"/>
                    <a:pt x="621" y="208"/>
                  </a:cubicBezTo>
                  <a:lnTo>
                    <a:pt x="652" y="51"/>
                  </a:lnTo>
                  <a:cubicBezTo>
                    <a:pt x="456" y="20"/>
                    <a:pt x="258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4"/>
            <p:cNvSpPr/>
            <p:nvPr/>
          </p:nvSpPr>
          <p:spPr>
            <a:xfrm>
              <a:off x="9744994" y="2789451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4"/>
            <p:cNvSpPr/>
            <p:nvPr/>
          </p:nvSpPr>
          <p:spPr>
            <a:xfrm>
              <a:off x="9621095" y="2789451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4"/>
            <p:cNvSpPr/>
            <p:nvPr/>
          </p:nvSpPr>
          <p:spPr>
            <a:xfrm>
              <a:off x="9497196" y="2789451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4"/>
            <p:cNvSpPr/>
            <p:nvPr/>
          </p:nvSpPr>
          <p:spPr>
            <a:xfrm>
              <a:off x="9373296" y="2789451"/>
              <a:ext cx="61854" cy="1573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4"/>
            <p:cNvSpPr/>
            <p:nvPr/>
          </p:nvSpPr>
          <p:spPr>
            <a:xfrm>
              <a:off x="9249397" y="2789451"/>
              <a:ext cx="61854" cy="1573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4"/>
            <p:cNvSpPr/>
            <p:nvPr/>
          </p:nvSpPr>
          <p:spPr>
            <a:xfrm>
              <a:off x="9125497" y="2789451"/>
              <a:ext cx="61854" cy="1573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4"/>
            <p:cNvSpPr/>
            <p:nvPr/>
          </p:nvSpPr>
          <p:spPr>
            <a:xfrm>
              <a:off x="9001598" y="2789451"/>
              <a:ext cx="61854" cy="1573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4"/>
            <p:cNvSpPr/>
            <p:nvPr/>
          </p:nvSpPr>
          <p:spPr>
            <a:xfrm>
              <a:off x="8877601" y="2789451"/>
              <a:ext cx="61951" cy="15730"/>
            </a:xfrm>
            <a:custGeom>
              <a:avLst/>
              <a:gdLst/>
              <a:ahLst/>
              <a:cxnLst/>
              <a:rect l="l" t="t" r="r" b="b"/>
              <a:pathLst>
                <a:path w="638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4"/>
            <p:cNvSpPr/>
            <p:nvPr/>
          </p:nvSpPr>
          <p:spPr>
            <a:xfrm>
              <a:off x="8753799" y="2789451"/>
              <a:ext cx="61854" cy="1573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4"/>
            <p:cNvSpPr/>
            <p:nvPr/>
          </p:nvSpPr>
          <p:spPr>
            <a:xfrm>
              <a:off x="8629511" y="2789451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4"/>
            <p:cNvSpPr/>
            <p:nvPr/>
          </p:nvSpPr>
          <p:spPr>
            <a:xfrm>
              <a:off x="8505223" y="2773818"/>
              <a:ext cx="63699" cy="28742"/>
            </a:xfrm>
            <a:custGeom>
              <a:avLst/>
              <a:gdLst/>
              <a:ahLst/>
              <a:cxnLst/>
              <a:rect l="l" t="t" r="r" b="b"/>
              <a:pathLst>
                <a:path w="656" h="296" extrusionOk="0">
                  <a:moveTo>
                    <a:pt x="47" y="1"/>
                  </a:moveTo>
                  <a:lnTo>
                    <a:pt x="1" y="154"/>
                  </a:lnTo>
                  <a:cubicBezTo>
                    <a:pt x="203" y="220"/>
                    <a:pt x="419" y="269"/>
                    <a:pt x="636" y="296"/>
                  </a:cubicBezTo>
                  <a:lnTo>
                    <a:pt x="656" y="135"/>
                  </a:lnTo>
                  <a:cubicBezTo>
                    <a:pt x="449" y="112"/>
                    <a:pt x="246" y="66"/>
                    <a:pt x="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4"/>
            <p:cNvSpPr/>
            <p:nvPr/>
          </p:nvSpPr>
          <p:spPr>
            <a:xfrm>
              <a:off x="8394724" y="2716238"/>
              <a:ext cx="59621" cy="47288"/>
            </a:xfrm>
            <a:custGeom>
              <a:avLst/>
              <a:gdLst/>
              <a:ahLst/>
              <a:cxnLst/>
              <a:rect l="l" t="t" r="r" b="b"/>
              <a:pathLst>
                <a:path w="614" h="487" extrusionOk="0">
                  <a:moveTo>
                    <a:pt x="100" y="0"/>
                  </a:moveTo>
                  <a:lnTo>
                    <a:pt x="0" y="123"/>
                  </a:lnTo>
                  <a:cubicBezTo>
                    <a:pt x="165" y="261"/>
                    <a:pt x="349" y="383"/>
                    <a:pt x="537" y="487"/>
                  </a:cubicBezTo>
                  <a:lnTo>
                    <a:pt x="614" y="349"/>
                  </a:lnTo>
                  <a:cubicBezTo>
                    <a:pt x="434" y="249"/>
                    <a:pt x="261" y="13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4"/>
            <p:cNvSpPr/>
            <p:nvPr/>
          </p:nvSpPr>
          <p:spPr>
            <a:xfrm>
              <a:off x="8314034" y="2623509"/>
              <a:ext cx="47677" cy="59717"/>
            </a:xfrm>
            <a:custGeom>
              <a:avLst/>
              <a:gdLst/>
              <a:ahLst/>
              <a:cxnLst/>
              <a:rect l="l" t="t" r="r" b="b"/>
              <a:pathLst>
                <a:path w="491" h="615" extrusionOk="0">
                  <a:moveTo>
                    <a:pt x="142" y="1"/>
                  </a:moveTo>
                  <a:lnTo>
                    <a:pt x="0" y="77"/>
                  </a:lnTo>
                  <a:cubicBezTo>
                    <a:pt x="108" y="266"/>
                    <a:pt x="230" y="450"/>
                    <a:pt x="368" y="614"/>
                  </a:cubicBezTo>
                  <a:lnTo>
                    <a:pt x="490" y="514"/>
                  </a:lnTo>
                  <a:cubicBezTo>
                    <a:pt x="361" y="353"/>
                    <a:pt x="241" y="18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4"/>
            <p:cNvSpPr/>
            <p:nvPr/>
          </p:nvSpPr>
          <p:spPr>
            <a:xfrm>
              <a:off x="8274903" y="2509321"/>
              <a:ext cx="28742" cy="63698"/>
            </a:xfrm>
            <a:custGeom>
              <a:avLst/>
              <a:gdLst/>
              <a:ahLst/>
              <a:cxnLst/>
              <a:rect l="l" t="t" r="r" b="b"/>
              <a:pathLst>
                <a:path w="296" h="656" extrusionOk="0">
                  <a:moveTo>
                    <a:pt x="158" y="1"/>
                  </a:moveTo>
                  <a:lnTo>
                    <a:pt x="0" y="20"/>
                  </a:lnTo>
                  <a:cubicBezTo>
                    <a:pt x="28" y="234"/>
                    <a:pt x="78" y="449"/>
                    <a:pt x="143" y="655"/>
                  </a:cubicBezTo>
                  <a:lnTo>
                    <a:pt x="295" y="606"/>
                  </a:lnTo>
                  <a:cubicBezTo>
                    <a:pt x="230" y="411"/>
                    <a:pt x="184" y="204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4"/>
            <p:cNvSpPr/>
            <p:nvPr/>
          </p:nvSpPr>
          <p:spPr>
            <a:xfrm>
              <a:off x="8272669" y="2385422"/>
              <a:ext cx="25052" cy="63406"/>
            </a:xfrm>
            <a:custGeom>
              <a:avLst/>
              <a:gdLst/>
              <a:ahLst/>
              <a:cxnLst/>
              <a:rect l="l" t="t" r="r" b="b"/>
              <a:pathLst>
                <a:path w="258" h="653" extrusionOk="0">
                  <a:moveTo>
                    <a:pt x="101" y="0"/>
                  </a:moveTo>
                  <a:cubicBezTo>
                    <a:pt x="46" y="212"/>
                    <a:pt x="16" y="426"/>
                    <a:pt x="0" y="644"/>
                  </a:cubicBezTo>
                  <a:lnTo>
                    <a:pt x="161" y="652"/>
                  </a:lnTo>
                  <a:cubicBezTo>
                    <a:pt x="173" y="445"/>
                    <a:pt x="204" y="238"/>
                    <a:pt x="258" y="39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4"/>
            <p:cNvSpPr/>
            <p:nvPr/>
          </p:nvSpPr>
          <p:spPr>
            <a:xfrm>
              <a:off x="8303547" y="2271137"/>
              <a:ext cx="44764" cy="61173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1"/>
                  </a:moveTo>
                  <a:cubicBezTo>
                    <a:pt x="204" y="177"/>
                    <a:pt x="92" y="365"/>
                    <a:pt x="0" y="561"/>
                  </a:cubicBezTo>
                  <a:lnTo>
                    <a:pt x="147" y="630"/>
                  </a:lnTo>
                  <a:cubicBezTo>
                    <a:pt x="234" y="441"/>
                    <a:pt x="342" y="262"/>
                    <a:pt x="460" y="93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4"/>
            <p:cNvSpPr/>
            <p:nvPr/>
          </p:nvSpPr>
          <p:spPr>
            <a:xfrm>
              <a:off x="8377537" y="2184427"/>
              <a:ext cx="58164" cy="50395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5" y="1"/>
                  </a:moveTo>
                  <a:cubicBezTo>
                    <a:pt x="331" y="116"/>
                    <a:pt x="158" y="254"/>
                    <a:pt x="1" y="404"/>
                  </a:cubicBezTo>
                  <a:lnTo>
                    <a:pt x="108" y="519"/>
                  </a:lnTo>
                  <a:cubicBezTo>
                    <a:pt x="262" y="377"/>
                    <a:pt x="427" y="246"/>
                    <a:pt x="599" y="135"/>
                  </a:cubicBezTo>
                  <a:lnTo>
                    <a:pt x="5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4"/>
            <p:cNvSpPr/>
            <p:nvPr/>
          </p:nvSpPr>
          <p:spPr>
            <a:xfrm>
              <a:off x="8483667" y="2137237"/>
              <a:ext cx="63699" cy="32528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0"/>
                  </a:moveTo>
                  <a:cubicBezTo>
                    <a:pt x="411" y="43"/>
                    <a:pt x="200" y="108"/>
                    <a:pt x="0" y="188"/>
                  </a:cubicBezTo>
                  <a:lnTo>
                    <a:pt x="57" y="334"/>
                  </a:lnTo>
                  <a:cubicBezTo>
                    <a:pt x="253" y="257"/>
                    <a:pt x="453" y="200"/>
                    <a:pt x="655" y="158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4"/>
            <p:cNvSpPr/>
            <p:nvPr/>
          </p:nvSpPr>
          <p:spPr>
            <a:xfrm>
              <a:off x="9846561" y="2129469"/>
              <a:ext cx="63020" cy="17575"/>
            </a:xfrm>
            <a:custGeom>
              <a:avLst/>
              <a:gdLst/>
              <a:ahLst/>
              <a:cxnLst/>
              <a:rect l="l" t="t" r="r" b="b"/>
              <a:pathLst>
                <a:path w="649" h="181" extrusionOk="0">
                  <a:moveTo>
                    <a:pt x="629" y="0"/>
                  </a:moveTo>
                  <a:cubicBezTo>
                    <a:pt x="518" y="11"/>
                    <a:pt x="403" y="20"/>
                    <a:pt x="288" y="20"/>
                  </a:cubicBezTo>
                  <a:lnTo>
                    <a:pt x="0" y="20"/>
                  </a:lnTo>
                  <a:lnTo>
                    <a:pt x="0" y="181"/>
                  </a:lnTo>
                  <a:lnTo>
                    <a:pt x="288" y="181"/>
                  </a:lnTo>
                  <a:cubicBezTo>
                    <a:pt x="407" y="181"/>
                    <a:pt x="529" y="172"/>
                    <a:pt x="649" y="161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4"/>
            <p:cNvSpPr/>
            <p:nvPr/>
          </p:nvSpPr>
          <p:spPr>
            <a:xfrm>
              <a:off x="9722662" y="2131314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4"/>
            <p:cNvSpPr/>
            <p:nvPr/>
          </p:nvSpPr>
          <p:spPr>
            <a:xfrm>
              <a:off x="9598762" y="2131314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4"/>
            <p:cNvSpPr/>
            <p:nvPr/>
          </p:nvSpPr>
          <p:spPr>
            <a:xfrm>
              <a:off x="9474863" y="2131314"/>
              <a:ext cx="62243" cy="1573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4"/>
            <p:cNvSpPr/>
            <p:nvPr/>
          </p:nvSpPr>
          <p:spPr>
            <a:xfrm>
              <a:off x="9350963" y="2131314"/>
              <a:ext cx="61854" cy="1573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4"/>
            <p:cNvSpPr/>
            <p:nvPr/>
          </p:nvSpPr>
          <p:spPr>
            <a:xfrm>
              <a:off x="9227064" y="2131314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4"/>
            <p:cNvSpPr/>
            <p:nvPr/>
          </p:nvSpPr>
          <p:spPr>
            <a:xfrm>
              <a:off x="9103164" y="2131314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4"/>
            <p:cNvSpPr/>
            <p:nvPr/>
          </p:nvSpPr>
          <p:spPr>
            <a:xfrm>
              <a:off x="8979265" y="2131314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4"/>
            <p:cNvSpPr/>
            <p:nvPr/>
          </p:nvSpPr>
          <p:spPr>
            <a:xfrm>
              <a:off x="8855366" y="2131314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4"/>
            <p:cNvSpPr/>
            <p:nvPr/>
          </p:nvSpPr>
          <p:spPr>
            <a:xfrm>
              <a:off x="8731466" y="2131314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4"/>
            <p:cNvSpPr/>
            <p:nvPr/>
          </p:nvSpPr>
          <p:spPr>
            <a:xfrm>
              <a:off x="8607178" y="2131314"/>
              <a:ext cx="62243" cy="15342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1"/>
                  </a:moveTo>
                  <a:lnTo>
                    <a:pt x="4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4"/>
            <p:cNvSpPr/>
            <p:nvPr/>
          </p:nvSpPr>
          <p:spPr>
            <a:xfrm>
              <a:off x="9967062" y="2094805"/>
              <a:ext cx="63117" cy="37675"/>
            </a:xfrm>
            <a:custGeom>
              <a:avLst/>
              <a:gdLst/>
              <a:ahLst/>
              <a:cxnLst/>
              <a:rect l="l" t="t" r="r" b="b"/>
              <a:pathLst>
                <a:path w="650" h="388" extrusionOk="0">
                  <a:moveTo>
                    <a:pt x="576" y="1"/>
                  </a:moveTo>
                  <a:cubicBezTo>
                    <a:pt x="392" y="96"/>
                    <a:pt x="197" y="177"/>
                    <a:pt x="1" y="239"/>
                  </a:cubicBezTo>
                  <a:lnTo>
                    <a:pt x="47" y="388"/>
                  </a:lnTo>
                  <a:cubicBezTo>
                    <a:pt x="254" y="326"/>
                    <a:pt x="457" y="246"/>
                    <a:pt x="649" y="142"/>
                  </a:cubicBezTo>
                  <a:lnTo>
                    <a:pt x="5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4"/>
            <p:cNvSpPr/>
            <p:nvPr/>
          </p:nvSpPr>
          <p:spPr>
            <a:xfrm>
              <a:off x="10073483" y="2020427"/>
              <a:ext cx="55640" cy="53988"/>
            </a:xfrm>
            <a:custGeom>
              <a:avLst/>
              <a:gdLst/>
              <a:ahLst/>
              <a:cxnLst/>
              <a:rect l="l" t="t" r="r" b="b"/>
              <a:pathLst>
                <a:path w="573" h="556" extrusionOk="0">
                  <a:moveTo>
                    <a:pt x="453" y="1"/>
                  </a:moveTo>
                  <a:cubicBezTo>
                    <a:pt x="316" y="158"/>
                    <a:pt x="166" y="299"/>
                    <a:pt x="1" y="430"/>
                  </a:cubicBezTo>
                  <a:lnTo>
                    <a:pt x="100" y="556"/>
                  </a:lnTo>
                  <a:cubicBezTo>
                    <a:pt x="270" y="418"/>
                    <a:pt x="430" y="269"/>
                    <a:pt x="572" y="104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4"/>
            <p:cNvSpPr/>
            <p:nvPr/>
          </p:nvSpPr>
          <p:spPr>
            <a:xfrm>
              <a:off x="10152426" y="1916240"/>
              <a:ext cx="39909" cy="62921"/>
            </a:xfrm>
            <a:custGeom>
              <a:avLst/>
              <a:gdLst/>
              <a:ahLst/>
              <a:cxnLst/>
              <a:rect l="l" t="t" r="r" b="b"/>
              <a:pathLst>
                <a:path w="411" h="648" extrusionOk="0">
                  <a:moveTo>
                    <a:pt x="261" y="0"/>
                  </a:moveTo>
                  <a:cubicBezTo>
                    <a:pt x="192" y="196"/>
                    <a:pt x="104" y="387"/>
                    <a:pt x="0" y="568"/>
                  </a:cubicBezTo>
                  <a:lnTo>
                    <a:pt x="138" y="648"/>
                  </a:lnTo>
                  <a:cubicBezTo>
                    <a:pt x="249" y="460"/>
                    <a:pt x="341" y="261"/>
                    <a:pt x="410" y="55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4"/>
            <p:cNvSpPr/>
            <p:nvPr/>
          </p:nvSpPr>
          <p:spPr>
            <a:xfrm>
              <a:off x="10192236" y="1809820"/>
              <a:ext cx="19129" cy="63406"/>
            </a:xfrm>
            <a:custGeom>
              <a:avLst/>
              <a:gdLst/>
              <a:ahLst/>
              <a:cxnLst/>
              <a:rect l="l" t="t" r="r" b="b"/>
              <a:pathLst>
                <a:path w="197" h="653" extrusionOk="0">
                  <a:moveTo>
                    <a:pt x="196" y="1"/>
                  </a:moveTo>
                  <a:lnTo>
                    <a:pt x="35" y="8"/>
                  </a:lnTo>
                  <a:cubicBezTo>
                    <a:pt x="35" y="51"/>
                    <a:pt x="39" y="93"/>
                    <a:pt x="39" y="134"/>
                  </a:cubicBezTo>
                  <a:cubicBezTo>
                    <a:pt x="39" y="300"/>
                    <a:pt x="23" y="464"/>
                    <a:pt x="0" y="629"/>
                  </a:cubicBezTo>
                  <a:lnTo>
                    <a:pt x="157" y="652"/>
                  </a:lnTo>
                  <a:cubicBezTo>
                    <a:pt x="184" y="484"/>
                    <a:pt x="196" y="307"/>
                    <a:pt x="196" y="134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4"/>
            <p:cNvSpPr/>
            <p:nvPr/>
          </p:nvSpPr>
          <p:spPr>
            <a:xfrm>
              <a:off x="10203403" y="1659510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0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4"/>
            <p:cNvSpPr/>
            <p:nvPr/>
          </p:nvSpPr>
          <p:spPr>
            <a:xfrm>
              <a:off x="10203403" y="1535612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61" y="6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4"/>
            <p:cNvSpPr/>
            <p:nvPr/>
          </p:nvSpPr>
          <p:spPr>
            <a:xfrm>
              <a:off x="10203403" y="1411714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0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4"/>
            <p:cNvSpPr/>
            <p:nvPr/>
          </p:nvSpPr>
          <p:spPr>
            <a:xfrm>
              <a:off x="10203403" y="1287816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1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4"/>
            <p:cNvSpPr/>
            <p:nvPr/>
          </p:nvSpPr>
          <p:spPr>
            <a:xfrm>
              <a:off x="10203403" y="1163917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0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4"/>
            <p:cNvSpPr/>
            <p:nvPr/>
          </p:nvSpPr>
          <p:spPr>
            <a:xfrm>
              <a:off x="10203403" y="1040019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1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4"/>
            <p:cNvSpPr/>
            <p:nvPr/>
          </p:nvSpPr>
          <p:spPr>
            <a:xfrm>
              <a:off x="10203403" y="916121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0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4"/>
            <p:cNvSpPr/>
            <p:nvPr/>
          </p:nvSpPr>
          <p:spPr>
            <a:xfrm>
              <a:off x="10203403" y="791834"/>
              <a:ext cx="15731" cy="62144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0" y="1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4"/>
            <p:cNvSpPr/>
            <p:nvPr/>
          </p:nvSpPr>
          <p:spPr>
            <a:xfrm>
              <a:off x="10203403" y="667936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0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4"/>
            <p:cNvSpPr/>
            <p:nvPr/>
          </p:nvSpPr>
          <p:spPr>
            <a:xfrm>
              <a:off x="10203403" y="544038"/>
              <a:ext cx="15731" cy="62144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0" y="1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4"/>
            <p:cNvSpPr/>
            <p:nvPr/>
          </p:nvSpPr>
          <p:spPr>
            <a:xfrm>
              <a:off x="10203403" y="420139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0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4"/>
            <p:cNvSpPr/>
            <p:nvPr/>
          </p:nvSpPr>
          <p:spPr>
            <a:xfrm>
              <a:off x="10203403" y="296241"/>
              <a:ext cx="15731" cy="62144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0" y="1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4"/>
            <p:cNvSpPr/>
            <p:nvPr/>
          </p:nvSpPr>
          <p:spPr>
            <a:xfrm>
              <a:off x="10203403" y="172343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0"/>
                  </a:moveTo>
                  <a:lnTo>
                    <a:pt x="0" y="640"/>
                  </a:lnTo>
                  <a:lnTo>
                    <a:pt x="161" y="640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4"/>
            <p:cNvSpPr/>
            <p:nvPr/>
          </p:nvSpPr>
          <p:spPr>
            <a:xfrm>
              <a:off x="10203403" y="11935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1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4"/>
            <p:cNvSpPr/>
            <p:nvPr/>
          </p:nvSpPr>
          <p:spPr>
            <a:xfrm>
              <a:off x="10203403" y="-111963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1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4"/>
            <p:cNvSpPr/>
            <p:nvPr/>
          </p:nvSpPr>
          <p:spPr>
            <a:xfrm>
              <a:off x="10203403" y="-236250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61" y="6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4"/>
            <p:cNvSpPr/>
            <p:nvPr/>
          </p:nvSpPr>
          <p:spPr>
            <a:xfrm>
              <a:off x="10203403" y="-360051"/>
              <a:ext cx="15731" cy="62144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0" y="0"/>
                  </a:moveTo>
                  <a:lnTo>
                    <a:pt x="0" y="639"/>
                  </a:lnTo>
                  <a:lnTo>
                    <a:pt x="161" y="63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4"/>
            <p:cNvSpPr/>
            <p:nvPr/>
          </p:nvSpPr>
          <p:spPr>
            <a:xfrm>
              <a:off x="10203403" y="-484046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61" y="6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4"/>
            <p:cNvSpPr/>
            <p:nvPr/>
          </p:nvSpPr>
          <p:spPr>
            <a:xfrm>
              <a:off x="10203403" y="-607847"/>
              <a:ext cx="15731" cy="62144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0" y="0"/>
                  </a:moveTo>
                  <a:lnTo>
                    <a:pt x="0" y="639"/>
                  </a:lnTo>
                  <a:lnTo>
                    <a:pt x="161" y="63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4"/>
            <p:cNvSpPr/>
            <p:nvPr/>
          </p:nvSpPr>
          <p:spPr>
            <a:xfrm>
              <a:off x="10203403" y="-731843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61" y="6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4"/>
            <p:cNvSpPr/>
            <p:nvPr/>
          </p:nvSpPr>
          <p:spPr>
            <a:xfrm>
              <a:off x="10203403" y="-855644"/>
              <a:ext cx="15731" cy="62144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0" y="0"/>
                  </a:moveTo>
                  <a:lnTo>
                    <a:pt x="0" y="639"/>
                  </a:lnTo>
                  <a:lnTo>
                    <a:pt x="161" y="639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4"/>
            <p:cNvSpPr/>
            <p:nvPr/>
          </p:nvSpPr>
          <p:spPr>
            <a:xfrm>
              <a:off x="10203403" y="-979639"/>
              <a:ext cx="15731" cy="62241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0" y="1"/>
                  </a:moveTo>
                  <a:lnTo>
                    <a:pt x="0" y="641"/>
                  </a:lnTo>
                  <a:lnTo>
                    <a:pt x="161" y="641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4"/>
            <p:cNvSpPr/>
            <p:nvPr/>
          </p:nvSpPr>
          <p:spPr>
            <a:xfrm>
              <a:off x="10203403" y="-1103440"/>
              <a:ext cx="15731" cy="61756"/>
            </a:xfrm>
            <a:custGeom>
              <a:avLst/>
              <a:gdLst/>
              <a:ahLst/>
              <a:cxnLst/>
              <a:rect l="l" t="t" r="r" b="b"/>
              <a:pathLst>
                <a:path w="162" h="636" extrusionOk="0">
                  <a:moveTo>
                    <a:pt x="0" y="0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4"/>
            <p:cNvSpPr/>
            <p:nvPr/>
          </p:nvSpPr>
          <p:spPr>
            <a:xfrm>
              <a:off x="10203403" y="-1227436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1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4"/>
            <p:cNvSpPr/>
            <p:nvPr/>
          </p:nvSpPr>
          <p:spPr>
            <a:xfrm>
              <a:off x="10203403" y="-1351334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1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4"/>
            <p:cNvSpPr/>
            <p:nvPr/>
          </p:nvSpPr>
          <p:spPr>
            <a:xfrm>
              <a:off x="10203403" y="-1475232"/>
              <a:ext cx="15731" cy="61853"/>
            </a:xfrm>
            <a:custGeom>
              <a:avLst/>
              <a:gdLst/>
              <a:ahLst/>
              <a:cxnLst/>
              <a:rect l="l" t="t" r="r" b="b"/>
              <a:pathLst>
                <a:path w="162" h="637" extrusionOk="0">
                  <a:moveTo>
                    <a:pt x="0" y="0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4"/>
            <p:cNvSpPr/>
            <p:nvPr/>
          </p:nvSpPr>
          <p:spPr>
            <a:xfrm>
              <a:off x="10203403" y="-1586896"/>
              <a:ext cx="15731" cy="61950"/>
            </a:xfrm>
            <a:custGeom>
              <a:avLst/>
              <a:gdLst/>
              <a:ahLst/>
              <a:cxnLst/>
              <a:rect l="l" t="t" r="r" b="b"/>
              <a:pathLst>
                <a:path w="162" h="638" extrusionOk="0">
                  <a:moveTo>
                    <a:pt x="0" y="1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4"/>
            <p:cNvSpPr/>
            <p:nvPr/>
          </p:nvSpPr>
          <p:spPr>
            <a:xfrm>
              <a:off x="10203403" y="-1710697"/>
              <a:ext cx="15731" cy="61756"/>
            </a:xfrm>
            <a:custGeom>
              <a:avLst/>
              <a:gdLst/>
              <a:ahLst/>
              <a:cxnLst/>
              <a:rect l="l" t="t" r="r" b="b"/>
              <a:pathLst>
                <a:path w="162" h="636" extrusionOk="0">
                  <a:moveTo>
                    <a:pt x="0" y="0"/>
                  </a:moveTo>
                  <a:lnTo>
                    <a:pt x="0" y="636"/>
                  </a:lnTo>
                  <a:lnTo>
                    <a:pt x="161" y="63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4"/>
            <p:cNvSpPr/>
            <p:nvPr/>
          </p:nvSpPr>
          <p:spPr>
            <a:xfrm>
              <a:off x="10203403" y="-1834693"/>
              <a:ext cx="15731" cy="61950"/>
            </a:xfrm>
            <a:custGeom>
              <a:avLst/>
              <a:gdLst/>
              <a:ahLst/>
              <a:cxnLst/>
              <a:rect l="l" t="t" r="r" b="b"/>
              <a:pathLst>
                <a:path w="162" h="638" extrusionOk="0">
                  <a:moveTo>
                    <a:pt x="0" y="1"/>
                  </a:moveTo>
                  <a:lnTo>
                    <a:pt x="0" y="637"/>
                  </a:lnTo>
                  <a:lnTo>
                    <a:pt x="161" y="63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4"/>
            <p:cNvSpPr/>
            <p:nvPr/>
          </p:nvSpPr>
          <p:spPr>
            <a:xfrm>
              <a:off x="9492049" y="3448073"/>
              <a:ext cx="62146" cy="15342"/>
            </a:xfrm>
            <a:custGeom>
              <a:avLst/>
              <a:gdLst/>
              <a:ahLst/>
              <a:cxnLst/>
              <a:rect l="l" t="t" r="r" b="b"/>
              <a:pathLst>
                <a:path w="640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9" y="157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34"/>
            <p:cNvSpPr/>
            <p:nvPr/>
          </p:nvSpPr>
          <p:spPr>
            <a:xfrm>
              <a:off x="9368053" y="3448073"/>
              <a:ext cx="62243" cy="15342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4"/>
            <p:cNvSpPr/>
            <p:nvPr/>
          </p:nvSpPr>
          <p:spPr>
            <a:xfrm>
              <a:off x="9244250" y="3448073"/>
              <a:ext cx="62146" cy="15342"/>
            </a:xfrm>
            <a:custGeom>
              <a:avLst/>
              <a:gdLst/>
              <a:ahLst/>
              <a:cxnLst/>
              <a:rect l="l" t="t" r="r" b="b"/>
              <a:pathLst>
                <a:path w="640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9" y="157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4"/>
            <p:cNvSpPr/>
            <p:nvPr/>
          </p:nvSpPr>
          <p:spPr>
            <a:xfrm>
              <a:off x="9120254" y="3448073"/>
              <a:ext cx="62243" cy="15342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4"/>
            <p:cNvSpPr/>
            <p:nvPr/>
          </p:nvSpPr>
          <p:spPr>
            <a:xfrm>
              <a:off x="8996452" y="3448073"/>
              <a:ext cx="62146" cy="15342"/>
            </a:xfrm>
            <a:custGeom>
              <a:avLst/>
              <a:gdLst/>
              <a:ahLst/>
              <a:cxnLst/>
              <a:rect l="l" t="t" r="r" b="b"/>
              <a:pathLst>
                <a:path w="640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9" y="157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4"/>
            <p:cNvSpPr/>
            <p:nvPr/>
          </p:nvSpPr>
          <p:spPr>
            <a:xfrm>
              <a:off x="8872455" y="3448073"/>
              <a:ext cx="61951" cy="15342"/>
            </a:xfrm>
            <a:custGeom>
              <a:avLst/>
              <a:gdLst/>
              <a:ahLst/>
              <a:cxnLst/>
              <a:rect l="l" t="t" r="r" b="b"/>
              <a:pathLst>
                <a:path w="638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4"/>
            <p:cNvSpPr/>
            <p:nvPr/>
          </p:nvSpPr>
          <p:spPr>
            <a:xfrm>
              <a:off x="8748653" y="3448073"/>
              <a:ext cx="61757" cy="15342"/>
            </a:xfrm>
            <a:custGeom>
              <a:avLst/>
              <a:gdLst/>
              <a:ahLst/>
              <a:cxnLst/>
              <a:rect l="l" t="t" r="r" b="b"/>
              <a:pathLst>
                <a:path w="636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34"/>
            <p:cNvSpPr/>
            <p:nvPr/>
          </p:nvSpPr>
          <p:spPr>
            <a:xfrm>
              <a:off x="8624656" y="3448073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4"/>
            <p:cNvSpPr/>
            <p:nvPr/>
          </p:nvSpPr>
          <p:spPr>
            <a:xfrm>
              <a:off x="8500854" y="3448073"/>
              <a:ext cx="61757" cy="15342"/>
            </a:xfrm>
            <a:custGeom>
              <a:avLst/>
              <a:gdLst/>
              <a:ahLst/>
              <a:cxnLst/>
              <a:rect l="l" t="t" r="r" b="b"/>
              <a:pathLst>
                <a:path w="636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5" y="157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4"/>
            <p:cNvSpPr/>
            <p:nvPr/>
          </p:nvSpPr>
          <p:spPr>
            <a:xfrm>
              <a:off x="8376857" y="3448073"/>
              <a:ext cx="61854" cy="15342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34"/>
            <p:cNvSpPr/>
            <p:nvPr/>
          </p:nvSpPr>
          <p:spPr>
            <a:xfrm>
              <a:off x="8252570" y="3448073"/>
              <a:ext cx="62243" cy="15342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4"/>
            <p:cNvSpPr/>
            <p:nvPr/>
          </p:nvSpPr>
          <p:spPr>
            <a:xfrm>
              <a:off x="8168481" y="3448073"/>
              <a:ext cx="22431" cy="15342"/>
            </a:xfrm>
            <a:custGeom>
              <a:avLst/>
              <a:gdLst/>
              <a:ahLst/>
              <a:cxnLst/>
              <a:rect l="l" t="t" r="r" b="b"/>
              <a:pathLst>
                <a:path w="23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231" y="157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0" name="Google Shape;4320;p34"/>
          <p:cNvGrpSpPr/>
          <p:nvPr/>
        </p:nvGrpSpPr>
        <p:grpSpPr>
          <a:xfrm flipH="1">
            <a:off x="0" y="4648699"/>
            <a:ext cx="9143981" cy="494801"/>
            <a:chOff x="0" y="4648699"/>
            <a:chExt cx="9143981" cy="494801"/>
          </a:xfrm>
        </p:grpSpPr>
        <p:sp>
          <p:nvSpPr>
            <p:cNvPr id="4321" name="Google Shape;4321;p34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4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4"/>
            <p:cNvSpPr/>
            <p:nvPr/>
          </p:nvSpPr>
          <p:spPr>
            <a:xfrm>
              <a:off x="2040151" y="5071842"/>
              <a:ext cx="412580" cy="71658"/>
            </a:xfrm>
            <a:custGeom>
              <a:avLst/>
              <a:gdLst/>
              <a:ahLst/>
              <a:cxnLst/>
              <a:rect l="l" t="t" r="r" b="b"/>
              <a:pathLst>
                <a:path w="5664" h="686" extrusionOk="0">
                  <a:moveTo>
                    <a:pt x="153" y="1"/>
                  </a:moveTo>
                  <a:lnTo>
                    <a:pt x="0" y="686"/>
                  </a:lnTo>
                  <a:lnTo>
                    <a:pt x="5663" y="686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4"/>
            <p:cNvSpPr/>
            <p:nvPr/>
          </p:nvSpPr>
          <p:spPr>
            <a:xfrm>
              <a:off x="2061858" y="4945347"/>
              <a:ext cx="369093" cy="58078"/>
            </a:xfrm>
            <a:custGeom>
              <a:avLst/>
              <a:gdLst/>
              <a:ahLst/>
              <a:cxnLst/>
              <a:rect l="l" t="t" r="r" b="b"/>
              <a:pathLst>
                <a:path w="5067" h="556" extrusionOk="0">
                  <a:moveTo>
                    <a:pt x="123" y="0"/>
                  </a:moveTo>
                  <a:lnTo>
                    <a:pt x="1" y="556"/>
                  </a:lnTo>
                  <a:lnTo>
                    <a:pt x="5066" y="556"/>
                  </a:lnTo>
                  <a:lnTo>
                    <a:pt x="4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4"/>
            <p:cNvSpPr/>
            <p:nvPr/>
          </p:nvSpPr>
          <p:spPr>
            <a:xfrm>
              <a:off x="2079413" y="4842459"/>
              <a:ext cx="333619" cy="47319"/>
            </a:xfrm>
            <a:custGeom>
              <a:avLst/>
              <a:gdLst/>
              <a:ahLst/>
              <a:cxnLst/>
              <a:rect l="l" t="t" r="r" b="b"/>
              <a:pathLst>
                <a:path w="4580" h="453" extrusionOk="0">
                  <a:moveTo>
                    <a:pt x="105" y="0"/>
                  </a:moveTo>
                  <a:lnTo>
                    <a:pt x="1" y="453"/>
                  </a:lnTo>
                  <a:lnTo>
                    <a:pt x="4580" y="453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34"/>
            <p:cNvSpPr/>
            <p:nvPr/>
          </p:nvSpPr>
          <p:spPr>
            <a:xfrm>
              <a:off x="2093981" y="4756387"/>
              <a:ext cx="304627" cy="40112"/>
            </a:xfrm>
            <a:custGeom>
              <a:avLst/>
              <a:gdLst/>
              <a:ahLst/>
              <a:cxnLst/>
              <a:rect l="l" t="t" r="r" b="b"/>
              <a:pathLst>
                <a:path w="4182" h="384" extrusionOk="0">
                  <a:moveTo>
                    <a:pt x="89" y="0"/>
                  </a:moveTo>
                  <a:lnTo>
                    <a:pt x="0" y="384"/>
                  </a:lnTo>
                  <a:lnTo>
                    <a:pt x="4181" y="384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34"/>
            <p:cNvSpPr/>
            <p:nvPr/>
          </p:nvSpPr>
          <p:spPr>
            <a:xfrm>
              <a:off x="2106218" y="4684000"/>
              <a:ext cx="280007" cy="33635"/>
            </a:xfrm>
            <a:custGeom>
              <a:avLst/>
              <a:gdLst/>
              <a:ahLst/>
              <a:cxnLst/>
              <a:rect l="l" t="t" r="r" b="b"/>
              <a:pathLst>
                <a:path w="3844" h="322" extrusionOk="0">
                  <a:moveTo>
                    <a:pt x="73" y="0"/>
                  </a:moveTo>
                  <a:lnTo>
                    <a:pt x="1" y="322"/>
                  </a:lnTo>
                  <a:lnTo>
                    <a:pt x="3844" y="322"/>
                  </a:lnTo>
                  <a:lnTo>
                    <a:pt x="3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28" name="Google Shape;4328;p34"/>
            <p:cNvGrpSpPr/>
            <p:nvPr/>
          </p:nvGrpSpPr>
          <p:grpSpPr>
            <a:xfrm>
              <a:off x="37553" y="4771963"/>
              <a:ext cx="9104869" cy="16152"/>
              <a:chOff x="37553" y="4958838"/>
              <a:chExt cx="9104869" cy="16152"/>
            </a:xfrm>
          </p:grpSpPr>
          <p:sp>
            <p:nvSpPr>
              <p:cNvPr id="4329" name="Google Shape;4329;p34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34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34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34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34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34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34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34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34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34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34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34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34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34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34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34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34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34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34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34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34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34"/>
              <p:cNvSpPr/>
              <p:nvPr/>
            </p:nvSpPr>
            <p:spPr>
              <a:xfrm>
                <a:off x="2296291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34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34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34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4" name="Google Shape;4354;p34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4355" name="Google Shape;4355;p34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6" name="Google Shape;4356;p34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7" name="Google Shape;4357;p34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8" name="Google Shape;4358;p34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9" name="Google Shape;4359;p34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0" name="Google Shape;4360;p34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1" name="Google Shape;4361;p34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2" name="Google Shape;4362;p34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3" name="Google Shape;4363;p34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4" name="Google Shape;4364;p34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5" name="Google Shape;4365;p34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6" name="Google Shape;4366;p34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7" name="Google Shape;4367;p34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8" name="Google Shape;4368;p34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9" name="Google Shape;4369;p34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0" name="Google Shape;4370;p34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1" name="Google Shape;4371;p34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2" name="Google Shape;4372;p34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3" name="Google Shape;4373;p34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4" name="Google Shape;4374;p34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5" name="Google Shape;4375;p34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76" name="Google Shape;4376;p34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4377" name="Google Shape;4377;p34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8" name="Google Shape;4378;p34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9" name="Google Shape;4379;p34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0" name="Google Shape;4380;p34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1" name="Google Shape;4381;p34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2" name="Google Shape;4382;p34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3" name="Google Shape;4383;p34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4" name="Google Shape;4384;p34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5" name="Google Shape;4385;p34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6" name="Google Shape;4386;p34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7" name="Google Shape;4387;p34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8" name="Google Shape;4388;p34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9" name="Google Shape;4389;p34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0" name="Google Shape;4390;p34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1" name="Google Shape;4391;p34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2" name="Google Shape;4392;p34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3" name="Google Shape;4393;p34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4" name="Google Shape;4394;p34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5" name="Google Shape;4395;p34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6" name="Google Shape;4396;p34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7" name="Google Shape;4397;p34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98" name="Google Shape;4398;p34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4399" name="Google Shape;4399;p34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0" name="Google Shape;4400;p34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1" name="Google Shape;4401;p34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2" name="Google Shape;4402;p34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3" name="Google Shape;4403;p34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4" name="Google Shape;4404;p34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5" name="Google Shape;4405;p34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6" name="Google Shape;4406;p34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7" name="Google Shape;4407;p34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8" name="Google Shape;4408;p34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9" name="Google Shape;4409;p34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0" name="Google Shape;4410;p34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1" name="Google Shape;4411;p34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2" name="Google Shape;4412;p34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3" name="Google Shape;4413;p34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4" name="Google Shape;4414;p34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5" name="Google Shape;4415;p34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6" name="Google Shape;4416;p34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7" name="Google Shape;4417;p34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8" name="Google Shape;4418;p34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9" name="Google Shape;4419;p34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20" name="Google Shape;4420;p34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34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22" name="Google Shape;4422;p34"/>
          <p:cNvGrpSpPr/>
          <p:nvPr/>
        </p:nvGrpSpPr>
        <p:grpSpPr>
          <a:xfrm>
            <a:off x="292116" y="3804713"/>
            <a:ext cx="2044650" cy="843999"/>
            <a:chOff x="928666" y="227075"/>
            <a:chExt cx="2044650" cy="843999"/>
          </a:xfrm>
        </p:grpSpPr>
        <p:sp>
          <p:nvSpPr>
            <p:cNvPr id="4423" name="Google Shape;4423;p34"/>
            <p:cNvSpPr/>
            <p:nvPr/>
          </p:nvSpPr>
          <p:spPr>
            <a:xfrm>
              <a:off x="2146529" y="445545"/>
              <a:ext cx="798568" cy="625529"/>
            </a:xfrm>
            <a:custGeom>
              <a:avLst/>
              <a:gdLst/>
              <a:ahLst/>
              <a:cxnLst/>
              <a:rect l="l" t="t" r="r" b="b"/>
              <a:pathLst>
                <a:path w="1952" h="1529" extrusionOk="0">
                  <a:moveTo>
                    <a:pt x="974" y="0"/>
                  </a:moveTo>
                  <a:lnTo>
                    <a:pt x="1" y="1529"/>
                  </a:lnTo>
                  <a:lnTo>
                    <a:pt x="1951" y="1529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4"/>
            <p:cNvSpPr/>
            <p:nvPr/>
          </p:nvSpPr>
          <p:spPr>
            <a:xfrm>
              <a:off x="2146529" y="446772"/>
              <a:ext cx="400511" cy="624302"/>
            </a:xfrm>
            <a:custGeom>
              <a:avLst/>
              <a:gdLst/>
              <a:ahLst/>
              <a:cxnLst/>
              <a:rect l="l" t="t" r="r" b="b"/>
              <a:pathLst>
                <a:path w="979" h="1526" extrusionOk="0">
                  <a:moveTo>
                    <a:pt x="974" y="1"/>
                  </a:moveTo>
                  <a:lnTo>
                    <a:pt x="1" y="1526"/>
                  </a:lnTo>
                  <a:lnTo>
                    <a:pt x="978" y="152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4"/>
            <p:cNvSpPr/>
            <p:nvPr/>
          </p:nvSpPr>
          <p:spPr>
            <a:xfrm>
              <a:off x="2546620" y="446772"/>
              <a:ext cx="127231" cy="249557"/>
            </a:xfrm>
            <a:custGeom>
              <a:avLst/>
              <a:gdLst/>
              <a:ahLst/>
              <a:cxnLst/>
              <a:rect l="l" t="t" r="r" b="b"/>
              <a:pathLst>
                <a:path w="311" h="610" extrusionOk="0">
                  <a:moveTo>
                    <a:pt x="0" y="1"/>
                  </a:moveTo>
                  <a:lnTo>
                    <a:pt x="0" y="610"/>
                  </a:lnTo>
                  <a:lnTo>
                    <a:pt x="310" y="4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4"/>
            <p:cNvSpPr/>
            <p:nvPr/>
          </p:nvSpPr>
          <p:spPr>
            <a:xfrm>
              <a:off x="2417757" y="446772"/>
              <a:ext cx="129276" cy="249557"/>
            </a:xfrm>
            <a:custGeom>
              <a:avLst/>
              <a:gdLst/>
              <a:ahLst/>
              <a:cxnLst/>
              <a:rect l="l" t="t" r="r" b="b"/>
              <a:pathLst>
                <a:path w="316" h="610" extrusionOk="0">
                  <a:moveTo>
                    <a:pt x="311" y="1"/>
                  </a:moveTo>
                  <a:lnTo>
                    <a:pt x="1" y="487"/>
                  </a:lnTo>
                  <a:lnTo>
                    <a:pt x="315" y="610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4"/>
            <p:cNvSpPr/>
            <p:nvPr/>
          </p:nvSpPr>
          <p:spPr>
            <a:xfrm>
              <a:off x="994529" y="445545"/>
              <a:ext cx="798159" cy="625529"/>
            </a:xfrm>
            <a:custGeom>
              <a:avLst/>
              <a:gdLst/>
              <a:ahLst/>
              <a:cxnLst/>
              <a:rect l="l" t="t" r="r" b="b"/>
              <a:pathLst>
                <a:path w="1951" h="1529" extrusionOk="0">
                  <a:moveTo>
                    <a:pt x="977" y="0"/>
                  </a:moveTo>
                  <a:lnTo>
                    <a:pt x="1" y="1529"/>
                  </a:lnTo>
                  <a:lnTo>
                    <a:pt x="1950" y="1529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4"/>
            <p:cNvSpPr/>
            <p:nvPr/>
          </p:nvSpPr>
          <p:spPr>
            <a:xfrm>
              <a:off x="996166" y="446772"/>
              <a:ext cx="398466" cy="624302"/>
            </a:xfrm>
            <a:custGeom>
              <a:avLst/>
              <a:gdLst/>
              <a:ahLst/>
              <a:cxnLst/>
              <a:rect l="l" t="t" r="r" b="b"/>
              <a:pathLst>
                <a:path w="974" h="1526" extrusionOk="0">
                  <a:moveTo>
                    <a:pt x="973" y="1"/>
                  </a:moveTo>
                  <a:lnTo>
                    <a:pt x="0" y="1526"/>
                  </a:lnTo>
                  <a:lnTo>
                    <a:pt x="973" y="1526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4"/>
            <p:cNvSpPr/>
            <p:nvPr/>
          </p:nvSpPr>
          <p:spPr>
            <a:xfrm>
              <a:off x="1394211" y="446772"/>
              <a:ext cx="127640" cy="249557"/>
            </a:xfrm>
            <a:custGeom>
              <a:avLst/>
              <a:gdLst/>
              <a:ahLst/>
              <a:cxnLst/>
              <a:rect l="l" t="t" r="r" b="b"/>
              <a:pathLst>
                <a:path w="312" h="610" extrusionOk="0">
                  <a:moveTo>
                    <a:pt x="0" y="1"/>
                  </a:moveTo>
                  <a:lnTo>
                    <a:pt x="0" y="610"/>
                  </a:lnTo>
                  <a:lnTo>
                    <a:pt x="311" y="48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4"/>
            <p:cNvSpPr/>
            <p:nvPr/>
          </p:nvSpPr>
          <p:spPr>
            <a:xfrm>
              <a:off x="1267393" y="446772"/>
              <a:ext cx="127231" cy="249557"/>
            </a:xfrm>
            <a:custGeom>
              <a:avLst/>
              <a:gdLst/>
              <a:ahLst/>
              <a:cxnLst/>
              <a:rect l="l" t="t" r="r" b="b"/>
              <a:pathLst>
                <a:path w="311" h="610" extrusionOk="0">
                  <a:moveTo>
                    <a:pt x="310" y="1"/>
                  </a:moveTo>
                  <a:lnTo>
                    <a:pt x="0" y="487"/>
                  </a:lnTo>
                  <a:lnTo>
                    <a:pt x="310" y="610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4"/>
            <p:cNvSpPr/>
            <p:nvPr/>
          </p:nvSpPr>
          <p:spPr>
            <a:xfrm>
              <a:off x="1505484" y="227075"/>
              <a:ext cx="803068" cy="843994"/>
            </a:xfrm>
            <a:custGeom>
              <a:avLst/>
              <a:gdLst/>
              <a:ahLst/>
              <a:cxnLst/>
              <a:rect l="l" t="t" r="r" b="b"/>
              <a:pathLst>
                <a:path w="1963" h="2063" extrusionOk="0">
                  <a:moveTo>
                    <a:pt x="982" y="1"/>
                  </a:moveTo>
                  <a:lnTo>
                    <a:pt x="1" y="2063"/>
                  </a:lnTo>
                  <a:lnTo>
                    <a:pt x="1962" y="2063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4"/>
            <p:cNvSpPr/>
            <p:nvPr/>
          </p:nvSpPr>
          <p:spPr>
            <a:xfrm>
              <a:off x="1505484" y="229121"/>
              <a:ext cx="401739" cy="841948"/>
            </a:xfrm>
            <a:custGeom>
              <a:avLst/>
              <a:gdLst/>
              <a:ahLst/>
              <a:cxnLst/>
              <a:rect l="l" t="t" r="r" b="b"/>
              <a:pathLst>
                <a:path w="982" h="2058" extrusionOk="0">
                  <a:moveTo>
                    <a:pt x="982" y="1"/>
                  </a:moveTo>
                  <a:lnTo>
                    <a:pt x="1" y="2058"/>
                  </a:lnTo>
                  <a:lnTo>
                    <a:pt x="982" y="2058"/>
                  </a:lnTo>
                  <a:lnTo>
                    <a:pt x="982" y="4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4"/>
            <p:cNvSpPr/>
            <p:nvPr/>
          </p:nvSpPr>
          <p:spPr>
            <a:xfrm>
              <a:off x="1906802" y="230757"/>
              <a:ext cx="127231" cy="332606"/>
            </a:xfrm>
            <a:custGeom>
              <a:avLst/>
              <a:gdLst/>
              <a:ahLst/>
              <a:cxnLst/>
              <a:rect l="l" t="t" r="r" b="b"/>
              <a:pathLst>
                <a:path w="311" h="813" extrusionOk="0">
                  <a:moveTo>
                    <a:pt x="1" y="0"/>
                  </a:moveTo>
                  <a:lnTo>
                    <a:pt x="1" y="812"/>
                  </a:lnTo>
                  <a:lnTo>
                    <a:pt x="311" y="6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4"/>
            <p:cNvSpPr/>
            <p:nvPr/>
          </p:nvSpPr>
          <p:spPr>
            <a:xfrm>
              <a:off x="1779575" y="229121"/>
              <a:ext cx="127640" cy="334243"/>
            </a:xfrm>
            <a:custGeom>
              <a:avLst/>
              <a:gdLst/>
              <a:ahLst/>
              <a:cxnLst/>
              <a:rect l="l" t="t" r="r" b="b"/>
              <a:pathLst>
                <a:path w="312" h="817" extrusionOk="0">
                  <a:moveTo>
                    <a:pt x="312" y="1"/>
                  </a:moveTo>
                  <a:lnTo>
                    <a:pt x="1" y="655"/>
                  </a:lnTo>
                  <a:lnTo>
                    <a:pt x="312" y="816"/>
                  </a:lnTo>
                  <a:lnTo>
                    <a:pt x="312" y="4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4"/>
            <p:cNvSpPr/>
            <p:nvPr/>
          </p:nvSpPr>
          <p:spPr>
            <a:xfrm>
              <a:off x="2500802" y="507610"/>
              <a:ext cx="472513" cy="124779"/>
            </a:xfrm>
            <a:custGeom>
              <a:avLst/>
              <a:gdLst/>
              <a:ahLst/>
              <a:cxnLst/>
              <a:rect l="l" t="t" r="r" b="b"/>
              <a:pathLst>
                <a:path w="1155" h="305" extrusionOk="0">
                  <a:moveTo>
                    <a:pt x="411" y="1"/>
                  </a:moveTo>
                  <a:cubicBezTo>
                    <a:pt x="399" y="5"/>
                    <a:pt x="388" y="5"/>
                    <a:pt x="376" y="5"/>
                  </a:cubicBezTo>
                  <a:cubicBezTo>
                    <a:pt x="353" y="9"/>
                    <a:pt x="334" y="20"/>
                    <a:pt x="319" y="36"/>
                  </a:cubicBezTo>
                  <a:cubicBezTo>
                    <a:pt x="292" y="55"/>
                    <a:pt x="277" y="85"/>
                    <a:pt x="277" y="120"/>
                  </a:cubicBezTo>
                  <a:lnTo>
                    <a:pt x="277" y="124"/>
                  </a:lnTo>
                  <a:lnTo>
                    <a:pt x="265" y="124"/>
                  </a:lnTo>
                  <a:cubicBezTo>
                    <a:pt x="212" y="124"/>
                    <a:pt x="162" y="151"/>
                    <a:pt x="146" y="204"/>
                  </a:cubicBezTo>
                  <a:cubicBezTo>
                    <a:pt x="143" y="200"/>
                    <a:pt x="135" y="200"/>
                    <a:pt x="131" y="200"/>
                  </a:cubicBezTo>
                  <a:cubicBezTo>
                    <a:pt x="127" y="200"/>
                    <a:pt x="123" y="200"/>
                    <a:pt x="119" y="200"/>
                  </a:cubicBezTo>
                  <a:cubicBezTo>
                    <a:pt x="62" y="200"/>
                    <a:pt x="11" y="247"/>
                    <a:pt x="1" y="304"/>
                  </a:cubicBezTo>
                  <a:lnTo>
                    <a:pt x="1147" y="304"/>
                  </a:lnTo>
                  <a:cubicBezTo>
                    <a:pt x="1151" y="296"/>
                    <a:pt x="1151" y="289"/>
                    <a:pt x="1151" y="281"/>
                  </a:cubicBezTo>
                  <a:cubicBezTo>
                    <a:pt x="1154" y="246"/>
                    <a:pt x="1142" y="208"/>
                    <a:pt x="1116" y="181"/>
                  </a:cubicBezTo>
                  <a:lnTo>
                    <a:pt x="1093" y="158"/>
                  </a:lnTo>
                  <a:cubicBezTo>
                    <a:pt x="1073" y="147"/>
                    <a:pt x="1050" y="139"/>
                    <a:pt x="1027" y="139"/>
                  </a:cubicBezTo>
                  <a:cubicBezTo>
                    <a:pt x="1001" y="139"/>
                    <a:pt x="970" y="139"/>
                    <a:pt x="944" y="154"/>
                  </a:cubicBezTo>
                  <a:cubicBezTo>
                    <a:pt x="935" y="158"/>
                    <a:pt x="928" y="162"/>
                    <a:pt x="921" y="170"/>
                  </a:cubicBezTo>
                  <a:cubicBezTo>
                    <a:pt x="917" y="162"/>
                    <a:pt x="912" y="158"/>
                    <a:pt x="909" y="151"/>
                  </a:cubicBezTo>
                  <a:cubicBezTo>
                    <a:pt x="894" y="135"/>
                    <a:pt x="875" y="124"/>
                    <a:pt x="855" y="116"/>
                  </a:cubicBezTo>
                  <a:cubicBezTo>
                    <a:pt x="838" y="110"/>
                    <a:pt x="820" y="107"/>
                    <a:pt x="803" y="107"/>
                  </a:cubicBezTo>
                  <a:cubicBezTo>
                    <a:pt x="797" y="107"/>
                    <a:pt x="792" y="107"/>
                    <a:pt x="786" y="108"/>
                  </a:cubicBezTo>
                  <a:cubicBezTo>
                    <a:pt x="756" y="116"/>
                    <a:pt x="748" y="124"/>
                    <a:pt x="721" y="139"/>
                  </a:cubicBezTo>
                  <a:lnTo>
                    <a:pt x="717" y="143"/>
                  </a:lnTo>
                  <a:cubicBezTo>
                    <a:pt x="714" y="151"/>
                    <a:pt x="705" y="154"/>
                    <a:pt x="702" y="162"/>
                  </a:cubicBezTo>
                  <a:cubicBezTo>
                    <a:pt x="687" y="112"/>
                    <a:pt x="645" y="70"/>
                    <a:pt x="590" y="70"/>
                  </a:cubicBezTo>
                  <a:cubicBezTo>
                    <a:pt x="564" y="70"/>
                    <a:pt x="541" y="78"/>
                    <a:pt x="521" y="89"/>
                  </a:cubicBezTo>
                  <a:cubicBezTo>
                    <a:pt x="514" y="74"/>
                    <a:pt x="507" y="59"/>
                    <a:pt x="495" y="43"/>
                  </a:cubicBezTo>
                  <a:cubicBezTo>
                    <a:pt x="487" y="39"/>
                    <a:pt x="480" y="32"/>
                    <a:pt x="472" y="24"/>
                  </a:cubicBezTo>
                  <a:cubicBezTo>
                    <a:pt x="453" y="13"/>
                    <a:pt x="434" y="5"/>
                    <a:pt x="411" y="1"/>
                  </a:cubicBez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4"/>
            <p:cNvSpPr/>
            <p:nvPr/>
          </p:nvSpPr>
          <p:spPr>
            <a:xfrm>
              <a:off x="1915195" y="545249"/>
              <a:ext cx="380056" cy="132143"/>
            </a:xfrm>
            <a:custGeom>
              <a:avLst/>
              <a:gdLst/>
              <a:ahLst/>
              <a:cxnLst/>
              <a:rect l="l" t="t" r="r" b="b"/>
              <a:pathLst>
                <a:path w="929" h="323" extrusionOk="0">
                  <a:moveTo>
                    <a:pt x="437" y="1"/>
                  </a:moveTo>
                  <a:cubicBezTo>
                    <a:pt x="377" y="1"/>
                    <a:pt x="322" y="39"/>
                    <a:pt x="315" y="101"/>
                  </a:cubicBezTo>
                  <a:lnTo>
                    <a:pt x="288" y="101"/>
                  </a:lnTo>
                  <a:cubicBezTo>
                    <a:pt x="265" y="108"/>
                    <a:pt x="242" y="116"/>
                    <a:pt x="227" y="131"/>
                  </a:cubicBezTo>
                  <a:cubicBezTo>
                    <a:pt x="200" y="154"/>
                    <a:pt x="184" y="185"/>
                    <a:pt x="184" y="216"/>
                  </a:cubicBezTo>
                  <a:lnTo>
                    <a:pt x="184" y="220"/>
                  </a:lnTo>
                  <a:cubicBezTo>
                    <a:pt x="170" y="212"/>
                    <a:pt x="154" y="208"/>
                    <a:pt x="138" y="208"/>
                  </a:cubicBezTo>
                  <a:cubicBezTo>
                    <a:pt x="127" y="208"/>
                    <a:pt x="120" y="208"/>
                    <a:pt x="108" y="212"/>
                  </a:cubicBezTo>
                  <a:cubicBezTo>
                    <a:pt x="81" y="216"/>
                    <a:pt x="62" y="223"/>
                    <a:pt x="43" y="243"/>
                  </a:cubicBezTo>
                  <a:cubicBezTo>
                    <a:pt x="20" y="262"/>
                    <a:pt x="5" y="292"/>
                    <a:pt x="0" y="323"/>
                  </a:cubicBezTo>
                  <a:lnTo>
                    <a:pt x="920" y="323"/>
                  </a:lnTo>
                  <a:cubicBezTo>
                    <a:pt x="925" y="311"/>
                    <a:pt x="925" y="300"/>
                    <a:pt x="928" y="285"/>
                  </a:cubicBezTo>
                  <a:cubicBezTo>
                    <a:pt x="928" y="246"/>
                    <a:pt x="916" y="208"/>
                    <a:pt x="890" y="177"/>
                  </a:cubicBezTo>
                  <a:cubicBezTo>
                    <a:pt x="862" y="145"/>
                    <a:pt x="821" y="129"/>
                    <a:pt x="779" y="129"/>
                  </a:cubicBezTo>
                  <a:cubicBezTo>
                    <a:pt x="756" y="129"/>
                    <a:pt x="734" y="133"/>
                    <a:pt x="713" y="143"/>
                  </a:cubicBezTo>
                  <a:cubicBezTo>
                    <a:pt x="687" y="97"/>
                    <a:pt x="641" y="59"/>
                    <a:pt x="587" y="59"/>
                  </a:cubicBezTo>
                  <a:cubicBezTo>
                    <a:pt x="568" y="59"/>
                    <a:pt x="552" y="62"/>
                    <a:pt x="538" y="66"/>
                  </a:cubicBezTo>
                  <a:cubicBezTo>
                    <a:pt x="518" y="28"/>
                    <a:pt x="483" y="1"/>
                    <a:pt x="437" y="1"/>
                  </a:cubicBez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4"/>
            <p:cNvSpPr/>
            <p:nvPr/>
          </p:nvSpPr>
          <p:spPr>
            <a:xfrm>
              <a:off x="1373757" y="253547"/>
              <a:ext cx="289235" cy="118233"/>
            </a:xfrm>
            <a:custGeom>
              <a:avLst/>
              <a:gdLst/>
              <a:ahLst/>
              <a:cxnLst/>
              <a:rect l="l" t="t" r="r" b="b"/>
              <a:pathLst>
                <a:path w="707" h="289" extrusionOk="0">
                  <a:moveTo>
                    <a:pt x="326" y="1"/>
                  </a:moveTo>
                  <a:cubicBezTo>
                    <a:pt x="288" y="1"/>
                    <a:pt x="250" y="17"/>
                    <a:pt x="219" y="47"/>
                  </a:cubicBezTo>
                  <a:cubicBezTo>
                    <a:pt x="196" y="70"/>
                    <a:pt x="181" y="105"/>
                    <a:pt x="177" y="143"/>
                  </a:cubicBezTo>
                  <a:cubicBezTo>
                    <a:pt x="165" y="135"/>
                    <a:pt x="150" y="135"/>
                    <a:pt x="135" y="135"/>
                  </a:cubicBezTo>
                  <a:cubicBezTo>
                    <a:pt x="39" y="135"/>
                    <a:pt x="1" y="220"/>
                    <a:pt x="20" y="289"/>
                  </a:cubicBezTo>
                  <a:lnTo>
                    <a:pt x="706" y="289"/>
                  </a:lnTo>
                  <a:cubicBezTo>
                    <a:pt x="706" y="269"/>
                    <a:pt x="706" y="246"/>
                    <a:pt x="701" y="227"/>
                  </a:cubicBezTo>
                  <a:cubicBezTo>
                    <a:pt x="687" y="174"/>
                    <a:pt x="644" y="131"/>
                    <a:pt x="595" y="120"/>
                  </a:cubicBezTo>
                  <a:cubicBezTo>
                    <a:pt x="579" y="116"/>
                    <a:pt x="564" y="114"/>
                    <a:pt x="549" y="114"/>
                  </a:cubicBezTo>
                  <a:cubicBezTo>
                    <a:pt x="523" y="114"/>
                    <a:pt x="498" y="121"/>
                    <a:pt x="476" y="135"/>
                  </a:cubicBezTo>
                  <a:cubicBezTo>
                    <a:pt x="472" y="101"/>
                    <a:pt x="457" y="70"/>
                    <a:pt x="430" y="43"/>
                  </a:cubicBezTo>
                  <a:cubicBezTo>
                    <a:pt x="403" y="17"/>
                    <a:pt x="365" y="1"/>
                    <a:pt x="326" y="1"/>
                  </a:cubicBez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4"/>
            <p:cNvSpPr/>
            <p:nvPr/>
          </p:nvSpPr>
          <p:spPr>
            <a:xfrm>
              <a:off x="928666" y="500655"/>
              <a:ext cx="298236" cy="110869"/>
            </a:xfrm>
            <a:custGeom>
              <a:avLst/>
              <a:gdLst/>
              <a:ahLst/>
              <a:cxnLst/>
              <a:rect l="l" t="t" r="r" b="b"/>
              <a:pathLst>
                <a:path w="729" h="271" extrusionOk="0">
                  <a:moveTo>
                    <a:pt x="292" y="0"/>
                  </a:moveTo>
                  <a:cubicBezTo>
                    <a:pt x="281" y="0"/>
                    <a:pt x="269" y="2"/>
                    <a:pt x="257" y="7"/>
                  </a:cubicBezTo>
                  <a:cubicBezTo>
                    <a:pt x="208" y="18"/>
                    <a:pt x="169" y="68"/>
                    <a:pt x="169" y="118"/>
                  </a:cubicBezTo>
                  <a:cubicBezTo>
                    <a:pt x="169" y="129"/>
                    <a:pt x="173" y="137"/>
                    <a:pt x="173" y="148"/>
                  </a:cubicBezTo>
                  <a:cubicBezTo>
                    <a:pt x="165" y="145"/>
                    <a:pt x="157" y="145"/>
                    <a:pt x="146" y="145"/>
                  </a:cubicBezTo>
                  <a:cubicBezTo>
                    <a:pt x="96" y="145"/>
                    <a:pt x="47" y="171"/>
                    <a:pt x="19" y="217"/>
                  </a:cubicBezTo>
                  <a:cubicBezTo>
                    <a:pt x="12" y="233"/>
                    <a:pt x="4" y="252"/>
                    <a:pt x="1" y="271"/>
                  </a:cubicBezTo>
                  <a:lnTo>
                    <a:pt x="728" y="271"/>
                  </a:lnTo>
                  <a:cubicBezTo>
                    <a:pt x="701" y="233"/>
                    <a:pt x="659" y="206"/>
                    <a:pt x="613" y="206"/>
                  </a:cubicBezTo>
                  <a:cubicBezTo>
                    <a:pt x="587" y="206"/>
                    <a:pt x="564" y="214"/>
                    <a:pt x="544" y="225"/>
                  </a:cubicBezTo>
                  <a:cubicBezTo>
                    <a:pt x="544" y="168"/>
                    <a:pt x="507" y="114"/>
                    <a:pt x="433" y="114"/>
                  </a:cubicBezTo>
                  <a:cubicBezTo>
                    <a:pt x="433" y="114"/>
                    <a:pt x="415" y="114"/>
                    <a:pt x="406" y="118"/>
                  </a:cubicBezTo>
                  <a:cubicBezTo>
                    <a:pt x="406" y="99"/>
                    <a:pt x="403" y="79"/>
                    <a:pt x="392" y="64"/>
                  </a:cubicBezTo>
                  <a:lnTo>
                    <a:pt x="392" y="60"/>
                  </a:lnTo>
                  <a:cubicBezTo>
                    <a:pt x="380" y="41"/>
                    <a:pt x="364" y="26"/>
                    <a:pt x="349" y="18"/>
                  </a:cubicBezTo>
                  <a:cubicBezTo>
                    <a:pt x="333" y="6"/>
                    <a:pt x="313" y="0"/>
                    <a:pt x="292" y="0"/>
                  </a:cubicBezTo>
                  <a:close/>
                </a:path>
              </a:pathLst>
            </a:custGeom>
            <a:solidFill>
              <a:srgbClr val="5867C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9" name="Google Shape;4439;p34"/>
          <p:cNvGrpSpPr/>
          <p:nvPr/>
        </p:nvGrpSpPr>
        <p:grpSpPr>
          <a:xfrm>
            <a:off x="8746771" y="4010921"/>
            <a:ext cx="282810" cy="637787"/>
            <a:chOff x="7299431" y="222517"/>
            <a:chExt cx="240321" cy="541967"/>
          </a:xfrm>
        </p:grpSpPr>
        <p:sp>
          <p:nvSpPr>
            <p:cNvPr id="4440" name="Google Shape;4440;p34"/>
            <p:cNvSpPr/>
            <p:nvPr/>
          </p:nvSpPr>
          <p:spPr>
            <a:xfrm>
              <a:off x="7299431" y="222517"/>
              <a:ext cx="240321" cy="410833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211" y="1"/>
                  </a:moveTo>
                  <a:cubicBezTo>
                    <a:pt x="211" y="1"/>
                    <a:pt x="1" y="399"/>
                    <a:pt x="1" y="519"/>
                  </a:cubicBezTo>
                  <a:cubicBezTo>
                    <a:pt x="1" y="637"/>
                    <a:pt x="96" y="729"/>
                    <a:pt x="211" y="729"/>
                  </a:cubicBezTo>
                  <a:cubicBezTo>
                    <a:pt x="330" y="729"/>
                    <a:pt x="427" y="637"/>
                    <a:pt x="427" y="519"/>
                  </a:cubicBezTo>
                  <a:cubicBezTo>
                    <a:pt x="427" y="399"/>
                    <a:pt x="211" y="1"/>
                    <a:pt x="2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4"/>
            <p:cNvSpPr/>
            <p:nvPr/>
          </p:nvSpPr>
          <p:spPr>
            <a:xfrm>
              <a:off x="7351209" y="468459"/>
              <a:ext cx="153648" cy="296025"/>
            </a:xfrm>
            <a:custGeom>
              <a:avLst/>
              <a:gdLst/>
              <a:ahLst/>
              <a:cxnLst/>
              <a:rect l="l" t="t" r="r" b="b"/>
              <a:pathLst>
                <a:path w="273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73" y="142"/>
                  </a:lnTo>
                  <a:lnTo>
                    <a:pt x="142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2" name="Google Shape;4442;p34"/>
          <p:cNvGrpSpPr/>
          <p:nvPr/>
        </p:nvGrpSpPr>
        <p:grpSpPr>
          <a:xfrm>
            <a:off x="8424012" y="4010921"/>
            <a:ext cx="282810" cy="637787"/>
            <a:chOff x="6229555" y="157796"/>
            <a:chExt cx="240321" cy="541967"/>
          </a:xfrm>
        </p:grpSpPr>
        <p:sp>
          <p:nvSpPr>
            <p:cNvPr id="4443" name="Google Shape;4443;p34"/>
            <p:cNvSpPr/>
            <p:nvPr/>
          </p:nvSpPr>
          <p:spPr>
            <a:xfrm>
              <a:off x="6229555" y="157796"/>
              <a:ext cx="240321" cy="410833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212" y="1"/>
                  </a:moveTo>
                  <a:cubicBezTo>
                    <a:pt x="212" y="1"/>
                    <a:pt x="1" y="399"/>
                    <a:pt x="1" y="519"/>
                  </a:cubicBezTo>
                  <a:cubicBezTo>
                    <a:pt x="1" y="634"/>
                    <a:pt x="97" y="729"/>
                    <a:pt x="212" y="729"/>
                  </a:cubicBezTo>
                  <a:cubicBezTo>
                    <a:pt x="331" y="729"/>
                    <a:pt x="427" y="634"/>
                    <a:pt x="427" y="519"/>
                  </a:cubicBezTo>
                  <a:cubicBezTo>
                    <a:pt x="427" y="399"/>
                    <a:pt x="212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4"/>
            <p:cNvSpPr/>
            <p:nvPr/>
          </p:nvSpPr>
          <p:spPr>
            <a:xfrm>
              <a:off x="6281332" y="402049"/>
              <a:ext cx="153648" cy="297713"/>
            </a:xfrm>
            <a:custGeom>
              <a:avLst/>
              <a:gdLst/>
              <a:ahLst/>
              <a:cxnLst/>
              <a:rect l="l" t="t" r="r" b="b"/>
              <a:pathLst>
                <a:path w="273" h="529" extrusionOk="0">
                  <a:moveTo>
                    <a:pt x="112" y="0"/>
                  </a:moveTo>
                  <a:lnTo>
                    <a:pt x="93" y="184"/>
                  </a:lnTo>
                  <a:lnTo>
                    <a:pt x="1" y="149"/>
                  </a:lnTo>
                  <a:lnTo>
                    <a:pt x="93" y="234"/>
                  </a:lnTo>
                  <a:lnTo>
                    <a:pt x="93" y="529"/>
                  </a:lnTo>
                  <a:lnTo>
                    <a:pt x="154" y="529"/>
                  </a:lnTo>
                  <a:lnTo>
                    <a:pt x="147" y="249"/>
                  </a:lnTo>
                  <a:lnTo>
                    <a:pt x="273" y="145"/>
                  </a:lnTo>
                  <a:lnTo>
                    <a:pt x="143" y="1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5" name="Google Shape;4445;p34"/>
          <p:cNvGrpSpPr/>
          <p:nvPr/>
        </p:nvGrpSpPr>
        <p:grpSpPr>
          <a:xfrm>
            <a:off x="3990267" y="4209156"/>
            <a:ext cx="1609760" cy="788436"/>
            <a:chOff x="5302117" y="778706"/>
            <a:chExt cx="1609760" cy="788436"/>
          </a:xfrm>
        </p:grpSpPr>
        <p:sp>
          <p:nvSpPr>
            <p:cNvPr id="4446" name="Google Shape;4446;p34"/>
            <p:cNvSpPr/>
            <p:nvPr/>
          </p:nvSpPr>
          <p:spPr>
            <a:xfrm>
              <a:off x="5321668" y="1414545"/>
              <a:ext cx="241709" cy="71974"/>
            </a:xfrm>
            <a:custGeom>
              <a:avLst/>
              <a:gdLst/>
              <a:ahLst/>
              <a:cxnLst/>
              <a:rect l="l" t="t" r="r" b="b"/>
              <a:pathLst>
                <a:path w="2794" h="832" extrusionOk="0">
                  <a:moveTo>
                    <a:pt x="84" y="1"/>
                  </a:moveTo>
                  <a:cubicBezTo>
                    <a:pt x="0" y="169"/>
                    <a:pt x="84" y="257"/>
                    <a:pt x="84" y="257"/>
                  </a:cubicBezTo>
                  <a:lnTo>
                    <a:pt x="1939" y="257"/>
                  </a:lnTo>
                  <a:lnTo>
                    <a:pt x="2793" y="832"/>
                  </a:lnTo>
                  <a:lnTo>
                    <a:pt x="27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34"/>
            <p:cNvSpPr/>
            <p:nvPr/>
          </p:nvSpPr>
          <p:spPr>
            <a:xfrm>
              <a:off x="5319938" y="901044"/>
              <a:ext cx="1573098" cy="581244"/>
            </a:xfrm>
            <a:custGeom>
              <a:avLst/>
              <a:gdLst/>
              <a:ahLst/>
              <a:cxnLst/>
              <a:rect l="l" t="t" r="r" b="b"/>
              <a:pathLst>
                <a:path w="18184" h="6719" extrusionOk="0">
                  <a:moveTo>
                    <a:pt x="8354" y="0"/>
                  </a:moveTo>
                  <a:lnTo>
                    <a:pt x="8354" y="3035"/>
                  </a:lnTo>
                  <a:lnTo>
                    <a:pt x="208" y="3035"/>
                  </a:lnTo>
                  <a:cubicBezTo>
                    <a:pt x="8" y="3553"/>
                    <a:pt x="158" y="5560"/>
                    <a:pt x="158" y="5560"/>
                  </a:cubicBezTo>
                  <a:cubicBezTo>
                    <a:pt x="1" y="5679"/>
                    <a:pt x="104" y="6040"/>
                    <a:pt x="104" y="6040"/>
                  </a:cubicBezTo>
                  <a:lnTo>
                    <a:pt x="2035" y="6040"/>
                  </a:lnTo>
                  <a:lnTo>
                    <a:pt x="2346" y="6247"/>
                  </a:lnTo>
                  <a:lnTo>
                    <a:pt x="3039" y="6718"/>
                  </a:lnTo>
                  <a:lnTo>
                    <a:pt x="5415" y="6718"/>
                  </a:lnTo>
                  <a:lnTo>
                    <a:pt x="6101" y="6197"/>
                  </a:lnTo>
                  <a:lnTo>
                    <a:pt x="6308" y="6040"/>
                  </a:lnTo>
                  <a:lnTo>
                    <a:pt x="12711" y="6040"/>
                  </a:lnTo>
                  <a:lnTo>
                    <a:pt x="12853" y="6151"/>
                  </a:lnTo>
                  <a:lnTo>
                    <a:pt x="13386" y="6572"/>
                  </a:lnTo>
                  <a:lnTo>
                    <a:pt x="16122" y="6572"/>
                  </a:lnTo>
                  <a:lnTo>
                    <a:pt x="16684" y="6151"/>
                  </a:lnTo>
                  <a:lnTo>
                    <a:pt x="16811" y="6059"/>
                  </a:lnTo>
                  <a:lnTo>
                    <a:pt x="17885" y="6059"/>
                  </a:lnTo>
                  <a:cubicBezTo>
                    <a:pt x="18183" y="6059"/>
                    <a:pt x="18175" y="4465"/>
                    <a:pt x="17885" y="4465"/>
                  </a:cubicBezTo>
                  <a:lnTo>
                    <a:pt x="17678" y="3457"/>
                  </a:lnTo>
                  <a:cubicBezTo>
                    <a:pt x="17678" y="3457"/>
                    <a:pt x="16980" y="2859"/>
                    <a:pt x="16868" y="2813"/>
                  </a:cubicBezTo>
                  <a:cubicBezTo>
                    <a:pt x="16758" y="2767"/>
                    <a:pt x="13665" y="2434"/>
                    <a:pt x="13665" y="2434"/>
                  </a:cubicBezTo>
                  <a:cubicBezTo>
                    <a:pt x="13665" y="2434"/>
                    <a:pt x="12071" y="143"/>
                    <a:pt x="11856" y="100"/>
                  </a:cubicBezTo>
                  <a:cubicBezTo>
                    <a:pt x="11638" y="62"/>
                    <a:pt x="8354" y="0"/>
                    <a:pt x="8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34"/>
            <p:cNvSpPr/>
            <p:nvPr/>
          </p:nvSpPr>
          <p:spPr>
            <a:xfrm>
              <a:off x="5376342" y="1238154"/>
              <a:ext cx="1093054" cy="65746"/>
            </a:xfrm>
            <a:custGeom>
              <a:avLst/>
              <a:gdLst/>
              <a:ahLst/>
              <a:cxnLst/>
              <a:rect l="l" t="t" r="r" b="b"/>
              <a:pathLst>
                <a:path w="12635" h="760" extrusionOk="0">
                  <a:moveTo>
                    <a:pt x="0" y="1"/>
                  </a:moveTo>
                  <a:lnTo>
                    <a:pt x="88" y="759"/>
                  </a:lnTo>
                  <a:lnTo>
                    <a:pt x="12097" y="759"/>
                  </a:lnTo>
                  <a:cubicBezTo>
                    <a:pt x="12159" y="438"/>
                    <a:pt x="12339" y="151"/>
                    <a:pt x="12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34"/>
            <p:cNvSpPr/>
            <p:nvPr/>
          </p:nvSpPr>
          <p:spPr>
            <a:xfrm>
              <a:off x="6835228" y="1310215"/>
              <a:ext cx="45158" cy="76905"/>
            </a:xfrm>
            <a:custGeom>
              <a:avLst/>
              <a:gdLst/>
              <a:ahLst/>
              <a:cxnLst/>
              <a:rect l="l" t="t" r="r" b="b"/>
              <a:pathLst>
                <a:path w="522" h="889" extrusionOk="0">
                  <a:moveTo>
                    <a:pt x="406" y="0"/>
                  </a:moveTo>
                  <a:cubicBezTo>
                    <a:pt x="35" y="18"/>
                    <a:pt x="35" y="230"/>
                    <a:pt x="4" y="819"/>
                  </a:cubicBezTo>
                  <a:cubicBezTo>
                    <a:pt x="1" y="858"/>
                    <a:pt x="31" y="888"/>
                    <a:pt x="65" y="888"/>
                  </a:cubicBezTo>
                  <a:lnTo>
                    <a:pt x="387" y="888"/>
                  </a:lnTo>
                  <a:cubicBezTo>
                    <a:pt x="418" y="888"/>
                    <a:pt x="445" y="865"/>
                    <a:pt x="452" y="839"/>
                  </a:cubicBezTo>
                  <a:cubicBezTo>
                    <a:pt x="475" y="727"/>
                    <a:pt x="521" y="437"/>
                    <a:pt x="472" y="57"/>
                  </a:cubicBezTo>
                  <a:cubicBezTo>
                    <a:pt x="468" y="23"/>
                    <a:pt x="441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34"/>
            <p:cNvSpPr/>
            <p:nvPr/>
          </p:nvSpPr>
          <p:spPr>
            <a:xfrm>
              <a:off x="6846474" y="1376481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34"/>
            <p:cNvSpPr/>
            <p:nvPr/>
          </p:nvSpPr>
          <p:spPr>
            <a:xfrm>
              <a:off x="6847512" y="1368522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34"/>
            <p:cNvSpPr/>
            <p:nvPr/>
          </p:nvSpPr>
          <p:spPr>
            <a:xfrm>
              <a:off x="6848464" y="1360563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34"/>
            <p:cNvSpPr/>
            <p:nvPr/>
          </p:nvSpPr>
          <p:spPr>
            <a:xfrm>
              <a:off x="6750968" y="1307447"/>
              <a:ext cx="160909" cy="116785"/>
            </a:xfrm>
            <a:custGeom>
              <a:avLst/>
              <a:gdLst/>
              <a:ahLst/>
              <a:cxnLst/>
              <a:rect l="l" t="t" r="r" b="b"/>
              <a:pathLst>
                <a:path w="1860" h="1350" extrusionOk="0">
                  <a:moveTo>
                    <a:pt x="1660" y="1"/>
                  </a:moveTo>
                  <a:cubicBezTo>
                    <a:pt x="1618" y="1"/>
                    <a:pt x="1587" y="39"/>
                    <a:pt x="1591" y="78"/>
                  </a:cubicBezTo>
                  <a:cubicBezTo>
                    <a:pt x="1622" y="254"/>
                    <a:pt x="1675" y="676"/>
                    <a:pt x="1595" y="975"/>
                  </a:cubicBezTo>
                  <a:cubicBezTo>
                    <a:pt x="1587" y="1005"/>
                    <a:pt x="1561" y="1028"/>
                    <a:pt x="1526" y="1028"/>
                  </a:cubicBezTo>
                  <a:lnTo>
                    <a:pt x="66" y="1028"/>
                  </a:lnTo>
                  <a:cubicBezTo>
                    <a:pt x="32" y="1028"/>
                    <a:pt x="1" y="1055"/>
                    <a:pt x="1" y="1093"/>
                  </a:cubicBezTo>
                  <a:lnTo>
                    <a:pt x="1" y="1281"/>
                  </a:lnTo>
                  <a:cubicBezTo>
                    <a:pt x="1" y="1320"/>
                    <a:pt x="32" y="1350"/>
                    <a:pt x="66" y="1350"/>
                  </a:cubicBezTo>
                  <a:lnTo>
                    <a:pt x="1656" y="1350"/>
                  </a:lnTo>
                  <a:cubicBezTo>
                    <a:pt x="1691" y="1350"/>
                    <a:pt x="1718" y="1327"/>
                    <a:pt x="1725" y="1297"/>
                  </a:cubicBezTo>
                  <a:cubicBezTo>
                    <a:pt x="1760" y="1120"/>
                    <a:pt x="1859" y="553"/>
                    <a:pt x="1725" y="50"/>
                  </a:cubicBezTo>
                  <a:cubicBezTo>
                    <a:pt x="1718" y="20"/>
                    <a:pt x="1691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4"/>
            <p:cNvSpPr/>
            <p:nvPr/>
          </p:nvSpPr>
          <p:spPr>
            <a:xfrm>
              <a:off x="6431837" y="1271027"/>
              <a:ext cx="331506" cy="189711"/>
            </a:xfrm>
            <a:custGeom>
              <a:avLst/>
              <a:gdLst/>
              <a:ahLst/>
              <a:cxnLst/>
              <a:rect l="l" t="t" r="r" b="b"/>
              <a:pathLst>
                <a:path w="3832" h="2193" extrusionOk="0">
                  <a:moveTo>
                    <a:pt x="1900" y="1"/>
                  </a:moveTo>
                  <a:cubicBezTo>
                    <a:pt x="326" y="1"/>
                    <a:pt x="0" y="1771"/>
                    <a:pt x="0" y="1771"/>
                  </a:cubicBezTo>
                  <a:lnTo>
                    <a:pt x="533" y="2192"/>
                  </a:lnTo>
                  <a:lnTo>
                    <a:pt x="3269" y="2192"/>
                  </a:lnTo>
                  <a:lnTo>
                    <a:pt x="3831" y="1771"/>
                  </a:lnTo>
                  <a:cubicBezTo>
                    <a:pt x="3831" y="1771"/>
                    <a:pt x="3472" y="1"/>
                    <a:pt x="1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34"/>
            <p:cNvSpPr/>
            <p:nvPr/>
          </p:nvSpPr>
          <p:spPr>
            <a:xfrm>
              <a:off x="5519514" y="1271027"/>
              <a:ext cx="333929" cy="192393"/>
            </a:xfrm>
            <a:custGeom>
              <a:avLst/>
              <a:gdLst/>
              <a:ahLst/>
              <a:cxnLst/>
              <a:rect l="l" t="t" r="r" b="b"/>
              <a:pathLst>
                <a:path w="3860" h="2224" extrusionOk="0">
                  <a:moveTo>
                    <a:pt x="1928" y="1"/>
                  </a:moveTo>
                  <a:cubicBezTo>
                    <a:pt x="353" y="1"/>
                    <a:pt x="0" y="1844"/>
                    <a:pt x="0" y="1844"/>
                  </a:cubicBezTo>
                  <a:lnTo>
                    <a:pt x="560" y="2223"/>
                  </a:lnTo>
                  <a:lnTo>
                    <a:pt x="3296" y="2192"/>
                  </a:lnTo>
                  <a:lnTo>
                    <a:pt x="3859" y="1771"/>
                  </a:lnTo>
                  <a:cubicBezTo>
                    <a:pt x="3859" y="1771"/>
                    <a:pt x="3499" y="1"/>
                    <a:pt x="1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34"/>
            <p:cNvSpPr/>
            <p:nvPr/>
          </p:nvSpPr>
          <p:spPr>
            <a:xfrm>
              <a:off x="5516573" y="844799"/>
              <a:ext cx="334534" cy="202168"/>
            </a:xfrm>
            <a:custGeom>
              <a:avLst/>
              <a:gdLst/>
              <a:ahLst/>
              <a:cxnLst/>
              <a:rect l="l" t="t" r="r" b="b"/>
              <a:pathLst>
                <a:path w="3867" h="2337" extrusionOk="0">
                  <a:moveTo>
                    <a:pt x="1916" y="0"/>
                  </a:moveTo>
                  <a:cubicBezTo>
                    <a:pt x="341" y="0"/>
                    <a:pt x="0" y="1816"/>
                    <a:pt x="0" y="1816"/>
                  </a:cubicBezTo>
                  <a:lnTo>
                    <a:pt x="73" y="1866"/>
                  </a:lnTo>
                  <a:lnTo>
                    <a:pt x="766" y="2337"/>
                  </a:lnTo>
                  <a:lnTo>
                    <a:pt x="3142" y="2337"/>
                  </a:lnTo>
                  <a:lnTo>
                    <a:pt x="3828" y="1812"/>
                  </a:lnTo>
                  <a:lnTo>
                    <a:pt x="3867" y="1785"/>
                  </a:lnTo>
                  <a:cubicBezTo>
                    <a:pt x="3867" y="1785"/>
                    <a:pt x="3487" y="0"/>
                    <a:pt x="1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4"/>
            <p:cNvSpPr/>
            <p:nvPr/>
          </p:nvSpPr>
          <p:spPr>
            <a:xfrm>
              <a:off x="6063136" y="1151040"/>
              <a:ext cx="426148" cy="240750"/>
            </a:xfrm>
            <a:custGeom>
              <a:avLst/>
              <a:gdLst/>
              <a:ahLst/>
              <a:cxnLst/>
              <a:rect l="l" t="t" r="r" b="b"/>
              <a:pathLst>
                <a:path w="4926" h="2783" extrusionOk="0">
                  <a:moveTo>
                    <a:pt x="4576" y="1"/>
                  </a:moveTo>
                  <a:lnTo>
                    <a:pt x="4565" y="4"/>
                  </a:lnTo>
                  <a:cubicBezTo>
                    <a:pt x="4565" y="4"/>
                    <a:pt x="4565" y="8"/>
                    <a:pt x="4568" y="12"/>
                  </a:cubicBezTo>
                  <a:cubicBezTo>
                    <a:pt x="4599" y="73"/>
                    <a:pt x="4855" y="604"/>
                    <a:pt x="4909" y="1367"/>
                  </a:cubicBezTo>
                  <a:lnTo>
                    <a:pt x="4909" y="1367"/>
                  </a:lnTo>
                  <a:cubicBezTo>
                    <a:pt x="4862" y="1399"/>
                    <a:pt x="4401" y="1727"/>
                    <a:pt x="4183" y="2767"/>
                  </a:cubicBezTo>
                  <a:lnTo>
                    <a:pt x="85" y="2767"/>
                  </a:lnTo>
                  <a:cubicBezTo>
                    <a:pt x="85" y="2759"/>
                    <a:pt x="84" y="2743"/>
                    <a:pt x="81" y="2721"/>
                  </a:cubicBezTo>
                  <a:cubicBezTo>
                    <a:pt x="69" y="2472"/>
                    <a:pt x="23" y="1388"/>
                    <a:pt x="16" y="139"/>
                  </a:cubicBezTo>
                  <a:lnTo>
                    <a:pt x="0" y="139"/>
                  </a:lnTo>
                  <a:cubicBezTo>
                    <a:pt x="12" y="1568"/>
                    <a:pt x="69" y="2774"/>
                    <a:pt x="69" y="2778"/>
                  </a:cubicBezTo>
                  <a:lnTo>
                    <a:pt x="69" y="2783"/>
                  </a:lnTo>
                  <a:lnTo>
                    <a:pt x="4197" y="2783"/>
                  </a:lnTo>
                  <a:lnTo>
                    <a:pt x="4197" y="2778"/>
                  </a:lnTo>
                  <a:cubicBezTo>
                    <a:pt x="4312" y="2226"/>
                    <a:pt x="4492" y="1878"/>
                    <a:pt x="4645" y="1663"/>
                  </a:cubicBezTo>
                  <a:cubicBezTo>
                    <a:pt x="4722" y="1556"/>
                    <a:pt x="4791" y="1487"/>
                    <a:pt x="4841" y="1441"/>
                  </a:cubicBezTo>
                  <a:cubicBezTo>
                    <a:pt x="4867" y="1418"/>
                    <a:pt x="4887" y="1403"/>
                    <a:pt x="4902" y="1391"/>
                  </a:cubicBezTo>
                  <a:cubicBezTo>
                    <a:pt x="4910" y="1388"/>
                    <a:pt x="4913" y="1384"/>
                    <a:pt x="4917" y="1380"/>
                  </a:cubicBezTo>
                  <a:lnTo>
                    <a:pt x="4921" y="1376"/>
                  </a:lnTo>
                  <a:lnTo>
                    <a:pt x="4925" y="1372"/>
                  </a:lnTo>
                  <a:lnTo>
                    <a:pt x="4925" y="1368"/>
                  </a:lnTo>
                  <a:cubicBezTo>
                    <a:pt x="4867" y="553"/>
                    <a:pt x="4576" y="1"/>
                    <a:pt x="4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34"/>
            <p:cNvSpPr/>
            <p:nvPr/>
          </p:nvSpPr>
          <p:spPr>
            <a:xfrm>
              <a:off x="6096269" y="1195159"/>
              <a:ext cx="61163" cy="1298"/>
            </a:xfrm>
            <a:custGeom>
              <a:avLst/>
              <a:gdLst/>
              <a:ahLst/>
              <a:cxnLst/>
              <a:rect l="l" t="t" r="r" b="b"/>
              <a:pathLst>
                <a:path w="707" h="15" extrusionOk="0">
                  <a:moveTo>
                    <a:pt x="1" y="0"/>
                  </a:moveTo>
                  <a:lnTo>
                    <a:pt x="1" y="15"/>
                  </a:lnTo>
                  <a:lnTo>
                    <a:pt x="706" y="1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34"/>
            <p:cNvSpPr/>
            <p:nvPr/>
          </p:nvSpPr>
          <p:spPr>
            <a:xfrm>
              <a:off x="6495767" y="1116523"/>
              <a:ext cx="279514" cy="38928"/>
            </a:xfrm>
            <a:custGeom>
              <a:avLst/>
              <a:gdLst/>
              <a:ahLst/>
              <a:cxnLst/>
              <a:rect l="l" t="t" r="r" b="b"/>
              <a:pathLst>
                <a:path w="3231" h="450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652" y="124"/>
                    <a:pt x="1318" y="230"/>
                  </a:cubicBezTo>
                  <a:cubicBezTo>
                    <a:pt x="1652" y="285"/>
                    <a:pt x="1993" y="338"/>
                    <a:pt x="2254" y="380"/>
                  </a:cubicBezTo>
                  <a:cubicBezTo>
                    <a:pt x="2384" y="400"/>
                    <a:pt x="2499" y="418"/>
                    <a:pt x="2583" y="430"/>
                  </a:cubicBezTo>
                  <a:cubicBezTo>
                    <a:pt x="2622" y="434"/>
                    <a:pt x="2656" y="441"/>
                    <a:pt x="2683" y="441"/>
                  </a:cubicBezTo>
                  <a:cubicBezTo>
                    <a:pt x="2710" y="446"/>
                    <a:pt x="2729" y="449"/>
                    <a:pt x="2737" y="449"/>
                  </a:cubicBezTo>
                  <a:cubicBezTo>
                    <a:pt x="2771" y="449"/>
                    <a:pt x="2817" y="441"/>
                    <a:pt x="2871" y="430"/>
                  </a:cubicBezTo>
                  <a:cubicBezTo>
                    <a:pt x="3028" y="395"/>
                    <a:pt x="3230" y="322"/>
                    <a:pt x="3230" y="322"/>
                  </a:cubicBezTo>
                  <a:lnTo>
                    <a:pt x="3227" y="311"/>
                  </a:lnTo>
                  <a:cubicBezTo>
                    <a:pt x="3227" y="311"/>
                    <a:pt x="3219" y="311"/>
                    <a:pt x="3212" y="315"/>
                  </a:cubicBezTo>
                  <a:cubicBezTo>
                    <a:pt x="3173" y="326"/>
                    <a:pt x="3085" y="357"/>
                    <a:pt x="2989" y="384"/>
                  </a:cubicBezTo>
                  <a:cubicBezTo>
                    <a:pt x="2894" y="411"/>
                    <a:pt x="2790" y="434"/>
                    <a:pt x="2737" y="434"/>
                  </a:cubicBezTo>
                  <a:cubicBezTo>
                    <a:pt x="2729" y="434"/>
                    <a:pt x="2714" y="430"/>
                    <a:pt x="2687" y="430"/>
                  </a:cubicBezTo>
                  <a:cubicBezTo>
                    <a:pt x="2491" y="403"/>
                    <a:pt x="1821" y="299"/>
                    <a:pt x="1196" y="196"/>
                  </a:cubicBezTo>
                  <a:cubicBezTo>
                    <a:pt x="885" y="147"/>
                    <a:pt x="586" y="96"/>
                    <a:pt x="368" y="62"/>
                  </a:cubicBezTo>
                  <a:cubicBezTo>
                    <a:pt x="257" y="43"/>
                    <a:pt x="165" y="27"/>
                    <a:pt x="100" y="16"/>
                  </a:cubicBezTo>
                  <a:cubicBezTo>
                    <a:pt x="70" y="13"/>
                    <a:pt x="47" y="9"/>
                    <a:pt x="27" y="4"/>
                  </a:cubicBezTo>
                  <a:cubicBezTo>
                    <a:pt x="12" y="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34"/>
            <p:cNvSpPr/>
            <p:nvPr/>
          </p:nvSpPr>
          <p:spPr>
            <a:xfrm>
              <a:off x="5340787" y="1372502"/>
              <a:ext cx="177865" cy="1384"/>
            </a:xfrm>
            <a:custGeom>
              <a:avLst/>
              <a:gdLst/>
              <a:ahLst/>
              <a:cxnLst/>
              <a:rect l="l" t="t" r="r" b="b"/>
              <a:pathLst>
                <a:path w="2056" h="16" extrusionOk="0">
                  <a:moveTo>
                    <a:pt x="1" y="0"/>
                  </a:moveTo>
                  <a:lnTo>
                    <a:pt x="1" y="16"/>
                  </a:lnTo>
                  <a:lnTo>
                    <a:pt x="2055" y="16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34"/>
            <p:cNvSpPr/>
            <p:nvPr/>
          </p:nvSpPr>
          <p:spPr>
            <a:xfrm>
              <a:off x="5342171" y="1175262"/>
              <a:ext cx="1122813" cy="1298"/>
            </a:xfrm>
            <a:custGeom>
              <a:avLst/>
              <a:gdLst/>
              <a:ahLst/>
              <a:cxnLst/>
              <a:rect l="l" t="t" r="r" b="b"/>
              <a:pathLst>
                <a:path w="12979" h="15" extrusionOk="0">
                  <a:moveTo>
                    <a:pt x="1" y="0"/>
                  </a:moveTo>
                  <a:lnTo>
                    <a:pt x="1" y="15"/>
                  </a:lnTo>
                  <a:lnTo>
                    <a:pt x="12979" y="15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34"/>
            <p:cNvSpPr/>
            <p:nvPr/>
          </p:nvSpPr>
          <p:spPr>
            <a:xfrm>
              <a:off x="6757716" y="1368782"/>
              <a:ext cx="69641" cy="1471"/>
            </a:xfrm>
            <a:custGeom>
              <a:avLst/>
              <a:gdLst/>
              <a:ahLst/>
              <a:cxnLst/>
              <a:rect l="l" t="t" r="r" b="b"/>
              <a:pathLst>
                <a:path w="805" h="17" extrusionOk="0">
                  <a:moveTo>
                    <a:pt x="0" y="1"/>
                  </a:moveTo>
                  <a:lnTo>
                    <a:pt x="0" y="16"/>
                  </a:lnTo>
                  <a:lnTo>
                    <a:pt x="805" y="16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34"/>
            <p:cNvSpPr/>
            <p:nvPr/>
          </p:nvSpPr>
          <p:spPr>
            <a:xfrm>
              <a:off x="6360554" y="926982"/>
              <a:ext cx="141617" cy="179417"/>
            </a:xfrm>
            <a:custGeom>
              <a:avLst/>
              <a:gdLst/>
              <a:ahLst/>
              <a:cxnLst/>
              <a:rect l="l" t="t" r="r" b="b"/>
              <a:pathLst>
                <a:path w="1637" h="2074" extrusionOk="0">
                  <a:moveTo>
                    <a:pt x="134" y="0"/>
                  </a:moveTo>
                  <a:lnTo>
                    <a:pt x="0" y="19"/>
                  </a:lnTo>
                  <a:cubicBezTo>
                    <a:pt x="73" y="475"/>
                    <a:pt x="1445" y="2069"/>
                    <a:pt x="1445" y="2069"/>
                  </a:cubicBezTo>
                  <a:cubicBezTo>
                    <a:pt x="1461" y="2072"/>
                    <a:pt x="1476" y="2073"/>
                    <a:pt x="1491" y="2073"/>
                  </a:cubicBezTo>
                  <a:cubicBezTo>
                    <a:pt x="1577" y="2073"/>
                    <a:pt x="1636" y="2031"/>
                    <a:pt x="1636" y="2031"/>
                  </a:cubicBezTo>
                  <a:cubicBezTo>
                    <a:pt x="1138" y="1307"/>
                    <a:pt x="637" y="628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34"/>
            <p:cNvSpPr/>
            <p:nvPr/>
          </p:nvSpPr>
          <p:spPr>
            <a:xfrm>
              <a:off x="5498319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3" y="0"/>
                  </a:moveTo>
                  <a:cubicBezTo>
                    <a:pt x="907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7" y="2794"/>
                  </a:cubicBezTo>
                  <a:cubicBezTo>
                    <a:pt x="1403" y="3066"/>
                    <a:pt x="1788" y="3184"/>
                    <a:pt x="2145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1" y="391"/>
                  </a:cubicBezTo>
                  <a:cubicBezTo>
                    <a:pt x="2885" y="118"/>
                    <a:pt x="2501" y="0"/>
                    <a:pt x="2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34"/>
            <p:cNvSpPr/>
            <p:nvPr/>
          </p:nvSpPr>
          <p:spPr>
            <a:xfrm>
              <a:off x="5568651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0" y="0"/>
                  </a:moveTo>
                  <a:cubicBezTo>
                    <a:pt x="1188" y="0"/>
                    <a:pt x="1059" y="21"/>
                    <a:pt x="923" y="66"/>
                  </a:cubicBezTo>
                  <a:cubicBezTo>
                    <a:pt x="904" y="69"/>
                    <a:pt x="885" y="80"/>
                    <a:pt x="865" y="92"/>
                  </a:cubicBezTo>
                  <a:cubicBezTo>
                    <a:pt x="0" y="721"/>
                    <a:pt x="444" y="1866"/>
                    <a:pt x="1352" y="1866"/>
                  </a:cubicBezTo>
                  <a:cubicBezTo>
                    <a:pt x="1474" y="1866"/>
                    <a:pt x="1603" y="1846"/>
                    <a:pt x="1739" y="1801"/>
                  </a:cubicBezTo>
                  <a:cubicBezTo>
                    <a:pt x="1758" y="1797"/>
                    <a:pt x="1778" y="1786"/>
                    <a:pt x="1797" y="1774"/>
                  </a:cubicBezTo>
                  <a:cubicBezTo>
                    <a:pt x="2663" y="1145"/>
                    <a:pt x="2218" y="0"/>
                    <a:pt x="1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4"/>
            <p:cNvSpPr/>
            <p:nvPr/>
          </p:nvSpPr>
          <p:spPr>
            <a:xfrm>
              <a:off x="5574707" y="1352951"/>
              <a:ext cx="218178" cy="152772"/>
            </a:xfrm>
            <a:custGeom>
              <a:avLst/>
              <a:gdLst/>
              <a:ahLst/>
              <a:cxnLst/>
              <a:rect l="l" t="t" r="r" b="b"/>
              <a:pathLst>
                <a:path w="2522" h="1766" extrusionOk="0">
                  <a:moveTo>
                    <a:pt x="1240" y="1"/>
                  </a:moveTo>
                  <a:cubicBezTo>
                    <a:pt x="1126" y="1"/>
                    <a:pt x="1004" y="20"/>
                    <a:pt x="876" y="62"/>
                  </a:cubicBezTo>
                  <a:cubicBezTo>
                    <a:pt x="857" y="65"/>
                    <a:pt x="838" y="76"/>
                    <a:pt x="823" y="88"/>
                  </a:cubicBezTo>
                  <a:cubicBezTo>
                    <a:pt x="0" y="683"/>
                    <a:pt x="421" y="1766"/>
                    <a:pt x="1282" y="1766"/>
                  </a:cubicBezTo>
                  <a:cubicBezTo>
                    <a:pt x="1396" y="1766"/>
                    <a:pt x="1518" y="1747"/>
                    <a:pt x="1646" y="1705"/>
                  </a:cubicBezTo>
                  <a:cubicBezTo>
                    <a:pt x="1665" y="1701"/>
                    <a:pt x="1685" y="1690"/>
                    <a:pt x="1700" y="1678"/>
                  </a:cubicBezTo>
                  <a:cubicBezTo>
                    <a:pt x="2522" y="1083"/>
                    <a:pt x="2101" y="1"/>
                    <a:pt x="1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34"/>
            <p:cNvSpPr/>
            <p:nvPr/>
          </p:nvSpPr>
          <p:spPr>
            <a:xfrm>
              <a:off x="5602130" y="1371896"/>
              <a:ext cx="163331" cy="114882"/>
            </a:xfrm>
            <a:custGeom>
              <a:avLst/>
              <a:gdLst/>
              <a:ahLst/>
              <a:cxnLst/>
              <a:rect l="l" t="t" r="r" b="b"/>
              <a:pathLst>
                <a:path w="1888" h="1328" extrusionOk="0">
                  <a:moveTo>
                    <a:pt x="926" y="1"/>
                  </a:moveTo>
                  <a:cubicBezTo>
                    <a:pt x="841" y="1"/>
                    <a:pt x="750" y="15"/>
                    <a:pt x="655" y="46"/>
                  </a:cubicBezTo>
                  <a:cubicBezTo>
                    <a:pt x="639" y="53"/>
                    <a:pt x="628" y="57"/>
                    <a:pt x="616" y="69"/>
                  </a:cubicBezTo>
                  <a:cubicBezTo>
                    <a:pt x="0" y="516"/>
                    <a:pt x="315" y="1328"/>
                    <a:pt x="962" y="1328"/>
                  </a:cubicBezTo>
                  <a:cubicBezTo>
                    <a:pt x="1047" y="1328"/>
                    <a:pt x="1138" y="1313"/>
                    <a:pt x="1233" y="1283"/>
                  </a:cubicBezTo>
                  <a:cubicBezTo>
                    <a:pt x="1249" y="1275"/>
                    <a:pt x="1260" y="1268"/>
                    <a:pt x="1272" y="1260"/>
                  </a:cubicBezTo>
                  <a:cubicBezTo>
                    <a:pt x="1888" y="813"/>
                    <a:pt x="1574" y="1"/>
                    <a:pt x="9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34"/>
            <p:cNvSpPr/>
            <p:nvPr/>
          </p:nvSpPr>
          <p:spPr>
            <a:xfrm>
              <a:off x="5660956" y="1413161"/>
              <a:ext cx="45677" cy="32354"/>
            </a:xfrm>
            <a:custGeom>
              <a:avLst/>
              <a:gdLst/>
              <a:ahLst/>
              <a:cxnLst/>
              <a:rect l="l" t="t" r="r" b="b"/>
              <a:pathLst>
                <a:path w="528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4" y="17"/>
                    <a:pt x="171" y="20"/>
                  </a:cubicBezTo>
                  <a:cubicBezTo>
                    <a:pt x="0" y="146"/>
                    <a:pt x="89" y="374"/>
                    <a:pt x="269" y="374"/>
                  </a:cubicBezTo>
                  <a:cubicBezTo>
                    <a:pt x="292" y="374"/>
                    <a:pt x="317" y="370"/>
                    <a:pt x="343" y="361"/>
                  </a:cubicBezTo>
                  <a:cubicBezTo>
                    <a:pt x="350" y="358"/>
                    <a:pt x="355" y="358"/>
                    <a:pt x="358" y="354"/>
                  </a:cubicBezTo>
                  <a:cubicBezTo>
                    <a:pt x="528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4"/>
            <p:cNvSpPr/>
            <p:nvPr/>
          </p:nvSpPr>
          <p:spPr>
            <a:xfrm>
              <a:off x="5674019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7" y="625"/>
                  </a:lnTo>
                  <a:lnTo>
                    <a:pt x="169" y="62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34"/>
            <p:cNvSpPr/>
            <p:nvPr/>
          </p:nvSpPr>
          <p:spPr>
            <a:xfrm>
              <a:off x="562756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6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34"/>
            <p:cNvSpPr/>
            <p:nvPr/>
          </p:nvSpPr>
          <p:spPr>
            <a:xfrm>
              <a:off x="562756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6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34"/>
            <p:cNvSpPr/>
            <p:nvPr/>
          </p:nvSpPr>
          <p:spPr>
            <a:xfrm>
              <a:off x="5674019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7" y="1"/>
                  </a:moveTo>
                  <a:lnTo>
                    <a:pt x="0" y="625"/>
                  </a:lnTo>
                  <a:lnTo>
                    <a:pt x="227" y="62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34"/>
            <p:cNvSpPr/>
            <p:nvPr/>
          </p:nvSpPr>
          <p:spPr>
            <a:xfrm>
              <a:off x="5685957" y="1427521"/>
              <a:ext cx="54069" cy="40226"/>
            </a:xfrm>
            <a:custGeom>
              <a:avLst/>
              <a:gdLst/>
              <a:ahLst/>
              <a:cxnLst/>
              <a:rect l="l" t="t" r="r" b="b"/>
              <a:pathLst>
                <a:path w="625" h="465" extrusionOk="0">
                  <a:moveTo>
                    <a:pt x="54" y="1"/>
                  </a:moveTo>
                  <a:lnTo>
                    <a:pt x="27" y="50"/>
                  </a:lnTo>
                  <a:lnTo>
                    <a:pt x="0" y="100"/>
                  </a:lnTo>
                  <a:lnTo>
                    <a:pt x="510" y="464"/>
                  </a:lnTo>
                  <a:lnTo>
                    <a:pt x="567" y="364"/>
                  </a:lnTo>
                  <a:lnTo>
                    <a:pt x="625" y="26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34"/>
            <p:cNvSpPr/>
            <p:nvPr/>
          </p:nvSpPr>
          <p:spPr>
            <a:xfrm>
              <a:off x="5685957" y="1391014"/>
              <a:ext cx="54069" cy="40139"/>
            </a:xfrm>
            <a:custGeom>
              <a:avLst/>
              <a:gdLst/>
              <a:ahLst/>
              <a:cxnLst/>
              <a:rect l="l" t="t" r="r" b="b"/>
              <a:pathLst>
                <a:path w="625" h="464" extrusionOk="0">
                  <a:moveTo>
                    <a:pt x="510" y="0"/>
                  </a:moveTo>
                  <a:lnTo>
                    <a:pt x="0" y="365"/>
                  </a:lnTo>
                  <a:lnTo>
                    <a:pt x="27" y="414"/>
                  </a:lnTo>
                  <a:lnTo>
                    <a:pt x="54" y="464"/>
                  </a:lnTo>
                  <a:lnTo>
                    <a:pt x="625" y="200"/>
                  </a:lnTo>
                  <a:lnTo>
                    <a:pt x="567" y="101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4"/>
            <p:cNvSpPr/>
            <p:nvPr/>
          </p:nvSpPr>
          <p:spPr>
            <a:xfrm>
              <a:off x="5672894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4" y="1"/>
                    <a:pt x="102" y="3"/>
                    <a:pt x="90" y="7"/>
                  </a:cubicBezTo>
                  <a:cubicBezTo>
                    <a:pt x="86" y="7"/>
                    <a:pt x="82" y="11"/>
                    <a:pt x="82" y="11"/>
                  </a:cubicBezTo>
                  <a:cubicBezTo>
                    <a:pt x="1" y="68"/>
                    <a:pt x="43" y="177"/>
                    <a:pt x="127" y="177"/>
                  </a:cubicBezTo>
                  <a:cubicBezTo>
                    <a:pt x="138" y="177"/>
                    <a:pt x="150" y="176"/>
                    <a:pt x="162" y="172"/>
                  </a:cubicBezTo>
                  <a:cubicBezTo>
                    <a:pt x="166" y="172"/>
                    <a:pt x="171" y="168"/>
                    <a:pt x="171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34"/>
            <p:cNvSpPr/>
            <p:nvPr/>
          </p:nvSpPr>
          <p:spPr>
            <a:xfrm>
              <a:off x="6410556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4" y="0"/>
                  </a:moveTo>
                  <a:cubicBezTo>
                    <a:pt x="908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8" y="2794"/>
                  </a:cubicBezTo>
                  <a:cubicBezTo>
                    <a:pt x="1403" y="3066"/>
                    <a:pt x="1788" y="3184"/>
                    <a:pt x="2146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2" y="391"/>
                  </a:cubicBezTo>
                  <a:cubicBezTo>
                    <a:pt x="2886" y="118"/>
                    <a:pt x="2501" y="0"/>
                    <a:pt x="2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34"/>
            <p:cNvSpPr/>
            <p:nvPr/>
          </p:nvSpPr>
          <p:spPr>
            <a:xfrm>
              <a:off x="6480887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1" y="0"/>
                  </a:moveTo>
                  <a:cubicBezTo>
                    <a:pt x="1190" y="0"/>
                    <a:pt x="1060" y="21"/>
                    <a:pt x="924" y="66"/>
                  </a:cubicBezTo>
                  <a:cubicBezTo>
                    <a:pt x="905" y="69"/>
                    <a:pt x="885" y="80"/>
                    <a:pt x="870" y="92"/>
                  </a:cubicBezTo>
                  <a:cubicBezTo>
                    <a:pt x="1" y="721"/>
                    <a:pt x="445" y="1866"/>
                    <a:pt x="1353" y="1866"/>
                  </a:cubicBezTo>
                  <a:cubicBezTo>
                    <a:pt x="1474" y="1866"/>
                    <a:pt x="1604" y="1846"/>
                    <a:pt x="1740" y="1801"/>
                  </a:cubicBezTo>
                  <a:cubicBezTo>
                    <a:pt x="1759" y="1797"/>
                    <a:pt x="1778" y="1786"/>
                    <a:pt x="1798" y="1774"/>
                  </a:cubicBezTo>
                  <a:cubicBezTo>
                    <a:pt x="2663" y="1145"/>
                    <a:pt x="2222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4"/>
            <p:cNvSpPr/>
            <p:nvPr/>
          </p:nvSpPr>
          <p:spPr>
            <a:xfrm>
              <a:off x="6486943" y="1352951"/>
              <a:ext cx="218265" cy="152772"/>
            </a:xfrm>
            <a:custGeom>
              <a:avLst/>
              <a:gdLst/>
              <a:ahLst/>
              <a:cxnLst/>
              <a:rect l="l" t="t" r="r" b="b"/>
              <a:pathLst>
                <a:path w="2523" h="1766" extrusionOk="0">
                  <a:moveTo>
                    <a:pt x="1241" y="1"/>
                  </a:moveTo>
                  <a:cubicBezTo>
                    <a:pt x="1127" y="1"/>
                    <a:pt x="1005" y="20"/>
                    <a:pt x="877" y="62"/>
                  </a:cubicBezTo>
                  <a:cubicBezTo>
                    <a:pt x="858" y="65"/>
                    <a:pt x="838" y="76"/>
                    <a:pt x="823" y="88"/>
                  </a:cubicBezTo>
                  <a:cubicBezTo>
                    <a:pt x="1" y="683"/>
                    <a:pt x="421" y="1766"/>
                    <a:pt x="1282" y="1766"/>
                  </a:cubicBezTo>
                  <a:cubicBezTo>
                    <a:pt x="1397" y="1766"/>
                    <a:pt x="1519" y="1747"/>
                    <a:pt x="1647" y="1705"/>
                  </a:cubicBezTo>
                  <a:cubicBezTo>
                    <a:pt x="1666" y="1701"/>
                    <a:pt x="1685" y="1690"/>
                    <a:pt x="1700" y="1678"/>
                  </a:cubicBezTo>
                  <a:cubicBezTo>
                    <a:pt x="2522" y="1083"/>
                    <a:pt x="2102" y="1"/>
                    <a:pt x="1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4"/>
            <p:cNvSpPr/>
            <p:nvPr/>
          </p:nvSpPr>
          <p:spPr>
            <a:xfrm>
              <a:off x="6514366" y="1371896"/>
              <a:ext cx="163504" cy="114882"/>
            </a:xfrm>
            <a:custGeom>
              <a:avLst/>
              <a:gdLst/>
              <a:ahLst/>
              <a:cxnLst/>
              <a:rect l="l" t="t" r="r" b="b"/>
              <a:pathLst>
                <a:path w="1890" h="1328" extrusionOk="0">
                  <a:moveTo>
                    <a:pt x="927" y="1"/>
                  </a:moveTo>
                  <a:cubicBezTo>
                    <a:pt x="842" y="1"/>
                    <a:pt x="751" y="15"/>
                    <a:pt x="656" y="46"/>
                  </a:cubicBezTo>
                  <a:cubicBezTo>
                    <a:pt x="640" y="53"/>
                    <a:pt x="629" y="57"/>
                    <a:pt x="617" y="69"/>
                  </a:cubicBezTo>
                  <a:cubicBezTo>
                    <a:pt x="1" y="516"/>
                    <a:pt x="315" y="1328"/>
                    <a:pt x="962" y="1328"/>
                  </a:cubicBezTo>
                  <a:cubicBezTo>
                    <a:pt x="1048" y="1328"/>
                    <a:pt x="1139" y="1313"/>
                    <a:pt x="1234" y="1283"/>
                  </a:cubicBezTo>
                  <a:cubicBezTo>
                    <a:pt x="1250" y="1275"/>
                    <a:pt x="1261" y="1268"/>
                    <a:pt x="1276" y="1260"/>
                  </a:cubicBezTo>
                  <a:cubicBezTo>
                    <a:pt x="1889" y="813"/>
                    <a:pt x="1574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4"/>
            <p:cNvSpPr/>
            <p:nvPr/>
          </p:nvSpPr>
          <p:spPr>
            <a:xfrm>
              <a:off x="6573279" y="1413161"/>
              <a:ext cx="45937" cy="32354"/>
            </a:xfrm>
            <a:custGeom>
              <a:avLst/>
              <a:gdLst/>
              <a:ahLst/>
              <a:cxnLst/>
              <a:rect l="l" t="t" r="r" b="b"/>
              <a:pathLst>
                <a:path w="531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3" y="17"/>
                    <a:pt x="169" y="20"/>
                  </a:cubicBezTo>
                  <a:cubicBezTo>
                    <a:pt x="0" y="146"/>
                    <a:pt x="89" y="374"/>
                    <a:pt x="271" y="374"/>
                  </a:cubicBezTo>
                  <a:cubicBezTo>
                    <a:pt x="295" y="374"/>
                    <a:pt x="320" y="370"/>
                    <a:pt x="346" y="361"/>
                  </a:cubicBezTo>
                  <a:cubicBezTo>
                    <a:pt x="350" y="358"/>
                    <a:pt x="353" y="358"/>
                    <a:pt x="357" y="354"/>
                  </a:cubicBezTo>
                  <a:cubicBezTo>
                    <a:pt x="531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4"/>
            <p:cNvSpPr/>
            <p:nvPr/>
          </p:nvSpPr>
          <p:spPr>
            <a:xfrm>
              <a:off x="6586255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8" y="625"/>
                  </a:lnTo>
                  <a:lnTo>
                    <a:pt x="173" y="62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4"/>
            <p:cNvSpPr/>
            <p:nvPr/>
          </p:nvSpPr>
          <p:spPr>
            <a:xfrm>
              <a:off x="6539887" y="1391014"/>
              <a:ext cx="54415" cy="40139"/>
            </a:xfrm>
            <a:custGeom>
              <a:avLst/>
              <a:gdLst/>
              <a:ahLst/>
              <a:cxnLst/>
              <a:rect l="l" t="t" r="r" b="b"/>
              <a:pathLst>
                <a:path w="629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8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4"/>
            <p:cNvSpPr/>
            <p:nvPr/>
          </p:nvSpPr>
          <p:spPr>
            <a:xfrm>
              <a:off x="6539887" y="1427521"/>
              <a:ext cx="54415" cy="40226"/>
            </a:xfrm>
            <a:custGeom>
              <a:avLst/>
              <a:gdLst/>
              <a:ahLst/>
              <a:cxnLst/>
              <a:rect l="l" t="t" r="r" b="b"/>
              <a:pathLst>
                <a:path w="629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8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4"/>
            <p:cNvSpPr/>
            <p:nvPr/>
          </p:nvSpPr>
          <p:spPr>
            <a:xfrm>
              <a:off x="6586255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8" y="1"/>
                  </a:moveTo>
                  <a:lnTo>
                    <a:pt x="0" y="625"/>
                  </a:lnTo>
                  <a:lnTo>
                    <a:pt x="226" y="625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34"/>
            <p:cNvSpPr/>
            <p:nvPr/>
          </p:nvSpPr>
          <p:spPr>
            <a:xfrm>
              <a:off x="659819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8" y="1"/>
                  </a:moveTo>
                  <a:lnTo>
                    <a:pt x="28" y="50"/>
                  </a:lnTo>
                  <a:lnTo>
                    <a:pt x="0" y="100"/>
                  </a:lnTo>
                  <a:lnTo>
                    <a:pt x="511" y="464"/>
                  </a:lnTo>
                  <a:lnTo>
                    <a:pt x="568" y="364"/>
                  </a:lnTo>
                  <a:lnTo>
                    <a:pt x="625" y="26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34"/>
            <p:cNvSpPr/>
            <p:nvPr/>
          </p:nvSpPr>
          <p:spPr>
            <a:xfrm>
              <a:off x="659819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511" y="0"/>
                  </a:moveTo>
                  <a:lnTo>
                    <a:pt x="0" y="365"/>
                  </a:lnTo>
                  <a:lnTo>
                    <a:pt x="28" y="414"/>
                  </a:lnTo>
                  <a:lnTo>
                    <a:pt x="58" y="464"/>
                  </a:lnTo>
                  <a:lnTo>
                    <a:pt x="625" y="200"/>
                  </a:lnTo>
                  <a:lnTo>
                    <a:pt x="568" y="101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4"/>
            <p:cNvSpPr/>
            <p:nvPr/>
          </p:nvSpPr>
          <p:spPr>
            <a:xfrm>
              <a:off x="6585131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5" y="1"/>
                    <a:pt x="103" y="3"/>
                    <a:pt x="90" y="7"/>
                  </a:cubicBezTo>
                  <a:cubicBezTo>
                    <a:pt x="87" y="7"/>
                    <a:pt x="87" y="11"/>
                    <a:pt x="82" y="11"/>
                  </a:cubicBezTo>
                  <a:cubicBezTo>
                    <a:pt x="1" y="68"/>
                    <a:pt x="43" y="177"/>
                    <a:pt x="128" y="177"/>
                  </a:cubicBezTo>
                  <a:cubicBezTo>
                    <a:pt x="139" y="177"/>
                    <a:pt x="151" y="176"/>
                    <a:pt x="163" y="172"/>
                  </a:cubicBezTo>
                  <a:cubicBezTo>
                    <a:pt x="167" y="172"/>
                    <a:pt x="170" y="168"/>
                    <a:pt x="170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34"/>
            <p:cNvSpPr/>
            <p:nvPr/>
          </p:nvSpPr>
          <p:spPr>
            <a:xfrm>
              <a:off x="6078448" y="920667"/>
              <a:ext cx="377011" cy="234089"/>
            </a:xfrm>
            <a:custGeom>
              <a:avLst/>
              <a:gdLst/>
              <a:ahLst/>
              <a:cxnLst/>
              <a:rect l="l" t="t" r="r" b="b"/>
              <a:pathLst>
                <a:path w="4358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4307" y="2705"/>
                  </a:lnTo>
                  <a:lnTo>
                    <a:pt x="4357" y="2395"/>
                  </a:lnTo>
                  <a:cubicBezTo>
                    <a:pt x="4357" y="2395"/>
                    <a:pt x="2878" y="146"/>
                    <a:pt x="2809" y="100"/>
                  </a:cubicBezTo>
                  <a:cubicBezTo>
                    <a:pt x="2740" y="5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34"/>
            <p:cNvSpPr/>
            <p:nvPr/>
          </p:nvSpPr>
          <p:spPr>
            <a:xfrm>
              <a:off x="6080697" y="923003"/>
              <a:ext cx="372080" cy="229072"/>
            </a:xfrm>
            <a:custGeom>
              <a:avLst/>
              <a:gdLst/>
              <a:ahLst/>
              <a:cxnLst/>
              <a:rect l="l" t="t" r="r" b="b"/>
              <a:pathLst>
                <a:path w="4301" h="2648" extrusionOk="0">
                  <a:moveTo>
                    <a:pt x="1" y="0"/>
                  </a:moveTo>
                  <a:lnTo>
                    <a:pt x="1" y="2648"/>
                  </a:lnTo>
                  <a:lnTo>
                    <a:pt x="4258" y="2648"/>
                  </a:lnTo>
                  <a:lnTo>
                    <a:pt x="4300" y="2376"/>
                  </a:lnTo>
                  <a:cubicBezTo>
                    <a:pt x="3725" y="1502"/>
                    <a:pt x="2864" y="203"/>
                    <a:pt x="2772" y="99"/>
                  </a:cubicBezTo>
                  <a:cubicBezTo>
                    <a:pt x="2768" y="99"/>
                    <a:pt x="2768" y="96"/>
                    <a:pt x="2768" y="96"/>
                  </a:cubicBezTo>
                  <a:cubicBezTo>
                    <a:pt x="2710" y="80"/>
                    <a:pt x="2227" y="57"/>
                    <a:pt x="1629" y="42"/>
                  </a:cubicBezTo>
                  <a:cubicBezTo>
                    <a:pt x="1610" y="39"/>
                    <a:pt x="1595" y="39"/>
                    <a:pt x="1576" y="39"/>
                  </a:cubicBezTo>
                  <a:cubicBezTo>
                    <a:pt x="1526" y="39"/>
                    <a:pt x="1480" y="34"/>
                    <a:pt x="1430" y="34"/>
                  </a:cubicBezTo>
                  <a:cubicBezTo>
                    <a:pt x="959" y="23"/>
                    <a:pt x="43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4"/>
            <p:cNvSpPr/>
            <p:nvPr/>
          </p:nvSpPr>
          <p:spPr>
            <a:xfrm>
              <a:off x="6291520" y="928626"/>
              <a:ext cx="35556" cy="224487"/>
            </a:xfrm>
            <a:custGeom>
              <a:avLst/>
              <a:gdLst/>
              <a:ahLst/>
              <a:cxnLst/>
              <a:rect l="l" t="t" r="r" b="b"/>
              <a:pathLst>
                <a:path w="411" h="2595" extrusionOk="0">
                  <a:moveTo>
                    <a:pt x="89" y="0"/>
                  </a:moveTo>
                  <a:lnTo>
                    <a:pt x="89" y="0"/>
                  </a:lnTo>
                  <a:cubicBezTo>
                    <a:pt x="151" y="54"/>
                    <a:pt x="112" y="2567"/>
                    <a:pt x="1" y="2595"/>
                  </a:cubicBezTo>
                  <a:lnTo>
                    <a:pt x="411" y="2595"/>
                  </a:lnTo>
                  <a:cubicBezTo>
                    <a:pt x="308" y="2483"/>
                    <a:pt x="269" y="172"/>
                    <a:pt x="312" y="15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34"/>
            <p:cNvSpPr/>
            <p:nvPr/>
          </p:nvSpPr>
          <p:spPr>
            <a:xfrm>
              <a:off x="6339618" y="1071538"/>
              <a:ext cx="136945" cy="91438"/>
            </a:xfrm>
            <a:custGeom>
              <a:avLst/>
              <a:gdLst/>
              <a:ahLst/>
              <a:cxnLst/>
              <a:rect l="l" t="t" r="r" b="b"/>
              <a:pathLst>
                <a:path w="1583" h="1057" extrusionOk="0">
                  <a:moveTo>
                    <a:pt x="562" y="1"/>
                  </a:moveTo>
                  <a:cubicBezTo>
                    <a:pt x="370" y="1"/>
                    <a:pt x="189" y="24"/>
                    <a:pt x="127" y="96"/>
                  </a:cubicBezTo>
                  <a:cubicBezTo>
                    <a:pt x="0" y="241"/>
                    <a:pt x="74" y="984"/>
                    <a:pt x="169" y="1035"/>
                  </a:cubicBezTo>
                  <a:cubicBezTo>
                    <a:pt x="200" y="1051"/>
                    <a:pt x="359" y="1057"/>
                    <a:pt x="557" y="1057"/>
                  </a:cubicBezTo>
                  <a:cubicBezTo>
                    <a:pt x="953" y="1057"/>
                    <a:pt x="1507" y="1035"/>
                    <a:pt x="1507" y="1035"/>
                  </a:cubicBezTo>
                  <a:cubicBezTo>
                    <a:pt x="1583" y="831"/>
                    <a:pt x="1530" y="547"/>
                    <a:pt x="1530" y="547"/>
                  </a:cubicBezTo>
                  <a:lnTo>
                    <a:pt x="1426" y="547"/>
                  </a:lnTo>
                  <a:cubicBezTo>
                    <a:pt x="1426" y="547"/>
                    <a:pt x="1261" y="103"/>
                    <a:pt x="1089" y="53"/>
                  </a:cubicBezTo>
                  <a:cubicBezTo>
                    <a:pt x="997" y="29"/>
                    <a:pt x="773" y="1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34"/>
            <p:cNvSpPr/>
            <p:nvPr/>
          </p:nvSpPr>
          <p:spPr>
            <a:xfrm>
              <a:off x="6342906" y="1124135"/>
              <a:ext cx="51819" cy="28980"/>
            </a:xfrm>
            <a:custGeom>
              <a:avLst/>
              <a:gdLst/>
              <a:ahLst/>
              <a:cxnLst/>
              <a:rect l="l" t="t" r="r" b="b"/>
              <a:pathLst>
                <a:path w="599" h="335" extrusionOk="0">
                  <a:moveTo>
                    <a:pt x="1" y="1"/>
                  </a:moveTo>
                  <a:cubicBezTo>
                    <a:pt x="1" y="174"/>
                    <a:pt x="47" y="335"/>
                    <a:pt x="47" y="335"/>
                  </a:cubicBezTo>
                  <a:lnTo>
                    <a:pt x="545" y="335"/>
                  </a:lnTo>
                  <a:cubicBezTo>
                    <a:pt x="599" y="200"/>
                    <a:pt x="514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4"/>
            <p:cNvSpPr/>
            <p:nvPr/>
          </p:nvSpPr>
          <p:spPr>
            <a:xfrm>
              <a:off x="5335164" y="1199830"/>
              <a:ext cx="59086" cy="113152"/>
            </a:xfrm>
            <a:custGeom>
              <a:avLst/>
              <a:gdLst/>
              <a:ahLst/>
              <a:cxnLst/>
              <a:rect l="l" t="t" r="r" b="b"/>
              <a:pathLst>
                <a:path w="683" h="1308" extrusionOk="0">
                  <a:moveTo>
                    <a:pt x="357" y="1"/>
                  </a:moveTo>
                  <a:cubicBezTo>
                    <a:pt x="259" y="1"/>
                    <a:pt x="154" y="9"/>
                    <a:pt x="43" y="26"/>
                  </a:cubicBezTo>
                  <a:cubicBezTo>
                    <a:pt x="1" y="521"/>
                    <a:pt x="43" y="1303"/>
                    <a:pt x="43" y="1303"/>
                  </a:cubicBezTo>
                  <a:cubicBezTo>
                    <a:pt x="112" y="1306"/>
                    <a:pt x="203" y="1308"/>
                    <a:pt x="294" y="1308"/>
                  </a:cubicBezTo>
                  <a:cubicBezTo>
                    <a:pt x="476" y="1308"/>
                    <a:pt x="656" y="1303"/>
                    <a:pt x="656" y="1303"/>
                  </a:cubicBezTo>
                  <a:cubicBezTo>
                    <a:pt x="683" y="835"/>
                    <a:pt x="633" y="26"/>
                    <a:pt x="633" y="26"/>
                  </a:cubicBezTo>
                  <a:cubicBezTo>
                    <a:pt x="547" y="9"/>
                    <a:pt x="455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34"/>
            <p:cNvSpPr/>
            <p:nvPr/>
          </p:nvSpPr>
          <p:spPr>
            <a:xfrm>
              <a:off x="5349092" y="1296893"/>
              <a:ext cx="23012" cy="1471"/>
            </a:xfrm>
            <a:custGeom>
              <a:avLst/>
              <a:gdLst/>
              <a:ahLst/>
              <a:cxnLst/>
              <a:rect l="l" t="t" r="r" b="b"/>
              <a:pathLst>
                <a:path w="266" h="17" extrusionOk="0">
                  <a:moveTo>
                    <a:pt x="1" y="0"/>
                  </a:moveTo>
                  <a:lnTo>
                    <a:pt x="1" y="16"/>
                  </a:lnTo>
                  <a:lnTo>
                    <a:pt x="265" y="16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34"/>
            <p:cNvSpPr/>
            <p:nvPr/>
          </p:nvSpPr>
          <p:spPr>
            <a:xfrm>
              <a:off x="5349092" y="1285301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4"/>
            <p:cNvSpPr/>
            <p:nvPr/>
          </p:nvSpPr>
          <p:spPr>
            <a:xfrm>
              <a:off x="5349092" y="1273363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34"/>
            <p:cNvSpPr/>
            <p:nvPr/>
          </p:nvSpPr>
          <p:spPr>
            <a:xfrm>
              <a:off x="6805036" y="1198792"/>
              <a:ext cx="49830" cy="78722"/>
            </a:xfrm>
            <a:custGeom>
              <a:avLst/>
              <a:gdLst/>
              <a:ahLst/>
              <a:cxnLst/>
              <a:rect l="l" t="t" r="r" b="b"/>
              <a:pathLst>
                <a:path w="576" h="910" extrusionOk="0">
                  <a:moveTo>
                    <a:pt x="387" y="1"/>
                  </a:moveTo>
                  <a:cubicBezTo>
                    <a:pt x="387" y="1"/>
                    <a:pt x="28" y="50"/>
                    <a:pt x="0" y="119"/>
                  </a:cubicBezTo>
                  <a:cubicBezTo>
                    <a:pt x="0" y="119"/>
                    <a:pt x="46" y="613"/>
                    <a:pt x="97" y="882"/>
                  </a:cubicBezTo>
                  <a:cubicBezTo>
                    <a:pt x="97" y="882"/>
                    <a:pt x="356" y="910"/>
                    <a:pt x="499" y="910"/>
                  </a:cubicBezTo>
                  <a:cubicBezTo>
                    <a:pt x="532" y="910"/>
                    <a:pt x="559" y="908"/>
                    <a:pt x="575" y="905"/>
                  </a:cubicBezTo>
                  <a:cubicBezTo>
                    <a:pt x="575" y="905"/>
                    <a:pt x="456" y="307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34"/>
            <p:cNvSpPr/>
            <p:nvPr/>
          </p:nvSpPr>
          <p:spPr>
            <a:xfrm>
              <a:off x="6814639" y="1247497"/>
              <a:ext cx="19378" cy="25606"/>
            </a:xfrm>
            <a:custGeom>
              <a:avLst/>
              <a:gdLst/>
              <a:ahLst/>
              <a:cxnLst/>
              <a:rect l="l" t="t" r="r" b="b"/>
              <a:pathLst>
                <a:path w="224" h="296" extrusionOk="0">
                  <a:moveTo>
                    <a:pt x="24" y="0"/>
                  </a:moveTo>
                  <a:cubicBezTo>
                    <a:pt x="12" y="0"/>
                    <a:pt x="1" y="12"/>
                    <a:pt x="1" y="27"/>
                  </a:cubicBezTo>
                  <a:lnTo>
                    <a:pt x="20" y="261"/>
                  </a:lnTo>
                  <a:cubicBezTo>
                    <a:pt x="24" y="273"/>
                    <a:pt x="32" y="280"/>
                    <a:pt x="43" y="284"/>
                  </a:cubicBezTo>
                  <a:cubicBezTo>
                    <a:pt x="92" y="288"/>
                    <a:pt x="158" y="292"/>
                    <a:pt x="196" y="296"/>
                  </a:cubicBezTo>
                  <a:cubicBezTo>
                    <a:pt x="211" y="296"/>
                    <a:pt x="223" y="280"/>
                    <a:pt x="223" y="265"/>
                  </a:cubicBezTo>
                  <a:cubicBezTo>
                    <a:pt x="211" y="161"/>
                    <a:pt x="193" y="62"/>
                    <a:pt x="184" y="20"/>
                  </a:cubicBezTo>
                  <a:cubicBezTo>
                    <a:pt x="181" y="8"/>
                    <a:pt x="173" y="0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34"/>
            <p:cNvSpPr/>
            <p:nvPr/>
          </p:nvSpPr>
          <p:spPr>
            <a:xfrm>
              <a:off x="5302117" y="974995"/>
              <a:ext cx="32528" cy="98619"/>
            </a:xfrm>
            <a:custGeom>
              <a:avLst/>
              <a:gdLst/>
              <a:ahLst/>
              <a:cxnLst/>
              <a:rect l="l" t="t" r="r" b="b"/>
              <a:pathLst>
                <a:path w="376" h="1140" extrusionOk="0">
                  <a:moveTo>
                    <a:pt x="88" y="1"/>
                  </a:moveTo>
                  <a:cubicBezTo>
                    <a:pt x="76" y="1"/>
                    <a:pt x="65" y="8"/>
                    <a:pt x="61" y="23"/>
                  </a:cubicBezTo>
                  <a:cubicBezTo>
                    <a:pt x="0" y="591"/>
                    <a:pt x="65" y="1019"/>
                    <a:pt x="84" y="1120"/>
                  </a:cubicBezTo>
                  <a:cubicBezTo>
                    <a:pt x="84" y="1131"/>
                    <a:pt x="96" y="1139"/>
                    <a:pt x="111" y="1139"/>
                  </a:cubicBezTo>
                  <a:lnTo>
                    <a:pt x="349" y="1139"/>
                  </a:lnTo>
                  <a:cubicBezTo>
                    <a:pt x="364" y="1139"/>
                    <a:pt x="375" y="1127"/>
                    <a:pt x="375" y="1111"/>
                  </a:cubicBezTo>
                  <a:cubicBezTo>
                    <a:pt x="375" y="1097"/>
                    <a:pt x="364" y="1085"/>
                    <a:pt x="349" y="1085"/>
                  </a:cubicBezTo>
                  <a:lnTo>
                    <a:pt x="276" y="1085"/>
                  </a:lnTo>
                  <a:cubicBezTo>
                    <a:pt x="260" y="1085"/>
                    <a:pt x="249" y="1074"/>
                    <a:pt x="249" y="1062"/>
                  </a:cubicBezTo>
                  <a:cubicBezTo>
                    <a:pt x="211" y="633"/>
                    <a:pt x="222" y="196"/>
                    <a:pt x="226" y="85"/>
                  </a:cubicBezTo>
                  <a:cubicBezTo>
                    <a:pt x="226" y="73"/>
                    <a:pt x="237" y="62"/>
                    <a:pt x="253" y="62"/>
                  </a:cubicBezTo>
                  <a:lnTo>
                    <a:pt x="322" y="62"/>
                  </a:lnTo>
                  <a:cubicBezTo>
                    <a:pt x="333" y="62"/>
                    <a:pt x="345" y="50"/>
                    <a:pt x="349" y="39"/>
                  </a:cubicBezTo>
                  <a:lnTo>
                    <a:pt x="349" y="31"/>
                  </a:lnTo>
                  <a:cubicBezTo>
                    <a:pt x="352" y="16"/>
                    <a:pt x="341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34"/>
            <p:cNvSpPr/>
            <p:nvPr/>
          </p:nvSpPr>
          <p:spPr>
            <a:xfrm>
              <a:off x="5315959" y="786060"/>
              <a:ext cx="726771" cy="368695"/>
            </a:xfrm>
            <a:custGeom>
              <a:avLst/>
              <a:gdLst/>
              <a:ahLst/>
              <a:cxnLst/>
              <a:rect l="l" t="t" r="r" b="b"/>
              <a:pathLst>
                <a:path w="8401" h="4262" extrusionOk="0">
                  <a:moveTo>
                    <a:pt x="5323" y="0"/>
                  </a:moveTo>
                  <a:cubicBezTo>
                    <a:pt x="4963" y="0"/>
                    <a:pt x="4596" y="4"/>
                    <a:pt x="4231" y="4"/>
                  </a:cubicBezTo>
                  <a:lnTo>
                    <a:pt x="4074" y="4"/>
                  </a:lnTo>
                  <a:cubicBezTo>
                    <a:pt x="3809" y="8"/>
                    <a:pt x="3549" y="8"/>
                    <a:pt x="3292" y="12"/>
                  </a:cubicBezTo>
                  <a:cubicBezTo>
                    <a:pt x="1644" y="23"/>
                    <a:pt x="254" y="50"/>
                    <a:pt x="254" y="50"/>
                  </a:cubicBezTo>
                  <a:cubicBezTo>
                    <a:pt x="1" y="1364"/>
                    <a:pt x="181" y="3518"/>
                    <a:pt x="238" y="4108"/>
                  </a:cubicBezTo>
                  <a:cubicBezTo>
                    <a:pt x="250" y="4208"/>
                    <a:pt x="254" y="4261"/>
                    <a:pt x="254" y="4261"/>
                  </a:cubicBezTo>
                  <a:lnTo>
                    <a:pt x="8400" y="4261"/>
                  </a:lnTo>
                  <a:lnTo>
                    <a:pt x="8400" y="69"/>
                  </a:lnTo>
                  <a:cubicBezTo>
                    <a:pt x="7887" y="20"/>
                    <a:pt x="6665" y="4"/>
                    <a:pt x="5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4"/>
            <p:cNvSpPr/>
            <p:nvPr/>
          </p:nvSpPr>
          <p:spPr>
            <a:xfrm>
              <a:off x="5328589" y="1147060"/>
              <a:ext cx="714140" cy="18340"/>
            </a:xfrm>
            <a:custGeom>
              <a:avLst/>
              <a:gdLst/>
              <a:ahLst/>
              <a:cxnLst/>
              <a:rect l="l" t="t" r="r" b="b"/>
              <a:pathLst>
                <a:path w="8255" h="212" extrusionOk="0">
                  <a:moveTo>
                    <a:pt x="100" y="1"/>
                  </a:moveTo>
                  <a:cubicBezTo>
                    <a:pt x="0" y="27"/>
                    <a:pt x="73" y="211"/>
                    <a:pt x="73" y="211"/>
                  </a:cubicBezTo>
                  <a:lnTo>
                    <a:pt x="8254" y="211"/>
                  </a:lnTo>
                  <a:lnTo>
                    <a:pt x="8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34"/>
            <p:cNvSpPr/>
            <p:nvPr/>
          </p:nvSpPr>
          <p:spPr>
            <a:xfrm>
              <a:off x="5325648" y="778706"/>
              <a:ext cx="730058" cy="20416"/>
            </a:xfrm>
            <a:custGeom>
              <a:avLst/>
              <a:gdLst/>
              <a:ahLst/>
              <a:cxnLst/>
              <a:rect l="l" t="t" r="r" b="b"/>
              <a:pathLst>
                <a:path w="8439" h="236" extrusionOk="0">
                  <a:moveTo>
                    <a:pt x="130" y="1"/>
                  </a:moveTo>
                  <a:cubicBezTo>
                    <a:pt x="0" y="1"/>
                    <a:pt x="0" y="200"/>
                    <a:pt x="130" y="204"/>
                  </a:cubicBezTo>
                  <a:cubicBezTo>
                    <a:pt x="2253" y="212"/>
                    <a:pt x="4372" y="220"/>
                    <a:pt x="6495" y="227"/>
                  </a:cubicBezTo>
                  <a:cubicBezTo>
                    <a:pt x="7096" y="231"/>
                    <a:pt x="7702" y="231"/>
                    <a:pt x="8307" y="235"/>
                  </a:cubicBezTo>
                  <a:cubicBezTo>
                    <a:pt x="8438" y="235"/>
                    <a:pt x="8438" y="32"/>
                    <a:pt x="8307" y="32"/>
                  </a:cubicBezTo>
                  <a:cubicBezTo>
                    <a:pt x="6185" y="24"/>
                    <a:pt x="4065" y="16"/>
                    <a:pt x="1943" y="9"/>
                  </a:cubicBezTo>
                  <a:cubicBezTo>
                    <a:pt x="1341" y="5"/>
                    <a:pt x="736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34"/>
            <p:cNvSpPr/>
            <p:nvPr/>
          </p:nvSpPr>
          <p:spPr>
            <a:xfrm>
              <a:off x="5353071" y="818500"/>
              <a:ext cx="667425" cy="6748"/>
            </a:xfrm>
            <a:custGeom>
              <a:avLst/>
              <a:gdLst/>
              <a:ahLst/>
              <a:cxnLst/>
              <a:rect l="l" t="t" r="r" b="b"/>
              <a:pathLst>
                <a:path w="7715" h="78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8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34"/>
            <p:cNvSpPr/>
            <p:nvPr/>
          </p:nvSpPr>
          <p:spPr>
            <a:xfrm>
              <a:off x="5353071" y="85993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3"/>
                  </a:lnTo>
                  <a:lnTo>
                    <a:pt x="7715" y="73"/>
                  </a:lnTo>
                  <a:lnTo>
                    <a:pt x="7715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34"/>
            <p:cNvSpPr/>
            <p:nvPr/>
          </p:nvSpPr>
          <p:spPr>
            <a:xfrm>
              <a:off x="5353071" y="901116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34"/>
            <p:cNvSpPr/>
            <p:nvPr/>
          </p:nvSpPr>
          <p:spPr>
            <a:xfrm>
              <a:off x="5353071" y="94220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5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4"/>
            <p:cNvSpPr/>
            <p:nvPr/>
          </p:nvSpPr>
          <p:spPr>
            <a:xfrm>
              <a:off x="5353071" y="983299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34"/>
            <p:cNvSpPr/>
            <p:nvPr/>
          </p:nvSpPr>
          <p:spPr>
            <a:xfrm>
              <a:off x="5353071" y="1024391"/>
              <a:ext cx="667425" cy="6661"/>
            </a:xfrm>
            <a:custGeom>
              <a:avLst/>
              <a:gdLst/>
              <a:ahLst/>
              <a:cxnLst/>
              <a:rect l="l" t="t" r="r" b="b"/>
              <a:pathLst>
                <a:path w="7715" h="77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7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34"/>
            <p:cNvSpPr/>
            <p:nvPr/>
          </p:nvSpPr>
          <p:spPr>
            <a:xfrm>
              <a:off x="5353071" y="1065829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2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4"/>
            <p:cNvSpPr/>
            <p:nvPr/>
          </p:nvSpPr>
          <p:spPr>
            <a:xfrm>
              <a:off x="5353071" y="1106920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4"/>
                  </a:lnTo>
                  <a:lnTo>
                    <a:pt x="7715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1" name="Google Shape;4511;p34"/>
          <p:cNvGrpSpPr/>
          <p:nvPr/>
        </p:nvGrpSpPr>
        <p:grpSpPr>
          <a:xfrm>
            <a:off x="2972441" y="4216191"/>
            <a:ext cx="682394" cy="774372"/>
            <a:chOff x="5933354" y="3578766"/>
            <a:chExt cx="682394" cy="774372"/>
          </a:xfrm>
        </p:grpSpPr>
        <p:sp>
          <p:nvSpPr>
            <p:cNvPr id="4512" name="Google Shape;4512;p34"/>
            <p:cNvSpPr/>
            <p:nvPr/>
          </p:nvSpPr>
          <p:spPr>
            <a:xfrm>
              <a:off x="6417139" y="3944939"/>
              <a:ext cx="29831" cy="26803"/>
            </a:xfrm>
            <a:custGeom>
              <a:avLst/>
              <a:gdLst/>
              <a:ahLst/>
              <a:cxnLst/>
              <a:rect l="l" t="t" r="r" b="b"/>
              <a:pathLst>
                <a:path w="266" h="239" extrusionOk="0">
                  <a:moveTo>
                    <a:pt x="74" y="1"/>
                  </a:moveTo>
                  <a:lnTo>
                    <a:pt x="0" y="112"/>
                  </a:lnTo>
                  <a:lnTo>
                    <a:pt x="193" y="239"/>
                  </a:lnTo>
                  <a:lnTo>
                    <a:pt x="265" y="12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4"/>
            <p:cNvSpPr/>
            <p:nvPr/>
          </p:nvSpPr>
          <p:spPr>
            <a:xfrm>
              <a:off x="6366450" y="3960415"/>
              <a:ext cx="29718" cy="26803"/>
            </a:xfrm>
            <a:custGeom>
              <a:avLst/>
              <a:gdLst/>
              <a:ahLst/>
              <a:cxnLst/>
              <a:rect l="l" t="t" r="r" b="b"/>
              <a:pathLst>
                <a:path w="265" h="239" extrusionOk="0">
                  <a:moveTo>
                    <a:pt x="73" y="1"/>
                  </a:moveTo>
                  <a:lnTo>
                    <a:pt x="1" y="112"/>
                  </a:lnTo>
                  <a:lnTo>
                    <a:pt x="192" y="239"/>
                  </a:lnTo>
                  <a:lnTo>
                    <a:pt x="265" y="128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34"/>
            <p:cNvSpPr/>
            <p:nvPr/>
          </p:nvSpPr>
          <p:spPr>
            <a:xfrm>
              <a:off x="6255989" y="3696637"/>
              <a:ext cx="184030" cy="272070"/>
            </a:xfrm>
            <a:custGeom>
              <a:avLst/>
              <a:gdLst/>
              <a:ahLst/>
              <a:cxnLst/>
              <a:rect l="l" t="t" r="r" b="b"/>
              <a:pathLst>
                <a:path w="1641" h="2426" extrusionOk="0">
                  <a:moveTo>
                    <a:pt x="369" y="0"/>
                  </a:moveTo>
                  <a:cubicBezTo>
                    <a:pt x="321" y="0"/>
                    <a:pt x="274" y="27"/>
                    <a:pt x="250" y="73"/>
                  </a:cubicBezTo>
                  <a:cubicBezTo>
                    <a:pt x="1" y="540"/>
                    <a:pt x="380" y="1230"/>
                    <a:pt x="395" y="1261"/>
                  </a:cubicBezTo>
                  <a:cubicBezTo>
                    <a:pt x="606" y="1633"/>
                    <a:pt x="928" y="1962"/>
                    <a:pt x="1101" y="2126"/>
                  </a:cubicBezTo>
                  <a:cubicBezTo>
                    <a:pt x="1216" y="2234"/>
                    <a:pt x="1368" y="2353"/>
                    <a:pt x="1469" y="2425"/>
                  </a:cubicBezTo>
                  <a:lnTo>
                    <a:pt x="1641" y="2234"/>
                  </a:lnTo>
                  <a:cubicBezTo>
                    <a:pt x="1580" y="2200"/>
                    <a:pt x="1469" y="2108"/>
                    <a:pt x="1253" y="1901"/>
                  </a:cubicBezTo>
                  <a:cubicBezTo>
                    <a:pt x="989" y="1644"/>
                    <a:pt x="767" y="1372"/>
                    <a:pt x="633" y="1127"/>
                  </a:cubicBezTo>
                  <a:cubicBezTo>
                    <a:pt x="541" y="966"/>
                    <a:pt x="338" y="479"/>
                    <a:pt x="487" y="200"/>
                  </a:cubicBezTo>
                  <a:cubicBezTo>
                    <a:pt x="522" y="134"/>
                    <a:pt x="495" y="54"/>
                    <a:pt x="430" y="16"/>
                  </a:cubicBezTo>
                  <a:cubicBezTo>
                    <a:pt x="411" y="5"/>
                    <a:pt x="390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34"/>
            <p:cNvSpPr/>
            <p:nvPr/>
          </p:nvSpPr>
          <p:spPr>
            <a:xfrm>
              <a:off x="6295576" y="4142661"/>
              <a:ext cx="25457" cy="24560"/>
            </a:xfrm>
            <a:custGeom>
              <a:avLst/>
              <a:gdLst/>
              <a:ahLst/>
              <a:cxnLst/>
              <a:rect l="l" t="t" r="r" b="b"/>
              <a:pathLst>
                <a:path w="227" h="219" extrusionOk="0">
                  <a:moveTo>
                    <a:pt x="77" y="1"/>
                  </a:moveTo>
                  <a:lnTo>
                    <a:pt x="0" y="123"/>
                  </a:lnTo>
                  <a:lnTo>
                    <a:pt x="146" y="219"/>
                  </a:lnTo>
                  <a:lnTo>
                    <a:pt x="226" y="9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CF9B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34"/>
            <p:cNvSpPr/>
            <p:nvPr/>
          </p:nvSpPr>
          <p:spPr>
            <a:xfrm>
              <a:off x="6284025" y="4150399"/>
              <a:ext cx="32634" cy="32859"/>
            </a:xfrm>
            <a:custGeom>
              <a:avLst/>
              <a:gdLst/>
              <a:ahLst/>
              <a:cxnLst/>
              <a:rect l="l" t="t" r="r" b="b"/>
              <a:pathLst>
                <a:path w="291" h="293" extrusionOk="0">
                  <a:moveTo>
                    <a:pt x="119" y="1"/>
                  </a:moveTo>
                  <a:lnTo>
                    <a:pt x="0" y="181"/>
                  </a:lnTo>
                  <a:lnTo>
                    <a:pt x="176" y="292"/>
                  </a:lnTo>
                  <a:lnTo>
                    <a:pt x="291" y="1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A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34"/>
            <p:cNvSpPr/>
            <p:nvPr/>
          </p:nvSpPr>
          <p:spPr>
            <a:xfrm>
              <a:off x="6275278" y="4173614"/>
              <a:ext cx="59998" cy="43513"/>
            </a:xfrm>
            <a:custGeom>
              <a:avLst/>
              <a:gdLst/>
              <a:ahLst/>
              <a:cxnLst/>
              <a:rect l="l" t="t" r="r" b="b"/>
              <a:pathLst>
                <a:path w="535" h="388" extrusionOk="0">
                  <a:moveTo>
                    <a:pt x="20" y="1"/>
                  </a:moveTo>
                  <a:lnTo>
                    <a:pt x="16" y="8"/>
                  </a:lnTo>
                  <a:cubicBezTo>
                    <a:pt x="1" y="27"/>
                    <a:pt x="9" y="50"/>
                    <a:pt x="24" y="62"/>
                  </a:cubicBezTo>
                  <a:cubicBezTo>
                    <a:pt x="85" y="104"/>
                    <a:pt x="212" y="188"/>
                    <a:pt x="212" y="188"/>
                  </a:cubicBezTo>
                  <a:lnTo>
                    <a:pt x="507" y="388"/>
                  </a:lnTo>
                  <a:lnTo>
                    <a:pt x="534" y="346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4"/>
            <p:cNvSpPr/>
            <p:nvPr/>
          </p:nvSpPr>
          <p:spPr>
            <a:xfrm>
              <a:off x="6277521" y="4159035"/>
              <a:ext cx="62353" cy="53382"/>
            </a:xfrm>
            <a:custGeom>
              <a:avLst/>
              <a:gdLst/>
              <a:ahLst/>
              <a:cxnLst/>
              <a:rect l="l" t="t" r="r" b="b"/>
              <a:pathLst>
                <a:path w="556" h="476" extrusionOk="0">
                  <a:moveTo>
                    <a:pt x="107" y="0"/>
                  </a:moveTo>
                  <a:cubicBezTo>
                    <a:pt x="96" y="0"/>
                    <a:pt x="85" y="5"/>
                    <a:pt x="77" y="16"/>
                  </a:cubicBezTo>
                  <a:lnTo>
                    <a:pt x="35" y="81"/>
                  </a:lnTo>
                  <a:lnTo>
                    <a:pt x="0" y="131"/>
                  </a:lnTo>
                  <a:lnTo>
                    <a:pt x="514" y="476"/>
                  </a:lnTo>
                  <a:cubicBezTo>
                    <a:pt x="556" y="410"/>
                    <a:pt x="525" y="345"/>
                    <a:pt x="460" y="303"/>
                  </a:cubicBezTo>
                  <a:lnTo>
                    <a:pt x="399" y="261"/>
                  </a:lnTo>
                  <a:cubicBezTo>
                    <a:pt x="391" y="257"/>
                    <a:pt x="387" y="249"/>
                    <a:pt x="380" y="246"/>
                  </a:cubicBezTo>
                  <a:lnTo>
                    <a:pt x="376" y="242"/>
                  </a:lnTo>
                  <a:cubicBezTo>
                    <a:pt x="364" y="230"/>
                    <a:pt x="357" y="223"/>
                    <a:pt x="357" y="211"/>
                  </a:cubicBezTo>
                  <a:lnTo>
                    <a:pt x="357" y="203"/>
                  </a:lnTo>
                  <a:cubicBezTo>
                    <a:pt x="353" y="196"/>
                    <a:pt x="357" y="188"/>
                    <a:pt x="364" y="180"/>
                  </a:cubicBezTo>
                  <a:lnTo>
                    <a:pt x="364" y="177"/>
                  </a:lnTo>
                  <a:lnTo>
                    <a:pt x="246" y="85"/>
                  </a:lnTo>
                  <a:lnTo>
                    <a:pt x="242" y="88"/>
                  </a:lnTo>
                  <a:cubicBezTo>
                    <a:pt x="227" y="108"/>
                    <a:pt x="203" y="120"/>
                    <a:pt x="179" y="120"/>
                  </a:cubicBezTo>
                  <a:cubicBezTo>
                    <a:pt x="166" y="120"/>
                    <a:pt x="153" y="116"/>
                    <a:pt x="142" y="108"/>
                  </a:cubicBezTo>
                  <a:cubicBezTo>
                    <a:pt x="108" y="85"/>
                    <a:pt x="100" y="39"/>
                    <a:pt x="123" y="8"/>
                  </a:cubicBezTo>
                  <a:lnTo>
                    <a:pt x="123" y="4"/>
                  </a:lnTo>
                  <a:cubicBezTo>
                    <a:pt x="118" y="1"/>
                    <a:pt x="113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34"/>
            <p:cNvSpPr/>
            <p:nvPr/>
          </p:nvSpPr>
          <p:spPr>
            <a:xfrm>
              <a:off x="6190274" y="3918920"/>
              <a:ext cx="180105" cy="248295"/>
            </a:xfrm>
            <a:custGeom>
              <a:avLst/>
              <a:gdLst/>
              <a:ahLst/>
              <a:cxnLst/>
              <a:rect l="l" t="t" r="r" b="b"/>
              <a:pathLst>
                <a:path w="1606" h="2214" extrusionOk="0">
                  <a:moveTo>
                    <a:pt x="883" y="0"/>
                  </a:moveTo>
                  <a:cubicBezTo>
                    <a:pt x="847" y="0"/>
                    <a:pt x="810" y="1"/>
                    <a:pt x="771" y="3"/>
                  </a:cubicBezTo>
                  <a:cubicBezTo>
                    <a:pt x="525" y="15"/>
                    <a:pt x="115" y="68"/>
                    <a:pt x="0" y="95"/>
                  </a:cubicBezTo>
                  <a:lnTo>
                    <a:pt x="249" y="535"/>
                  </a:lnTo>
                  <a:cubicBezTo>
                    <a:pt x="334" y="517"/>
                    <a:pt x="525" y="482"/>
                    <a:pt x="721" y="466"/>
                  </a:cubicBezTo>
                  <a:cubicBezTo>
                    <a:pt x="778" y="462"/>
                    <a:pt x="828" y="461"/>
                    <a:pt x="871" y="461"/>
                  </a:cubicBezTo>
                  <a:cubicBezTo>
                    <a:pt x="1020" y="461"/>
                    <a:pt x="1088" y="481"/>
                    <a:pt x="1112" y="489"/>
                  </a:cubicBezTo>
                  <a:cubicBezTo>
                    <a:pt x="1127" y="528"/>
                    <a:pt x="1135" y="555"/>
                    <a:pt x="1135" y="586"/>
                  </a:cubicBezTo>
                  <a:cubicBezTo>
                    <a:pt x="1146" y="1103"/>
                    <a:pt x="1081" y="1513"/>
                    <a:pt x="886" y="1969"/>
                  </a:cubicBezTo>
                  <a:lnTo>
                    <a:pt x="1284" y="2214"/>
                  </a:lnTo>
                  <a:cubicBezTo>
                    <a:pt x="1507" y="1693"/>
                    <a:pt x="1606" y="1164"/>
                    <a:pt x="1595" y="574"/>
                  </a:cubicBezTo>
                  <a:cubicBezTo>
                    <a:pt x="1595" y="452"/>
                    <a:pt x="1556" y="356"/>
                    <a:pt x="1522" y="275"/>
                  </a:cubicBezTo>
                  <a:cubicBezTo>
                    <a:pt x="1464" y="149"/>
                    <a:pt x="1346" y="64"/>
                    <a:pt x="1165" y="26"/>
                  </a:cubicBezTo>
                  <a:cubicBezTo>
                    <a:pt x="1084" y="9"/>
                    <a:pt x="991" y="0"/>
                    <a:pt x="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34"/>
            <p:cNvSpPr/>
            <p:nvPr/>
          </p:nvSpPr>
          <p:spPr>
            <a:xfrm>
              <a:off x="6235019" y="4226437"/>
              <a:ext cx="31401" cy="78391"/>
            </a:xfrm>
            <a:custGeom>
              <a:avLst/>
              <a:gdLst/>
              <a:ahLst/>
              <a:cxnLst/>
              <a:rect l="l" t="t" r="r" b="b"/>
              <a:pathLst>
                <a:path w="280" h="699" extrusionOk="0">
                  <a:moveTo>
                    <a:pt x="172" y="1"/>
                  </a:moveTo>
                  <a:lnTo>
                    <a:pt x="0" y="672"/>
                  </a:lnTo>
                  <a:lnTo>
                    <a:pt x="112" y="699"/>
                  </a:lnTo>
                  <a:lnTo>
                    <a:pt x="280" y="3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4"/>
            <p:cNvSpPr/>
            <p:nvPr/>
          </p:nvSpPr>
          <p:spPr>
            <a:xfrm>
              <a:off x="6261148" y="4161614"/>
              <a:ext cx="38802" cy="13346"/>
            </a:xfrm>
            <a:custGeom>
              <a:avLst/>
              <a:gdLst/>
              <a:ahLst/>
              <a:cxnLst/>
              <a:rect l="l" t="t" r="r" b="b"/>
              <a:pathLst>
                <a:path w="346" h="119" extrusionOk="0">
                  <a:moveTo>
                    <a:pt x="31" y="0"/>
                  </a:moveTo>
                  <a:lnTo>
                    <a:pt x="1" y="119"/>
                  </a:lnTo>
                  <a:lnTo>
                    <a:pt x="346" y="11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1F2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34"/>
            <p:cNvSpPr/>
            <p:nvPr/>
          </p:nvSpPr>
          <p:spPr>
            <a:xfrm>
              <a:off x="6182087" y="3985425"/>
              <a:ext cx="21195" cy="47775"/>
            </a:xfrm>
            <a:custGeom>
              <a:avLst/>
              <a:gdLst/>
              <a:ahLst/>
              <a:cxnLst/>
              <a:rect l="l" t="t" r="r" b="b"/>
              <a:pathLst>
                <a:path w="189" h="426" extrusionOk="0">
                  <a:moveTo>
                    <a:pt x="81" y="0"/>
                  </a:moveTo>
                  <a:lnTo>
                    <a:pt x="0" y="23"/>
                  </a:lnTo>
                  <a:lnTo>
                    <a:pt x="104" y="425"/>
                  </a:lnTo>
                  <a:lnTo>
                    <a:pt x="188" y="40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34"/>
            <p:cNvSpPr/>
            <p:nvPr/>
          </p:nvSpPr>
          <p:spPr>
            <a:xfrm>
              <a:off x="6187246" y="4022771"/>
              <a:ext cx="25457" cy="31065"/>
            </a:xfrm>
            <a:custGeom>
              <a:avLst/>
              <a:gdLst/>
              <a:ahLst/>
              <a:cxnLst/>
              <a:rect l="l" t="t" r="r" b="b"/>
              <a:pathLst>
                <a:path w="227" h="277" extrusionOk="0">
                  <a:moveTo>
                    <a:pt x="170" y="0"/>
                  </a:moveTo>
                  <a:lnTo>
                    <a:pt x="0" y="46"/>
                  </a:lnTo>
                  <a:lnTo>
                    <a:pt x="62" y="276"/>
                  </a:lnTo>
                  <a:lnTo>
                    <a:pt x="227" y="23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A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34"/>
            <p:cNvSpPr/>
            <p:nvPr/>
          </p:nvSpPr>
          <p:spPr>
            <a:xfrm>
              <a:off x="6129492" y="3965126"/>
              <a:ext cx="113379" cy="36336"/>
            </a:xfrm>
            <a:custGeom>
              <a:avLst/>
              <a:gdLst/>
              <a:ahLst/>
              <a:cxnLst/>
              <a:rect l="l" t="t" r="r" b="b"/>
              <a:pathLst>
                <a:path w="1011" h="324" extrusionOk="0">
                  <a:moveTo>
                    <a:pt x="52" y="1"/>
                  </a:moveTo>
                  <a:cubicBezTo>
                    <a:pt x="16" y="1"/>
                    <a:pt x="0" y="26"/>
                    <a:pt x="22" y="63"/>
                  </a:cubicBezTo>
                  <a:lnTo>
                    <a:pt x="144" y="261"/>
                  </a:lnTo>
                  <a:cubicBezTo>
                    <a:pt x="165" y="298"/>
                    <a:pt x="218" y="323"/>
                    <a:pt x="258" y="323"/>
                  </a:cubicBezTo>
                  <a:cubicBezTo>
                    <a:pt x="261" y="323"/>
                    <a:pt x="264" y="323"/>
                    <a:pt x="266" y="323"/>
                  </a:cubicBezTo>
                  <a:lnTo>
                    <a:pt x="929" y="266"/>
                  </a:lnTo>
                  <a:cubicBezTo>
                    <a:pt x="975" y="266"/>
                    <a:pt x="1010" y="224"/>
                    <a:pt x="1010" y="181"/>
                  </a:cubicBezTo>
                  <a:lnTo>
                    <a:pt x="1010" y="169"/>
                  </a:lnTo>
                  <a:cubicBezTo>
                    <a:pt x="1007" y="123"/>
                    <a:pt x="972" y="86"/>
                    <a:pt x="926" y="82"/>
                  </a:cubicBezTo>
                  <a:lnTo>
                    <a:pt x="59" y="1"/>
                  </a:lnTo>
                  <a:cubicBezTo>
                    <a:pt x="57" y="1"/>
                    <a:pt x="54" y="1"/>
                    <a:pt x="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4"/>
            <p:cNvSpPr/>
            <p:nvPr/>
          </p:nvSpPr>
          <p:spPr>
            <a:xfrm>
              <a:off x="6231094" y="4295186"/>
              <a:ext cx="54278" cy="27252"/>
            </a:xfrm>
            <a:custGeom>
              <a:avLst/>
              <a:gdLst/>
              <a:ahLst/>
              <a:cxnLst/>
              <a:rect l="l" t="t" r="r" b="b"/>
              <a:pathLst>
                <a:path w="484" h="243" extrusionOk="0">
                  <a:moveTo>
                    <a:pt x="32" y="1"/>
                  </a:moveTo>
                  <a:lnTo>
                    <a:pt x="0" y="116"/>
                  </a:lnTo>
                  <a:lnTo>
                    <a:pt x="453" y="243"/>
                  </a:lnTo>
                  <a:lnTo>
                    <a:pt x="483" y="1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4"/>
            <p:cNvSpPr/>
            <p:nvPr/>
          </p:nvSpPr>
          <p:spPr>
            <a:xfrm>
              <a:off x="6217749" y="4201540"/>
              <a:ext cx="72782" cy="72784"/>
            </a:xfrm>
            <a:custGeom>
              <a:avLst/>
              <a:gdLst/>
              <a:ahLst/>
              <a:cxnLst/>
              <a:rect l="l" t="t" r="r" b="b"/>
              <a:pathLst>
                <a:path w="649" h="649" extrusionOk="0">
                  <a:moveTo>
                    <a:pt x="399" y="47"/>
                  </a:moveTo>
                  <a:cubicBezTo>
                    <a:pt x="441" y="47"/>
                    <a:pt x="460" y="81"/>
                    <a:pt x="445" y="116"/>
                  </a:cubicBezTo>
                  <a:lnTo>
                    <a:pt x="418" y="177"/>
                  </a:lnTo>
                  <a:cubicBezTo>
                    <a:pt x="399" y="215"/>
                    <a:pt x="357" y="246"/>
                    <a:pt x="323" y="246"/>
                  </a:cubicBezTo>
                  <a:cubicBezTo>
                    <a:pt x="289" y="246"/>
                    <a:pt x="246" y="215"/>
                    <a:pt x="231" y="177"/>
                  </a:cubicBezTo>
                  <a:lnTo>
                    <a:pt x="204" y="116"/>
                  </a:lnTo>
                  <a:cubicBezTo>
                    <a:pt x="185" y="81"/>
                    <a:pt x="208" y="47"/>
                    <a:pt x="250" y="47"/>
                  </a:cubicBezTo>
                  <a:close/>
                  <a:moveTo>
                    <a:pt x="85" y="197"/>
                  </a:moveTo>
                  <a:cubicBezTo>
                    <a:pt x="94" y="197"/>
                    <a:pt x="102" y="199"/>
                    <a:pt x="112" y="204"/>
                  </a:cubicBezTo>
                  <a:lnTo>
                    <a:pt x="174" y="231"/>
                  </a:lnTo>
                  <a:cubicBezTo>
                    <a:pt x="211" y="250"/>
                    <a:pt x="243" y="288"/>
                    <a:pt x="243" y="323"/>
                  </a:cubicBezTo>
                  <a:cubicBezTo>
                    <a:pt x="243" y="357"/>
                    <a:pt x="211" y="399"/>
                    <a:pt x="174" y="418"/>
                  </a:cubicBezTo>
                  <a:lnTo>
                    <a:pt x="112" y="445"/>
                  </a:lnTo>
                  <a:cubicBezTo>
                    <a:pt x="103" y="449"/>
                    <a:pt x="94" y="450"/>
                    <a:pt x="87" y="450"/>
                  </a:cubicBezTo>
                  <a:cubicBezTo>
                    <a:pt x="61" y="450"/>
                    <a:pt x="43" y="432"/>
                    <a:pt x="43" y="399"/>
                  </a:cubicBezTo>
                  <a:lnTo>
                    <a:pt x="43" y="250"/>
                  </a:lnTo>
                  <a:cubicBezTo>
                    <a:pt x="43" y="218"/>
                    <a:pt x="60" y="197"/>
                    <a:pt x="85" y="197"/>
                  </a:cubicBezTo>
                  <a:close/>
                  <a:moveTo>
                    <a:pt x="555" y="202"/>
                  </a:moveTo>
                  <a:cubicBezTo>
                    <a:pt x="581" y="202"/>
                    <a:pt x="598" y="221"/>
                    <a:pt x="598" y="254"/>
                  </a:cubicBezTo>
                  <a:lnTo>
                    <a:pt x="598" y="406"/>
                  </a:lnTo>
                  <a:cubicBezTo>
                    <a:pt x="598" y="438"/>
                    <a:pt x="582" y="456"/>
                    <a:pt x="558" y="456"/>
                  </a:cubicBezTo>
                  <a:cubicBezTo>
                    <a:pt x="549" y="456"/>
                    <a:pt x="540" y="454"/>
                    <a:pt x="529" y="449"/>
                  </a:cubicBezTo>
                  <a:lnTo>
                    <a:pt x="472" y="422"/>
                  </a:lnTo>
                  <a:cubicBezTo>
                    <a:pt x="434" y="406"/>
                    <a:pt x="403" y="365"/>
                    <a:pt x="403" y="330"/>
                  </a:cubicBezTo>
                  <a:cubicBezTo>
                    <a:pt x="403" y="296"/>
                    <a:pt x="434" y="254"/>
                    <a:pt x="472" y="234"/>
                  </a:cubicBezTo>
                  <a:lnTo>
                    <a:pt x="529" y="208"/>
                  </a:lnTo>
                  <a:cubicBezTo>
                    <a:pt x="538" y="204"/>
                    <a:pt x="547" y="202"/>
                    <a:pt x="555" y="202"/>
                  </a:cubicBezTo>
                  <a:close/>
                  <a:moveTo>
                    <a:pt x="319" y="406"/>
                  </a:moveTo>
                  <a:cubicBezTo>
                    <a:pt x="353" y="406"/>
                    <a:pt x="395" y="438"/>
                    <a:pt x="411" y="475"/>
                  </a:cubicBezTo>
                  <a:lnTo>
                    <a:pt x="441" y="537"/>
                  </a:lnTo>
                  <a:cubicBezTo>
                    <a:pt x="457" y="576"/>
                    <a:pt x="437" y="606"/>
                    <a:pt x="395" y="606"/>
                  </a:cubicBezTo>
                  <a:lnTo>
                    <a:pt x="243" y="606"/>
                  </a:lnTo>
                  <a:cubicBezTo>
                    <a:pt x="200" y="606"/>
                    <a:pt x="181" y="576"/>
                    <a:pt x="200" y="537"/>
                  </a:cubicBezTo>
                  <a:lnTo>
                    <a:pt x="227" y="475"/>
                  </a:lnTo>
                  <a:cubicBezTo>
                    <a:pt x="243" y="438"/>
                    <a:pt x="284" y="406"/>
                    <a:pt x="319" y="406"/>
                  </a:cubicBezTo>
                  <a:close/>
                  <a:moveTo>
                    <a:pt x="323" y="1"/>
                  </a:moveTo>
                  <a:cubicBezTo>
                    <a:pt x="146" y="1"/>
                    <a:pt x="1" y="146"/>
                    <a:pt x="1" y="326"/>
                  </a:cubicBezTo>
                  <a:cubicBezTo>
                    <a:pt x="1" y="507"/>
                    <a:pt x="146" y="648"/>
                    <a:pt x="323" y="648"/>
                  </a:cubicBezTo>
                  <a:cubicBezTo>
                    <a:pt x="503" y="648"/>
                    <a:pt x="648" y="507"/>
                    <a:pt x="648" y="326"/>
                  </a:cubicBezTo>
                  <a:cubicBezTo>
                    <a:pt x="648" y="146"/>
                    <a:pt x="503" y="1"/>
                    <a:pt x="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4"/>
            <p:cNvSpPr/>
            <p:nvPr/>
          </p:nvSpPr>
          <p:spPr>
            <a:xfrm>
              <a:off x="6250046" y="4196829"/>
              <a:ext cx="8299" cy="5720"/>
            </a:xfrm>
            <a:custGeom>
              <a:avLst/>
              <a:gdLst/>
              <a:ahLst/>
              <a:cxnLst/>
              <a:rect l="l" t="t" r="r" b="b"/>
              <a:pathLst>
                <a:path w="74" h="51" extrusionOk="0">
                  <a:moveTo>
                    <a:pt x="36" y="1"/>
                  </a:moveTo>
                  <a:cubicBezTo>
                    <a:pt x="31" y="1"/>
                    <a:pt x="25" y="4"/>
                    <a:pt x="19" y="12"/>
                  </a:cubicBezTo>
                  <a:lnTo>
                    <a:pt x="1" y="50"/>
                  </a:lnTo>
                  <a:lnTo>
                    <a:pt x="73" y="50"/>
                  </a:lnTo>
                  <a:lnTo>
                    <a:pt x="54" y="12"/>
                  </a:lnTo>
                  <a:cubicBezTo>
                    <a:pt x="48" y="4"/>
                    <a:pt x="42" y="1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4"/>
            <p:cNvSpPr/>
            <p:nvPr/>
          </p:nvSpPr>
          <p:spPr>
            <a:xfrm>
              <a:off x="6240962" y="4198287"/>
              <a:ext cx="8299" cy="6392"/>
            </a:xfrm>
            <a:custGeom>
              <a:avLst/>
              <a:gdLst/>
              <a:ahLst/>
              <a:cxnLst/>
              <a:rect l="l" t="t" r="r" b="b"/>
              <a:pathLst>
                <a:path w="74" h="57" extrusionOk="0">
                  <a:moveTo>
                    <a:pt x="27" y="0"/>
                  </a:moveTo>
                  <a:cubicBezTo>
                    <a:pt x="20" y="0"/>
                    <a:pt x="15" y="6"/>
                    <a:pt x="13" y="18"/>
                  </a:cubicBezTo>
                  <a:lnTo>
                    <a:pt x="1" y="57"/>
                  </a:lnTo>
                  <a:lnTo>
                    <a:pt x="1" y="57"/>
                  </a:lnTo>
                  <a:lnTo>
                    <a:pt x="73" y="37"/>
                  </a:lnTo>
                  <a:lnTo>
                    <a:pt x="43" y="7"/>
                  </a:lnTo>
                  <a:cubicBezTo>
                    <a:pt x="37" y="2"/>
                    <a:pt x="32" y="0"/>
                    <a:pt x="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4"/>
            <p:cNvSpPr/>
            <p:nvPr/>
          </p:nvSpPr>
          <p:spPr>
            <a:xfrm>
              <a:off x="6232776" y="4202213"/>
              <a:ext cx="7514" cy="7177"/>
            </a:xfrm>
            <a:custGeom>
              <a:avLst/>
              <a:gdLst/>
              <a:ahLst/>
              <a:cxnLst/>
              <a:rect l="l" t="t" r="r" b="b"/>
              <a:pathLst>
                <a:path w="67" h="64" extrusionOk="0">
                  <a:moveTo>
                    <a:pt x="14" y="1"/>
                  </a:moveTo>
                  <a:cubicBezTo>
                    <a:pt x="6" y="1"/>
                    <a:pt x="1" y="8"/>
                    <a:pt x="1" y="22"/>
                  </a:cubicBezTo>
                  <a:lnTo>
                    <a:pt x="1" y="64"/>
                  </a:lnTo>
                  <a:lnTo>
                    <a:pt x="66" y="25"/>
                  </a:lnTo>
                  <a:lnTo>
                    <a:pt x="28" y="6"/>
                  </a:lnTo>
                  <a:cubicBezTo>
                    <a:pt x="23" y="2"/>
                    <a:pt x="18" y="1"/>
                    <a:pt x="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4"/>
            <p:cNvSpPr/>
            <p:nvPr/>
          </p:nvSpPr>
          <p:spPr>
            <a:xfrm>
              <a:off x="6224477" y="4208605"/>
              <a:ext cx="7626" cy="7177"/>
            </a:xfrm>
            <a:custGeom>
              <a:avLst/>
              <a:gdLst/>
              <a:ahLst/>
              <a:cxnLst/>
              <a:rect l="l" t="t" r="r" b="b"/>
              <a:pathLst>
                <a:path w="68" h="64" extrusionOk="0">
                  <a:moveTo>
                    <a:pt x="16" y="1"/>
                  </a:moveTo>
                  <a:cubicBezTo>
                    <a:pt x="6" y="1"/>
                    <a:pt x="0" y="11"/>
                    <a:pt x="6" y="26"/>
                  </a:cubicBezTo>
                  <a:lnTo>
                    <a:pt x="13" y="64"/>
                  </a:lnTo>
                  <a:lnTo>
                    <a:pt x="68" y="14"/>
                  </a:lnTo>
                  <a:lnTo>
                    <a:pt x="25" y="3"/>
                  </a:lnTo>
                  <a:cubicBezTo>
                    <a:pt x="22" y="1"/>
                    <a:pt x="19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4"/>
            <p:cNvSpPr/>
            <p:nvPr/>
          </p:nvSpPr>
          <p:spPr>
            <a:xfrm>
              <a:off x="6218197" y="4216680"/>
              <a:ext cx="7402" cy="7290"/>
            </a:xfrm>
            <a:custGeom>
              <a:avLst/>
              <a:gdLst/>
              <a:ahLst/>
              <a:cxnLst/>
              <a:rect l="l" t="t" r="r" b="b"/>
              <a:pathLst>
                <a:path w="66" h="65" extrusionOk="0">
                  <a:moveTo>
                    <a:pt x="23" y="0"/>
                  </a:moveTo>
                  <a:cubicBezTo>
                    <a:pt x="4" y="0"/>
                    <a:pt x="0" y="11"/>
                    <a:pt x="9" y="27"/>
                  </a:cubicBezTo>
                  <a:lnTo>
                    <a:pt x="32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4"/>
            <p:cNvSpPr/>
            <p:nvPr/>
          </p:nvSpPr>
          <p:spPr>
            <a:xfrm>
              <a:off x="6214384" y="4224755"/>
              <a:ext cx="6841" cy="8299"/>
            </a:xfrm>
            <a:custGeom>
              <a:avLst/>
              <a:gdLst/>
              <a:ahLst/>
              <a:cxnLst/>
              <a:rect l="l" t="t" r="r" b="b"/>
              <a:pathLst>
                <a:path w="61" h="74" extrusionOk="0">
                  <a:moveTo>
                    <a:pt x="61" y="1"/>
                  </a:moveTo>
                  <a:lnTo>
                    <a:pt x="20" y="12"/>
                  </a:lnTo>
                  <a:cubicBezTo>
                    <a:pt x="4" y="16"/>
                    <a:pt x="0" y="31"/>
                    <a:pt x="11" y="43"/>
                  </a:cubicBezTo>
                  <a:lnTo>
                    <a:pt x="43" y="73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4"/>
            <p:cNvSpPr/>
            <p:nvPr/>
          </p:nvSpPr>
          <p:spPr>
            <a:xfrm>
              <a:off x="6213039" y="4233727"/>
              <a:ext cx="6168" cy="8860"/>
            </a:xfrm>
            <a:custGeom>
              <a:avLst/>
              <a:gdLst/>
              <a:ahLst/>
              <a:cxnLst/>
              <a:rect l="l" t="t" r="r" b="b"/>
              <a:pathLst>
                <a:path w="55" h="79" extrusionOk="0">
                  <a:moveTo>
                    <a:pt x="55" y="1"/>
                  </a:moveTo>
                  <a:lnTo>
                    <a:pt x="16" y="24"/>
                  </a:lnTo>
                  <a:cubicBezTo>
                    <a:pt x="0" y="32"/>
                    <a:pt x="0" y="47"/>
                    <a:pt x="16" y="55"/>
                  </a:cubicBezTo>
                  <a:lnTo>
                    <a:pt x="55" y="7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4"/>
            <p:cNvSpPr/>
            <p:nvPr/>
          </p:nvSpPr>
          <p:spPr>
            <a:xfrm>
              <a:off x="6214384" y="4243260"/>
              <a:ext cx="6841" cy="8299"/>
            </a:xfrm>
            <a:custGeom>
              <a:avLst/>
              <a:gdLst/>
              <a:ahLst/>
              <a:cxnLst/>
              <a:rect l="l" t="t" r="r" b="b"/>
              <a:pathLst>
                <a:path w="61" h="74" extrusionOk="0">
                  <a:moveTo>
                    <a:pt x="43" y="0"/>
                  </a:moveTo>
                  <a:lnTo>
                    <a:pt x="11" y="31"/>
                  </a:lnTo>
                  <a:cubicBezTo>
                    <a:pt x="0" y="43"/>
                    <a:pt x="4" y="57"/>
                    <a:pt x="20" y="62"/>
                  </a:cubicBezTo>
                  <a:lnTo>
                    <a:pt x="61" y="7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4"/>
            <p:cNvSpPr/>
            <p:nvPr/>
          </p:nvSpPr>
          <p:spPr>
            <a:xfrm>
              <a:off x="6218197" y="4251783"/>
              <a:ext cx="7850" cy="7514"/>
            </a:xfrm>
            <a:custGeom>
              <a:avLst/>
              <a:gdLst/>
              <a:ahLst/>
              <a:cxnLst/>
              <a:rect l="l" t="t" r="r" b="b"/>
              <a:pathLst>
                <a:path w="70" h="67" extrusionOk="0">
                  <a:moveTo>
                    <a:pt x="32" y="1"/>
                  </a:moveTo>
                  <a:lnTo>
                    <a:pt x="12" y="39"/>
                  </a:lnTo>
                  <a:cubicBezTo>
                    <a:pt x="0" y="55"/>
                    <a:pt x="9" y="66"/>
                    <a:pt x="27" y="66"/>
                  </a:cubicBezTo>
                  <a:lnTo>
                    <a:pt x="69" y="66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4"/>
            <p:cNvSpPr/>
            <p:nvPr/>
          </p:nvSpPr>
          <p:spPr>
            <a:xfrm>
              <a:off x="6224701" y="4259970"/>
              <a:ext cx="7850" cy="7514"/>
            </a:xfrm>
            <a:custGeom>
              <a:avLst/>
              <a:gdLst/>
              <a:ahLst/>
              <a:cxnLst/>
              <a:rect l="l" t="t" r="r" b="b"/>
              <a:pathLst>
                <a:path w="70" h="67" extrusionOk="0">
                  <a:moveTo>
                    <a:pt x="15" y="0"/>
                  </a:moveTo>
                  <a:lnTo>
                    <a:pt x="4" y="43"/>
                  </a:lnTo>
                  <a:cubicBezTo>
                    <a:pt x="1" y="56"/>
                    <a:pt x="9" y="66"/>
                    <a:pt x="21" y="66"/>
                  </a:cubicBezTo>
                  <a:cubicBezTo>
                    <a:pt x="23" y="66"/>
                    <a:pt x="25" y="66"/>
                    <a:pt x="27" y="66"/>
                  </a:cubicBezTo>
                  <a:lnTo>
                    <a:pt x="69" y="5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4"/>
            <p:cNvSpPr/>
            <p:nvPr/>
          </p:nvSpPr>
          <p:spPr>
            <a:xfrm>
              <a:off x="6233224" y="4266475"/>
              <a:ext cx="7402" cy="7177"/>
            </a:xfrm>
            <a:custGeom>
              <a:avLst/>
              <a:gdLst/>
              <a:ahLst/>
              <a:cxnLst/>
              <a:rect l="l" t="t" r="r" b="b"/>
              <a:pathLst>
                <a:path w="66" h="64" extrusionOk="0">
                  <a:moveTo>
                    <a:pt x="1" y="0"/>
                  </a:moveTo>
                  <a:lnTo>
                    <a:pt x="1" y="43"/>
                  </a:lnTo>
                  <a:cubicBezTo>
                    <a:pt x="1" y="56"/>
                    <a:pt x="6" y="63"/>
                    <a:pt x="14" y="63"/>
                  </a:cubicBezTo>
                  <a:cubicBezTo>
                    <a:pt x="18" y="63"/>
                    <a:pt x="22" y="61"/>
                    <a:pt x="27" y="57"/>
                  </a:cubicBezTo>
                  <a:lnTo>
                    <a:pt x="66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4"/>
            <p:cNvSpPr/>
            <p:nvPr/>
          </p:nvSpPr>
          <p:spPr>
            <a:xfrm>
              <a:off x="6241411" y="4270737"/>
              <a:ext cx="8187" cy="6729"/>
            </a:xfrm>
            <a:custGeom>
              <a:avLst/>
              <a:gdLst/>
              <a:ahLst/>
              <a:cxnLst/>
              <a:rect l="l" t="t" r="r" b="b"/>
              <a:pathLst>
                <a:path w="73" h="60" extrusionOk="0">
                  <a:moveTo>
                    <a:pt x="0" y="1"/>
                  </a:moveTo>
                  <a:lnTo>
                    <a:pt x="12" y="42"/>
                  </a:lnTo>
                  <a:cubicBezTo>
                    <a:pt x="14" y="54"/>
                    <a:pt x="21" y="60"/>
                    <a:pt x="28" y="60"/>
                  </a:cubicBezTo>
                  <a:cubicBezTo>
                    <a:pt x="33" y="60"/>
                    <a:pt x="38" y="57"/>
                    <a:pt x="43" y="51"/>
                  </a:cubicBezTo>
                  <a:lnTo>
                    <a:pt x="73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4"/>
            <p:cNvSpPr/>
            <p:nvPr/>
          </p:nvSpPr>
          <p:spPr>
            <a:xfrm>
              <a:off x="6250494" y="4273316"/>
              <a:ext cx="8635" cy="5271"/>
            </a:xfrm>
            <a:custGeom>
              <a:avLst/>
              <a:gdLst/>
              <a:ahLst/>
              <a:cxnLst/>
              <a:rect l="l" t="t" r="r" b="b"/>
              <a:pathLst>
                <a:path w="77" h="47" extrusionOk="0">
                  <a:moveTo>
                    <a:pt x="0" y="1"/>
                  </a:moveTo>
                  <a:lnTo>
                    <a:pt x="23" y="35"/>
                  </a:lnTo>
                  <a:cubicBezTo>
                    <a:pt x="27" y="43"/>
                    <a:pt x="33" y="47"/>
                    <a:pt x="38" y="47"/>
                  </a:cubicBezTo>
                  <a:cubicBezTo>
                    <a:pt x="44" y="47"/>
                    <a:pt x="50" y="43"/>
                    <a:pt x="54" y="35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4"/>
            <p:cNvSpPr/>
            <p:nvPr/>
          </p:nvSpPr>
          <p:spPr>
            <a:xfrm>
              <a:off x="6259466" y="4270737"/>
              <a:ext cx="8187" cy="6392"/>
            </a:xfrm>
            <a:custGeom>
              <a:avLst/>
              <a:gdLst/>
              <a:ahLst/>
              <a:cxnLst/>
              <a:rect l="l" t="t" r="r" b="b"/>
              <a:pathLst>
                <a:path w="73" h="57" extrusionOk="0">
                  <a:moveTo>
                    <a:pt x="73" y="1"/>
                  </a:moveTo>
                  <a:lnTo>
                    <a:pt x="0" y="19"/>
                  </a:lnTo>
                  <a:lnTo>
                    <a:pt x="31" y="51"/>
                  </a:lnTo>
                  <a:cubicBezTo>
                    <a:pt x="37" y="55"/>
                    <a:pt x="43" y="57"/>
                    <a:pt x="47" y="57"/>
                  </a:cubicBezTo>
                  <a:cubicBezTo>
                    <a:pt x="55" y="57"/>
                    <a:pt x="61" y="52"/>
                    <a:pt x="65" y="42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4"/>
            <p:cNvSpPr/>
            <p:nvPr/>
          </p:nvSpPr>
          <p:spPr>
            <a:xfrm>
              <a:off x="6268549" y="4266026"/>
              <a:ext cx="7402" cy="7290"/>
            </a:xfrm>
            <a:custGeom>
              <a:avLst/>
              <a:gdLst/>
              <a:ahLst/>
              <a:cxnLst/>
              <a:rect l="l" t="t" r="r" b="b"/>
              <a:pathLst>
                <a:path w="66" h="65" extrusionOk="0">
                  <a:moveTo>
                    <a:pt x="65" y="1"/>
                  </a:moveTo>
                  <a:lnTo>
                    <a:pt x="0" y="38"/>
                  </a:lnTo>
                  <a:lnTo>
                    <a:pt x="38" y="61"/>
                  </a:lnTo>
                  <a:cubicBezTo>
                    <a:pt x="42" y="64"/>
                    <a:pt x="46" y="65"/>
                    <a:pt x="50" y="65"/>
                  </a:cubicBezTo>
                  <a:cubicBezTo>
                    <a:pt x="59" y="65"/>
                    <a:pt x="65" y="57"/>
                    <a:pt x="65" y="4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4"/>
            <p:cNvSpPr/>
            <p:nvPr/>
          </p:nvSpPr>
          <p:spPr>
            <a:xfrm>
              <a:off x="6276624" y="4259522"/>
              <a:ext cx="7850" cy="7514"/>
            </a:xfrm>
            <a:custGeom>
              <a:avLst/>
              <a:gdLst/>
              <a:ahLst/>
              <a:cxnLst/>
              <a:rect l="l" t="t" r="r" b="b"/>
              <a:pathLst>
                <a:path w="70" h="67" extrusionOk="0">
                  <a:moveTo>
                    <a:pt x="54" y="1"/>
                  </a:moveTo>
                  <a:lnTo>
                    <a:pt x="1" y="55"/>
                  </a:lnTo>
                  <a:lnTo>
                    <a:pt x="43" y="66"/>
                  </a:lnTo>
                  <a:cubicBezTo>
                    <a:pt x="45" y="67"/>
                    <a:pt x="47" y="67"/>
                    <a:pt x="49" y="67"/>
                  </a:cubicBezTo>
                  <a:cubicBezTo>
                    <a:pt x="61" y="67"/>
                    <a:pt x="69" y="57"/>
                    <a:pt x="66" y="43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4"/>
            <p:cNvSpPr/>
            <p:nvPr/>
          </p:nvSpPr>
          <p:spPr>
            <a:xfrm>
              <a:off x="6283016" y="4251447"/>
              <a:ext cx="7850" cy="7402"/>
            </a:xfrm>
            <a:custGeom>
              <a:avLst/>
              <a:gdLst/>
              <a:ahLst/>
              <a:cxnLst/>
              <a:rect l="l" t="t" r="r" b="b"/>
              <a:pathLst>
                <a:path w="70" h="66" extrusionOk="0">
                  <a:moveTo>
                    <a:pt x="39" y="0"/>
                  </a:moveTo>
                  <a:lnTo>
                    <a:pt x="1" y="65"/>
                  </a:lnTo>
                  <a:lnTo>
                    <a:pt x="43" y="65"/>
                  </a:lnTo>
                  <a:cubicBezTo>
                    <a:pt x="62" y="65"/>
                    <a:pt x="70" y="53"/>
                    <a:pt x="59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4"/>
            <p:cNvSpPr/>
            <p:nvPr/>
          </p:nvSpPr>
          <p:spPr>
            <a:xfrm>
              <a:off x="6287389" y="4242475"/>
              <a:ext cx="7402" cy="8187"/>
            </a:xfrm>
            <a:custGeom>
              <a:avLst/>
              <a:gdLst/>
              <a:ahLst/>
              <a:cxnLst/>
              <a:rect l="l" t="t" r="r" b="b"/>
              <a:pathLst>
                <a:path w="66" h="73" extrusionOk="0">
                  <a:moveTo>
                    <a:pt x="2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43" y="64"/>
                  </a:lnTo>
                  <a:cubicBezTo>
                    <a:pt x="62" y="57"/>
                    <a:pt x="66" y="46"/>
                    <a:pt x="50" y="3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4"/>
            <p:cNvSpPr/>
            <p:nvPr/>
          </p:nvSpPr>
          <p:spPr>
            <a:xfrm>
              <a:off x="6289520" y="4233391"/>
              <a:ext cx="6168" cy="8187"/>
            </a:xfrm>
            <a:custGeom>
              <a:avLst/>
              <a:gdLst/>
              <a:ahLst/>
              <a:cxnLst/>
              <a:rect l="l" t="t" r="r" b="b"/>
              <a:pathLst>
                <a:path w="55" h="73" extrusionOk="0">
                  <a:moveTo>
                    <a:pt x="1" y="0"/>
                  </a:moveTo>
                  <a:lnTo>
                    <a:pt x="1" y="73"/>
                  </a:lnTo>
                  <a:lnTo>
                    <a:pt x="39" y="53"/>
                  </a:lnTo>
                  <a:cubicBezTo>
                    <a:pt x="54" y="42"/>
                    <a:pt x="54" y="30"/>
                    <a:pt x="39" y="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4"/>
            <p:cNvSpPr/>
            <p:nvPr/>
          </p:nvSpPr>
          <p:spPr>
            <a:xfrm>
              <a:off x="6287389" y="4224418"/>
              <a:ext cx="7065" cy="8187"/>
            </a:xfrm>
            <a:custGeom>
              <a:avLst/>
              <a:gdLst/>
              <a:ahLst/>
              <a:cxnLst/>
              <a:rect l="l" t="t" r="r" b="b"/>
              <a:pathLst>
                <a:path w="63" h="73" extrusionOk="0">
                  <a:moveTo>
                    <a:pt x="0" y="0"/>
                  </a:moveTo>
                  <a:lnTo>
                    <a:pt x="20" y="73"/>
                  </a:lnTo>
                  <a:lnTo>
                    <a:pt x="50" y="42"/>
                  </a:lnTo>
                  <a:cubicBezTo>
                    <a:pt x="62" y="30"/>
                    <a:pt x="58" y="15"/>
                    <a:pt x="43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4"/>
            <p:cNvSpPr/>
            <p:nvPr/>
          </p:nvSpPr>
          <p:spPr>
            <a:xfrm>
              <a:off x="6282679" y="4216119"/>
              <a:ext cx="7850" cy="7402"/>
            </a:xfrm>
            <a:custGeom>
              <a:avLst/>
              <a:gdLst/>
              <a:ahLst/>
              <a:cxnLst/>
              <a:rect l="l" t="t" r="r" b="b"/>
              <a:pathLst>
                <a:path w="70" h="66" extrusionOk="0">
                  <a:moveTo>
                    <a:pt x="0" y="1"/>
                  </a:moveTo>
                  <a:lnTo>
                    <a:pt x="39" y="66"/>
                  </a:lnTo>
                  <a:lnTo>
                    <a:pt x="62" y="28"/>
                  </a:lnTo>
                  <a:cubicBezTo>
                    <a:pt x="69" y="13"/>
                    <a:pt x="62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4"/>
            <p:cNvSpPr/>
            <p:nvPr/>
          </p:nvSpPr>
          <p:spPr>
            <a:xfrm>
              <a:off x="6276287" y="4208269"/>
              <a:ext cx="7738" cy="7514"/>
            </a:xfrm>
            <a:custGeom>
              <a:avLst/>
              <a:gdLst/>
              <a:ahLst/>
              <a:cxnLst/>
              <a:rect l="l" t="t" r="r" b="b"/>
              <a:pathLst>
                <a:path w="69" h="67" extrusionOk="0">
                  <a:moveTo>
                    <a:pt x="49" y="1"/>
                  </a:moveTo>
                  <a:cubicBezTo>
                    <a:pt x="47" y="1"/>
                    <a:pt x="45" y="1"/>
                    <a:pt x="42" y="2"/>
                  </a:cubicBezTo>
                  <a:lnTo>
                    <a:pt x="0" y="14"/>
                  </a:lnTo>
                  <a:lnTo>
                    <a:pt x="53" y="67"/>
                  </a:lnTo>
                  <a:lnTo>
                    <a:pt x="65" y="25"/>
                  </a:lnTo>
                  <a:cubicBezTo>
                    <a:pt x="69" y="9"/>
                    <a:pt x="60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4"/>
            <p:cNvSpPr/>
            <p:nvPr/>
          </p:nvSpPr>
          <p:spPr>
            <a:xfrm>
              <a:off x="6268101" y="4202100"/>
              <a:ext cx="7289" cy="7290"/>
            </a:xfrm>
            <a:custGeom>
              <a:avLst/>
              <a:gdLst/>
              <a:ahLst/>
              <a:cxnLst/>
              <a:rect l="l" t="t" r="r" b="b"/>
              <a:pathLst>
                <a:path w="65" h="65" extrusionOk="0">
                  <a:moveTo>
                    <a:pt x="50" y="0"/>
                  </a:moveTo>
                  <a:cubicBezTo>
                    <a:pt x="46" y="0"/>
                    <a:pt x="42" y="1"/>
                    <a:pt x="38" y="3"/>
                  </a:cubicBezTo>
                  <a:lnTo>
                    <a:pt x="0" y="26"/>
                  </a:lnTo>
                  <a:lnTo>
                    <a:pt x="65" y="65"/>
                  </a:lnTo>
                  <a:lnTo>
                    <a:pt x="65" y="19"/>
                  </a:lnTo>
                  <a:cubicBezTo>
                    <a:pt x="65" y="7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4"/>
            <p:cNvSpPr/>
            <p:nvPr/>
          </p:nvSpPr>
          <p:spPr>
            <a:xfrm>
              <a:off x="6259017" y="4198175"/>
              <a:ext cx="8299" cy="6505"/>
            </a:xfrm>
            <a:custGeom>
              <a:avLst/>
              <a:gdLst/>
              <a:ahLst/>
              <a:cxnLst/>
              <a:rect l="l" t="t" r="r" b="b"/>
              <a:pathLst>
                <a:path w="74" h="58" extrusionOk="0">
                  <a:moveTo>
                    <a:pt x="46" y="1"/>
                  </a:moveTo>
                  <a:cubicBezTo>
                    <a:pt x="41" y="1"/>
                    <a:pt x="36" y="3"/>
                    <a:pt x="31" y="8"/>
                  </a:cubicBezTo>
                  <a:lnTo>
                    <a:pt x="1" y="38"/>
                  </a:lnTo>
                  <a:lnTo>
                    <a:pt x="73" y="58"/>
                  </a:lnTo>
                  <a:lnTo>
                    <a:pt x="62" y="15"/>
                  </a:lnTo>
                  <a:cubicBezTo>
                    <a:pt x="60" y="6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4"/>
            <p:cNvSpPr/>
            <p:nvPr/>
          </p:nvSpPr>
          <p:spPr>
            <a:xfrm>
              <a:off x="6240177" y="4221839"/>
              <a:ext cx="28485" cy="28485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26" y="0"/>
                  </a:moveTo>
                  <a:cubicBezTo>
                    <a:pt x="57" y="0"/>
                    <a:pt x="0" y="57"/>
                    <a:pt x="0" y="126"/>
                  </a:cubicBezTo>
                  <a:cubicBezTo>
                    <a:pt x="0" y="195"/>
                    <a:pt x="57" y="253"/>
                    <a:pt x="126" y="253"/>
                  </a:cubicBezTo>
                  <a:cubicBezTo>
                    <a:pt x="195" y="253"/>
                    <a:pt x="253" y="195"/>
                    <a:pt x="253" y="126"/>
                  </a:cubicBezTo>
                  <a:cubicBezTo>
                    <a:pt x="253" y="57"/>
                    <a:pt x="195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52" name="Google Shape;4552;p34"/>
            <p:cNvGrpSpPr/>
            <p:nvPr/>
          </p:nvGrpSpPr>
          <p:grpSpPr>
            <a:xfrm>
              <a:off x="6038096" y="3979369"/>
              <a:ext cx="465619" cy="269610"/>
              <a:chOff x="6038096" y="3979369"/>
              <a:chExt cx="465619" cy="269610"/>
            </a:xfrm>
          </p:grpSpPr>
          <p:sp>
            <p:nvSpPr>
              <p:cNvPr id="4553" name="Google Shape;4553;p34"/>
              <p:cNvSpPr/>
              <p:nvPr/>
            </p:nvSpPr>
            <p:spPr>
              <a:xfrm>
                <a:off x="6189825" y="4023669"/>
                <a:ext cx="68521" cy="211174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883" extrusionOk="0">
                    <a:moveTo>
                      <a:pt x="124" y="0"/>
                    </a:moveTo>
                    <a:lnTo>
                      <a:pt x="0" y="31"/>
                    </a:lnTo>
                    <a:lnTo>
                      <a:pt x="487" y="1882"/>
                    </a:lnTo>
                    <a:lnTo>
                      <a:pt x="610" y="1851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34"/>
              <p:cNvSpPr/>
              <p:nvPr/>
            </p:nvSpPr>
            <p:spPr>
              <a:xfrm>
                <a:off x="6205301" y="4012453"/>
                <a:ext cx="222720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84" extrusionOk="0">
                    <a:moveTo>
                      <a:pt x="1955" y="0"/>
                    </a:moveTo>
                    <a:lnTo>
                      <a:pt x="0" y="460"/>
                    </a:lnTo>
                    <a:lnTo>
                      <a:pt x="32" y="583"/>
                    </a:lnTo>
                    <a:lnTo>
                      <a:pt x="1986" y="123"/>
                    </a:lnTo>
                    <a:lnTo>
                      <a:pt x="19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34"/>
              <p:cNvSpPr/>
              <p:nvPr/>
            </p:nvSpPr>
            <p:spPr>
              <a:xfrm>
                <a:off x="6038096" y="4064491"/>
                <a:ext cx="172030" cy="179324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599" extrusionOk="0">
                    <a:moveTo>
                      <a:pt x="1442" y="1"/>
                    </a:moveTo>
                    <a:lnTo>
                      <a:pt x="1" y="1513"/>
                    </a:lnTo>
                    <a:lnTo>
                      <a:pt x="93" y="1598"/>
                    </a:lnTo>
                    <a:lnTo>
                      <a:pt x="1534" y="84"/>
                    </a:lnTo>
                    <a:lnTo>
                      <a:pt x="14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34"/>
              <p:cNvSpPr/>
              <p:nvPr/>
            </p:nvSpPr>
            <p:spPr>
              <a:xfrm>
                <a:off x="6055702" y="4228568"/>
                <a:ext cx="194908" cy="20411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82" extrusionOk="0">
                    <a:moveTo>
                      <a:pt x="5" y="1"/>
                    </a:moveTo>
                    <a:lnTo>
                      <a:pt x="1" y="128"/>
                    </a:lnTo>
                    <a:lnTo>
                      <a:pt x="1734" y="181"/>
                    </a:lnTo>
                    <a:lnTo>
                      <a:pt x="1737" y="5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34"/>
              <p:cNvSpPr/>
              <p:nvPr/>
            </p:nvSpPr>
            <p:spPr>
              <a:xfrm>
                <a:off x="6256886" y="4012902"/>
                <a:ext cx="173264" cy="231697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066" extrusionOk="0">
                    <a:moveTo>
                      <a:pt x="1445" y="1"/>
                    </a:moveTo>
                    <a:lnTo>
                      <a:pt x="0" y="1993"/>
                    </a:lnTo>
                    <a:lnTo>
                      <a:pt x="104" y="2065"/>
                    </a:lnTo>
                    <a:lnTo>
                      <a:pt x="1544" y="73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34"/>
              <p:cNvSpPr/>
              <p:nvPr/>
            </p:nvSpPr>
            <p:spPr>
              <a:xfrm>
                <a:off x="6409849" y="3979369"/>
                <a:ext cx="93865" cy="258388"/>
              </a:xfrm>
              <a:custGeom>
                <a:avLst/>
                <a:gdLst/>
                <a:ahLst/>
                <a:cxnLst/>
                <a:rect l="l" t="t" r="r" b="b"/>
                <a:pathLst>
                  <a:path w="837" h="2304" extrusionOk="0">
                    <a:moveTo>
                      <a:pt x="120" y="1"/>
                    </a:moveTo>
                    <a:lnTo>
                      <a:pt x="1" y="39"/>
                    </a:lnTo>
                    <a:lnTo>
                      <a:pt x="714" y="2304"/>
                    </a:lnTo>
                    <a:lnTo>
                      <a:pt x="836" y="2265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59" name="Google Shape;4559;p34"/>
            <p:cNvSpPr/>
            <p:nvPr/>
          </p:nvSpPr>
          <p:spPr>
            <a:xfrm>
              <a:off x="6268886" y="4257391"/>
              <a:ext cx="23775" cy="21196"/>
            </a:xfrm>
            <a:custGeom>
              <a:avLst/>
              <a:gdLst/>
              <a:ahLst/>
              <a:cxnLst/>
              <a:rect l="l" t="t" r="r" b="b"/>
              <a:pathLst>
                <a:path w="212" h="189" extrusionOk="0">
                  <a:moveTo>
                    <a:pt x="39" y="0"/>
                  </a:moveTo>
                  <a:lnTo>
                    <a:pt x="1" y="143"/>
                  </a:lnTo>
                  <a:lnTo>
                    <a:pt x="173" y="189"/>
                  </a:lnTo>
                  <a:lnTo>
                    <a:pt x="211" y="4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34"/>
            <p:cNvSpPr/>
            <p:nvPr/>
          </p:nvSpPr>
          <p:spPr>
            <a:xfrm>
              <a:off x="6261817" y="4266924"/>
              <a:ext cx="29046" cy="29270"/>
            </a:xfrm>
            <a:custGeom>
              <a:avLst/>
              <a:gdLst/>
              <a:ahLst/>
              <a:cxnLst/>
              <a:rect l="l" t="t" r="r" b="b"/>
              <a:pathLst>
                <a:path w="259" h="261" extrusionOk="0">
                  <a:moveTo>
                    <a:pt x="59" y="0"/>
                  </a:moveTo>
                  <a:lnTo>
                    <a:pt x="1" y="207"/>
                  </a:lnTo>
                  <a:lnTo>
                    <a:pt x="200" y="260"/>
                  </a:lnTo>
                  <a:lnTo>
                    <a:pt x="258" y="5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34"/>
            <p:cNvSpPr/>
            <p:nvPr/>
          </p:nvSpPr>
          <p:spPr>
            <a:xfrm>
              <a:off x="6255989" y="4294849"/>
              <a:ext cx="67623" cy="25457"/>
            </a:xfrm>
            <a:custGeom>
              <a:avLst/>
              <a:gdLst/>
              <a:ahLst/>
              <a:cxnLst/>
              <a:rect l="l" t="t" r="r" b="b"/>
              <a:pathLst>
                <a:path w="603" h="227" extrusionOk="0">
                  <a:moveTo>
                    <a:pt x="12" y="0"/>
                  </a:moveTo>
                  <a:lnTo>
                    <a:pt x="8" y="11"/>
                  </a:lnTo>
                  <a:cubicBezTo>
                    <a:pt x="1" y="31"/>
                    <a:pt x="12" y="54"/>
                    <a:pt x="35" y="57"/>
                  </a:cubicBezTo>
                  <a:cubicBezTo>
                    <a:pt x="104" y="80"/>
                    <a:pt x="250" y="123"/>
                    <a:pt x="250" y="123"/>
                  </a:cubicBezTo>
                  <a:lnTo>
                    <a:pt x="591" y="226"/>
                  </a:lnTo>
                  <a:lnTo>
                    <a:pt x="602" y="17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4"/>
            <p:cNvSpPr/>
            <p:nvPr/>
          </p:nvSpPr>
          <p:spPr>
            <a:xfrm>
              <a:off x="6257223" y="4277129"/>
              <a:ext cx="68969" cy="37569"/>
            </a:xfrm>
            <a:custGeom>
              <a:avLst/>
              <a:gdLst/>
              <a:ahLst/>
              <a:cxnLst/>
              <a:rect l="l" t="t" r="r" b="b"/>
              <a:pathLst>
                <a:path w="615" h="335" extrusionOk="0">
                  <a:moveTo>
                    <a:pt x="74" y="0"/>
                  </a:moveTo>
                  <a:cubicBezTo>
                    <a:pt x="58" y="0"/>
                    <a:pt x="43" y="11"/>
                    <a:pt x="40" y="28"/>
                  </a:cubicBezTo>
                  <a:lnTo>
                    <a:pt x="17" y="100"/>
                  </a:lnTo>
                  <a:lnTo>
                    <a:pt x="1" y="158"/>
                  </a:lnTo>
                  <a:lnTo>
                    <a:pt x="591" y="335"/>
                  </a:lnTo>
                  <a:cubicBezTo>
                    <a:pt x="614" y="261"/>
                    <a:pt x="565" y="208"/>
                    <a:pt x="492" y="185"/>
                  </a:cubicBezTo>
                  <a:lnTo>
                    <a:pt x="419" y="162"/>
                  </a:lnTo>
                  <a:cubicBezTo>
                    <a:pt x="411" y="162"/>
                    <a:pt x="404" y="158"/>
                    <a:pt x="400" y="155"/>
                  </a:cubicBezTo>
                  <a:lnTo>
                    <a:pt x="392" y="155"/>
                  </a:lnTo>
                  <a:cubicBezTo>
                    <a:pt x="377" y="146"/>
                    <a:pt x="369" y="139"/>
                    <a:pt x="365" y="132"/>
                  </a:cubicBezTo>
                  <a:cubicBezTo>
                    <a:pt x="361" y="128"/>
                    <a:pt x="361" y="128"/>
                    <a:pt x="361" y="123"/>
                  </a:cubicBezTo>
                  <a:cubicBezTo>
                    <a:pt x="358" y="116"/>
                    <a:pt x="358" y="105"/>
                    <a:pt x="361" y="97"/>
                  </a:cubicBezTo>
                  <a:lnTo>
                    <a:pt x="361" y="93"/>
                  </a:lnTo>
                  <a:lnTo>
                    <a:pt x="220" y="40"/>
                  </a:lnTo>
                  <a:lnTo>
                    <a:pt x="216" y="47"/>
                  </a:lnTo>
                  <a:cubicBezTo>
                    <a:pt x="207" y="78"/>
                    <a:pt x="180" y="96"/>
                    <a:pt x="151" y="96"/>
                  </a:cubicBezTo>
                  <a:cubicBezTo>
                    <a:pt x="143" y="96"/>
                    <a:pt x="135" y="95"/>
                    <a:pt x="128" y="93"/>
                  </a:cubicBezTo>
                  <a:cubicBezTo>
                    <a:pt x="89" y="82"/>
                    <a:pt x="66" y="43"/>
                    <a:pt x="78" y="5"/>
                  </a:cubicBezTo>
                  <a:lnTo>
                    <a:pt x="82" y="1"/>
                  </a:lnTo>
                  <a:cubicBezTo>
                    <a:pt x="79" y="1"/>
                    <a:pt x="77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34"/>
            <p:cNvSpPr/>
            <p:nvPr/>
          </p:nvSpPr>
          <p:spPr>
            <a:xfrm>
              <a:off x="6133081" y="3908490"/>
              <a:ext cx="74464" cy="66279"/>
            </a:xfrm>
            <a:custGeom>
              <a:avLst/>
              <a:gdLst/>
              <a:ahLst/>
              <a:cxnLst/>
              <a:rect l="l" t="t" r="r" b="b"/>
              <a:pathLst>
                <a:path w="664" h="591" extrusionOk="0">
                  <a:moveTo>
                    <a:pt x="239" y="0"/>
                  </a:moveTo>
                  <a:cubicBezTo>
                    <a:pt x="108" y="0"/>
                    <a:pt x="1" y="108"/>
                    <a:pt x="1" y="242"/>
                  </a:cubicBezTo>
                  <a:lnTo>
                    <a:pt x="1" y="349"/>
                  </a:lnTo>
                  <a:cubicBezTo>
                    <a:pt x="1" y="483"/>
                    <a:pt x="108" y="591"/>
                    <a:pt x="239" y="591"/>
                  </a:cubicBezTo>
                  <a:lnTo>
                    <a:pt x="664" y="591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34"/>
            <p:cNvSpPr/>
            <p:nvPr/>
          </p:nvSpPr>
          <p:spPr>
            <a:xfrm>
              <a:off x="6140370" y="3916116"/>
              <a:ext cx="169900" cy="353825"/>
            </a:xfrm>
            <a:custGeom>
              <a:avLst/>
              <a:gdLst/>
              <a:ahLst/>
              <a:cxnLst/>
              <a:rect l="l" t="t" r="r" b="b"/>
              <a:pathLst>
                <a:path w="1515" h="3155" extrusionOk="0">
                  <a:moveTo>
                    <a:pt x="282" y="1"/>
                  </a:moveTo>
                  <a:cubicBezTo>
                    <a:pt x="227" y="1"/>
                    <a:pt x="223" y="60"/>
                    <a:pt x="205" y="60"/>
                  </a:cubicBezTo>
                  <a:cubicBezTo>
                    <a:pt x="203" y="60"/>
                    <a:pt x="202" y="60"/>
                    <a:pt x="200" y="59"/>
                  </a:cubicBezTo>
                  <a:lnTo>
                    <a:pt x="8" y="454"/>
                  </a:lnTo>
                  <a:cubicBezTo>
                    <a:pt x="1" y="454"/>
                    <a:pt x="208" y="629"/>
                    <a:pt x="464" y="890"/>
                  </a:cubicBezTo>
                  <a:cubicBezTo>
                    <a:pt x="683" y="1117"/>
                    <a:pt x="836" y="1292"/>
                    <a:pt x="864" y="1335"/>
                  </a:cubicBezTo>
                  <a:cubicBezTo>
                    <a:pt x="951" y="1503"/>
                    <a:pt x="1089" y="1940"/>
                    <a:pt x="1043" y="3052"/>
                  </a:cubicBezTo>
                  <a:lnTo>
                    <a:pt x="1499" y="3155"/>
                  </a:lnTo>
                  <a:cubicBezTo>
                    <a:pt x="1515" y="2795"/>
                    <a:pt x="1515" y="2469"/>
                    <a:pt x="1499" y="2193"/>
                  </a:cubicBezTo>
                  <a:cubicBezTo>
                    <a:pt x="1472" y="1703"/>
                    <a:pt x="1396" y="1350"/>
                    <a:pt x="1265" y="1112"/>
                  </a:cubicBezTo>
                  <a:cubicBezTo>
                    <a:pt x="1196" y="982"/>
                    <a:pt x="729" y="353"/>
                    <a:pt x="634" y="258"/>
                  </a:cubicBezTo>
                  <a:cubicBezTo>
                    <a:pt x="433" y="53"/>
                    <a:pt x="334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4"/>
            <p:cNvSpPr/>
            <p:nvPr/>
          </p:nvSpPr>
          <p:spPr>
            <a:xfrm>
              <a:off x="6117156" y="3682730"/>
              <a:ext cx="205562" cy="248182"/>
            </a:xfrm>
            <a:custGeom>
              <a:avLst/>
              <a:gdLst/>
              <a:ahLst/>
              <a:cxnLst/>
              <a:rect l="l" t="t" r="r" b="b"/>
              <a:pathLst>
                <a:path w="1833" h="2213" extrusionOk="0">
                  <a:moveTo>
                    <a:pt x="1366" y="1"/>
                  </a:moveTo>
                  <a:cubicBezTo>
                    <a:pt x="1114" y="1"/>
                    <a:pt x="812" y="187"/>
                    <a:pt x="671" y="335"/>
                  </a:cubicBezTo>
                  <a:cubicBezTo>
                    <a:pt x="215" y="867"/>
                    <a:pt x="1" y="1530"/>
                    <a:pt x="51" y="2213"/>
                  </a:cubicBezTo>
                  <a:lnTo>
                    <a:pt x="1124" y="2213"/>
                  </a:lnTo>
                  <a:cubicBezTo>
                    <a:pt x="1071" y="1787"/>
                    <a:pt x="1189" y="1381"/>
                    <a:pt x="1472" y="1044"/>
                  </a:cubicBezTo>
                  <a:cubicBezTo>
                    <a:pt x="1649" y="844"/>
                    <a:pt x="1833" y="485"/>
                    <a:pt x="1706" y="216"/>
                  </a:cubicBezTo>
                  <a:cubicBezTo>
                    <a:pt x="1633" y="59"/>
                    <a:pt x="1507" y="1"/>
                    <a:pt x="1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34"/>
            <p:cNvSpPr/>
            <p:nvPr/>
          </p:nvSpPr>
          <p:spPr>
            <a:xfrm>
              <a:off x="6283016" y="3645832"/>
              <a:ext cx="90389" cy="79961"/>
            </a:xfrm>
            <a:custGeom>
              <a:avLst/>
              <a:gdLst/>
              <a:ahLst/>
              <a:cxnLst/>
              <a:rect l="l" t="t" r="r" b="b"/>
              <a:pathLst>
                <a:path w="806" h="713" extrusionOk="0">
                  <a:moveTo>
                    <a:pt x="618" y="1"/>
                  </a:moveTo>
                  <a:cubicBezTo>
                    <a:pt x="415" y="85"/>
                    <a:pt x="250" y="208"/>
                    <a:pt x="101" y="388"/>
                  </a:cubicBezTo>
                  <a:cubicBezTo>
                    <a:pt x="32" y="476"/>
                    <a:pt x="1" y="645"/>
                    <a:pt x="124" y="702"/>
                  </a:cubicBezTo>
                  <a:cubicBezTo>
                    <a:pt x="145" y="710"/>
                    <a:pt x="166" y="713"/>
                    <a:pt x="188" y="713"/>
                  </a:cubicBezTo>
                  <a:cubicBezTo>
                    <a:pt x="267" y="713"/>
                    <a:pt x="343" y="667"/>
                    <a:pt x="388" y="607"/>
                  </a:cubicBezTo>
                  <a:cubicBezTo>
                    <a:pt x="511" y="464"/>
                    <a:pt x="641" y="372"/>
                    <a:pt x="805" y="315"/>
                  </a:cubicBezTo>
                  <a:cubicBezTo>
                    <a:pt x="783" y="277"/>
                    <a:pt x="756" y="234"/>
                    <a:pt x="733" y="193"/>
                  </a:cubicBezTo>
                  <a:cubicBezTo>
                    <a:pt x="695" y="128"/>
                    <a:pt x="657" y="66"/>
                    <a:pt x="618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34"/>
            <p:cNvSpPr/>
            <p:nvPr/>
          </p:nvSpPr>
          <p:spPr>
            <a:xfrm>
              <a:off x="6275839" y="3581570"/>
              <a:ext cx="99360" cy="110914"/>
            </a:xfrm>
            <a:custGeom>
              <a:avLst/>
              <a:gdLst/>
              <a:ahLst/>
              <a:cxnLst/>
              <a:rect l="l" t="t" r="r" b="b"/>
              <a:pathLst>
                <a:path w="886" h="989" extrusionOk="0">
                  <a:moveTo>
                    <a:pt x="508" y="1"/>
                  </a:moveTo>
                  <a:cubicBezTo>
                    <a:pt x="322" y="1"/>
                    <a:pt x="133" y="180"/>
                    <a:pt x="69" y="405"/>
                  </a:cubicBezTo>
                  <a:cubicBezTo>
                    <a:pt x="0" y="662"/>
                    <a:pt x="107" y="919"/>
                    <a:pt x="310" y="977"/>
                  </a:cubicBezTo>
                  <a:cubicBezTo>
                    <a:pt x="338" y="984"/>
                    <a:pt x="367" y="988"/>
                    <a:pt x="395" y="988"/>
                  </a:cubicBezTo>
                  <a:cubicBezTo>
                    <a:pt x="576" y="988"/>
                    <a:pt x="753" y="838"/>
                    <a:pt x="816" y="616"/>
                  </a:cubicBezTo>
                  <a:cubicBezTo>
                    <a:pt x="885" y="359"/>
                    <a:pt x="789" y="68"/>
                    <a:pt x="583" y="11"/>
                  </a:cubicBezTo>
                  <a:cubicBezTo>
                    <a:pt x="558" y="4"/>
                    <a:pt x="533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34"/>
            <p:cNvSpPr/>
            <p:nvPr/>
          </p:nvSpPr>
          <p:spPr>
            <a:xfrm>
              <a:off x="6300286" y="3593122"/>
              <a:ext cx="108781" cy="130988"/>
            </a:xfrm>
            <a:custGeom>
              <a:avLst/>
              <a:gdLst/>
              <a:ahLst/>
              <a:cxnLst/>
              <a:rect l="l" t="t" r="r" b="b"/>
              <a:pathLst>
                <a:path w="970" h="1168" extrusionOk="0">
                  <a:moveTo>
                    <a:pt x="541" y="1"/>
                  </a:moveTo>
                  <a:cubicBezTo>
                    <a:pt x="370" y="1"/>
                    <a:pt x="213" y="114"/>
                    <a:pt x="165" y="283"/>
                  </a:cubicBezTo>
                  <a:lnTo>
                    <a:pt x="58" y="674"/>
                  </a:lnTo>
                  <a:cubicBezTo>
                    <a:pt x="0" y="881"/>
                    <a:pt x="119" y="1095"/>
                    <a:pt x="326" y="1153"/>
                  </a:cubicBezTo>
                  <a:cubicBezTo>
                    <a:pt x="361" y="1163"/>
                    <a:pt x="396" y="1167"/>
                    <a:pt x="431" y="1167"/>
                  </a:cubicBezTo>
                  <a:cubicBezTo>
                    <a:pt x="600" y="1167"/>
                    <a:pt x="753" y="1056"/>
                    <a:pt x="801" y="885"/>
                  </a:cubicBezTo>
                  <a:lnTo>
                    <a:pt x="913" y="494"/>
                  </a:lnTo>
                  <a:cubicBezTo>
                    <a:pt x="970" y="287"/>
                    <a:pt x="851" y="73"/>
                    <a:pt x="644" y="15"/>
                  </a:cubicBezTo>
                  <a:cubicBezTo>
                    <a:pt x="610" y="5"/>
                    <a:pt x="575" y="1"/>
                    <a:pt x="541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34"/>
            <p:cNvSpPr/>
            <p:nvPr/>
          </p:nvSpPr>
          <p:spPr>
            <a:xfrm>
              <a:off x="6310154" y="3645496"/>
              <a:ext cx="8299" cy="20747"/>
            </a:xfrm>
            <a:custGeom>
              <a:avLst/>
              <a:gdLst/>
              <a:ahLst/>
              <a:cxnLst/>
              <a:rect l="l" t="t" r="r" b="b"/>
              <a:pathLst>
                <a:path w="74" h="185" extrusionOk="0">
                  <a:moveTo>
                    <a:pt x="27" y="0"/>
                  </a:moveTo>
                  <a:lnTo>
                    <a:pt x="1" y="96"/>
                  </a:lnTo>
                  <a:cubicBezTo>
                    <a:pt x="9" y="111"/>
                    <a:pt x="33" y="185"/>
                    <a:pt x="48" y="185"/>
                  </a:cubicBezTo>
                  <a:cubicBezTo>
                    <a:pt x="52" y="185"/>
                    <a:pt x="55" y="179"/>
                    <a:pt x="58" y="165"/>
                  </a:cubicBezTo>
                  <a:cubicBezTo>
                    <a:pt x="73" y="111"/>
                    <a:pt x="43" y="53"/>
                    <a:pt x="27" y="0"/>
                  </a:cubicBezTo>
                  <a:close/>
                </a:path>
              </a:pathLst>
            </a:custGeom>
            <a:solidFill>
              <a:srgbClr val="BD8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4"/>
            <p:cNvSpPr/>
            <p:nvPr/>
          </p:nvSpPr>
          <p:spPr>
            <a:xfrm>
              <a:off x="6292548" y="3578766"/>
              <a:ext cx="101491" cy="56522"/>
            </a:xfrm>
            <a:custGeom>
              <a:avLst/>
              <a:gdLst/>
              <a:ahLst/>
              <a:cxnLst/>
              <a:rect l="l" t="t" r="r" b="b"/>
              <a:pathLst>
                <a:path w="905" h="504" extrusionOk="0">
                  <a:moveTo>
                    <a:pt x="459" y="1"/>
                  </a:moveTo>
                  <a:cubicBezTo>
                    <a:pt x="178" y="1"/>
                    <a:pt x="23" y="198"/>
                    <a:pt x="0" y="281"/>
                  </a:cubicBezTo>
                  <a:lnTo>
                    <a:pt x="135" y="227"/>
                  </a:lnTo>
                  <a:lnTo>
                    <a:pt x="135" y="227"/>
                  </a:lnTo>
                  <a:cubicBezTo>
                    <a:pt x="108" y="319"/>
                    <a:pt x="395" y="388"/>
                    <a:pt x="491" y="415"/>
                  </a:cubicBezTo>
                  <a:lnTo>
                    <a:pt x="798" y="503"/>
                  </a:lnTo>
                  <a:lnTo>
                    <a:pt x="904" y="124"/>
                  </a:lnTo>
                  <a:cubicBezTo>
                    <a:pt x="835" y="89"/>
                    <a:pt x="748" y="51"/>
                    <a:pt x="602" y="17"/>
                  </a:cubicBezTo>
                  <a:cubicBezTo>
                    <a:pt x="551" y="6"/>
                    <a:pt x="504" y="1"/>
                    <a:pt x="459" y="1"/>
                  </a:cubicBezTo>
                  <a:close/>
                </a:path>
              </a:pathLst>
            </a:custGeom>
            <a:solidFill>
              <a:srgbClr val="2A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34"/>
            <p:cNvSpPr/>
            <p:nvPr/>
          </p:nvSpPr>
          <p:spPr>
            <a:xfrm>
              <a:off x="6308024" y="3624972"/>
              <a:ext cx="23326" cy="35999"/>
            </a:xfrm>
            <a:custGeom>
              <a:avLst/>
              <a:gdLst/>
              <a:ahLst/>
              <a:cxnLst/>
              <a:rect l="l" t="t" r="r" b="b"/>
              <a:pathLst>
                <a:path w="208" h="321" extrusionOk="0">
                  <a:moveTo>
                    <a:pt x="126" y="0"/>
                  </a:moveTo>
                  <a:cubicBezTo>
                    <a:pt x="96" y="0"/>
                    <a:pt x="67" y="21"/>
                    <a:pt x="58" y="52"/>
                  </a:cubicBezTo>
                  <a:lnTo>
                    <a:pt x="8" y="229"/>
                  </a:lnTo>
                  <a:cubicBezTo>
                    <a:pt x="0" y="268"/>
                    <a:pt x="20" y="305"/>
                    <a:pt x="58" y="317"/>
                  </a:cubicBezTo>
                  <a:cubicBezTo>
                    <a:pt x="65" y="319"/>
                    <a:pt x="71" y="320"/>
                    <a:pt x="78" y="320"/>
                  </a:cubicBezTo>
                  <a:cubicBezTo>
                    <a:pt x="108" y="320"/>
                    <a:pt x="137" y="299"/>
                    <a:pt x="146" y="268"/>
                  </a:cubicBezTo>
                  <a:lnTo>
                    <a:pt x="196" y="91"/>
                  </a:lnTo>
                  <a:cubicBezTo>
                    <a:pt x="207" y="52"/>
                    <a:pt x="184" y="15"/>
                    <a:pt x="146" y="3"/>
                  </a:cubicBezTo>
                  <a:cubicBezTo>
                    <a:pt x="139" y="1"/>
                    <a:pt x="133" y="0"/>
                    <a:pt x="126" y="0"/>
                  </a:cubicBezTo>
                  <a:close/>
                </a:path>
              </a:pathLst>
            </a:custGeom>
            <a:solidFill>
              <a:srgbClr val="2A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34"/>
            <p:cNvSpPr/>
            <p:nvPr/>
          </p:nvSpPr>
          <p:spPr>
            <a:xfrm>
              <a:off x="6311388" y="3593458"/>
              <a:ext cx="73679" cy="44410"/>
            </a:xfrm>
            <a:custGeom>
              <a:avLst/>
              <a:gdLst/>
              <a:ahLst/>
              <a:cxnLst/>
              <a:rect l="l" t="t" r="r" b="b"/>
              <a:pathLst>
                <a:path w="657" h="396" extrusionOk="0">
                  <a:moveTo>
                    <a:pt x="101" y="1"/>
                  </a:moveTo>
                  <a:lnTo>
                    <a:pt x="1" y="368"/>
                  </a:lnTo>
                  <a:lnTo>
                    <a:pt x="158" y="395"/>
                  </a:lnTo>
                  <a:cubicBezTo>
                    <a:pt x="158" y="395"/>
                    <a:pt x="162" y="388"/>
                    <a:pt x="174" y="345"/>
                  </a:cubicBezTo>
                  <a:cubicBezTo>
                    <a:pt x="187" y="304"/>
                    <a:pt x="231" y="273"/>
                    <a:pt x="281" y="273"/>
                  </a:cubicBezTo>
                  <a:cubicBezTo>
                    <a:pt x="291" y="273"/>
                    <a:pt x="301" y="274"/>
                    <a:pt x="312" y="276"/>
                  </a:cubicBezTo>
                  <a:lnTo>
                    <a:pt x="598" y="356"/>
                  </a:lnTo>
                  <a:lnTo>
                    <a:pt x="656" y="15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2A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4"/>
            <p:cNvSpPr/>
            <p:nvPr/>
          </p:nvSpPr>
          <p:spPr>
            <a:xfrm>
              <a:off x="6301071" y="3644599"/>
              <a:ext cx="20298" cy="28149"/>
            </a:xfrm>
            <a:custGeom>
              <a:avLst/>
              <a:gdLst/>
              <a:ahLst/>
              <a:cxnLst/>
              <a:rect l="l" t="t" r="r" b="b"/>
              <a:pathLst>
                <a:path w="181" h="251" extrusionOk="0">
                  <a:moveTo>
                    <a:pt x="82" y="1"/>
                  </a:moveTo>
                  <a:cubicBezTo>
                    <a:pt x="81" y="1"/>
                    <a:pt x="79" y="1"/>
                    <a:pt x="78" y="1"/>
                  </a:cubicBezTo>
                  <a:cubicBezTo>
                    <a:pt x="32" y="4"/>
                    <a:pt x="1" y="66"/>
                    <a:pt x="13" y="135"/>
                  </a:cubicBezTo>
                  <a:cubicBezTo>
                    <a:pt x="20" y="200"/>
                    <a:pt x="57" y="251"/>
                    <a:pt x="100" y="251"/>
                  </a:cubicBezTo>
                  <a:cubicBezTo>
                    <a:pt x="103" y="251"/>
                    <a:pt x="105" y="250"/>
                    <a:pt x="108" y="250"/>
                  </a:cubicBezTo>
                  <a:cubicBezTo>
                    <a:pt x="151" y="245"/>
                    <a:pt x="181" y="185"/>
                    <a:pt x="170" y="116"/>
                  </a:cubicBezTo>
                  <a:cubicBezTo>
                    <a:pt x="162" y="49"/>
                    <a:pt x="123" y="1"/>
                    <a:pt x="82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34"/>
            <p:cNvSpPr/>
            <p:nvPr/>
          </p:nvSpPr>
          <p:spPr>
            <a:xfrm>
              <a:off x="6330789" y="3580561"/>
              <a:ext cx="99809" cy="60223"/>
            </a:xfrm>
            <a:custGeom>
              <a:avLst/>
              <a:gdLst/>
              <a:ahLst/>
              <a:cxnLst/>
              <a:rect l="l" t="t" r="r" b="b"/>
              <a:pathLst>
                <a:path w="890" h="537" extrusionOk="0">
                  <a:moveTo>
                    <a:pt x="232" y="1"/>
                  </a:moveTo>
                  <a:cubicBezTo>
                    <a:pt x="141" y="1"/>
                    <a:pt x="57" y="61"/>
                    <a:pt x="31" y="150"/>
                  </a:cubicBezTo>
                  <a:cubicBezTo>
                    <a:pt x="1" y="261"/>
                    <a:pt x="66" y="376"/>
                    <a:pt x="177" y="407"/>
                  </a:cubicBezTo>
                  <a:lnTo>
                    <a:pt x="602" y="529"/>
                  </a:lnTo>
                  <a:cubicBezTo>
                    <a:pt x="621" y="534"/>
                    <a:pt x="639" y="537"/>
                    <a:pt x="657" y="537"/>
                  </a:cubicBezTo>
                  <a:cubicBezTo>
                    <a:pt x="749" y="537"/>
                    <a:pt x="833" y="476"/>
                    <a:pt x="859" y="384"/>
                  </a:cubicBezTo>
                  <a:cubicBezTo>
                    <a:pt x="890" y="273"/>
                    <a:pt x="825" y="158"/>
                    <a:pt x="713" y="127"/>
                  </a:cubicBezTo>
                  <a:lnTo>
                    <a:pt x="288" y="8"/>
                  </a:lnTo>
                  <a:cubicBezTo>
                    <a:pt x="269" y="3"/>
                    <a:pt x="251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34"/>
            <p:cNvSpPr/>
            <p:nvPr/>
          </p:nvSpPr>
          <p:spPr>
            <a:xfrm>
              <a:off x="6218646" y="3696412"/>
              <a:ext cx="173376" cy="291696"/>
            </a:xfrm>
            <a:custGeom>
              <a:avLst/>
              <a:gdLst/>
              <a:ahLst/>
              <a:cxnLst/>
              <a:rect l="l" t="t" r="r" b="b"/>
              <a:pathLst>
                <a:path w="1546" h="2601" extrusionOk="0">
                  <a:moveTo>
                    <a:pt x="398" y="0"/>
                  </a:moveTo>
                  <a:cubicBezTo>
                    <a:pt x="355" y="0"/>
                    <a:pt x="312" y="21"/>
                    <a:pt x="288" y="59"/>
                  </a:cubicBezTo>
                  <a:cubicBezTo>
                    <a:pt x="0" y="504"/>
                    <a:pt x="318" y="1224"/>
                    <a:pt x="330" y="1255"/>
                  </a:cubicBezTo>
                  <a:cubicBezTo>
                    <a:pt x="506" y="1646"/>
                    <a:pt x="797" y="2006"/>
                    <a:pt x="955" y="2183"/>
                  </a:cubicBezTo>
                  <a:cubicBezTo>
                    <a:pt x="1062" y="2301"/>
                    <a:pt x="1169" y="2409"/>
                    <a:pt x="1261" y="2493"/>
                  </a:cubicBezTo>
                  <a:cubicBezTo>
                    <a:pt x="1319" y="2542"/>
                    <a:pt x="1365" y="2577"/>
                    <a:pt x="1399" y="2600"/>
                  </a:cubicBezTo>
                  <a:lnTo>
                    <a:pt x="1545" y="2374"/>
                  </a:lnTo>
                  <a:cubicBezTo>
                    <a:pt x="1487" y="2335"/>
                    <a:pt x="1326" y="2197"/>
                    <a:pt x="1127" y="1972"/>
                  </a:cubicBezTo>
                  <a:cubicBezTo>
                    <a:pt x="886" y="1692"/>
                    <a:pt x="690" y="1401"/>
                    <a:pt x="575" y="1148"/>
                  </a:cubicBezTo>
                  <a:cubicBezTo>
                    <a:pt x="498" y="975"/>
                    <a:pt x="341" y="473"/>
                    <a:pt x="514" y="209"/>
                  </a:cubicBezTo>
                  <a:cubicBezTo>
                    <a:pt x="552" y="144"/>
                    <a:pt x="537" y="64"/>
                    <a:pt x="472" y="22"/>
                  </a:cubicBezTo>
                  <a:cubicBezTo>
                    <a:pt x="449" y="7"/>
                    <a:pt x="424" y="0"/>
                    <a:pt x="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4"/>
            <p:cNvSpPr/>
            <p:nvPr/>
          </p:nvSpPr>
          <p:spPr>
            <a:xfrm>
              <a:off x="6368132" y="3964341"/>
              <a:ext cx="120444" cy="57756"/>
            </a:xfrm>
            <a:custGeom>
              <a:avLst/>
              <a:gdLst/>
              <a:ahLst/>
              <a:cxnLst/>
              <a:rect l="l" t="t" r="r" b="b"/>
              <a:pathLst>
                <a:path w="1074" h="515" extrusionOk="0">
                  <a:moveTo>
                    <a:pt x="775" y="1"/>
                  </a:moveTo>
                  <a:cubicBezTo>
                    <a:pt x="745" y="1"/>
                    <a:pt x="715" y="5"/>
                    <a:pt x="687" y="15"/>
                  </a:cubicBezTo>
                  <a:lnTo>
                    <a:pt x="46" y="273"/>
                  </a:lnTo>
                  <a:cubicBezTo>
                    <a:pt x="16" y="284"/>
                    <a:pt x="1" y="319"/>
                    <a:pt x="16" y="349"/>
                  </a:cubicBezTo>
                  <a:cubicBezTo>
                    <a:pt x="25" y="373"/>
                    <a:pt x="48" y="387"/>
                    <a:pt x="71" y="387"/>
                  </a:cubicBezTo>
                  <a:cubicBezTo>
                    <a:pt x="78" y="387"/>
                    <a:pt x="86" y="386"/>
                    <a:pt x="92" y="383"/>
                  </a:cubicBezTo>
                  <a:lnTo>
                    <a:pt x="729" y="130"/>
                  </a:lnTo>
                  <a:cubicBezTo>
                    <a:pt x="744" y="124"/>
                    <a:pt x="760" y="121"/>
                    <a:pt x="775" y="121"/>
                  </a:cubicBezTo>
                  <a:cubicBezTo>
                    <a:pt x="796" y="121"/>
                    <a:pt x="817" y="126"/>
                    <a:pt x="836" y="135"/>
                  </a:cubicBezTo>
                  <a:cubicBezTo>
                    <a:pt x="871" y="150"/>
                    <a:pt x="897" y="176"/>
                    <a:pt x="913" y="215"/>
                  </a:cubicBezTo>
                  <a:cubicBezTo>
                    <a:pt x="939" y="288"/>
                    <a:pt x="902" y="369"/>
                    <a:pt x="828" y="395"/>
                  </a:cubicBezTo>
                  <a:cubicBezTo>
                    <a:pt x="794" y="406"/>
                    <a:pt x="779" y="441"/>
                    <a:pt x="791" y="472"/>
                  </a:cubicBezTo>
                  <a:cubicBezTo>
                    <a:pt x="800" y="500"/>
                    <a:pt x="823" y="514"/>
                    <a:pt x="848" y="514"/>
                  </a:cubicBezTo>
                  <a:cubicBezTo>
                    <a:pt x="850" y="514"/>
                    <a:pt x="853" y="514"/>
                    <a:pt x="856" y="514"/>
                  </a:cubicBezTo>
                  <a:cubicBezTo>
                    <a:pt x="859" y="510"/>
                    <a:pt x="863" y="510"/>
                    <a:pt x="871" y="510"/>
                  </a:cubicBezTo>
                  <a:cubicBezTo>
                    <a:pt x="1005" y="460"/>
                    <a:pt x="1074" y="307"/>
                    <a:pt x="1024" y="173"/>
                  </a:cubicBezTo>
                  <a:cubicBezTo>
                    <a:pt x="1001" y="107"/>
                    <a:pt x="951" y="54"/>
                    <a:pt x="886" y="24"/>
                  </a:cubicBezTo>
                  <a:cubicBezTo>
                    <a:pt x="851" y="9"/>
                    <a:pt x="813" y="1"/>
                    <a:pt x="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34"/>
            <p:cNvSpPr/>
            <p:nvPr/>
          </p:nvSpPr>
          <p:spPr>
            <a:xfrm>
              <a:off x="6430932" y="3959182"/>
              <a:ext cx="28821" cy="31513"/>
            </a:xfrm>
            <a:custGeom>
              <a:avLst/>
              <a:gdLst/>
              <a:ahLst/>
              <a:cxnLst/>
              <a:rect l="l" t="t" r="r" b="b"/>
              <a:pathLst>
                <a:path w="257" h="281" extrusionOk="0">
                  <a:moveTo>
                    <a:pt x="142" y="1"/>
                  </a:moveTo>
                  <a:lnTo>
                    <a:pt x="1" y="66"/>
                  </a:lnTo>
                  <a:cubicBezTo>
                    <a:pt x="1" y="66"/>
                    <a:pt x="20" y="70"/>
                    <a:pt x="66" y="123"/>
                  </a:cubicBezTo>
                  <a:cubicBezTo>
                    <a:pt x="119" y="185"/>
                    <a:pt x="58" y="265"/>
                    <a:pt x="135" y="280"/>
                  </a:cubicBezTo>
                  <a:cubicBezTo>
                    <a:pt x="137" y="281"/>
                    <a:pt x="139" y="281"/>
                    <a:pt x="141" y="281"/>
                  </a:cubicBezTo>
                  <a:cubicBezTo>
                    <a:pt x="191" y="281"/>
                    <a:pt x="257" y="205"/>
                    <a:pt x="250" y="142"/>
                  </a:cubicBezTo>
                  <a:cubicBezTo>
                    <a:pt x="253" y="119"/>
                    <a:pt x="245" y="100"/>
                    <a:pt x="234" y="77"/>
                  </a:cubicBezTo>
                  <a:cubicBezTo>
                    <a:pt x="219" y="31"/>
                    <a:pt x="146" y="1"/>
                    <a:pt x="142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34"/>
            <p:cNvSpPr/>
            <p:nvPr/>
          </p:nvSpPr>
          <p:spPr>
            <a:xfrm>
              <a:off x="6383159" y="3974659"/>
              <a:ext cx="25905" cy="31513"/>
            </a:xfrm>
            <a:custGeom>
              <a:avLst/>
              <a:gdLst/>
              <a:ahLst/>
              <a:cxnLst/>
              <a:rect l="l" t="t" r="r" b="b"/>
              <a:pathLst>
                <a:path w="231" h="281" extrusionOk="0">
                  <a:moveTo>
                    <a:pt x="116" y="1"/>
                  </a:moveTo>
                  <a:lnTo>
                    <a:pt x="5" y="78"/>
                  </a:lnTo>
                  <a:lnTo>
                    <a:pt x="5" y="78"/>
                  </a:lnTo>
                  <a:cubicBezTo>
                    <a:pt x="4" y="77"/>
                    <a:pt x="3" y="77"/>
                    <a:pt x="3" y="77"/>
                  </a:cubicBezTo>
                  <a:cubicBezTo>
                    <a:pt x="0" y="77"/>
                    <a:pt x="1" y="81"/>
                    <a:pt x="1" y="81"/>
                  </a:cubicBezTo>
                  <a:lnTo>
                    <a:pt x="5" y="78"/>
                  </a:lnTo>
                  <a:lnTo>
                    <a:pt x="5" y="78"/>
                  </a:lnTo>
                  <a:cubicBezTo>
                    <a:pt x="10" y="80"/>
                    <a:pt x="20" y="88"/>
                    <a:pt x="39" y="112"/>
                  </a:cubicBezTo>
                  <a:cubicBezTo>
                    <a:pt x="96" y="176"/>
                    <a:pt x="32" y="268"/>
                    <a:pt x="108" y="280"/>
                  </a:cubicBezTo>
                  <a:cubicBezTo>
                    <a:pt x="111" y="281"/>
                    <a:pt x="113" y="281"/>
                    <a:pt x="115" y="281"/>
                  </a:cubicBezTo>
                  <a:cubicBezTo>
                    <a:pt x="164" y="281"/>
                    <a:pt x="230" y="208"/>
                    <a:pt x="223" y="146"/>
                  </a:cubicBezTo>
                  <a:cubicBezTo>
                    <a:pt x="227" y="123"/>
                    <a:pt x="220" y="100"/>
                    <a:pt x="208" y="81"/>
                  </a:cubicBezTo>
                  <a:cubicBezTo>
                    <a:pt x="188" y="31"/>
                    <a:pt x="119" y="1"/>
                    <a:pt x="116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9" name="Google Shape;4579;p34"/>
            <p:cNvGrpSpPr/>
            <p:nvPr/>
          </p:nvGrpSpPr>
          <p:grpSpPr>
            <a:xfrm>
              <a:off x="5933354" y="4108432"/>
              <a:ext cx="244588" cy="244706"/>
              <a:chOff x="5933354" y="4119894"/>
              <a:chExt cx="244588" cy="244706"/>
            </a:xfrm>
          </p:grpSpPr>
          <p:sp>
            <p:nvSpPr>
              <p:cNvPr id="4580" name="Google Shape;4580;p34"/>
              <p:cNvSpPr/>
              <p:nvPr/>
            </p:nvSpPr>
            <p:spPr>
              <a:xfrm>
                <a:off x="6046394" y="4129763"/>
                <a:ext cx="3028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7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7" y="2001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1" name="Google Shape;4581;p34"/>
              <p:cNvSpPr/>
              <p:nvPr/>
            </p:nvSpPr>
            <p:spPr>
              <a:xfrm>
                <a:off x="6046394" y="4129763"/>
                <a:ext cx="3028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7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7" y="2001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2" name="Google Shape;4582;p34"/>
              <p:cNvSpPr/>
              <p:nvPr/>
            </p:nvSpPr>
            <p:spPr>
              <a:xfrm>
                <a:off x="6061870" y="4129763"/>
                <a:ext cx="3028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7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7" y="2001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3" name="Google Shape;4583;p34"/>
              <p:cNvSpPr/>
              <p:nvPr/>
            </p:nvSpPr>
            <p:spPr>
              <a:xfrm>
                <a:off x="600422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27" y="0"/>
                    </a:moveTo>
                    <a:lnTo>
                      <a:pt x="0" y="8"/>
                    </a:lnTo>
                    <a:lnTo>
                      <a:pt x="767" y="1859"/>
                    </a:lnTo>
                    <a:lnTo>
                      <a:pt x="790" y="184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4" name="Google Shape;4584;p34"/>
              <p:cNvSpPr/>
              <p:nvPr/>
            </p:nvSpPr>
            <p:spPr>
              <a:xfrm>
                <a:off x="600422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27" y="0"/>
                    </a:moveTo>
                    <a:lnTo>
                      <a:pt x="0" y="8"/>
                    </a:lnTo>
                    <a:lnTo>
                      <a:pt x="767" y="1859"/>
                    </a:lnTo>
                    <a:lnTo>
                      <a:pt x="790" y="184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5" name="Google Shape;4585;p34"/>
              <p:cNvSpPr/>
              <p:nvPr/>
            </p:nvSpPr>
            <p:spPr>
              <a:xfrm>
                <a:off x="6018358" y="4134922"/>
                <a:ext cx="88707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60" extrusionOk="0">
                    <a:moveTo>
                      <a:pt x="28" y="1"/>
                    </a:moveTo>
                    <a:lnTo>
                      <a:pt x="1" y="12"/>
                    </a:lnTo>
                    <a:lnTo>
                      <a:pt x="767" y="1859"/>
                    </a:lnTo>
                    <a:lnTo>
                      <a:pt x="790" y="184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6" name="Google Shape;4586;p34"/>
              <p:cNvSpPr/>
              <p:nvPr/>
            </p:nvSpPr>
            <p:spPr>
              <a:xfrm>
                <a:off x="5948381" y="4205016"/>
                <a:ext cx="208478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51" y="789"/>
                    </a:lnTo>
                    <a:lnTo>
                      <a:pt x="1858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7" name="Google Shape;4587;p34"/>
              <p:cNvSpPr/>
              <p:nvPr/>
            </p:nvSpPr>
            <p:spPr>
              <a:xfrm>
                <a:off x="5948381" y="4205016"/>
                <a:ext cx="208478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51" y="789"/>
                    </a:lnTo>
                    <a:lnTo>
                      <a:pt x="1858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8" name="Google Shape;4588;p34"/>
              <p:cNvSpPr/>
              <p:nvPr/>
            </p:nvSpPr>
            <p:spPr>
              <a:xfrm>
                <a:off x="5954325" y="4190885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48" y="789"/>
                    </a:lnTo>
                    <a:lnTo>
                      <a:pt x="1859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9" name="Google Shape;4589;p34"/>
              <p:cNvSpPr/>
              <p:nvPr/>
            </p:nvSpPr>
            <p:spPr>
              <a:xfrm>
                <a:off x="5954325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8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0" name="Google Shape;4590;p34"/>
              <p:cNvSpPr/>
              <p:nvPr/>
            </p:nvSpPr>
            <p:spPr>
              <a:xfrm>
                <a:off x="5954325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8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1" name="Google Shape;4591;p34"/>
              <p:cNvSpPr/>
              <p:nvPr/>
            </p:nvSpPr>
            <p:spPr>
              <a:xfrm>
                <a:off x="5948381" y="4190885"/>
                <a:ext cx="208478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790" extrusionOk="0">
                    <a:moveTo>
                      <a:pt x="1851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8" y="23"/>
                    </a:lnTo>
                    <a:lnTo>
                      <a:pt x="18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2" name="Google Shape;4592;p34"/>
              <p:cNvSpPr/>
              <p:nvPr/>
            </p:nvSpPr>
            <p:spPr>
              <a:xfrm>
                <a:off x="601835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8" y="1859"/>
                    </a:lnTo>
                    <a:lnTo>
                      <a:pt x="790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3" name="Google Shape;4593;p34"/>
              <p:cNvSpPr/>
              <p:nvPr/>
            </p:nvSpPr>
            <p:spPr>
              <a:xfrm>
                <a:off x="601835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8" y="1859"/>
                    </a:lnTo>
                    <a:lnTo>
                      <a:pt x="790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4" name="Google Shape;4594;p34"/>
              <p:cNvSpPr/>
              <p:nvPr/>
            </p:nvSpPr>
            <p:spPr>
              <a:xfrm>
                <a:off x="6004228" y="4134922"/>
                <a:ext cx="88707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60" extrusionOk="0">
                    <a:moveTo>
                      <a:pt x="767" y="1"/>
                    </a:moveTo>
                    <a:lnTo>
                      <a:pt x="0" y="1847"/>
                    </a:lnTo>
                    <a:lnTo>
                      <a:pt x="27" y="1859"/>
                    </a:lnTo>
                    <a:lnTo>
                      <a:pt x="790" y="12"/>
                    </a:lnTo>
                    <a:lnTo>
                      <a:pt x="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5" name="Google Shape;4595;p34"/>
              <p:cNvSpPr/>
              <p:nvPr/>
            </p:nvSpPr>
            <p:spPr>
              <a:xfrm>
                <a:off x="5969800" y="4167109"/>
                <a:ext cx="160816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5" extrusionOk="0">
                    <a:moveTo>
                      <a:pt x="20" y="1"/>
                    </a:moveTo>
                    <a:lnTo>
                      <a:pt x="1" y="20"/>
                    </a:lnTo>
                    <a:lnTo>
                      <a:pt x="1414" y="1434"/>
                    </a:lnTo>
                    <a:lnTo>
                      <a:pt x="1434" y="1415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6" name="Google Shape;4596;p34"/>
              <p:cNvSpPr/>
              <p:nvPr/>
            </p:nvSpPr>
            <p:spPr>
              <a:xfrm>
                <a:off x="5980566" y="4156455"/>
                <a:ext cx="160816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4" extrusionOk="0">
                    <a:moveTo>
                      <a:pt x="20" y="0"/>
                    </a:moveTo>
                    <a:lnTo>
                      <a:pt x="0" y="19"/>
                    </a:lnTo>
                    <a:lnTo>
                      <a:pt x="1415" y="1434"/>
                    </a:lnTo>
                    <a:lnTo>
                      <a:pt x="1433" y="141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7" name="Google Shape;4597;p34"/>
              <p:cNvSpPr/>
              <p:nvPr/>
            </p:nvSpPr>
            <p:spPr>
              <a:xfrm>
                <a:off x="5980566" y="4167109"/>
                <a:ext cx="160816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5" extrusionOk="0">
                    <a:moveTo>
                      <a:pt x="1415" y="1"/>
                    </a:moveTo>
                    <a:lnTo>
                      <a:pt x="0" y="1415"/>
                    </a:lnTo>
                    <a:lnTo>
                      <a:pt x="20" y="1434"/>
                    </a:lnTo>
                    <a:lnTo>
                      <a:pt x="1433" y="20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8" name="Google Shape;4598;p34"/>
              <p:cNvSpPr/>
              <p:nvPr/>
            </p:nvSpPr>
            <p:spPr>
              <a:xfrm>
                <a:off x="5969800" y="4156455"/>
                <a:ext cx="160816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4" extrusionOk="0">
                    <a:moveTo>
                      <a:pt x="1414" y="0"/>
                    </a:moveTo>
                    <a:lnTo>
                      <a:pt x="1" y="1415"/>
                    </a:lnTo>
                    <a:lnTo>
                      <a:pt x="20" y="1434"/>
                    </a:lnTo>
                    <a:lnTo>
                      <a:pt x="1434" y="19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9" name="Google Shape;4599;p34"/>
              <p:cNvSpPr/>
              <p:nvPr/>
            </p:nvSpPr>
            <p:spPr>
              <a:xfrm>
                <a:off x="5943671" y="4248419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0" name="Google Shape;4600;p34"/>
              <p:cNvSpPr/>
              <p:nvPr/>
            </p:nvSpPr>
            <p:spPr>
              <a:xfrm>
                <a:off x="5943671" y="4232942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1" name="Google Shape;4601;p34"/>
              <p:cNvSpPr/>
              <p:nvPr/>
            </p:nvSpPr>
            <p:spPr>
              <a:xfrm>
                <a:off x="5940643" y="4127184"/>
                <a:ext cx="230009" cy="230015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2051" extrusionOk="0">
                    <a:moveTo>
                      <a:pt x="1027" y="200"/>
                    </a:moveTo>
                    <a:cubicBezTo>
                      <a:pt x="1483" y="200"/>
                      <a:pt x="1851" y="568"/>
                      <a:pt x="1851" y="1023"/>
                    </a:cubicBezTo>
                    <a:cubicBezTo>
                      <a:pt x="1851" y="1480"/>
                      <a:pt x="1483" y="1851"/>
                      <a:pt x="1027" y="1851"/>
                    </a:cubicBezTo>
                    <a:cubicBezTo>
                      <a:pt x="571" y="1851"/>
                      <a:pt x="199" y="1480"/>
                      <a:pt x="199" y="1023"/>
                    </a:cubicBezTo>
                    <a:cubicBezTo>
                      <a:pt x="199" y="568"/>
                      <a:pt x="571" y="200"/>
                      <a:pt x="1027" y="200"/>
                    </a:cubicBezTo>
                    <a:close/>
                    <a:moveTo>
                      <a:pt x="1027" y="1"/>
                    </a:moveTo>
                    <a:cubicBezTo>
                      <a:pt x="460" y="1"/>
                      <a:pt x="1" y="461"/>
                      <a:pt x="1" y="1023"/>
                    </a:cubicBezTo>
                    <a:cubicBezTo>
                      <a:pt x="1" y="1591"/>
                      <a:pt x="460" y="2051"/>
                      <a:pt x="1027" y="2051"/>
                    </a:cubicBezTo>
                    <a:cubicBezTo>
                      <a:pt x="1591" y="2051"/>
                      <a:pt x="2050" y="1591"/>
                      <a:pt x="2050" y="1023"/>
                    </a:cubicBezTo>
                    <a:cubicBezTo>
                      <a:pt x="2050" y="461"/>
                      <a:pt x="1591" y="1"/>
                      <a:pt x="10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2" name="Google Shape;4602;p34"/>
              <p:cNvSpPr/>
              <p:nvPr/>
            </p:nvSpPr>
            <p:spPr>
              <a:xfrm>
                <a:off x="5933354" y="4119894"/>
                <a:ext cx="244588" cy="244706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2182" extrusionOk="0">
                    <a:moveTo>
                      <a:pt x="1092" y="211"/>
                    </a:moveTo>
                    <a:cubicBezTo>
                      <a:pt x="1575" y="211"/>
                      <a:pt x="1969" y="606"/>
                      <a:pt x="1969" y="1088"/>
                    </a:cubicBezTo>
                    <a:cubicBezTo>
                      <a:pt x="1969" y="1576"/>
                      <a:pt x="1575" y="1967"/>
                      <a:pt x="1092" y="1967"/>
                    </a:cubicBezTo>
                    <a:cubicBezTo>
                      <a:pt x="605" y="1967"/>
                      <a:pt x="211" y="1576"/>
                      <a:pt x="211" y="1088"/>
                    </a:cubicBezTo>
                    <a:cubicBezTo>
                      <a:pt x="211" y="606"/>
                      <a:pt x="605" y="211"/>
                      <a:pt x="1092" y="211"/>
                    </a:cubicBezTo>
                    <a:close/>
                    <a:moveTo>
                      <a:pt x="1092" y="1"/>
                    </a:moveTo>
                    <a:cubicBezTo>
                      <a:pt x="490" y="1"/>
                      <a:pt x="0" y="491"/>
                      <a:pt x="0" y="1088"/>
                    </a:cubicBezTo>
                    <a:cubicBezTo>
                      <a:pt x="0" y="1691"/>
                      <a:pt x="490" y="2181"/>
                      <a:pt x="1092" y="2181"/>
                    </a:cubicBezTo>
                    <a:cubicBezTo>
                      <a:pt x="1690" y="2181"/>
                      <a:pt x="2181" y="1691"/>
                      <a:pt x="2181" y="1088"/>
                    </a:cubicBezTo>
                    <a:cubicBezTo>
                      <a:pt x="2181" y="491"/>
                      <a:pt x="1690" y="1"/>
                      <a:pt x="10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3" name="Google Shape;4603;p34"/>
              <p:cNvSpPr/>
              <p:nvPr/>
            </p:nvSpPr>
            <p:spPr>
              <a:xfrm>
                <a:off x="6033834" y="4220493"/>
                <a:ext cx="43624" cy="4351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6" y="0"/>
                    </a:moveTo>
                    <a:cubicBezTo>
                      <a:pt x="85" y="0"/>
                      <a:pt x="1" y="85"/>
                      <a:pt x="1" y="191"/>
                    </a:cubicBezTo>
                    <a:cubicBezTo>
                      <a:pt x="1" y="303"/>
                      <a:pt x="85" y="387"/>
                      <a:pt x="196" y="387"/>
                    </a:cubicBezTo>
                    <a:cubicBezTo>
                      <a:pt x="303" y="387"/>
                      <a:pt x="388" y="303"/>
                      <a:pt x="388" y="191"/>
                    </a:cubicBezTo>
                    <a:cubicBezTo>
                      <a:pt x="388" y="85"/>
                      <a:pt x="303" y="0"/>
                      <a:pt x="1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04" name="Google Shape;4604;p34"/>
            <p:cNvGrpSpPr/>
            <p:nvPr/>
          </p:nvGrpSpPr>
          <p:grpSpPr>
            <a:xfrm>
              <a:off x="6371609" y="4108432"/>
              <a:ext cx="244140" cy="244706"/>
              <a:chOff x="6371609" y="4119894"/>
              <a:chExt cx="244140" cy="244706"/>
            </a:xfrm>
          </p:grpSpPr>
          <p:sp>
            <p:nvSpPr>
              <p:cNvPr id="4605" name="Google Shape;4605;p34"/>
              <p:cNvSpPr/>
              <p:nvPr/>
            </p:nvSpPr>
            <p:spPr>
              <a:xfrm>
                <a:off x="6484200" y="4129763"/>
                <a:ext cx="3589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32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31" y="200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6" name="Google Shape;4606;p34"/>
              <p:cNvSpPr/>
              <p:nvPr/>
            </p:nvSpPr>
            <p:spPr>
              <a:xfrm>
                <a:off x="6484200" y="4129763"/>
                <a:ext cx="3589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32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31" y="200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7" name="Google Shape;4607;p34"/>
              <p:cNvSpPr/>
              <p:nvPr/>
            </p:nvSpPr>
            <p:spPr>
              <a:xfrm>
                <a:off x="6499676" y="4129763"/>
                <a:ext cx="3140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8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8" y="2001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8" name="Google Shape;4608;p34"/>
              <p:cNvSpPr/>
              <p:nvPr/>
            </p:nvSpPr>
            <p:spPr>
              <a:xfrm>
                <a:off x="6442034" y="4140978"/>
                <a:ext cx="89155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859" extrusionOk="0">
                    <a:moveTo>
                      <a:pt x="28" y="0"/>
                    </a:moveTo>
                    <a:lnTo>
                      <a:pt x="1" y="8"/>
                    </a:lnTo>
                    <a:lnTo>
                      <a:pt x="767" y="1859"/>
                    </a:lnTo>
                    <a:lnTo>
                      <a:pt x="795" y="184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9" name="Google Shape;4609;p34"/>
              <p:cNvSpPr/>
              <p:nvPr/>
            </p:nvSpPr>
            <p:spPr>
              <a:xfrm>
                <a:off x="6442034" y="4140978"/>
                <a:ext cx="89155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859" extrusionOk="0">
                    <a:moveTo>
                      <a:pt x="28" y="0"/>
                    </a:moveTo>
                    <a:lnTo>
                      <a:pt x="1" y="8"/>
                    </a:lnTo>
                    <a:lnTo>
                      <a:pt x="767" y="1859"/>
                    </a:lnTo>
                    <a:lnTo>
                      <a:pt x="795" y="184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0" name="Google Shape;4610;p34"/>
              <p:cNvSpPr/>
              <p:nvPr/>
            </p:nvSpPr>
            <p:spPr>
              <a:xfrm>
                <a:off x="6456277" y="4134922"/>
                <a:ext cx="89043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860" extrusionOk="0">
                    <a:moveTo>
                      <a:pt x="27" y="1"/>
                    </a:moveTo>
                    <a:lnTo>
                      <a:pt x="1" y="12"/>
                    </a:lnTo>
                    <a:lnTo>
                      <a:pt x="767" y="1859"/>
                    </a:lnTo>
                    <a:lnTo>
                      <a:pt x="794" y="184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1" name="Google Shape;4611;p34"/>
              <p:cNvSpPr/>
              <p:nvPr/>
            </p:nvSpPr>
            <p:spPr>
              <a:xfrm>
                <a:off x="6386187" y="4205016"/>
                <a:ext cx="208926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790" extrusionOk="0">
                    <a:moveTo>
                      <a:pt x="12" y="0"/>
                    </a:moveTo>
                    <a:lnTo>
                      <a:pt x="0" y="23"/>
                    </a:lnTo>
                    <a:lnTo>
                      <a:pt x="1852" y="789"/>
                    </a:lnTo>
                    <a:lnTo>
                      <a:pt x="1863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2" name="Google Shape;4612;p34"/>
              <p:cNvSpPr/>
              <p:nvPr/>
            </p:nvSpPr>
            <p:spPr>
              <a:xfrm>
                <a:off x="6386187" y="4205016"/>
                <a:ext cx="208926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790" extrusionOk="0">
                    <a:moveTo>
                      <a:pt x="12" y="0"/>
                    </a:moveTo>
                    <a:lnTo>
                      <a:pt x="0" y="23"/>
                    </a:lnTo>
                    <a:lnTo>
                      <a:pt x="1852" y="789"/>
                    </a:lnTo>
                    <a:lnTo>
                      <a:pt x="1863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3" name="Google Shape;4613;p34"/>
              <p:cNvSpPr/>
              <p:nvPr/>
            </p:nvSpPr>
            <p:spPr>
              <a:xfrm>
                <a:off x="6392243" y="4190885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47" y="789"/>
                    </a:lnTo>
                    <a:lnTo>
                      <a:pt x="1859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4" name="Google Shape;4614;p34"/>
              <p:cNvSpPr/>
              <p:nvPr/>
            </p:nvSpPr>
            <p:spPr>
              <a:xfrm>
                <a:off x="6392243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7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5" name="Google Shape;4615;p34"/>
              <p:cNvSpPr/>
              <p:nvPr/>
            </p:nvSpPr>
            <p:spPr>
              <a:xfrm>
                <a:off x="6392243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7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6" name="Google Shape;4616;p34"/>
              <p:cNvSpPr/>
              <p:nvPr/>
            </p:nvSpPr>
            <p:spPr>
              <a:xfrm>
                <a:off x="6386187" y="4190885"/>
                <a:ext cx="208926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790" extrusionOk="0">
                    <a:moveTo>
                      <a:pt x="1852" y="0"/>
                    </a:moveTo>
                    <a:lnTo>
                      <a:pt x="0" y="763"/>
                    </a:lnTo>
                    <a:lnTo>
                      <a:pt x="12" y="789"/>
                    </a:lnTo>
                    <a:lnTo>
                      <a:pt x="1863" y="23"/>
                    </a:lnTo>
                    <a:lnTo>
                      <a:pt x="1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7" name="Google Shape;4617;p34"/>
              <p:cNvSpPr/>
              <p:nvPr/>
            </p:nvSpPr>
            <p:spPr>
              <a:xfrm>
                <a:off x="6456277" y="4140978"/>
                <a:ext cx="89043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7" y="1859"/>
                    </a:lnTo>
                    <a:lnTo>
                      <a:pt x="794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8" name="Google Shape;4618;p34"/>
              <p:cNvSpPr/>
              <p:nvPr/>
            </p:nvSpPr>
            <p:spPr>
              <a:xfrm>
                <a:off x="6456277" y="4140978"/>
                <a:ext cx="89043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7" y="1859"/>
                    </a:lnTo>
                    <a:lnTo>
                      <a:pt x="794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9" name="Google Shape;4619;p34"/>
              <p:cNvSpPr/>
              <p:nvPr/>
            </p:nvSpPr>
            <p:spPr>
              <a:xfrm>
                <a:off x="6442034" y="4134922"/>
                <a:ext cx="89155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860" extrusionOk="0">
                    <a:moveTo>
                      <a:pt x="767" y="1"/>
                    </a:moveTo>
                    <a:lnTo>
                      <a:pt x="1" y="1847"/>
                    </a:lnTo>
                    <a:lnTo>
                      <a:pt x="28" y="1859"/>
                    </a:lnTo>
                    <a:lnTo>
                      <a:pt x="795" y="12"/>
                    </a:lnTo>
                    <a:lnTo>
                      <a:pt x="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0" name="Google Shape;4620;p34"/>
              <p:cNvSpPr/>
              <p:nvPr/>
            </p:nvSpPr>
            <p:spPr>
              <a:xfrm>
                <a:off x="6407719" y="4167109"/>
                <a:ext cx="160816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5" extrusionOk="0">
                    <a:moveTo>
                      <a:pt x="20" y="1"/>
                    </a:moveTo>
                    <a:lnTo>
                      <a:pt x="1" y="20"/>
                    </a:lnTo>
                    <a:lnTo>
                      <a:pt x="1414" y="1434"/>
                    </a:lnTo>
                    <a:lnTo>
                      <a:pt x="1433" y="1415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1" name="Google Shape;4621;p34"/>
              <p:cNvSpPr/>
              <p:nvPr/>
            </p:nvSpPr>
            <p:spPr>
              <a:xfrm>
                <a:off x="6418484" y="4156455"/>
                <a:ext cx="161152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4" extrusionOk="0">
                    <a:moveTo>
                      <a:pt x="20" y="0"/>
                    </a:moveTo>
                    <a:lnTo>
                      <a:pt x="0" y="19"/>
                    </a:lnTo>
                    <a:lnTo>
                      <a:pt x="1414" y="1434"/>
                    </a:lnTo>
                    <a:lnTo>
                      <a:pt x="1437" y="141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2" name="Google Shape;4622;p34"/>
              <p:cNvSpPr/>
              <p:nvPr/>
            </p:nvSpPr>
            <p:spPr>
              <a:xfrm>
                <a:off x="6418484" y="4167109"/>
                <a:ext cx="161152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5" extrusionOk="0">
                    <a:moveTo>
                      <a:pt x="1414" y="1"/>
                    </a:moveTo>
                    <a:lnTo>
                      <a:pt x="0" y="1415"/>
                    </a:lnTo>
                    <a:lnTo>
                      <a:pt x="20" y="1434"/>
                    </a:lnTo>
                    <a:lnTo>
                      <a:pt x="1437" y="20"/>
                    </a:lnTo>
                    <a:lnTo>
                      <a:pt x="14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3" name="Google Shape;4623;p34"/>
              <p:cNvSpPr/>
              <p:nvPr/>
            </p:nvSpPr>
            <p:spPr>
              <a:xfrm>
                <a:off x="6407719" y="4156455"/>
                <a:ext cx="160816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4" extrusionOk="0">
                    <a:moveTo>
                      <a:pt x="1414" y="0"/>
                    </a:moveTo>
                    <a:lnTo>
                      <a:pt x="1" y="1415"/>
                    </a:lnTo>
                    <a:lnTo>
                      <a:pt x="20" y="1434"/>
                    </a:lnTo>
                    <a:lnTo>
                      <a:pt x="1433" y="19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34"/>
              <p:cNvSpPr/>
              <p:nvPr/>
            </p:nvSpPr>
            <p:spPr>
              <a:xfrm>
                <a:off x="6381589" y="4248419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34"/>
              <p:cNvSpPr/>
              <p:nvPr/>
            </p:nvSpPr>
            <p:spPr>
              <a:xfrm>
                <a:off x="6381589" y="4232942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6" name="Google Shape;4626;p34"/>
              <p:cNvSpPr/>
              <p:nvPr/>
            </p:nvSpPr>
            <p:spPr>
              <a:xfrm>
                <a:off x="6378449" y="4127184"/>
                <a:ext cx="230122" cy="230015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2051" extrusionOk="0">
                    <a:moveTo>
                      <a:pt x="1028" y="200"/>
                    </a:moveTo>
                    <a:cubicBezTo>
                      <a:pt x="1484" y="200"/>
                      <a:pt x="1855" y="568"/>
                      <a:pt x="1855" y="1023"/>
                    </a:cubicBezTo>
                    <a:cubicBezTo>
                      <a:pt x="1855" y="1480"/>
                      <a:pt x="1484" y="1851"/>
                      <a:pt x="1028" y="1851"/>
                    </a:cubicBezTo>
                    <a:cubicBezTo>
                      <a:pt x="572" y="1851"/>
                      <a:pt x="200" y="1480"/>
                      <a:pt x="200" y="1023"/>
                    </a:cubicBezTo>
                    <a:cubicBezTo>
                      <a:pt x="200" y="568"/>
                      <a:pt x="572" y="200"/>
                      <a:pt x="1028" y="200"/>
                    </a:cubicBezTo>
                    <a:close/>
                    <a:moveTo>
                      <a:pt x="1028" y="1"/>
                    </a:moveTo>
                    <a:cubicBezTo>
                      <a:pt x="460" y="1"/>
                      <a:pt x="0" y="461"/>
                      <a:pt x="0" y="1023"/>
                    </a:cubicBezTo>
                    <a:cubicBezTo>
                      <a:pt x="0" y="1591"/>
                      <a:pt x="460" y="2051"/>
                      <a:pt x="1028" y="2051"/>
                    </a:cubicBezTo>
                    <a:cubicBezTo>
                      <a:pt x="1591" y="2051"/>
                      <a:pt x="2051" y="1591"/>
                      <a:pt x="2051" y="1023"/>
                    </a:cubicBezTo>
                    <a:cubicBezTo>
                      <a:pt x="2051" y="461"/>
                      <a:pt x="1591" y="1"/>
                      <a:pt x="10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7" name="Google Shape;4627;p34"/>
              <p:cNvSpPr/>
              <p:nvPr/>
            </p:nvSpPr>
            <p:spPr>
              <a:xfrm>
                <a:off x="6371609" y="4119894"/>
                <a:ext cx="244140" cy="244706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2182" extrusionOk="0">
                    <a:moveTo>
                      <a:pt x="1089" y="211"/>
                    </a:moveTo>
                    <a:cubicBezTo>
                      <a:pt x="1572" y="211"/>
                      <a:pt x="1966" y="606"/>
                      <a:pt x="1966" y="1088"/>
                    </a:cubicBezTo>
                    <a:cubicBezTo>
                      <a:pt x="1966" y="1576"/>
                      <a:pt x="1572" y="1967"/>
                      <a:pt x="1089" y="1967"/>
                    </a:cubicBezTo>
                    <a:cubicBezTo>
                      <a:pt x="602" y="1967"/>
                      <a:pt x="211" y="1576"/>
                      <a:pt x="211" y="1088"/>
                    </a:cubicBezTo>
                    <a:cubicBezTo>
                      <a:pt x="211" y="606"/>
                      <a:pt x="602" y="211"/>
                      <a:pt x="1089" y="211"/>
                    </a:cubicBezTo>
                    <a:close/>
                    <a:moveTo>
                      <a:pt x="1089" y="1"/>
                    </a:moveTo>
                    <a:cubicBezTo>
                      <a:pt x="487" y="1"/>
                      <a:pt x="1" y="491"/>
                      <a:pt x="1" y="1088"/>
                    </a:cubicBezTo>
                    <a:cubicBezTo>
                      <a:pt x="1" y="1691"/>
                      <a:pt x="487" y="2181"/>
                      <a:pt x="1089" y="2181"/>
                    </a:cubicBezTo>
                    <a:cubicBezTo>
                      <a:pt x="1687" y="2181"/>
                      <a:pt x="2177" y="1691"/>
                      <a:pt x="2177" y="1088"/>
                    </a:cubicBezTo>
                    <a:cubicBezTo>
                      <a:pt x="2177" y="491"/>
                      <a:pt x="1687" y="1"/>
                      <a:pt x="10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34"/>
              <p:cNvSpPr/>
              <p:nvPr/>
            </p:nvSpPr>
            <p:spPr>
              <a:xfrm>
                <a:off x="6471752" y="4220493"/>
                <a:ext cx="43961" cy="435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88" extrusionOk="0">
                    <a:moveTo>
                      <a:pt x="196" y="0"/>
                    </a:moveTo>
                    <a:cubicBezTo>
                      <a:pt x="88" y="0"/>
                      <a:pt x="1" y="85"/>
                      <a:pt x="1" y="191"/>
                    </a:cubicBezTo>
                    <a:cubicBezTo>
                      <a:pt x="1" y="303"/>
                      <a:pt x="88" y="387"/>
                      <a:pt x="196" y="387"/>
                    </a:cubicBezTo>
                    <a:cubicBezTo>
                      <a:pt x="303" y="387"/>
                      <a:pt x="392" y="303"/>
                      <a:pt x="392" y="191"/>
                    </a:cubicBezTo>
                    <a:cubicBezTo>
                      <a:pt x="392" y="85"/>
                      <a:pt x="303" y="0"/>
                      <a:pt x="1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55" name="Google Shape;555;p6"/>
          <p:cNvGrpSpPr/>
          <p:nvPr/>
        </p:nvGrpSpPr>
        <p:grpSpPr>
          <a:xfrm rot="-5400000" flipH="1">
            <a:off x="7589110" y="913243"/>
            <a:ext cx="2533799" cy="593028"/>
            <a:chOff x="4082343" y="3678604"/>
            <a:chExt cx="2251465" cy="526949"/>
          </a:xfrm>
        </p:grpSpPr>
        <p:sp>
          <p:nvSpPr>
            <p:cNvPr id="556" name="Google Shape;556;p6"/>
            <p:cNvSpPr/>
            <p:nvPr/>
          </p:nvSpPr>
          <p:spPr>
            <a:xfrm>
              <a:off x="4082343" y="3678604"/>
              <a:ext cx="2251465" cy="526949"/>
            </a:xfrm>
            <a:custGeom>
              <a:avLst/>
              <a:gdLst/>
              <a:ahLst/>
              <a:cxnLst/>
              <a:rect l="l" t="t" r="r" b="b"/>
              <a:pathLst>
                <a:path w="23350" h="5465" extrusionOk="0">
                  <a:moveTo>
                    <a:pt x="1" y="0"/>
                  </a:moveTo>
                  <a:lnTo>
                    <a:pt x="1" y="4146"/>
                  </a:lnTo>
                  <a:lnTo>
                    <a:pt x="17885" y="4146"/>
                  </a:lnTo>
                  <a:cubicBezTo>
                    <a:pt x="18613" y="4146"/>
                    <a:pt x="19203" y="4740"/>
                    <a:pt x="19203" y="5465"/>
                  </a:cubicBezTo>
                  <a:lnTo>
                    <a:pt x="23349" y="5465"/>
                  </a:lnTo>
                  <a:cubicBezTo>
                    <a:pt x="23349" y="2453"/>
                    <a:pt x="20900" y="0"/>
                    <a:pt x="17885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"/>
            <p:cNvSpPr/>
            <p:nvPr/>
          </p:nvSpPr>
          <p:spPr>
            <a:xfrm>
              <a:off x="6098995" y="4070557"/>
              <a:ext cx="34037" cy="63253"/>
            </a:xfrm>
            <a:custGeom>
              <a:avLst/>
              <a:gdLst/>
              <a:ahLst/>
              <a:cxnLst/>
              <a:rect l="l" t="t" r="r" b="b"/>
              <a:pathLst>
                <a:path w="353" h="656" extrusionOk="0">
                  <a:moveTo>
                    <a:pt x="146" y="1"/>
                  </a:moveTo>
                  <a:lnTo>
                    <a:pt x="1" y="66"/>
                  </a:lnTo>
                  <a:cubicBezTo>
                    <a:pt x="85" y="254"/>
                    <a:pt x="151" y="453"/>
                    <a:pt x="197" y="656"/>
                  </a:cubicBezTo>
                  <a:lnTo>
                    <a:pt x="353" y="618"/>
                  </a:lnTo>
                  <a:cubicBezTo>
                    <a:pt x="303" y="407"/>
                    <a:pt x="234" y="200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6031404" y="3967483"/>
              <a:ext cx="51104" cy="56986"/>
            </a:xfrm>
            <a:custGeom>
              <a:avLst/>
              <a:gdLst/>
              <a:ahLst/>
              <a:cxnLst/>
              <a:rect l="l" t="t" r="r" b="b"/>
              <a:pathLst>
                <a:path w="530" h="591" extrusionOk="0">
                  <a:moveTo>
                    <a:pt x="111" y="0"/>
                  </a:moveTo>
                  <a:lnTo>
                    <a:pt x="1" y="115"/>
                  </a:lnTo>
                  <a:cubicBezTo>
                    <a:pt x="146" y="262"/>
                    <a:pt x="281" y="418"/>
                    <a:pt x="399" y="591"/>
                  </a:cubicBezTo>
                  <a:lnTo>
                    <a:pt x="530" y="499"/>
                  </a:lnTo>
                  <a:cubicBezTo>
                    <a:pt x="407" y="322"/>
                    <a:pt x="265" y="15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5932090" y="3897673"/>
              <a:ext cx="61325" cy="42908"/>
            </a:xfrm>
            <a:custGeom>
              <a:avLst/>
              <a:gdLst/>
              <a:ahLst/>
              <a:cxnLst/>
              <a:rect l="l" t="t" r="r" b="b"/>
              <a:pathLst>
                <a:path w="636" h="445" extrusionOk="0">
                  <a:moveTo>
                    <a:pt x="65" y="1"/>
                  </a:moveTo>
                  <a:lnTo>
                    <a:pt x="0" y="146"/>
                  </a:lnTo>
                  <a:cubicBezTo>
                    <a:pt x="191" y="227"/>
                    <a:pt x="375" y="326"/>
                    <a:pt x="548" y="445"/>
                  </a:cubicBezTo>
                  <a:lnTo>
                    <a:pt x="635" y="311"/>
                  </a:lnTo>
                  <a:cubicBezTo>
                    <a:pt x="456" y="188"/>
                    <a:pt x="264" y="84"/>
                    <a:pt x="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5815613" y="3871061"/>
              <a:ext cx="62964" cy="22659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4" y="1"/>
                  </a:moveTo>
                  <a:lnTo>
                    <a:pt x="0" y="158"/>
                  </a:lnTo>
                  <a:cubicBezTo>
                    <a:pt x="207" y="165"/>
                    <a:pt x="414" y="188"/>
                    <a:pt x="618" y="234"/>
                  </a:cubicBezTo>
                  <a:lnTo>
                    <a:pt x="653" y="77"/>
                  </a:lnTo>
                  <a:cubicBezTo>
                    <a:pt x="437" y="31"/>
                    <a:pt x="223" y="4"/>
                    <a:pt x="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5692580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"/>
            <p:cNvSpPr/>
            <p:nvPr/>
          </p:nvSpPr>
          <p:spPr>
            <a:xfrm>
              <a:off x="5569546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"/>
            <p:cNvSpPr/>
            <p:nvPr/>
          </p:nvSpPr>
          <p:spPr>
            <a:xfrm>
              <a:off x="5446512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5323479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5200445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5077411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4954378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4830959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4708021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45848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4461954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4338824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42157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"/>
            <p:cNvSpPr/>
            <p:nvPr/>
          </p:nvSpPr>
          <p:spPr>
            <a:xfrm>
              <a:off x="4132290" y="3870772"/>
              <a:ext cx="22274" cy="15620"/>
            </a:xfrm>
            <a:custGeom>
              <a:avLst/>
              <a:gdLst/>
              <a:ahLst/>
              <a:cxnLst/>
              <a:rect l="l" t="t" r="r" b="b"/>
              <a:pathLst>
                <a:path w="23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231" y="16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6"/>
          <p:cNvGrpSpPr/>
          <p:nvPr/>
        </p:nvGrpSpPr>
        <p:grpSpPr>
          <a:xfrm rot="10800000" flipH="1">
            <a:off x="-752639" y="-836268"/>
            <a:ext cx="2667086" cy="1376262"/>
            <a:chOff x="4082343" y="2181468"/>
            <a:chExt cx="2251465" cy="1161795"/>
          </a:xfrm>
        </p:grpSpPr>
        <p:sp>
          <p:nvSpPr>
            <p:cNvPr id="576" name="Google Shape;576;p6"/>
            <p:cNvSpPr/>
            <p:nvPr/>
          </p:nvSpPr>
          <p:spPr>
            <a:xfrm>
              <a:off x="4082343" y="2181468"/>
              <a:ext cx="2251465" cy="1161795"/>
            </a:xfrm>
            <a:custGeom>
              <a:avLst/>
              <a:gdLst/>
              <a:ahLst/>
              <a:cxnLst/>
              <a:rect l="l" t="t" r="r" b="b"/>
              <a:pathLst>
                <a:path w="23350" h="12049" extrusionOk="0">
                  <a:moveTo>
                    <a:pt x="1" y="1"/>
                  </a:moveTo>
                  <a:lnTo>
                    <a:pt x="1" y="4150"/>
                  </a:lnTo>
                  <a:lnTo>
                    <a:pt x="17885" y="4150"/>
                  </a:lnTo>
                  <a:cubicBezTo>
                    <a:pt x="18491" y="4150"/>
                    <a:pt x="19000" y="4560"/>
                    <a:pt x="19153" y="5116"/>
                  </a:cubicBezTo>
                  <a:cubicBezTo>
                    <a:pt x="19184" y="5227"/>
                    <a:pt x="19203" y="11925"/>
                    <a:pt x="19203" y="12048"/>
                  </a:cubicBezTo>
                  <a:lnTo>
                    <a:pt x="23349" y="12048"/>
                  </a:lnTo>
                  <a:cubicBezTo>
                    <a:pt x="23349" y="11668"/>
                    <a:pt x="23311" y="4721"/>
                    <a:pt x="23238" y="4364"/>
                  </a:cubicBezTo>
                  <a:cubicBezTo>
                    <a:pt x="22728" y="1878"/>
                    <a:pt x="20521" y="1"/>
                    <a:pt x="17885" y="1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6125222" y="3188976"/>
              <a:ext cx="15620" cy="61807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1" y="1"/>
                  </a:moveTo>
                  <a:lnTo>
                    <a:pt x="1" y="641"/>
                  </a:lnTo>
                  <a:lnTo>
                    <a:pt x="162" y="641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6125222" y="3066038"/>
              <a:ext cx="15620" cy="61710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1" y="0"/>
                  </a:moveTo>
                  <a:lnTo>
                    <a:pt x="1" y="639"/>
                  </a:lnTo>
                  <a:lnTo>
                    <a:pt x="162" y="639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6125222" y="2942908"/>
              <a:ext cx="15620" cy="61807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1" y="1"/>
                  </a:moveTo>
                  <a:lnTo>
                    <a:pt x="1" y="641"/>
                  </a:lnTo>
                  <a:lnTo>
                    <a:pt x="162" y="641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6125222" y="2819971"/>
              <a:ext cx="15620" cy="61710"/>
            </a:xfrm>
            <a:custGeom>
              <a:avLst/>
              <a:gdLst/>
              <a:ahLst/>
              <a:cxnLst/>
              <a:rect l="l" t="t" r="r" b="b"/>
              <a:pathLst>
                <a:path w="162" h="640" extrusionOk="0">
                  <a:moveTo>
                    <a:pt x="1" y="0"/>
                  </a:moveTo>
                  <a:lnTo>
                    <a:pt x="1" y="639"/>
                  </a:lnTo>
                  <a:lnTo>
                    <a:pt x="162" y="639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6125222" y="2696840"/>
              <a:ext cx="15620" cy="61807"/>
            </a:xfrm>
            <a:custGeom>
              <a:avLst/>
              <a:gdLst/>
              <a:ahLst/>
              <a:cxnLst/>
              <a:rect l="l" t="t" r="r" b="b"/>
              <a:pathLst>
                <a:path w="162" h="641" extrusionOk="0">
                  <a:moveTo>
                    <a:pt x="1" y="1"/>
                  </a:moveTo>
                  <a:lnTo>
                    <a:pt x="1" y="641"/>
                  </a:lnTo>
                  <a:lnTo>
                    <a:pt x="162" y="641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6098995" y="2573421"/>
              <a:ext cx="34037" cy="63350"/>
            </a:xfrm>
            <a:custGeom>
              <a:avLst/>
              <a:gdLst/>
              <a:ahLst/>
              <a:cxnLst/>
              <a:rect l="l" t="t" r="r" b="b"/>
              <a:pathLst>
                <a:path w="353" h="657" extrusionOk="0">
                  <a:moveTo>
                    <a:pt x="146" y="0"/>
                  </a:moveTo>
                  <a:lnTo>
                    <a:pt x="1" y="66"/>
                  </a:lnTo>
                  <a:cubicBezTo>
                    <a:pt x="85" y="253"/>
                    <a:pt x="151" y="453"/>
                    <a:pt x="197" y="656"/>
                  </a:cubicBezTo>
                  <a:lnTo>
                    <a:pt x="353" y="621"/>
                  </a:lnTo>
                  <a:cubicBezTo>
                    <a:pt x="303" y="407"/>
                    <a:pt x="234" y="200"/>
                    <a:pt x="1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6031404" y="2470346"/>
              <a:ext cx="51104" cy="57082"/>
            </a:xfrm>
            <a:custGeom>
              <a:avLst/>
              <a:gdLst/>
              <a:ahLst/>
              <a:cxnLst/>
              <a:rect l="l" t="t" r="r" b="b"/>
              <a:pathLst>
                <a:path w="530" h="592" extrusionOk="0">
                  <a:moveTo>
                    <a:pt x="111" y="1"/>
                  </a:moveTo>
                  <a:lnTo>
                    <a:pt x="1" y="116"/>
                  </a:lnTo>
                  <a:cubicBezTo>
                    <a:pt x="146" y="261"/>
                    <a:pt x="281" y="422"/>
                    <a:pt x="399" y="591"/>
                  </a:cubicBezTo>
                  <a:lnTo>
                    <a:pt x="530" y="503"/>
                  </a:lnTo>
                  <a:cubicBezTo>
                    <a:pt x="407" y="323"/>
                    <a:pt x="265" y="154"/>
                    <a:pt x="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5932090" y="2400537"/>
              <a:ext cx="61325" cy="43004"/>
            </a:xfrm>
            <a:custGeom>
              <a:avLst/>
              <a:gdLst/>
              <a:ahLst/>
              <a:cxnLst/>
              <a:rect l="l" t="t" r="r" b="b"/>
              <a:pathLst>
                <a:path w="636" h="446" extrusionOk="0">
                  <a:moveTo>
                    <a:pt x="65" y="0"/>
                  </a:moveTo>
                  <a:lnTo>
                    <a:pt x="0" y="146"/>
                  </a:lnTo>
                  <a:cubicBezTo>
                    <a:pt x="191" y="230"/>
                    <a:pt x="375" y="330"/>
                    <a:pt x="548" y="445"/>
                  </a:cubicBezTo>
                  <a:lnTo>
                    <a:pt x="635" y="311"/>
                  </a:lnTo>
                  <a:cubicBezTo>
                    <a:pt x="456" y="192"/>
                    <a:pt x="264" y="85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5815613" y="2373925"/>
              <a:ext cx="62964" cy="22659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4" y="0"/>
                  </a:moveTo>
                  <a:lnTo>
                    <a:pt x="0" y="161"/>
                  </a:lnTo>
                  <a:cubicBezTo>
                    <a:pt x="207" y="166"/>
                    <a:pt x="414" y="192"/>
                    <a:pt x="618" y="235"/>
                  </a:cubicBezTo>
                  <a:lnTo>
                    <a:pt x="653" y="77"/>
                  </a:lnTo>
                  <a:cubicBezTo>
                    <a:pt x="437" y="31"/>
                    <a:pt x="223" y="5"/>
                    <a:pt x="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5692580" y="2373925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5569546" y="2373925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5446512" y="2373925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5323479" y="2373925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5200445" y="2373925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5077411" y="2373925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4954378" y="2373925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4830959" y="2373925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4708021" y="2373925"/>
              <a:ext cx="61710" cy="15235"/>
            </a:xfrm>
            <a:custGeom>
              <a:avLst/>
              <a:gdLst/>
              <a:ahLst/>
              <a:cxnLst/>
              <a:rect l="l" t="t" r="r" b="b"/>
              <a:pathLst>
                <a:path w="640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9" y="157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4584891" y="2373925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4461954" y="2373925"/>
              <a:ext cx="61710" cy="15235"/>
            </a:xfrm>
            <a:custGeom>
              <a:avLst/>
              <a:gdLst/>
              <a:ahLst/>
              <a:cxnLst/>
              <a:rect l="l" t="t" r="r" b="b"/>
              <a:pathLst>
                <a:path w="640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9" y="157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4338824" y="2373925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6"/>
            <p:cNvSpPr/>
            <p:nvPr/>
          </p:nvSpPr>
          <p:spPr>
            <a:xfrm>
              <a:off x="4215791" y="2373925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6"/>
            <p:cNvSpPr/>
            <p:nvPr/>
          </p:nvSpPr>
          <p:spPr>
            <a:xfrm>
              <a:off x="4132290" y="2373925"/>
              <a:ext cx="22274" cy="15235"/>
            </a:xfrm>
            <a:custGeom>
              <a:avLst/>
              <a:gdLst/>
              <a:ahLst/>
              <a:cxnLst/>
              <a:rect l="l" t="t" r="r" b="b"/>
              <a:pathLst>
                <a:path w="23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231" y="157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0" name="Google Shape;600;p6"/>
          <p:cNvGrpSpPr/>
          <p:nvPr/>
        </p:nvGrpSpPr>
        <p:grpSpPr>
          <a:xfrm>
            <a:off x="0" y="4648699"/>
            <a:ext cx="9143981" cy="494800"/>
            <a:chOff x="0" y="4648699"/>
            <a:chExt cx="9143981" cy="494800"/>
          </a:xfrm>
        </p:grpSpPr>
        <p:sp>
          <p:nvSpPr>
            <p:cNvPr id="601" name="Google Shape;601;p6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3" name="Google Shape;603;p6"/>
            <p:cNvGrpSpPr/>
            <p:nvPr/>
          </p:nvGrpSpPr>
          <p:grpSpPr>
            <a:xfrm>
              <a:off x="37553" y="4771963"/>
              <a:ext cx="9104869" cy="16152"/>
              <a:chOff x="37553" y="4958838"/>
              <a:chExt cx="9104869" cy="16152"/>
            </a:xfrm>
          </p:grpSpPr>
          <p:sp>
            <p:nvSpPr>
              <p:cNvPr id="604" name="Google Shape;604;p6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6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6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6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6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6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6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6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6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6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6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6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6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6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6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6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6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6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6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" name="Google Shape;628;p6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629" name="Google Shape;629;p6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6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6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6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6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6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6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6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6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6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6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6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6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6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6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6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6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6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651" name="Google Shape;651;p6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6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6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6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6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6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6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6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6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6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6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6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6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6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6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6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6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6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6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2" name="Google Shape;672;p6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673" name="Google Shape;673;p6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6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6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6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6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6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6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6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6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6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6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6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6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6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6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6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6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4" name="Google Shape;694;p6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6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6" name="Google Shape;696;p6"/>
            <p:cNvSpPr/>
            <p:nvPr/>
          </p:nvSpPr>
          <p:spPr>
            <a:xfrm>
              <a:off x="232702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223077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2123504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44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5"/>
          <p:cNvSpPr txBox="1">
            <a:spLocks noGrp="1"/>
          </p:cNvSpPr>
          <p:nvPr>
            <p:ph type="subTitle" idx="1"/>
          </p:nvPr>
        </p:nvSpPr>
        <p:spPr>
          <a:xfrm>
            <a:off x="4998022" y="2815175"/>
            <a:ext cx="2407200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5" name="Google Shape;425;p5"/>
          <p:cNvSpPr txBox="1">
            <a:spLocks noGrp="1"/>
          </p:cNvSpPr>
          <p:nvPr>
            <p:ph type="subTitle" idx="2"/>
          </p:nvPr>
        </p:nvSpPr>
        <p:spPr>
          <a:xfrm>
            <a:off x="1738775" y="2822975"/>
            <a:ext cx="2407200" cy="7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6" name="Google Shape;426;p5"/>
          <p:cNvSpPr txBox="1">
            <a:spLocks noGrp="1"/>
          </p:cNvSpPr>
          <p:nvPr>
            <p:ph type="subTitle" idx="3"/>
          </p:nvPr>
        </p:nvSpPr>
        <p:spPr>
          <a:xfrm>
            <a:off x="4998018" y="2362825"/>
            <a:ext cx="2407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5"/>
          <p:cNvSpPr txBox="1">
            <a:spLocks noGrp="1"/>
          </p:cNvSpPr>
          <p:nvPr>
            <p:ph type="subTitle" idx="4"/>
          </p:nvPr>
        </p:nvSpPr>
        <p:spPr>
          <a:xfrm>
            <a:off x="1738775" y="2368757"/>
            <a:ext cx="2407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8" name="Google Shape;428;p5"/>
          <p:cNvGrpSpPr/>
          <p:nvPr/>
        </p:nvGrpSpPr>
        <p:grpSpPr>
          <a:xfrm flipH="1">
            <a:off x="0" y="4648699"/>
            <a:ext cx="9143981" cy="494801"/>
            <a:chOff x="0" y="4648699"/>
            <a:chExt cx="9143981" cy="494801"/>
          </a:xfrm>
        </p:grpSpPr>
        <p:sp>
          <p:nvSpPr>
            <p:cNvPr id="429" name="Google Shape;429;p5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1920301" y="5071842"/>
              <a:ext cx="652280" cy="71658"/>
            </a:xfrm>
            <a:custGeom>
              <a:avLst/>
              <a:gdLst/>
              <a:ahLst/>
              <a:cxnLst/>
              <a:rect l="l" t="t" r="r" b="b"/>
              <a:pathLst>
                <a:path w="5664" h="686" extrusionOk="0">
                  <a:moveTo>
                    <a:pt x="153" y="1"/>
                  </a:moveTo>
                  <a:lnTo>
                    <a:pt x="0" y="686"/>
                  </a:lnTo>
                  <a:lnTo>
                    <a:pt x="5663" y="686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1954619" y="4945347"/>
              <a:ext cx="583528" cy="58078"/>
            </a:xfrm>
            <a:custGeom>
              <a:avLst/>
              <a:gdLst/>
              <a:ahLst/>
              <a:cxnLst/>
              <a:rect l="l" t="t" r="r" b="b"/>
              <a:pathLst>
                <a:path w="5067" h="556" extrusionOk="0">
                  <a:moveTo>
                    <a:pt x="123" y="0"/>
                  </a:moveTo>
                  <a:lnTo>
                    <a:pt x="1" y="556"/>
                  </a:lnTo>
                  <a:lnTo>
                    <a:pt x="5066" y="556"/>
                  </a:lnTo>
                  <a:lnTo>
                    <a:pt x="4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1982373" y="4842459"/>
              <a:ext cx="527444" cy="47319"/>
            </a:xfrm>
            <a:custGeom>
              <a:avLst/>
              <a:gdLst/>
              <a:ahLst/>
              <a:cxnLst/>
              <a:rect l="l" t="t" r="r" b="b"/>
              <a:pathLst>
                <a:path w="4580" h="453" extrusionOk="0">
                  <a:moveTo>
                    <a:pt x="105" y="0"/>
                  </a:moveTo>
                  <a:lnTo>
                    <a:pt x="1" y="453"/>
                  </a:lnTo>
                  <a:lnTo>
                    <a:pt x="4580" y="453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2005405" y="4756387"/>
              <a:ext cx="481610" cy="40112"/>
            </a:xfrm>
            <a:custGeom>
              <a:avLst/>
              <a:gdLst/>
              <a:ahLst/>
              <a:cxnLst/>
              <a:rect l="l" t="t" r="r" b="b"/>
              <a:pathLst>
                <a:path w="4182" h="384" extrusionOk="0">
                  <a:moveTo>
                    <a:pt x="89" y="0"/>
                  </a:moveTo>
                  <a:lnTo>
                    <a:pt x="0" y="384"/>
                  </a:lnTo>
                  <a:lnTo>
                    <a:pt x="4181" y="384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2024752" y="4684000"/>
              <a:ext cx="442685" cy="33635"/>
            </a:xfrm>
            <a:custGeom>
              <a:avLst/>
              <a:gdLst/>
              <a:ahLst/>
              <a:cxnLst/>
              <a:rect l="l" t="t" r="r" b="b"/>
              <a:pathLst>
                <a:path w="3844" h="322" extrusionOk="0">
                  <a:moveTo>
                    <a:pt x="73" y="0"/>
                  </a:moveTo>
                  <a:lnTo>
                    <a:pt x="1" y="322"/>
                  </a:lnTo>
                  <a:lnTo>
                    <a:pt x="3844" y="322"/>
                  </a:lnTo>
                  <a:lnTo>
                    <a:pt x="3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6" name="Google Shape;436;p5"/>
            <p:cNvGrpSpPr/>
            <p:nvPr/>
          </p:nvGrpSpPr>
          <p:grpSpPr>
            <a:xfrm>
              <a:off x="37553" y="4848410"/>
              <a:ext cx="9104869" cy="16152"/>
              <a:chOff x="37553" y="4958838"/>
              <a:chExt cx="9104869" cy="16152"/>
            </a:xfrm>
          </p:grpSpPr>
          <p:sp>
            <p:nvSpPr>
              <p:cNvPr id="437" name="Google Shape;437;p5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5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5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5"/>
              <p:cNvSpPr/>
              <p:nvPr/>
            </p:nvSpPr>
            <p:spPr>
              <a:xfrm>
                <a:off x="2296291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5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2" name="Google Shape;462;p5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463" name="Google Shape;463;p5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5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5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5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5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5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5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5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5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5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5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5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5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5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5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5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5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5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5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5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5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4" name="Google Shape;484;p5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485" name="Google Shape;485;p5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5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5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5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5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5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5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5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5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5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5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5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5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5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5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5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5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5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5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5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5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06" name="Google Shape;506;p5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507" name="Google Shape;507;p5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5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5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5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5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5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5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" name="Google Shape;514;p5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" name="Google Shape;515;p5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6" name="Google Shape;516;p5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5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5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5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" name="Google Shape;520;p5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" name="Google Shape;521;p5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5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5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5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5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5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5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8" name="Google Shape;528;p5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5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0" name="Google Shape;530;p5"/>
          <p:cNvGrpSpPr/>
          <p:nvPr/>
        </p:nvGrpSpPr>
        <p:grpSpPr>
          <a:xfrm rot="-5400000" flipH="1">
            <a:off x="7580585" y="948993"/>
            <a:ext cx="2533799" cy="593028"/>
            <a:chOff x="4082343" y="3678604"/>
            <a:chExt cx="2251465" cy="526949"/>
          </a:xfrm>
        </p:grpSpPr>
        <p:sp>
          <p:nvSpPr>
            <p:cNvPr id="531" name="Google Shape;531;p5"/>
            <p:cNvSpPr/>
            <p:nvPr/>
          </p:nvSpPr>
          <p:spPr>
            <a:xfrm>
              <a:off x="4082343" y="3678604"/>
              <a:ext cx="2251465" cy="526949"/>
            </a:xfrm>
            <a:custGeom>
              <a:avLst/>
              <a:gdLst/>
              <a:ahLst/>
              <a:cxnLst/>
              <a:rect l="l" t="t" r="r" b="b"/>
              <a:pathLst>
                <a:path w="23350" h="5465" extrusionOk="0">
                  <a:moveTo>
                    <a:pt x="1" y="0"/>
                  </a:moveTo>
                  <a:lnTo>
                    <a:pt x="1" y="4146"/>
                  </a:lnTo>
                  <a:lnTo>
                    <a:pt x="17885" y="4146"/>
                  </a:lnTo>
                  <a:cubicBezTo>
                    <a:pt x="18613" y="4146"/>
                    <a:pt x="19203" y="4740"/>
                    <a:pt x="19203" y="5465"/>
                  </a:cubicBezTo>
                  <a:lnTo>
                    <a:pt x="23349" y="5465"/>
                  </a:lnTo>
                  <a:cubicBezTo>
                    <a:pt x="23349" y="2453"/>
                    <a:pt x="20900" y="0"/>
                    <a:pt x="17885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6098995" y="4070557"/>
              <a:ext cx="34037" cy="63253"/>
            </a:xfrm>
            <a:custGeom>
              <a:avLst/>
              <a:gdLst/>
              <a:ahLst/>
              <a:cxnLst/>
              <a:rect l="l" t="t" r="r" b="b"/>
              <a:pathLst>
                <a:path w="353" h="656" extrusionOk="0">
                  <a:moveTo>
                    <a:pt x="146" y="1"/>
                  </a:moveTo>
                  <a:lnTo>
                    <a:pt x="1" y="66"/>
                  </a:lnTo>
                  <a:cubicBezTo>
                    <a:pt x="85" y="254"/>
                    <a:pt x="151" y="453"/>
                    <a:pt x="197" y="656"/>
                  </a:cubicBezTo>
                  <a:lnTo>
                    <a:pt x="353" y="618"/>
                  </a:lnTo>
                  <a:cubicBezTo>
                    <a:pt x="303" y="407"/>
                    <a:pt x="234" y="200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6031404" y="3967483"/>
              <a:ext cx="51104" cy="56986"/>
            </a:xfrm>
            <a:custGeom>
              <a:avLst/>
              <a:gdLst/>
              <a:ahLst/>
              <a:cxnLst/>
              <a:rect l="l" t="t" r="r" b="b"/>
              <a:pathLst>
                <a:path w="530" h="591" extrusionOk="0">
                  <a:moveTo>
                    <a:pt x="111" y="0"/>
                  </a:moveTo>
                  <a:lnTo>
                    <a:pt x="1" y="115"/>
                  </a:lnTo>
                  <a:cubicBezTo>
                    <a:pt x="146" y="262"/>
                    <a:pt x="281" y="418"/>
                    <a:pt x="399" y="591"/>
                  </a:cubicBezTo>
                  <a:lnTo>
                    <a:pt x="530" y="499"/>
                  </a:lnTo>
                  <a:cubicBezTo>
                    <a:pt x="407" y="322"/>
                    <a:pt x="265" y="15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5932090" y="3897673"/>
              <a:ext cx="61325" cy="42908"/>
            </a:xfrm>
            <a:custGeom>
              <a:avLst/>
              <a:gdLst/>
              <a:ahLst/>
              <a:cxnLst/>
              <a:rect l="l" t="t" r="r" b="b"/>
              <a:pathLst>
                <a:path w="636" h="445" extrusionOk="0">
                  <a:moveTo>
                    <a:pt x="65" y="1"/>
                  </a:moveTo>
                  <a:lnTo>
                    <a:pt x="0" y="146"/>
                  </a:lnTo>
                  <a:cubicBezTo>
                    <a:pt x="191" y="227"/>
                    <a:pt x="375" y="326"/>
                    <a:pt x="548" y="445"/>
                  </a:cubicBezTo>
                  <a:lnTo>
                    <a:pt x="635" y="311"/>
                  </a:lnTo>
                  <a:cubicBezTo>
                    <a:pt x="456" y="188"/>
                    <a:pt x="264" y="84"/>
                    <a:pt x="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5815613" y="3871061"/>
              <a:ext cx="62964" cy="22659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4" y="1"/>
                  </a:moveTo>
                  <a:lnTo>
                    <a:pt x="0" y="158"/>
                  </a:lnTo>
                  <a:cubicBezTo>
                    <a:pt x="207" y="165"/>
                    <a:pt x="414" y="188"/>
                    <a:pt x="618" y="234"/>
                  </a:cubicBezTo>
                  <a:lnTo>
                    <a:pt x="653" y="77"/>
                  </a:lnTo>
                  <a:cubicBezTo>
                    <a:pt x="437" y="31"/>
                    <a:pt x="223" y="4"/>
                    <a:pt x="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5692580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5569546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5446512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5323479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5200445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5077411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4954378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4830959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4708021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45848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4461954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4338824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42157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4132290" y="3870772"/>
              <a:ext cx="22274" cy="15620"/>
            </a:xfrm>
            <a:custGeom>
              <a:avLst/>
              <a:gdLst/>
              <a:ahLst/>
              <a:cxnLst/>
              <a:rect l="l" t="t" r="r" b="b"/>
              <a:pathLst>
                <a:path w="23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231" y="16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550;p5"/>
          <p:cNvGrpSpPr/>
          <p:nvPr/>
        </p:nvGrpSpPr>
        <p:grpSpPr>
          <a:xfrm>
            <a:off x="-1531022" y="-539655"/>
            <a:ext cx="2244135" cy="1945438"/>
            <a:chOff x="-1189075" y="1978163"/>
            <a:chExt cx="2079250" cy="1802500"/>
          </a:xfrm>
        </p:grpSpPr>
        <p:sp>
          <p:nvSpPr>
            <p:cNvPr id="551" name="Google Shape;551;p5"/>
            <p:cNvSpPr/>
            <p:nvPr/>
          </p:nvSpPr>
          <p:spPr>
            <a:xfrm>
              <a:off x="-1189075" y="1978163"/>
              <a:ext cx="2079250" cy="1802500"/>
            </a:xfrm>
            <a:custGeom>
              <a:avLst/>
              <a:gdLst/>
              <a:ahLst/>
              <a:cxnLst/>
              <a:rect l="l" t="t" r="r" b="b"/>
              <a:pathLst>
                <a:path w="83170" h="72100" extrusionOk="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-1095400" y="2085688"/>
              <a:ext cx="1782450" cy="1503775"/>
            </a:xfrm>
            <a:custGeom>
              <a:avLst/>
              <a:gdLst/>
              <a:ahLst/>
              <a:cxnLst/>
              <a:rect l="l" t="t" r="r" b="b"/>
              <a:pathLst>
                <a:path w="71298" h="60151" extrusionOk="0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9"/>
          <p:cNvSpPr txBox="1">
            <a:spLocks noGrp="1"/>
          </p:cNvSpPr>
          <p:nvPr>
            <p:ph type="title"/>
          </p:nvPr>
        </p:nvSpPr>
        <p:spPr>
          <a:xfrm>
            <a:off x="713212" y="1238225"/>
            <a:ext cx="4296900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7" name="Google Shape;967;p9"/>
          <p:cNvSpPr txBox="1">
            <a:spLocks noGrp="1"/>
          </p:cNvSpPr>
          <p:nvPr>
            <p:ph type="subTitle" idx="1"/>
          </p:nvPr>
        </p:nvSpPr>
        <p:spPr>
          <a:xfrm>
            <a:off x="713100" y="2280079"/>
            <a:ext cx="42969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  <p:grpSp>
        <p:nvGrpSpPr>
          <p:cNvPr id="968" name="Google Shape;968;p9"/>
          <p:cNvGrpSpPr/>
          <p:nvPr/>
        </p:nvGrpSpPr>
        <p:grpSpPr>
          <a:xfrm>
            <a:off x="0" y="4648699"/>
            <a:ext cx="9143981" cy="494801"/>
            <a:chOff x="0" y="4648699"/>
            <a:chExt cx="9143981" cy="494801"/>
          </a:xfrm>
        </p:grpSpPr>
        <p:sp>
          <p:nvSpPr>
            <p:cNvPr id="969" name="Google Shape;969;p9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1920301" y="5071842"/>
              <a:ext cx="652280" cy="71658"/>
            </a:xfrm>
            <a:custGeom>
              <a:avLst/>
              <a:gdLst/>
              <a:ahLst/>
              <a:cxnLst/>
              <a:rect l="l" t="t" r="r" b="b"/>
              <a:pathLst>
                <a:path w="5664" h="686" extrusionOk="0">
                  <a:moveTo>
                    <a:pt x="153" y="1"/>
                  </a:moveTo>
                  <a:lnTo>
                    <a:pt x="0" y="686"/>
                  </a:lnTo>
                  <a:lnTo>
                    <a:pt x="5663" y="686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1954619" y="4945347"/>
              <a:ext cx="583528" cy="58078"/>
            </a:xfrm>
            <a:custGeom>
              <a:avLst/>
              <a:gdLst/>
              <a:ahLst/>
              <a:cxnLst/>
              <a:rect l="l" t="t" r="r" b="b"/>
              <a:pathLst>
                <a:path w="5067" h="556" extrusionOk="0">
                  <a:moveTo>
                    <a:pt x="123" y="0"/>
                  </a:moveTo>
                  <a:lnTo>
                    <a:pt x="1" y="556"/>
                  </a:lnTo>
                  <a:lnTo>
                    <a:pt x="5066" y="556"/>
                  </a:lnTo>
                  <a:lnTo>
                    <a:pt x="4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1982373" y="4842459"/>
              <a:ext cx="527444" cy="47319"/>
            </a:xfrm>
            <a:custGeom>
              <a:avLst/>
              <a:gdLst/>
              <a:ahLst/>
              <a:cxnLst/>
              <a:rect l="l" t="t" r="r" b="b"/>
              <a:pathLst>
                <a:path w="4580" h="453" extrusionOk="0">
                  <a:moveTo>
                    <a:pt x="105" y="0"/>
                  </a:moveTo>
                  <a:lnTo>
                    <a:pt x="1" y="453"/>
                  </a:lnTo>
                  <a:lnTo>
                    <a:pt x="4580" y="453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2005405" y="4756387"/>
              <a:ext cx="481610" cy="40112"/>
            </a:xfrm>
            <a:custGeom>
              <a:avLst/>
              <a:gdLst/>
              <a:ahLst/>
              <a:cxnLst/>
              <a:rect l="l" t="t" r="r" b="b"/>
              <a:pathLst>
                <a:path w="4182" h="384" extrusionOk="0">
                  <a:moveTo>
                    <a:pt x="89" y="0"/>
                  </a:moveTo>
                  <a:lnTo>
                    <a:pt x="0" y="384"/>
                  </a:lnTo>
                  <a:lnTo>
                    <a:pt x="4181" y="384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9"/>
            <p:cNvSpPr/>
            <p:nvPr/>
          </p:nvSpPr>
          <p:spPr>
            <a:xfrm>
              <a:off x="2024752" y="4684000"/>
              <a:ext cx="442685" cy="33635"/>
            </a:xfrm>
            <a:custGeom>
              <a:avLst/>
              <a:gdLst/>
              <a:ahLst/>
              <a:cxnLst/>
              <a:rect l="l" t="t" r="r" b="b"/>
              <a:pathLst>
                <a:path w="3844" h="322" extrusionOk="0">
                  <a:moveTo>
                    <a:pt x="73" y="0"/>
                  </a:moveTo>
                  <a:lnTo>
                    <a:pt x="1" y="322"/>
                  </a:lnTo>
                  <a:lnTo>
                    <a:pt x="3844" y="322"/>
                  </a:lnTo>
                  <a:lnTo>
                    <a:pt x="3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6" name="Google Shape;976;p9"/>
            <p:cNvGrpSpPr/>
            <p:nvPr/>
          </p:nvGrpSpPr>
          <p:grpSpPr>
            <a:xfrm>
              <a:off x="37553" y="4848410"/>
              <a:ext cx="9104869" cy="16152"/>
              <a:chOff x="37553" y="4958838"/>
              <a:chExt cx="9104869" cy="16152"/>
            </a:xfrm>
          </p:grpSpPr>
          <p:sp>
            <p:nvSpPr>
              <p:cNvPr id="977" name="Google Shape;977;p9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9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9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9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9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9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9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9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9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9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9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9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9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9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9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9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9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9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9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9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9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9"/>
              <p:cNvSpPr/>
              <p:nvPr/>
            </p:nvSpPr>
            <p:spPr>
              <a:xfrm>
                <a:off x="2296291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9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9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9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02" name="Google Shape;1002;p9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003" name="Google Shape;1003;p9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4" name="Google Shape;1004;p9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5" name="Google Shape;1005;p9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6" name="Google Shape;1006;p9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7" name="Google Shape;1007;p9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8" name="Google Shape;1008;p9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9" name="Google Shape;1009;p9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0" name="Google Shape;1010;p9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1" name="Google Shape;1011;p9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9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9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9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5" name="Google Shape;1015;p9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6" name="Google Shape;1016;p9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9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9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9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0" name="Google Shape;1020;p9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9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2" name="Google Shape;1022;p9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3" name="Google Shape;1023;p9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24" name="Google Shape;1024;p9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025" name="Google Shape;1025;p9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9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9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9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9" name="Google Shape;1029;p9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0" name="Google Shape;1030;p9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9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9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9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9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9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9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9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9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9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9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9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9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9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9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9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6" name="Google Shape;1046;p9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047" name="Google Shape;1047;p9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9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9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9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9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9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9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9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9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9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9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9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9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9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1" name="Google Shape;1061;p9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2" name="Google Shape;1062;p9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9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9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9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9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9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68" name="Google Shape;1068;p9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9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81" name="Google Shape;1181;p13"/>
          <p:cNvSpPr txBox="1">
            <a:spLocks noGrp="1"/>
          </p:cNvSpPr>
          <p:nvPr>
            <p:ph type="subTitle" idx="1"/>
          </p:nvPr>
        </p:nvSpPr>
        <p:spPr>
          <a:xfrm>
            <a:off x="2154913" y="2314534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2" name="Google Shape;1182;p13"/>
          <p:cNvSpPr txBox="1">
            <a:spLocks noGrp="1"/>
          </p:cNvSpPr>
          <p:nvPr>
            <p:ph type="title" idx="2" hasCustomPrompt="1"/>
          </p:nvPr>
        </p:nvSpPr>
        <p:spPr>
          <a:xfrm>
            <a:off x="2154925" y="1370651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3" name="Google Shape;1183;p13"/>
          <p:cNvSpPr txBox="1">
            <a:spLocks noGrp="1"/>
          </p:cNvSpPr>
          <p:nvPr>
            <p:ph type="subTitle" idx="3"/>
          </p:nvPr>
        </p:nvSpPr>
        <p:spPr>
          <a:xfrm>
            <a:off x="4844798" y="2314543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4" name="Google Shape;1184;p13"/>
          <p:cNvSpPr txBox="1">
            <a:spLocks noGrp="1"/>
          </p:cNvSpPr>
          <p:nvPr>
            <p:ph type="title" idx="4" hasCustomPrompt="1"/>
          </p:nvPr>
        </p:nvSpPr>
        <p:spPr>
          <a:xfrm>
            <a:off x="4844775" y="1370588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5" name="Google Shape;1185;p13"/>
          <p:cNvSpPr txBox="1">
            <a:spLocks noGrp="1"/>
          </p:cNvSpPr>
          <p:nvPr>
            <p:ph type="subTitle" idx="5"/>
          </p:nvPr>
        </p:nvSpPr>
        <p:spPr>
          <a:xfrm>
            <a:off x="2154913" y="3899668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6" name="Google Shape;1186;p13"/>
          <p:cNvSpPr txBox="1">
            <a:spLocks noGrp="1"/>
          </p:cNvSpPr>
          <p:nvPr>
            <p:ph type="title" idx="6" hasCustomPrompt="1"/>
          </p:nvPr>
        </p:nvSpPr>
        <p:spPr>
          <a:xfrm>
            <a:off x="2154925" y="2955915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7" name="Google Shape;1187;p13"/>
          <p:cNvSpPr txBox="1">
            <a:spLocks noGrp="1"/>
          </p:cNvSpPr>
          <p:nvPr>
            <p:ph type="subTitle" idx="7"/>
          </p:nvPr>
        </p:nvSpPr>
        <p:spPr>
          <a:xfrm>
            <a:off x="4844775" y="3899670"/>
            <a:ext cx="21441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88" name="Google Shape;1188;p13"/>
          <p:cNvSpPr txBox="1">
            <a:spLocks noGrp="1"/>
          </p:cNvSpPr>
          <p:nvPr>
            <p:ph type="title" idx="8" hasCustomPrompt="1"/>
          </p:nvPr>
        </p:nvSpPr>
        <p:spPr>
          <a:xfrm>
            <a:off x="4844785" y="2955922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9" name="Google Shape;1189;p13"/>
          <p:cNvSpPr txBox="1">
            <a:spLocks noGrp="1"/>
          </p:cNvSpPr>
          <p:nvPr>
            <p:ph type="subTitle" idx="9"/>
          </p:nvPr>
        </p:nvSpPr>
        <p:spPr>
          <a:xfrm>
            <a:off x="2154925" y="19151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0" name="Google Shape;1190;p13"/>
          <p:cNvSpPr txBox="1">
            <a:spLocks noGrp="1"/>
          </p:cNvSpPr>
          <p:nvPr>
            <p:ph type="subTitle" idx="13"/>
          </p:nvPr>
        </p:nvSpPr>
        <p:spPr>
          <a:xfrm>
            <a:off x="4844752" y="1915175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1" name="Google Shape;1191;p13"/>
          <p:cNvSpPr txBox="1">
            <a:spLocks noGrp="1"/>
          </p:cNvSpPr>
          <p:nvPr>
            <p:ph type="subTitle" idx="14"/>
          </p:nvPr>
        </p:nvSpPr>
        <p:spPr>
          <a:xfrm>
            <a:off x="2155050" y="3500300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13"/>
          <p:cNvSpPr txBox="1">
            <a:spLocks noGrp="1"/>
          </p:cNvSpPr>
          <p:nvPr>
            <p:ph type="subTitle" idx="15"/>
          </p:nvPr>
        </p:nvSpPr>
        <p:spPr>
          <a:xfrm>
            <a:off x="4844877" y="3500300"/>
            <a:ext cx="21441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93" name="Google Shape;1193;p13"/>
          <p:cNvGrpSpPr/>
          <p:nvPr/>
        </p:nvGrpSpPr>
        <p:grpSpPr>
          <a:xfrm>
            <a:off x="0" y="4648699"/>
            <a:ext cx="9143981" cy="494800"/>
            <a:chOff x="0" y="4648699"/>
            <a:chExt cx="9143981" cy="494800"/>
          </a:xfrm>
        </p:grpSpPr>
        <p:sp>
          <p:nvSpPr>
            <p:cNvPr id="1194" name="Google Shape;1194;p13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6" name="Google Shape;1196;p13"/>
            <p:cNvGrpSpPr/>
            <p:nvPr/>
          </p:nvGrpSpPr>
          <p:grpSpPr>
            <a:xfrm>
              <a:off x="37553" y="4771963"/>
              <a:ext cx="9104869" cy="16152"/>
              <a:chOff x="37553" y="4958838"/>
              <a:chExt cx="9104869" cy="16152"/>
            </a:xfrm>
          </p:grpSpPr>
          <p:sp>
            <p:nvSpPr>
              <p:cNvPr id="1197" name="Google Shape;1197;p13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13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13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13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13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13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13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13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13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13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13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13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13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13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13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13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13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13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13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13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13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13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13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13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21" name="Google Shape;1221;p13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222" name="Google Shape;1222;p13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13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13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13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13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13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228;p13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13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13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13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13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13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13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13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13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13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13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13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13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13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13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43" name="Google Shape;1243;p13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244" name="Google Shape;1244;p13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13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13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13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13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13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13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13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13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13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13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13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13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13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13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13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13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13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13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263;p13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13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5" name="Google Shape;1265;p13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266" name="Google Shape;1266;p13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13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13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13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13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13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13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13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13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13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13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13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13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13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13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13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13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13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13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13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13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7" name="Google Shape;1287;p13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3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9" name="Google Shape;1289;p13"/>
            <p:cNvSpPr/>
            <p:nvPr/>
          </p:nvSpPr>
          <p:spPr>
            <a:xfrm>
              <a:off x="232702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223077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2123504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3"/>
          <p:cNvGrpSpPr/>
          <p:nvPr/>
        </p:nvGrpSpPr>
        <p:grpSpPr>
          <a:xfrm rot="5400000">
            <a:off x="-1965251" y="-113503"/>
            <a:ext cx="2655981" cy="2714505"/>
            <a:chOff x="2226326" y="2296542"/>
            <a:chExt cx="1140591" cy="1165724"/>
          </a:xfrm>
        </p:grpSpPr>
        <p:sp>
          <p:nvSpPr>
            <p:cNvPr id="1293" name="Google Shape;1293;p13"/>
            <p:cNvSpPr/>
            <p:nvPr/>
          </p:nvSpPr>
          <p:spPr>
            <a:xfrm>
              <a:off x="2226326" y="2296542"/>
              <a:ext cx="1140591" cy="1165724"/>
            </a:xfrm>
            <a:custGeom>
              <a:avLst/>
              <a:gdLst/>
              <a:ahLst/>
              <a:cxnLst/>
              <a:rect l="l" t="t" r="r" b="b"/>
              <a:pathLst>
                <a:path w="23962" h="24490" extrusionOk="0">
                  <a:moveTo>
                    <a:pt x="614" y="0"/>
                  </a:moveTo>
                  <a:lnTo>
                    <a:pt x="614" y="4150"/>
                  </a:lnTo>
                  <a:lnTo>
                    <a:pt x="18497" y="4150"/>
                  </a:lnTo>
                  <a:cubicBezTo>
                    <a:pt x="19221" y="4150"/>
                    <a:pt x="19812" y="4740"/>
                    <a:pt x="19812" y="5465"/>
                  </a:cubicBezTo>
                  <a:cubicBezTo>
                    <a:pt x="19812" y="6189"/>
                    <a:pt x="19221" y="6783"/>
                    <a:pt x="18497" y="6783"/>
                  </a:cubicBezTo>
                  <a:lnTo>
                    <a:pt x="5465" y="6779"/>
                  </a:lnTo>
                  <a:cubicBezTo>
                    <a:pt x="2453" y="6779"/>
                    <a:pt x="0" y="9231"/>
                    <a:pt x="0" y="12243"/>
                  </a:cubicBezTo>
                  <a:cubicBezTo>
                    <a:pt x="0" y="15259"/>
                    <a:pt x="2453" y="17707"/>
                    <a:pt x="5465" y="17707"/>
                  </a:cubicBezTo>
                  <a:lnTo>
                    <a:pt x="18497" y="17707"/>
                  </a:lnTo>
                  <a:cubicBezTo>
                    <a:pt x="19221" y="17707"/>
                    <a:pt x="19812" y="18298"/>
                    <a:pt x="19812" y="19025"/>
                  </a:cubicBezTo>
                  <a:cubicBezTo>
                    <a:pt x="19812" y="19750"/>
                    <a:pt x="19221" y="20340"/>
                    <a:pt x="18497" y="20340"/>
                  </a:cubicBezTo>
                  <a:lnTo>
                    <a:pt x="526" y="20340"/>
                  </a:lnTo>
                  <a:lnTo>
                    <a:pt x="526" y="24490"/>
                  </a:lnTo>
                  <a:lnTo>
                    <a:pt x="18497" y="24490"/>
                  </a:lnTo>
                  <a:cubicBezTo>
                    <a:pt x="21509" y="24490"/>
                    <a:pt x="23961" y="22037"/>
                    <a:pt x="23961" y="19025"/>
                  </a:cubicBezTo>
                  <a:cubicBezTo>
                    <a:pt x="23961" y="16013"/>
                    <a:pt x="21509" y="13562"/>
                    <a:pt x="18497" y="13562"/>
                  </a:cubicBezTo>
                  <a:lnTo>
                    <a:pt x="5465" y="13562"/>
                  </a:lnTo>
                  <a:cubicBezTo>
                    <a:pt x="4740" y="13562"/>
                    <a:pt x="4151" y="12971"/>
                    <a:pt x="4151" y="12243"/>
                  </a:cubicBezTo>
                  <a:cubicBezTo>
                    <a:pt x="4151" y="11519"/>
                    <a:pt x="4740" y="10929"/>
                    <a:pt x="5465" y="10929"/>
                  </a:cubicBezTo>
                  <a:lnTo>
                    <a:pt x="18497" y="10929"/>
                  </a:lnTo>
                  <a:cubicBezTo>
                    <a:pt x="21509" y="10929"/>
                    <a:pt x="23961" y="8477"/>
                    <a:pt x="23961" y="5465"/>
                  </a:cubicBezTo>
                  <a:cubicBezTo>
                    <a:pt x="23961" y="2453"/>
                    <a:pt x="21509" y="0"/>
                    <a:pt x="18497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3100198" y="3357906"/>
              <a:ext cx="30845" cy="9330"/>
            </a:xfrm>
            <a:custGeom>
              <a:avLst/>
              <a:gdLst/>
              <a:ahLst/>
              <a:cxnLst/>
              <a:rect l="l" t="t" r="r" b="b"/>
              <a:pathLst>
                <a:path w="648" h="196" extrusionOk="0">
                  <a:moveTo>
                    <a:pt x="625" y="0"/>
                  </a:moveTo>
                  <a:cubicBezTo>
                    <a:pt x="464" y="27"/>
                    <a:pt x="299" y="38"/>
                    <a:pt x="138" y="38"/>
                  </a:cubicBezTo>
                  <a:lnTo>
                    <a:pt x="1" y="38"/>
                  </a:lnTo>
                  <a:lnTo>
                    <a:pt x="1" y="195"/>
                  </a:lnTo>
                  <a:lnTo>
                    <a:pt x="138" y="195"/>
                  </a:lnTo>
                  <a:cubicBezTo>
                    <a:pt x="307" y="195"/>
                    <a:pt x="479" y="184"/>
                    <a:pt x="648" y="161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3039272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2978488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3158555" y="3338533"/>
              <a:ext cx="30845" cy="19611"/>
            </a:xfrm>
            <a:custGeom>
              <a:avLst/>
              <a:gdLst/>
              <a:ahLst/>
              <a:cxnLst/>
              <a:rect l="l" t="t" r="r" b="b"/>
              <a:pathLst>
                <a:path w="648" h="412" extrusionOk="0">
                  <a:moveTo>
                    <a:pt x="568" y="1"/>
                  </a:moveTo>
                  <a:cubicBezTo>
                    <a:pt x="388" y="105"/>
                    <a:pt x="195" y="192"/>
                    <a:pt x="0" y="261"/>
                  </a:cubicBezTo>
                  <a:lnTo>
                    <a:pt x="54" y="411"/>
                  </a:lnTo>
                  <a:cubicBezTo>
                    <a:pt x="257" y="338"/>
                    <a:pt x="457" y="250"/>
                    <a:pt x="648" y="139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3209629" y="3300073"/>
              <a:ext cx="26513" cy="27227"/>
            </a:xfrm>
            <a:custGeom>
              <a:avLst/>
              <a:gdLst/>
              <a:ahLst/>
              <a:cxnLst/>
              <a:rect l="l" t="t" r="r" b="b"/>
              <a:pathLst>
                <a:path w="557" h="572" extrusionOk="0">
                  <a:moveTo>
                    <a:pt x="429" y="1"/>
                  </a:moveTo>
                  <a:cubicBezTo>
                    <a:pt x="303" y="161"/>
                    <a:pt x="157" y="315"/>
                    <a:pt x="1" y="448"/>
                  </a:cubicBezTo>
                  <a:lnTo>
                    <a:pt x="104" y="572"/>
                  </a:lnTo>
                  <a:cubicBezTo>
                    <a:pt x="268" y="425"/>
                    <a:pt x="422" y="269"/>
                    <a:pt x="556" y="100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3246280" y="3247904"/>
              <a:ext cx="18469" cy="30845"/>
            </a:xfrm>
            <a:custGeom>
              <a:avLst/>
              <a:gdLst/>
              <a:ahLst/>
              <a:cxnLst/>
              <a:rect l="l" t="t" r="r" b="b"/>
              <a:pathLst>
                <a:path w="388" h="648" extrusionOk="0">
                  <a:moveTo>
                    <a:pt x="238" y="0"/>
                  </a:moveTo>
                  <a:cubicBezTo>
                    <a:pt x="177" y="196"/>
                    <a:pt x="96" y="391"/>
                    <a:pt x="0" y="575"/>
                  </a:cubicBezTo>
                  <a:lnTo>
                    <a:pt x="142" y="648"/>
                  </a:lnTo>
                  <a:cubicBezTo>
                    <a:pt x="242" y="456"/>
                    <a:pt x="326" y="253"/>
                    <a:pt x="388" y="46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3263416" y="3188643"/>
              <a:ext cx="8425" cy="31035"/>
            </a:xfrm>
            <a:custGeom>
              <a:avLst/>
              <a:gdLst/>
              <a:ahLst/>
              <a:cxnLst/>
              <a:rect l="l" t="t" r="r" b="b"/>
              <a:pathLst>
                <a:path w="177" h="652" extrusionOk="0">
                  <a:moveTo>
                    <a:pt x="166" y="0"/>
                  </a:moveTo>
                  <a:lnTo>
                    <a:pt x="8" y="12"/>
                  </a:lnTo>
                  <a:cubicBezTo>
                    <a:pt x="16" y="104"/>
                    <a:pt x="20" y="191"/>
                    <a:pt x="20" y="283"/>
                  </a:cubicBezTo>
                  <a:cubicBezTo>
                    <a:pt x="20" y="398"/>
                    <a:pt x="12" y="518"/>
                    <a:pt x="1" y="636"/>
                  </a:cubicBezTo>
                  <a:lnTo>
                    <a:pt x="158" y="651"/>
                  </a:lnTo>
                  <a:cubicBezTo>
                    <a:pt x="173" y="529"/>
                    <a:pt x="177" y="407"/>
                    <a:pt x="177" y="283"/>
                  </a:cubicBezTo>
                  <a:cubicBezTo>
                    <a:pt x="177" y="188"/>
                    <a:pt x="173" y="92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3248137" y="3129002"/>
              <a:ext cx="17898" cy="31035"/>
            </a:xfrm>
            <a:custGeom>
              <a:avLst/>
              <a:gdLst/>
              <a:ahLst/>
              <a:cxnLst/>
              <a:rect l="l" t="t" r="r" b="b"/>
              <a:pathLst>
                <a:path w="376" h="652" extrusionOk="0">
                  <a:moveTo>
                    <a:pt x="142" y="0"/>
                  </a:moveTo>
                  <a:lnTo>
                    <a:pt x="0" y="73"/>
                  </a:lnTo>
                  <a:cubicBezTo>
                    <a:pt x="92" y="257"/>
                    <a:pt x="165" y="452"/>
                    <a:pt x="222" y="652"/>
                  </a:cubicBezTo>
                  <a:lnTo>
                    <a:pt x="375" y="609"/>
                  </a:lnTo>
                  <a:cubicBezTo>
                    <a:pt x="318" y="402"/>
                    <a:pt x="237" y="195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3212532" y="3079737"/>
              <a:ext cx="26132" cy="27608"/>
            </a:xfrm>
            <a:custGeom>
              <a:avLst/>
              <a:gdLst/>
              <a:ahLst/>
              <a:cxnLst/>
              <a:rect l="l" t="t" r="r" b="b"/>
              <a:pathLst>
                <a:path w="549" h="580" extrusionOk="0">
                  <a:moveTo>
                    <a:pt x="108" y="1"/>
                  </a:moveTo>
                  <a:lnTo>
                    <a:pt x="0" y="120"/>
                  </a:lnTo>
                  <a:cubicBezTo>
                    <a:pt x="154" y="257"/>
                    <a:pt x="296" y="410"/>
                    <a:pt x="418" y="579"/>
                  </a:cubicBezTo>
                  <a:lnTo>
                    <a:pt x="549" y="479"/>
                  </a:lnTo>
                  <a:cubicBezTo>
                    <a:pt x="414" y="307"/>
                    <a:pt x="269" y="146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3162173" y="3047465"/>
              <a:ext cx="30702" cy="20087"/>
            </a:xfrm>
            <a:custGeom>
              <a:avLst/>
              <a:gdLst/>
              <a:ahLst/>
              <a:cxnLst/>
              <a:rect l="l" t="t" r="r" b="b"/>
              <a:pathLst>
                <a:path w="645" h="422" extrusionOk="0">
                  <a:moveTo>
                    <a:pt x="59" y="0"/>
                  </a:moveTo>
                  <a:lnTo>
                    <a:pt x="1" y="150"/>
                  </a:lnTo>
                  <a:cubicBezTo>
                    <a:pt x="197" y="223"/>
                    <a:pt x="384" y="315"/>
                    <a:pt x="561" y="421"/>
                  </a:cubicBezTo>
                  <a:lnTo>
                    <a:pt x="645" y="288"/>
                  </a:lnTo>
                  <a:cubicBezTo>
                    <a:pt x="457" y="173"/>
                    <a:pt x="262" y="77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3104006" y="3036850"/>
              <a:ext cx="31035" cy="9901"/>
            </a:xfrm>
            <a:custGeom>
              <a:avLst/>
              <a:gdLst/>
              <a:ahLst/>
              <a:cxnLst/>
              <a:rect l="l" t="t" r="r" b="b"/>
              <a:pathLst>
                <a:path w="652" h="208" extrusionOk="0">
                  <a:moveTo>
                    <a:pt x="1" y="1"/>
                  </a:moveTo>
                  <a:lnTo>
                    <a:pt x="1" y="162"/>
                  </a:lnTo>
                  <a:lnTo>
                    <a:pt x="58" y="162"/>
                  </a:lnTo>
                  <a:cubicBezTo>
                    <a:pt x="246" y="162"/>
                    <a:pt x="437" y="177"/>
                    <a:pt x="621" y="208"/>
                  </a:cubicBezTo>
                  <a:lnTo>
                    <a:pt x="652" y="51"/>
                  </a:lnTo>
                  <a:cubicBezTo>
                    <a:pt x="457" y="20"/>
                    <a:pt x="25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3043270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2982533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2921797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2861061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2800324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2739588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2678851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2618115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2557378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2496451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2435524" y="3029186"/>
              <a:ext cx="31273" cy="14090"/>
            </a:xfrm>
            <a:custGeom>
              <a:avLst/>
              <a:gdLst/>
              <a:ahLst/>
              <a:cxnLst/>
              <a:rect l="l" t="t" r="r" b="b"/>
              <a:pathLst>
                <a:path w="657" h="296" extrusionOk="0">
                  <a:moveTo>
                    <a:pt x="46" y="1"/>
                  </a:moveTo>
                  <a:lnTo>
                    <a:pt x="0" y="154"/>
                  </a:lnTo>
                  <a:cubicBezTo>
                    <a:pt x="204" y="220"/>
                    <a:pt x="418" y="269"/>
                    <a:pt x="637" y="296"/>
                  </a:cubicBezTo>
                  <a:lnTo>
                    <a:pt x="656" y="135"/>
                  </a:lnTo>
                  <a:cubicBezTo>
                    <a:pt x="449" y="112"/>
                    <a:pt x="246" y="66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2381357" y="3000960"/>
              <a:ext cx="29226" cy="23181"/>
            </a:xfrm>
            <a:custGeom>
              <a:avLst/>
              <a:gdLst/>
              <a:ahLst/>
              <a:cxnLst/>
              <a:rect l="l" t="t" r="r" b="b"/>
              <a:pathLst>
                <a:path w="614" h="487" extrusionOk="0">
                  <a:moveTo>
                    <a:pt x="100" y="0"/>
                  </a:moveTo>
                  <a:lnTo>
                    <a:pt x="1" y="123"/>
                  </a:lnTo>
                  <a:cubicBezTo>
                    <a:pt x="165" y="261"/>
                    <a:pt x="349" y="383"/>
                    <a:pt x="537" y="487"/>
                  </a:cubicBezTo>
                  <a:lnTo>
                    <a:pt x="613" y="349"/>
                  </a:lnTo>
                  <a:cubicBezTo>
                    <a:pt x="434" y="249"/>
                    <a:pt x="261" y="13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2341802" y="2955503"/>
              <a:ext cx="23372" cy="29274"/>
            </a:xfrm>
            <a:custGeom>
              <a:avLst/>
              <a:gdLst/>
              <a:ahLst/>
              <a:cxnLst/>
              <a:rect l="l" t="t" r="r" b="b"/>
              <a:pathLst>
                <a:path w="491" h="615" extrusionOk="0">
                  <a:moveTo>
                    <a:pt x="142" y="1"/>
                  </a:moveTo>
                  <a:lnTo>
                    <a:pt x="1" y="77"/>
                  </a:lnTo>
                  <a:cubicBezTo>
                    <a:pt x="107" y="266"/>
                    <a:pt x="230" y="450"/>
                    <a:pt x="368" y="614"/>
                  </a:cubicBezTo>
                  <a:lnTo>
                    <a:pt x="491" y="514"/>
                  </a:lnTo>
                  <a:cubicBezTo>
                    <a:pt x="360" y="353"/>
                    <a:pt x="241" y="18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2322619" y="2899527"/>
              <a:ext cx="14090" cy="31226"/>
            </a:xfrm>
            <a:custGeom>
              <a:avLst/>
              <a:gdLst/>
              <a:ahLst/>
              <a:cxnLst/>
              <a:rect l="l" t="t" r="r" b="b"/>
              <a:pathLst>
                <a:path w="296" h="656" extrusionOk="0">
                  <a:moveTo>
                    <a:pt x="158" y="1"/>
                  </a:moveTo>
                  <a:lnTo>
                    <a:pt x="1" y="20"/>
                  </a:lnTo>
                  <a:cubicBezTo>
                    <a:pt x="27" y="234"/>
                    <a:pt x="77" y="449"/>
                    <a:pt x="142" y="655"/>
                  </a:cubicBezTo>
                  <a:lnTo>
                    <a:pt x="296" y="606"/>
                  </a:lnTo>
                  <a:cubicBezTo>
                    <a:pt x="231" y="411"/>
                    <a:pt x="185" y="204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3"/>
            <p:cNvSpPr/>
            <p:nvPr/>
          </p:nvSpPr>
          <p:spPr>
            <a:xfrm>
              <a:off x="2321525" y="2838790"/>
              <a:ext cx="12281" cy="31083"/>
            </a:xfrm>
            <a:custGeom>
              <a:avLst/>
              <a:gdLst/>
              <a:ahLst/>
              <a:cxnLst/>
              <a:rect l="l" t="t" r="r" b="b"/>
              <a:pathLst>
                <a:path w="258" h="653" extrusionOk="0">
                  <a:moveTo>
                    <a:pt x="100" y="0"/>
                  </a:moveTo>
                  <a:cubicBezTo>
                    <a:pt x="47" y="212"/>
                    <a:pt x="16" y="426"/>
                    <a:pt x="1" y="644"/>
                  </a:cubicBezTo>
                  <a:lnTo>
                    <a:pt x="162" y="652"/>
                  </a:lnTo>
                  <a:cubicBezTo>
                    <a:pt x="174" y="445"/>
                    <a:pt x="204" y="238"/>
                    <a:pt x="257" y="39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3"/>
            <p:cNvSpPr/>
            <p:nvPr/>
          </p:nvSpPr>
          <p:spPr>
            <a:xfrm>
              <a:off x="2336661" y="2782766"/>
              <a:ext cx="21944" cy="29988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1"/>
                  </a:moveTo>
                  <a:cubicBezTo>
                    <a:pt x="204" y="177"/>
                    <a:pt x="93" y="365"/>
                    <a:pt x="1" y="561"/>
                  </a:cubicBezTo>
                  <a:lnTo>
                    <a:pt x="146" y="630"/>
                  </a:lnTo>
                  <a:cubicBezTo>
                    <a:pt x="234" y="441"/>
                    <a:pt x="342" y="262"/>
                    <a:pt x="461" y="93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3"/>
            <p:cNvSpPr/>
            <p:nvPr/>
          </p:nvSpPr>
          <p:spPr>
            <a:xfrm>
              <a:off x="2372979" y="2740260"/>
              <a:ext cx="28512" cy="24704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1"/>
                  </a:moveTo>
                  <a:cubicBezTo>
                    <a:pt x="330" y="116"/>
                    <a:pt x="158" y="254"/>
                    <a:pt x="0" y="404"/>
                  </a:cubicBezTo>
                  <a:lnTo>
                    <a:pt x="108" y="519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3"/>
            <p:cNvSpPr/>
            <p:nvPr/>
          </p:nvSpPr>
          <p:spPr>
            <a:xfrm>
              <a:off x="2424957" y="2717127"/>
              <a:ext cx="31226" cy="15946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0"/>
                  </a:moveTo>
                  <a:cubicBezTo>
                    <a:pt x="410" y="43"/>
                    <a:pt x="199" y="108"/>
                    <a:pt x="1" y="188"/>
                  </a:cubicBezTo>
                  <a:lnTo>
                    <a:pt x="58" y="334"/>
                  </a:lnTo>
                  <a:cubicBezTo>
                    <a:pt x="254" y="257"/>
                    <a:pt x="452" y="200"/>
                    <a:pt x="656" y="158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3"/>
            <p:cNvSpPr/>
            <p:nvPr/>
          </p:nvSpPr>
          <p:spPr>
            <a:xfrm>
              <a:off x="3093059" y="2713319"/>
              <a:ext cx="30892" cy="8616"/>
            </a:xfrm>
            <a:custGeom>
              <a:avLst/>
              <a:gdLst/>
              <a:ahLst/>
              <a:cxnLst/>
              <a:rect l="l" t="t" r="r" b="b"/>
              <a:pathLst>
                <a:path w="649" h="181" extrusionOk="0">
                  <a:moveTo>
                    <a:pt x="629" y="0"/>
                  </a:moveTo>
                  <a:cubicBezTo>
                    <a:pt x="518" y="11"/>
                    <a:pt x="403" y="20"/>
                    <a:pt x="288" y="20"/>
                  </a:cubicBezTo>
                  <a:lnTo>
                    <a:pt x="1" y="20"/>
                  </a:lnTo>
                  <a:lnTo>
                    <a:pt x="1" y="181"/>
                  </a:lnTo>
                  <a:lnTo>
                    <a:pt x="288" y="181"/>
                  </a:lnTo>
                  <a:cubicBezTo>
                    <a:pt x="407" y="181"/>
                    <a:pt x="529" y="172"/>
                    <a:pt x="648" y="161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3"/>
            <p:cNvSpPr/>
            <p:nvPr/>
          </p:nvSpPr>
          <p:spPr>
            <a:xfrm>
              <a:off x="3032370" y="2714223"/>
              <a:ext cx="30464" cy="7711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9" y="16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3"/>
            <p:cNvSpPr/>
            <p:nvPr/>
          </p:nvSpPr>
          <p:spPr>
            <a:xfrm>
              <a:off x="2971586" y="2714223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3"/>
            <p:cNvSpPr/>
            <p:nvPr/>
          </p:nvSpPr>
          <p:spPr>
            <a:xfrm>
              <a:off x="2910897" y="2714223"/>
              <a:ext cx="30464" cy="7711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9" y="16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3"/>
            <p:cNvSpPr/>
            <p:nvPr/>
          </p:nvSpPr>
          <p:spPr>
            <a:xfrm>
              <a:off x="2850113" y="2714223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3"/>
            <p:cNvSpPr/>
            <p:nvPr/>
          </p:nvSpPr>
          <p:spPr>
            <a:xfrm>
              <a:off x="2789376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3"/>
            <p:cNvSpPr/>
            <p:nvPr/>
          </p:nvSpPr>
          <p:spPr>
            <a:xfrm>
              <a:off x="2728640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3"/>
            <p:cNvSpPr/>
            <p:nvPr/>
          </p:nvSpPr>
          <p:spPr>
            <a:xfrm>
              <a:off x="2667903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3"/>
            <p:cNvSpPr/>
            <p:nvPr/>
          </p:nvSpPr>
          <p:spPr>
            <a:xfrm>
              <a:off x="2607167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3"/>
            <p:cNvSpPr/>
            <p:nvPr/>
          </p:nvSpPr>
          <p:spPr>
            <a:xfrm>
              <a:off x="2546430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3"/>
            <p:cNvSpPr/>
            <p:nvPr/>
          </p:nvSpPr>
          <p:spPr>
            <a:xfrm>
              <a:off x="2485503" y="2714223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4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3"/>
            <p:cNvSpPr/>
            <p:nvPr/>
          </p:nvSpPr>
          <p:spPr>
            <a:xfrm>
              <a:off x="3152177" y="2696326"/>
              <a:ext cx="30845" cy="18469"/>
            </a:xfrm>
            <a:custGeom>
              <a:avLst/>
              <a:gdLst/>
              <a:ahLst/>
              <a:cxnLst/>
              <a:rect l="l" t="t" r="r" b="b"/>
              <a:pathLst>
                <a:path w="648" h="388" extrusionOk="0">
                  <a:moveTo>
                    <a:pt x="575" y="1"/>
                  </a:moveTo>
                  <a:cubicBezTo>
                    <a:pt x="391" y="96"/>
                    <a:pt x="196" y="177"/>
                    <a:pt x="0" y="239"/>
                  </a:cubicBezTo>
                  <a:lnTo>
                    <a:pt x="46" y="388"/>
                  </a:lnTo>
                  <a:cubicBezTo>
                    <a:pt x="253" y="326"/>
                    <a:pt x="456" y="246"/>
                    <a:pt x="648" y="142"/>
                  </a:cubicBezTo>
                  <a:lnTo>
                    <a:pt x="5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3"/>
            <p:cNvSpPr/>
            <p:nvPr/>
          </p:nvSpPr>
          <p:spPr>
            <a:xfrm>
              <a:off x="3204345" y="2659865"/>
              <a:ext cx="27227" cy="26466"/>
            </a:xfrm>
            <a:custGeom>
              <a:avLst/>
              <a:gdLst/>
              <a:ahLst/>
              <a:cxnLst/>
              <a:rect l="l" t="t" r="r" b="b"/>
              <a:pathLst>
                <a:path w="572" h="556" extrusionOk="0">
                  <a:moveTo>
                    <a:pt x="452" y="1"/>
                  </a:moveTo>
                  <a:cubicBezTo>
                    <a:pt x="314" y="158"/>
                    <a:pt x="165" y="299"/>
                    <a:pt x="0" y="430"/>
                  </a:cubicBezTo>
                  <a:lnTo>
                    <a:pt x="100" y="556"/>
                  </a:lnTo>
                  <a:cubicBezTo>
                    <a:pt x="268" y="418"/>
                    <a:pt x="429" y="269"/>
                    <a:pt x="572" y="104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3"/>
            <p:cNvSpPr/>
            <p:nvPr/>
          </p:nvSpPr>
          <p:spPr>
            <a:xfrm>
              <a:off x="3242996" y="2608792"/>
              <a:ext cx="19564" cy="30845"/>
            </a:xfrm>
            <a:custGeom>
              <a:avLst/>
              <a:gdLst/>
              <a:ahLst/>
              <a:cxnLst/>
              <a:rect l="l" t="t" r="r" b="b"/>
              <a:pathLst>
                <a:path w="411" h="648" extrusionOk="0">
                  <a:moveTo>
                    <a:pt x="261" y="0"/>
                  </a:moveTo>
                  <a:cubicBezTo>
                    <a:pt x="192" y="196"/>
                    <a:pt x="104" y="387"/>
                    <a:pt x="0" y="568"/>
                  </a:cubicBezTo>
                  <a:lnTo>
                    <a:pt x="138" y="648"/>
                  </a:lnTo>
                  <a:cubicBezTo>
                    <a:pt x="250" y="460"/>
                    <a:pt x="342" y="261"/>
                    <a:pt x="411" y="55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3"/>
            <p:cNvSpPr/>
            <p:nvPr/>
          </p:nvSpPr>
          <p:spPr>
            <a:xfrm>
              <a:off x="3262511" y="2550245"/>
              <a:ext cx="9330" cy="31035"/>
            </a:xfrm>
            <a:custGeom>
              <a:avLst/>
              <a:gdLst/>
              <a:ahLst/>
              <a:cxnLst/>
              <a:rect l="l" t="t" r="r" b="b"/>
              <a:pathLst>
                <a:path w="196" h="652" extrusionOk="0">
                  <a:moveTo>
                    <a:pt x="196" y="1"/>
                  </a:moveTo>
                  <a:lnTo>
                    <a:pt x="35" y="8"/>
                  </a:lnTo>
                  <a:cubicBezTo>
                    <a:pt x="35" y="50"/>
                    <a:pt x="39" y="93"/>
                    <a:pt x="39" y="135"/>
                  </a:cubicBezTo>
                  <a:cubicBezTo>
                    <a:pt x="39" y="300"/>
                    <a:pt x="24" y="468"/>
                    <a:pt x="1" y="629"/>
                  </a:cubicBezTo>
                  <a:lnTo>
                    <a:pt x="158" y="652"/>
                  </a:lnTo>
                  <a:cubicBezTo>
                    <a:pt x="185" y="483"/>
                    <a:pt x="196" y="307"/>
                    <a:pt x="196" y="135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3"/>
            <p:cNvSpPr/>
            <p:nvPr/>
          </p:nvSpPr>
          <p:spPr>
            <a:xfrm>
              <a:off x="3250992" y="2490079"/>
              <a:ext cx="16708" cy="31178"/>
            </a:xfrm>
            <a:custGeom>
              <a:avLst/>
              <a:gdLst/>
              <a:ahLst/>
              <a:cxnLst/>
              <a:rect l="l" t="t" r="r" b="b"/>
              <a:pathLst>
                <a:path w="351" h="655" extrusionOk="0">
                  <a:moveTo>
                    <a:pt x="147" y="0"/>
                  </a:moveTo>
                  <a:lnTo>
                    <a:pt x="1" y="65"/>
                  </a:lnTo>
                  <a:cubicBezTo>
                    <a:pt x="82" y="253"/>
                    <a:pt x="151" y="452"/>
                    <a:pt x="197" y="655"/>
                  </a:cubicBezTo>
                  <a:lnTo>
                    <a:pt x="350" y="617"/>
                  </a:lnTo>
                  <a:cubicBezTo>
                    <a:pt x="304" y="406"/>
                    <a:pt x="235" y="199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3"/>
            <p:cNvSpPr/>
            <p:nvPr/>
          </p:nvSpPr>
          <p:spPr>
            <a:xfrm>
              <a:off x="3217483" y="2439148"/>
              <a:ext cx="25371" cy="28132"/>
            </a:xfrm>
            <a:custGeom>
              <a:avLst/>
              <a:gdLst/>
              <a:ahLst/>
              <a:cxnLst/>
              <a:rect l="l" t="t" r="r" b="b"/>
              <a:pathLst>
                <a:path w="533" h="591" extrusionOk="0">
                  <a:moveTo>
                    <a:pt x="112" y="1"/>
                  </a:moveTo>
                  <a:lnTo>
                    <a:pt x="0" y="116"/>
                  </a:lnTo>
                  <a:cubicBezTo>
                    <a:pt x="146" y="262"/>
                    <a:pt x="284" y="423"/>
                    <a:pt x="399" y="591"/>
                  </a:cubicBezTo>
                  <a:lnTo>
                    <a:pt x="533" y="499"/>
                  </a:lnTo>
                  <a:cubicBezTo>
                    <a:pt x="406" y="322"/>
                    <a:pt x="268" y="154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3"/>
            <p:cNvSpPr/>
            <p:nvPr/>
          </p:nvSpPr>
          <p:spPr>
            <a:xfrm>
              <a:off x="3168598" y="2404687"/>
              <a:ext cx="30321" cy="21182"/>
            </a:xfrm>
            <a:custGeom>
              <a:avLst/>
              <a:gdLst/>
              <a:ahLst/>
              <a:cxnLst/>
              <a:rect l="l" t="t" r="r" b="b"/>
              <a:pathLst>
                <a:path w="637" h="445" extrusionOk="0">
                  <a:moveTo>
                    <a:pt x="62" y="1"/>
                  </a:moveTo>
                  <a:lnTo>
                    <a:pt x="0" y="146"/>
                  </a:lnTo>
                  <a:cubicBezTo>
                    <a:pt x="188" y="227"/>
                    <a:pt x="372" y="326"/>
                    <a:pt x="544" y="445"/>
                  </a:cubicBezTo>
                  <a:lnTo>
                    <a:pt x="636" y="311"/>
                  </a:lnTo>
                  <a:cubicBezTo>
                    <a:pt x="453" y="188"/>
                    <a:pt x="260" y="84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3"/>
            <p:cNvSpPr/>
            <p:nvPr/>
          </p:nvSpPr>
          <p:spPr>
            <a:xfrm>
              <a:off x="3110908" y="2391549"/>
              <a:ext cx="31083" cy="11186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5" y="1"/>
                  </a:moveTo>
                  <a:lnTo>
                    <a:pt x="1" y="158"/>
                  </a:lnTo>
                  <a:cubicBezTo>
                    <a:pt x="208" y="166"/>
                    <a:pt x="415" y="189"/>
                    <a:pt x="618" y="234"/>
                  </a:cubicBezTo>
                  <a:lnTo>
                    <a:pt x="653" y="77"/>
                  </a:lnTo>
                  <a:cubicBezTo>
                    <a:pt x="442" y="31"/>
                    <a:pt x="223" y="5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3"/>
            <p:cNvSpPr/>
            <p:nvPr/>
          </p:nvSpPr>
          <p:spPr>
            <a:xfrm>
              <a:off x="3050219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3"/>
            <p:cNvSpPr/>
            <p:nvPr/>
          </p:nvSpPr>
          <p:spPr>
            <a:xfrm>
              <a:off x="2989435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3"/>
            <p:cNvSpPr/>
            <p:nvPr/>
          </p:nvSpPr>
          <p:spPr>
            <a:xfrm>
              <a:off x="2928746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3"/>
            <p:cNvSpPr/>
            <p:nvPr/>
          </p:nvSpPr>
          <p:spPr>
            <a:xfrm>
              <a:off x="2867962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3"/>
            <p:cNvSpPr/>
            <p:nvPr/>
          </p:nvSpPr>
          <p:spPr>
            <a:xfrm>
              <a:off x="2807274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3"/>
            <p:cNvSpPr/>
            <p:nvPr/>
          </p:nvSpPr>
          <p:spPr>
            <a:xfrm>
              <a:off x="2746489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3"/>
            <p:cNvSpPr/>
            <p:nvPr/>
          </p:nvSpPr>
          <p:spPr>
            <a:xfrm>
              <a:off x="2685801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3"/>
            <p:cNvSpPr/>
            <p:nvPr/>
          </p:nvSpPr>
          <p:spPr>
            <a:xfrm>
              <a:off x="2625016" y="2391407"/>
              <a:ext cx="30369" cy="7711"/>
            </a:xfrm>
            <a:custGeom>
              <a:avLst/>
              <a:gdLst/>
              <a:ahLst/>
              <a:cxnLst/>
              <a:rect l="l" t="t" r="r" b="b"/>
              <a:pathLst>
                <a:path w="638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3"/>
            <p:cNvSpPr/>
            <p:nvPr/>
          </p:nvSpPr>
          <p:spPr>
            <a:xfrm>
              <a:off x="2564328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3"/>
            <p:cNvSpPr/>
            <p:nvPr/>
          </p:nvSpPr>
          <p:spPr>
            <a:xfrm>
              <a:off x="2503544" y="2391407"/>
              <a:ext cx="30369" cy="7711"/>
            </a:xfrm>
            <a:custGeom>
              <a:avLst/>
              <a:gdLst/>
              <a:ahLst/>
              <a:cxnLst/>
              <a:rect l="l" t="t" r="r" b="b"/>
              <a:pathLst>
                <a:path w="638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3"/>
            <p:cNvSpPr/>
            <p:nvPr/>
          </p:nvSpPr>
          <p:spPr>
            <a:xfrm>
              <a:off x="2442855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3"/>
            <p:cNvSpPr/>
            <p:nvPr/>
          </p:nvSpPr>
          <p:spPr>
            <a:xfrm>
              <a:off x="2382071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3"/>
            <p:cNvSpPr/>
            <p:nvPr/>
          </p:nvSpPr>
          <p:spPr>
            <a:xfrm>
              <a:off x="2321191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3"/>
            <p:cNvSpPr/>
            <p:nvPr/>
          </p:nvSpPr>
          <p:spPr>
            <a:xfrm>
              <a:off x="2279970" y="2391407"/>
              <a:ext cx="10948" cy="7711"/>
            </a:xfrm>
            <a:custGeom>
              <a:avLst/>
              <a:gdLst/>
              <a:ahLst/>
              <a:cxnLst/>
              <a:rect l="l" t="t" r="r" b="b"/>
              <a:pathLst>
                <a:path w="23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230" y="16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3"/>
            <p:cNvSpPr/>
            <p:nvPr/>
          </p:nvSpPr>
          <p:spPr>
            <a:xfrm>
              <a:off x="2919227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3"/>
            <p:cNvSpPr/>
            <p:nvPr/>
          </p:nvSpPr>
          <p:spPr>
            <a:xfrm>
              <a:off x="2858538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3"/>
            <p:cNvSpPr/>
            <p:nvPr/>
          </p:nvSpPr>
          <p:spPr>
            <a:xfrm>
              <a:off x="2797754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3"/>
            <p:cNvSpPr/>
            <p:nvPr/>
          </p:nvSpPr>
          <p:spPr>
            <a:xfrm>
              <a:off x="2737065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3"/>
            <p:cNvSpPr/>
            <p:nvPr/>
          </p:nvSpPr>
          <p:spPr>
            <a:xfrm>
              <a:off x="2676281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3"/>
            <p:cNvSpPr/>
            <p:nvPr/>
          </p:nvSpPr>
          <p:spPr>
            <a:xfrm>
              <a:off x="2615592" y="3359714"/>
              <a:ext cx="30274" cy="7521"/>
            </a:xfrm>
            <a:custGeom>
              <a:avLst/>
              <a:gdLst/>
              <a:ahLst/>
              <a:cxnLst/>
              <a:rect l="l" t="t" r="r" b="b"/>
              <a:pathLst>
                <a:path w="636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3"/>
            <p:cNvSpPr/>
            <p:nvPr/>
          </p:nvSpPr>
          <p:spPr>
            <a:xfrm>
              <a:off x="2554808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3"/>
            <p:cNvSpPr/>
            <p:nvPr/>
          </p:nvSpPr>
          <p:spPr>
            <a:xfrm>
              <a:off x="2494071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3"/>
            <p:cNvSpPr/>
            <p:nvPr/>
          </p:nvSpPr>
          <p:spPr>
            <a:xfrm>
              <a:off x="2433335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3"/>
            <p:cNvSpPr/>
            <p:nvPr/>
          </p:nvSpPr>
          <p:spPr>
            <a:xfrm>
              <a:off x="2372598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3"/>
            <p:cNvSpPr/>
            <p:nvPr/>
          </p:nvSpPr>
          <p:spPr>
            <a:xfrm>
              <a:off x="2311671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3"/>
            <p:cNvSpPr/>
            <p:nvPr/>
          </p:nvSpPr>
          <p:spPr>
            <a:xfrm>
              <a:off x="2270451" y="3359714"/>
              <a:ext cx="10996" cy="7521"/>
            </a:xfrm>
            <a:custGeom>
              <a:avLst/>
              <a:gdLst/>
              <a:ahLst/>
              <a:cxnLst/>
              <a:rect l="l" t="t" r="r" b="b"/>
              <a:pathLst>
                <a:path w="23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230" y="15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2"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05" name="Google Shape;1805;p18"/>
          <p:cNvGrpSpPr/>
          <p:nvPr/>
        </p:nvGrpSpPr>
        <p:grpSpPr>
          <a:xfrm rot="10800000">
            <a:off x="-1223735" y="243038"/>
            <a:ext cx="1936841" cy="1205022"/>
            <a:chOff x="3846690" y="770050"/>
            <a:chExt cx="1788734" cy="1053802"/>
          </a:xfrm>
        </p:grpSpPr>
        <p:sp>
          <p:nvSpPr>
            <p:cNvPr id="1806" name="Google Shape;1806;p18"/>
            <p:cNvSpPr/>
            <p:nvPr/>
          </p:nvSpPr>
          <p:spPr>
            <a:xfrm>
              <a:off x="3846690" y="770050"/>
              <a:ext cx="1788734" cy="1053802"/>
            </a:xfrm>
            <a:custGeom>
              <a:avLst/>
              <a:gdLst/>
              <a:ahLst/>
              <a:cxnLst/>
              <a:rect l="l" t="t" r="r" b="b"/>
              <a:pathLst>
                <a:path w="18551" h="10929" extrusionOk="0">
                  <a:moveTo>
                    <a:pt x="5465" y="0"/>
                  </a:moveTo>
                  <a:cubicBezTo>
                    <a:pt x="2453" y="0"/>
                    <a:pt x="0" y="2448"/>
                    <a:pt x="0" y="5465"/>
                  </a:cubicBezTo>
                  <a:cubicBezTo>
                    <a:pt x="0" y="8477"/>
                    <a:pt x="2453" y="10929"/>
                    <a:pt x="5465" y="10929"/>
                  </a:cubicBezTo>
                  <a:lnTo>
                    <a:pt x="18497" y="10929"/>
                  </a:lnTo>
                  <a:lnTo>
                    <a:pt x="18551" y="6767"/>
                  </a:lnTo>
                  <a:lnTo>
                    <a:pt x="5465" y="6779"/>
                  </a:lnTo>
                  <a:cubicBezTo>
                    <a:pt x="4740" y="6779"/>
                    <a:pt x="4151" y="6189"/>
                    <a:pt x="4151" y="5465"/>
                  </a:cubicBezTo>
                  <a:cubicBezTo>
                    <a:pt x="4151" y="4737"/>
                    <a:pt x="4740" y="4146"/>
                    <a:pt x="5465" y="4146"/>
                  </a:cubicBezTo>
                  <a:lnTo>
                    <a:pt x="18497" y="4150"/>
                  </a:lnTo>
                  <a:lnTo>
                    <a:pt x="18497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8"/>
            <p:cNvSpPr/>
            <p:nvPr/>
          </p:nvSpPr>
          <p:spPr>
            <a:xfrm>
              <a:off x="5501569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8"/>
            <p:cNvSpPr/>
            <p:nvPr/>
          </p:nvSpPr>
          <p:spPr>
            <a:xfrm>
              <a:off x="5378535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8"/>
            <p:cNvSpPr/>
            <p:nvPr/>
          </p:nvSpPr>
          <p:spPr>
            <a:xfrm>
              <a:off x="5255502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8"/>
            <p:cNvSpPr/>
            <p:nvPr/>
          </p:nvSpPr>
          <p:spPr>
            <a:xfrm>
              <a:off x="5132468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50094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4886401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4763367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46403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4517300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4393881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4270461" y="1600625"/>
              <a:ext cx="63350" cy="28155"/>
            </a:xfrm>
            <a:custGeom>
              <a:avLst/>
              <a:gdLst/>
              <a:ahLst/>
              <a:cxnLst/>
              <a:rect l="l" t="t" r="r" b="b"/>
              <a:pathLst>
                <a:path w="657" h="292" extrusionOk="0">
                  <a:moveTo>
                    <a:pt x="46" y="1"/>
                  </a:moveTo>
                  <a:lnTo>
                    <a:pt x="0" y="150"/>
                  </a:lnTo>
                  <a:cubicBezTo>
                    <a:pt x="204" y="219"/>
                    <a:pt x="418" y="265"/>
                    <a:pt x="637" y="291"/>
                  </a:cubicBezTo>
                  <a:lnTo>
                    <a:pt x="656" y="134"/>
                  </a:lnTo>
                  <a:cubicBezTo>
                    <a:pt x="449" y="107"/>
                    <a:pt x="246" y="6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4160734" y="1542965"/>
              <a:ext cx="59203" cy="47440"/>
            </a:xfrm>
            <a:custGeom>
              <a:avLst/>
              <a:gdLst/>
              <a:ahLst/>
              <a:cxnLst/>
              <a:rect l="l" t="t" r="r" b="b"/>
              <a:pathLst>
                <a:path w="614" h="492" extrusionOk="0">
                  <a:moveTo>
                    <a:pt x="100" y="1"/>
                  </a:moveTo>
                  <a:lnTo>
                    <a:pt x="1" y="123"/>
                  </a:lnTo>
                  <a:cubicBezTo>
                    <a:pt x="165" y="261"/>
                    <a:pt x="349" y="384"/>
                    <a:pt x="537" y="491"/>
                  </a:cubicBezTo>
                  <a:lnTo>
                    <a:pt x="613" y="350"/>
                  </a:lnTo>
                  <a:cubicBezTo>
                    <a:pt x="434" y="249"/>
                    <a:pt x="261" y="13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4080608" y="1450978"/>
              <a:ext cx="47343" cy="59589"/>
            </a:xfrm>
            <a:custGeom>
              <a:avLst/>
              <a:gdLst/>
              <a:ahLst/>
              <a:cxnLst/>
              <a:rect l="l" t="t" r="r" b="b"/>
              <a:pathLst>
                <a:path w="491" h="618" extrusionOk="0">
                  <a:moveTo>
                    <a:pt x="142" y="0"/>
                  </a:moveTo>
                  <a:lnTo>
                    <a:pt x="1" y="77"/>
                  </a:lnTo>
                  <a:cubicBezTo>
                    <a:pt x="107" y="269"/>
                    <a:pt x="230" y="449"/>
                    <a:pt x="368" y="617"/>
                  </a:cubicBezTo>
                  <a:lnTo>
                    <a:pt x="491" y="514"/>
                  </a:lnTo>
                  <a:cubicBezTo>
                    <a:pt x="360" y="357"/>
                    <a:pt x="241" y="184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4041750" y="1337587"/>
              <a:ext cx="28541" cy="63157"/>
            </a:xfrm>
            <a:custGeom>
              <a:avLst/>
              <a:gdLst/>
              <a:ahLst/>
              <a:cxnLst/>
              <a:rect l="l" t="t" r="r" b="b"/>
              <a:pathLst>
                <a:path w="296" h="655" extrusionOk="0">
                  <a:moveTo>
                    <a:pt x="158" y="0"/>
                  </a:moveTo>
                  <a:lnTo>
                    <a:pt x="1" y="19"/>
                  </a:lnTo>
                  <a:cubicBezTo>
                    <a:pt x="27" y="237"/>
                    <a:pt x="77" y="453"/>
                    <a:pt x="142" y="655"/>
                  </a:cubicBezTo>
                  <a:lnTo>
                    <a:pt x="296" y="605"/>
                  </a:lnTo>
                  <a:cubicBezTo>
                    <a:pt x="231" y="410"/>
                    <a:pt x="185" y="207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4039532" y="1214457"/>
              <a:ext cx="24877" cy="63350"/>
            </a:xfrm>
            <a:custGeom>
              <a:avLst/>
              <a:gdLst/>
              <a:ahLst/>
              <a:cxnLst/>
              <a:rect l="l" t="t" r="r" b="b"/>
              <a:pathLst>
                <a:path w="258" h="657" extrusionOk="0">
                  <a:moveTo>
                    <a:pt x="100" y="1"/>
                  </a:moveTo>
                  <a:cubicBezTo>
                    <a:pt x="47" y="212"/>
                    <a:pt x="16" y="430"/>
                    <a:pt x="1" y="644"/>
                  </a:cubicBezTo>
                  <a:lnTo>
                    <a:pt x="162" y="656"/>
                  </a:lnTo>
                  <a:cubicBezTo>
                    <a:pt x="174" y="449"/>
                    <a:pt x="204" y="243"/>
                    <a:pt x="25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4070194" y="1101065"/>
              <a:ext cx="44451" cy="60746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0"/>
                  </a:moveTo>
                  <a:cubicBezTo>
                    <a:pt x="204" y="177"/>
                    <a:pt x="93" y="368"/>
                    <a:pt x="1" y="564"/>
                  </a:cubicBezTo>
                  <a:lnTo>
                    <a:pt x="146" y="629"/>
                  </a:lnTo>
                  <a:cubicBezTo>
                    <a:pt x="234" y="446"/>
                    <a:pt x="342" y="262"/>
                    <a:pt x="461" y="9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8"/>
            <p:cNvSpPr/>
            <p:nvPr/>
          </p:nvSpPr>
          <p:spPr>
            <a:xfrm>
              <a:off x="4143764" y="1014961"/>
              <a:ext cx="57757" cy="50043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0"/>
                  </a:moveTo>
                  <a:cubicBezTo>
                    <a:pt x="330" y="120"/>
                    <a:pt x="158" y="253"/>
                    <a:pt x="0" y="403"/>
                  </a:cubicBezTo>
                  <a:lnTo>
                    <a:pt x="108" y="518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8"/>
            <p:cNvSpPr/>
            <p:nvPr/>
          </p:nvSpPr>
          <p:spPr>
            <a:xfrm>
              <a:off x="4249056" y="968389"/>
              <a:ext cx="63253" cy="32302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1"/>
                  </a:moveTo>
                  <a:cubicBezTo>
                    <a:pt x="410" y="43"/>
                    <a:pt x="199" y="105"/>
                    <a:pt x="1" y="185"/>
                  </a:cubicBezTo>
                  <a:lnTo>
                    <a:pt x="58" y="334"/>
                  </a:lnTo>
                  <a:cubicBezTo>
                    <a:pt x="254" y="258"/>
                    <a:pt x="452" y="196"/>
                    <a:pt x="656" y="158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8"/>
            <p:cNvSpPr/>
            <p:nvPr/>
          </p:nvSpPr>
          <p:spPr>
            <a:xfrm>
              <a:off x="5479488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8"/>
            <p:cNvSpPr/>
            <p:nvPr/>
          </p:nvSpPr>
          <p:spPr>
            <a:xfrm>
              <a:off x="5356358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8"/>
            <p:cNvSpPr/>
            <p:nvPr/>
          </p:nvSpPr>
          <p:spPr>
            <a:xfrm>
              <a:off x="5233421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8"/>
            <p:cNvSpPr/>
            <p:nvPr/>
          </p:nvSpPr>
          <p:spPr>
            <a:xfrm>
              <a:off x="5110291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8"/>
            <p:cNvSpPr/>
            <p:nvPr/>
          </p:nvSpPr>
          <p:spPr>
            <a:xfrm>
              <a:off x="4987258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8"/>
            <p:cNvSpPr/>
            <p:nvPr/>
          </p:nvSpPr>
          <p:spPr>
            <a:xfrm>
              <a:off x="4864224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8"/>
            <p:cNvSpPr/>
            <p:nvPr/>
          </p:nvSpPr>
          <p:spPr>
            <a:xfrm>
              <a:off x="4741190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8"/>
            <p:cNvSpPr/>
            <p:nvPr/>
          </p:nvSpPr>
          <p:spPr>
            <a:xfrm>
              <a:off x="4618157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8"/>
            <p:cNvSpPr/>
            <p:nvPr/>
          </p:nvSpPr>
          <p:spPr>
            <a:xfrm>
              <a:off x="4495123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8"/>
            <p:cNvSpPr/>
            <p:nvPr/>
          </p:nvSpPr>
          <p:spPr>
            <a:xfrm>
              <a:off x="4371704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4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18"/>
          <p:cNvGrpSpPr/>
          <p:nvPr/>
        </p:nvGrpSpPr>
        <p:grpSpPr>
          <a:xfrm>
            <a:off x="0" y="4648699"/>
            <a:ext cx="9143981" cy="494801"/>
            <a:chOff x="0" y="4648699"/>
            <a:chExt cx="9143981" cy="494801"/>
          </a:xfrm>
        </p:grpSpPr>
        <p:sp>
          <p:nvSpPr>
            <p:cNvPr id="1836" name="Google Shape;1836;p18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8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8"/>
            <p:cNvSpPr/>
            <p:nvPr/>
          </p:nvSpPr>
          <p:spPr>
            <a:xfrm>
              <a:off x="1920301" y="5071842"/>
              <a:ext cx="652280" cy="71658"/>
            </a:xfrm>
            <a:custGeom>
              <a:avLst/>
              <a:gdLst/>
              <a:ahLst/>
              <a:cxnLst/>
              <a:rect l="l" t="t" r="r" b="b"/>
              <a:pathLst>
                <a:path w="5664" h="686" extrusionOk="0">
                  <a:moveTo>
                    <a:pt x="153" y="1"/>
                  </a:moveTo>
                  <a:lnTo>
                    <a:pt x="0" y="686"/>
                  </a:lnTo>
                  <a:lnTo>
                    <a:pt x="5663" y="686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8"/>
            <p:cNvSpPr/>
            <p:nvPr/>
          </p:nvSpPr>
          <p:spPr>
            <a:xfrm>
              <a:off x="1954619" y="4945347"/>
              <a:ext cx="583528" cy="58078"/>
            </a:xfrm>
            <a:custGeom>
              <a:avLst/>
              <a:gdLst/>
              <a:ahLst/>
              <a:cxnLst/>
              <a:rect l="l" t="t" r="r" b="b"/>
              <a:pathLst>
                <a:path w="5067" h="556" extrusionOk="0">
                  <a:moveTo>
                    <a:pt x="123" y="0"/>
                  </a:moveTo>
                  <a:lnTo>
                    <a:pt x="1" y="556"/>
                  </a:lnTo>
                  <a:lnTo>
                    <a:pt x="5066" y="556"/>
                  </a:lnTo>
                  <a:lnTo>
                    <a:pt x="4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8"/>
            <p:cNvSpPr/>
            <p:nvPr/>
          </p:nvSpPr>
          <p:spPr>
            <a:xfrm>
              <a:off x="1982373" y="4842459"/>
              <a:ext cx="527444" cy="47319"/>
            </a:xfrm>
            <a:custGeom>
              <a:avLst/>
              <a:gdLst/>
              <a:ahLst/>
              <a:cxnLst/>
              <a:rect l="l" t="t" r="r" b="b"/>
              <a:pathLst>
                <a:path w="4580" h="453" extrusionOk="0">
                  <a:moveTo>
                    <a:pt x="105" y="0"/>
                  </a:moveTo>
                  <a:lnTo>
                    <a:pt x="1" y="453"/>
                  </a:lnTo>
                  <a:lnTo>
                    <a:pt x="4580" y="453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8"/>
            <p:cNvSpPr/>
            <p:nvPr/>
          </p:nvSpPr>
          <p:spPr>
            <a:xfrm>
              <a:off x="2005405" y="4756387"/>
              <a:ext cx="481610" cy="40112"/>
            </a:xfrm>
            <a:custGeom>
              <a:avLst/>
              <a:gdLst/>
              <a:ahLst/>
              <a:cxnLst/>
              <a:rect l="l" t="t" r="r" b="b"/>
              <a:pathLst>
                <a:path w="4182" h="384" extrusionOk="0">
                  <a:moveTo>
                    <a:pt x="89" y="0"/>
                  </a:moveTo>
                  <a:lnTo>
                    <a:pt x="0" y="384"/>
                  </a:lnTo>
                  <a:lnTo>
                    <a:pt x="4181" y="384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8"/>
            <p:cNvSpPr/>
            <p:nvPr/>
          </p:nvSpPr>
          <p:spPr>
            <a:xfrm>
              <a:off x="2024752" y="4684000"/>
              <a:ext cx="442685" cy="33635"/>
            </a:xfrm>
            <a:custGeom>
              <a:avLst/>
              <a:gdLst/>
              <a:ahLst/>
              <a:cxnLst/>
              <a:rect l="l" t="t" r="r" b="b"/>
              <a:pathLst>
                <a:path w="3844" h="322" extrusionOk="0">
                  <a:moveTo>
                    <a:pt x="73" y="0"/>
                  </a:moveTo>
                  <a:lnTo>
                    <a:pt x="1" y="322"/>
                  </a:lnTo>
                  <a:lnTo>
                    <a:pt x="3844" y="322"/>
                  </a:lnTo>
                  <a:lnTo>
                    <a:pt x="3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3" name="Google Shape;1843;p18"/>
            <p:cNvGrpSpPr/>
            <p:nvPr/>
          </p:nvGrpSpPr>
          <p:grpSpPr>
            <a:xfrm>
              <a:off x="37553" y="4848410"/>
              <a:ext cx="9104869" cy="16152"/>
              <a:chOff x="37553" y="4958838"/>
              <a:chExt cx="9104869" cy="16152"/>
            </a:xfrm>
          </p:grpSpPr>
          <p:sp>
            <p:nvSpPr>
              <p:cNvPr id="1844" name="Google Shape;1844;p18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18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18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18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18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18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18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18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18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18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18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18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18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18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18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18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18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18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18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18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18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18"/>
              <p:cNvSpPr/>
              <p:nvPr/>
            </p:nvSpPr>
            <p:spPr>
              <a:xfrm>
                <a:off x="2296291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8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8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8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69" name="Google Shape;1869;p18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870" name="Google Shape;1870;p18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" name="Google Shape;1871;p18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2" name="Google Shape;1872;p18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3" name="Google Shape;1873;p18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4" name="Google Shape;1874;p18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18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18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18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18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18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18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18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18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18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18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18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18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18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18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18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18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1" name="Google Shape;1891;p18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892" name="Google Shape;1892;p18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18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18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18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18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18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18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18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18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18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18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18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18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18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18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18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18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18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18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18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18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3" name="Google Shape;1913;p18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1914" name="Google Shape;1914;p18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18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18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18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18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18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18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18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18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18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18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18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18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18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8" name="Google Shape;1928;p18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9" name="Google Shape;1929;p18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18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18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18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3" name="Google Shape;1933;p18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4" name="Google Shape;1934;p18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35" name="Google Shape;1935;p18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18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7" name="Google Shape;2047;p20"/>
          <p:cNvGrpSpPr/>
          <p:nvPr/>
        </p:nvGrpSpPr>
        <p:grpSpPr>
          <a:xfrm rot="5400000">
            <a:off x="301036" y="-1677965"/>
            <a:ext cx="2655981" cy="2714505"/>
            <a:chOff x="2226326" y="2296542"/>
            <a:chExt cx="1140591" cy="1165724"/>
          </a:xfrm>
        </p:grpSpPr>
        <p:sp>
          <p:nvSpPr>
            <p:cNvPr id="2048" name="Google Shape;2048;p20"/>
            <p:cNvSpPr/>
            <p:nvPr/>
          </p:nvSpPr>
          <p:spPr>
            <a:xfrm>
              <a:off x="2226326" y="2296542"/>
              <a:ext cx="1140591" cy="1165724"/>
            </a:xfrm>
            <a:custGeom>
              <a:avLst/>
              <a:gdLst/>
              <a:ahLst/>
              <a:cxnLst/>
              <a:rect l="l" t="t" r="r" b="b"/>
              <a:pathLst>
                <a:path w="23962" h="24490" extrusionOk="0">
                  <a:moveTo>
                    <a:pt x="614" y="0"/>
                  </a:moveTo>
                  <a:lnTo>
                    <a:pt x="614" y="4150"/>
                  </a:lnTo>
                  <a:lnTo>
                    <a:pt x="18497" y="4150"/>
                  </a:lnTo>
                  <a:cubicBezTo>
                    <a:pt x="19221" y="4150"/>
                    <a:pt x="19812" y="4740"/>
                    <a:pt x="19812" y="5465"/>
                  </a:cubicBezTo>
                  <a:cubicBezTo>
                    <a:pt x="19812" y="6189"/>
                    <a:pt x="19221" y="6783"/>
                    <a:pt x="18497" y="6783"/>
                  </a:cubicBezTo>
                  <a:lnTo>
                    <a:pt x="5465" y="6779"/>
                  </a:lnTo>
                  <a:cubicBezTo>
                    <a:pt x="2453" y="6779"/>
                    <a:pt x="0" y="9231"/>
                    <a:pt x="0" y="12243"/>
                  </a:cubicBezTo>
                  <a:cubicBezTo>
                    <a:pt x="0" y="15259"/>
                    <a:pt x="2453" y="17707"/>
                    <a:pt x="5465" y="17707"/>
                  </a:cubicBezTo>
                  <a:lnTo>
                    <a:pt x="18497" y="17707"/>
                  </a:lnTo>
                  <a:cubicBezTo>
                    <a:pt x="19221" y="17707"/>
                    <a:pt x="19812" y="18298"/>
                    <a:pt x="19812" y="19025"/>
                  </a:cubicBezTo>
                  <a:cubicBezTo>
                    <a:pt x="19812" y="19750"/>
                    <a:pt x="19221" y="20340"/>
                    <a:pt x="18497" y="20340"/>
                  </a:cubicBezTo>
                  <a:lnTo>
                    <a:pt x="526" y="20340"/>
                  </a:lnTo>
                  <a:lnTo>
                    <a:pt x="526" y="24490"/>
                  </a:lnTo>
                  <a:lnTo>
                    <a:pt x="18497" y="24490"/>
                  </a:lnTo>
                  <a:cubicBezTo>
                    <a:pt x="21509" y="24490"/>
                    <a:pt x="23961" y="22037"/>
                    <a:pt x="23961" y="19025"/>
                  </a:cubicBezTo>
                  <a:cubicBezTo>
                    <a:pt x="23961" y="16013"/>
                    <a:pt x="21509" y="13562"/>
                    <a:pt x="18497" y="13562"/>
                  </a:cubicBezTo>
                  <a:lnTo>
                    <a:pt x="5465" y="13562"/>
                  </a:lnTo>
                  <a:cubicBezTo>
                    <a:pt x="4740" y="13562"/>
                    <a:pt x="4151" y="12971"/>
                    <a:pt x="4151" y="12243"/>
                  </a:cubicBezTo>
                  <a:cubicBezTo>
                    <a:pt x="4151" y="11519"/>
                    <a:pt x="4740" y="10929"/>
                    <a:pt x="5465" y="10929"/>
                  </a:cubicBezTo>
                  <a:lnTo>
                    <a:pt x="18497" y="10929"/>
                  </a:lnTo>
                  <a:cubicBezTo>
                    <a:pt x="21509" y="10929"/>
                    <a:pt x="23961" y="8477"/>
                    <a:pt x="23961" y="5465"/>
                  </a:cubicBezTo>
                  <a:cubicBezTo>
                    <a:pt x="23961" y="2453"/>
                    <a:pt x="21509" y="0"/>
                    <a:pt x="18497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3100198" y="3357906"/>
              <a:ext cx="30845" cy="9330"/>
            </a:xfrm>
            <a:custGeom>
              <a:avLst/>
              <a:gdLst/>
              <a:ahLst/>
              <a:cxnLst/>
              <a:rect l="l" t="t" r="r" b="b"/>
              <a:pathLst>
                <a:path w="648" h="196" extrusionOk="0">
                  <a:moveTo>
                    <a:pt x="625" y="0"/>
                  </a:moveTo>
                  <a:cubicBezTo>
                    <a:pt x="464" y="27"/>
                    <a:pt x="299" y="38"/>
                    <a:pt x="138" y="38"/>
                  </a:cubicBezTo>
                  <a:lnTo>
                    <a:pt x="1" y="38"/>
                  </a:lnTo>
                  <a:lnTo>
                    <a:pt x="1" y="195"/>
                  </a:lnTo>
                  <a:lnTo>
                    <a:pt x="138" y="195"/>
                  </a:lnTo>
                  <a:cubicBezTo>
                    <a:pt x="307" y="195"/>
                    <a:pt x="479" y="184"/>
                    <a:pt x="648" y="161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3039272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2978488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3158555" y="3338533"/>
              <a:ext cx="30845" cy="19611"/>
            </a:xfrm>
            <a:custGeom>
              <a:avLst/>
              <a:gdLst/>
              <a:ahLst/>
              <a:cxnLst/>
              <a:rect l="l" t="t" r="r" b="b"/>
              <a:pathLst>
                <a:path w="648" h="412" extrusionOk="0">
                  <a:moveTo>
                    <a:pt x="568" y="1"/>
                  </a:moveTo>
                  <a:cubicBezTo>
                    <a:pt x="388" y="105"/>
                    <a:pt x="195" y="192"/>
                    <a:pt x="0" y="261"/>
                  </a:cubicBezTo>
                  <a:lnTo>
                    <a:pt x="54" y="411"/>
                  </a:lnTo>
                  <a:cubicBezTo>
                    <a:pt x="257" y="338"/>
                    <a:pt x="457" y="250"/>
                    <a:pt x="648" y="139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3209629" y="3300073"/>
              <a:ext cx="26513" cy="27227"/>
            </a:xfrm>
            <a:custGeom>
              <a:avLst/>
              <a:gdLst/>
              <a:ahLst/>
              <a:cxnLst/>
              <a:rect l="l" t="t" r="r" b="b"/>
              <a:pathLst>
                <a:path w="557" h="572" extrusionOk="0">
                  <a:moveTo>
                    <a:pt x="429" y="1"/>
                  </a:moveTo>
                  <a:cubicBezTo>
                    <a:pt x="303" y="161"/>
                    <a:pt x="157" y="315"/>
                    <a:pt x="1" y="448"/>
                  </a:cubicBezTo>
                  <a:lnTo>
                    <a:pt x="104" y="572"/>
                  </a:lnTo>
                  <a:cubicBezTo>
                    <a:pt x="268" y="425"/>
                    <a:pt x="422" y="269"/>
                    <a:pt x="556" y="100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3246280" y="3247904"/>
              <a:ext cx="18469" cy="30845"/>
            </a:xfrm>
            <a:custGeom>
              <a:avLst/>
              <a:gdLst/>
              <a:ahLst/>
              <a:cxnLst/>
              <a:rect l="l" t="t" r="r" b="b"/>
              <a:pathLst>
                <a:path w="388" h="648" extrusionOk="0">
                  <a:moveTo>
                    <a:pt x="238" y="0"/>
                  </a:moveTo>
                  <a:cubicBezTo>
                    <a:pt x="177" y="196"/>
                    <a:pt x="96" y="391"/>
                    <a:pt x="0" y="575"/>
                  </a:cubicBezTo>
                  <a:lnTo>
                    <a:pt x="142" y="648"/>
                  </a:lnTo>
                  <a:cubicBezTo>
                    <a:pt x="242" y="456"/>
                    <a:pt x="326" y="253"/>
                    <a:pt x="388" y="46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3263416" y="3188643"/>
              <a:ext cx="8425" cy="31035"/>
            </a:xfrm>
            <a:custGeom>
              <a:avLst/>
              <a:gdLst/>
              <a:ahLst/>
              <a:cxnLst/>
              <a:rect l="l" t="t" r="r" b="b"/>
              <a:pathLst>
                <a:path w="177" h="652" extrusionOk="0">
                  <a:moveTo>
                    <a:pt x="166" y="0"/>
                  </a:moveTo>
                  <a:lnTo>
                    <a:pt x="8" y="12"/>
                  </a:lnTo>
                  <a:cubicBezTo>
                    <a:pt x="16" y="104"/>
                    <a:pt x="20" y="191"/>
                    <a:pt x="20" y="283"/>
                  </a:cubicBezTo>
                  <a:cubicBezTo>
                    <a:pt x="20" y="398"/>
                    <a:pt x="12" y="518"/>
                    <a:pt x="1" y="636"/>
                  </a:cubicBezTo>
                  <a:lnTo>
                    <a:pt x="158" y="651"/>
                  </a:lnTo>
                  <a:cubicBezTo>
                    <a:pt x="173" y="529"/>
                    <a:pt x="177" y="407"/>
                    <a:pt x="177" y="283"/>
                  </a:cubicBezTo>
                  <a:cubicBezTo>
                    <a:pt x="177" y="188"/>
                    <a:pt x="173" y="92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3248137" y="3129002"/>
              <a:ext cx="17898" cy="31035"/>
            </a:xfrm>
            <a:custGeom>
              <a:avLst/>
              <a:gdLst/>
              <a:ahLst/>
              <a:cxnLst/>
              <a:rect l="l" t="t" r="r" b="b"/>
              <a:pathLst>
                <a:path w="376" h="652" extrusionOk="0">
                  <a:moveTo>
                    <a:pt x="142" y="0"/>
                  </a:moveTo>
                  <a:lnTo>
                    <a:pt x="0" y="73"/>
                  </a:lnTo>
                  <a:cubicBezTo>
                    <a:pt x="92" y="257"/>
                    <a:pt x="165" y="452"/>
                    <a:pt x="222" y="652"/>
                  </a:cubicBezTo>
                  <a:lnTo>
                    <a:pt x="375" y="609"/>
                  </a:lnTo>
                  <a:cubicBezTo>
                    <a:pt x="318" y="402"/>
                    <a:pt x="237" y="195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3212532" y="3079737"/>
              <a:ext cx="26132" cy="27608"/>
            </a:xfrm>
            <a:custGeom>
              <a:avLst/>
              <a:gdLst/>
              <a:ahLst/>
              <a:cxnLst/>
              <a:rect l="l" t="t" r="r" b="b"/>
              <a:pathLst>
                <a:path w="549" h="580" extrusionOk="0">
                  <a:moveTo>
                    <a:pt x="108" y="1"/>
                  </a:moveTo>
                  <a:lnTo>
                    <a:pt x="0" y="120"/>
                  </a:lnTo>
                  <a:cubicBezTo>
                    <a:pt x="154" y="257"/>
                    <a:pt x="296" y="410"/>
                    <a:pt x="418" y="579"/>
                  </a:cubicBezTo>
                  <a:lnTo>
                    <a:pt x="549" y="479"/>
                  </a:lnTo>
                  <a:cubicBezTo>
                    <a:pt x="414" y="307"/>
                    <a:pt x="269" y="146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3162173" y="3047465"/>
              <a:ext cx="30702" cy="20087"/>
            </a:xfrm>
            <a:custGeom>
              <a:avLst/>
              <a:gdLst/>
              <a:ahLst/>
              <a:cxnLst/>
              <a:rect l="l" t="t" r="r" b="b"/>
              <a:pathLst>
                <a:path w="645" h="422" extrusionOk="0">
                  <a:moveTo>
                    <a:pt x="59" y="0"/>
                  </a:moveTo>
                  <a:lnTo>
                    <a:pt x="1" y="150"/>
                  </a:lnTo>
                  <a:cubicBezTo>
                    <a:pt x="197" y="223"/>
                    <a:pt x="384" y="315"/>
                    <a:pt x="561" y="421"/>
                  </a:cubicBezTo>
                  <a:lnTo>
                    <a:pt x="645" y="288"/>
                  </a:lnTo>
                  <a:cubicBezTo>
                    <a:pt x="457" y="173"/>
                    <a:pt x="262" y="77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0"/>
            <p:cNvSpPr/>
            <p:nvPr/>
          </p:nvSpPr>
          <p:spPr>
            <a:xfrm>
              <a:off x="3104006" y="3036850"/>
              <a:ext cx="31035" cy="9901"/>
            </a:xfrm>
            <a:custGeom>
              <a:avLst/>
              <a:gdLst/>
              <a:ahLst/>
              <a:cxnLst/>
              <a:rect l="l" t="t" r="r" b="b"/>
              <a:pathLst>
                <a:path w="652" h="208" extrusionOk="0">
                  <a:moveTo>
                    <a:pt x="1" y="1"/>
                  </a:moveTo>
                  <a:lnTo>
                    <a:pt x="1" y="162"/>
                  </a:lnTo>
                  <a:lnTo>
                    <a:pt x="58" y="162"/>
                  </a:lnTo>
                  <a:cubicBezTo>
                    <a:pt x="246" y="162"/>
                    <a:pt x="437" y="177"/>
                    <a:pt x="621" y="208"/>
                  </a:cubicBezTo>
                  <a:lnTo>
                    <a:pt x="652" y="51"/>
                  </a:lnTo>
                  <a:cubicBezTo>
                    <a:pt x="457" y="20"/>
                    <a:pt x="25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0"/>
            <p:cNvSpPr/>
            <p:nvPr/>
          </p:nvSpPr>
          <p:spPr>
            <a:xfrm>
              <a:off x="3043270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0"/>
            <p:cNvSpPr/>
            <p:nvPr/>
          </p:nvSpPr>
          <p:spPr>
            <a:xfrm>
              <a:off x="2982533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2921797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0"/>
            <p:cNvSpPr/>
            <p:nvPr/>
          </p:nvSpPr>
          <p:spPr>
            <a:xfrm>
              <a:off x="2861061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2800324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0"/>
            <p:cNvSpPr/>
            <p:nvPr/>
          </p:nvSpPr>
          <p:spPr>
            <a:xfrm>
              <a:off x="2739588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2678851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0"/>
            <p:cNvSpPr/>
            <p:nvPr/>
          </p:nvSpPr>
          <p:spPr>
            <a:xfrm>
              <a:off x="2618115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2557378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0"/>
            <p:cNvSpPr/>
            <p:nvPr/>
          </p:nvSpPr>
          <p:spPr>
            <a:xfrm>
              <a:off x="2496451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2435524" y="3029186"/>
              <a:ext cx="31273" cy="14090"/>
            </a:xfrm>
            <a:custGeom>
              <a:avLst/>
              <a:gdLst/>
              <a:ahLst/>
              <a:cxnLst/>
              <a:rect l="l" t="t" r="r" b="b"/>
              <a:pathLst>
                <a:path w="657" h="296" extrusionOk="0">
                  <a:moveTo>
                    <a:pt x="46" y="1"/>
                  </a:moveTo>
                  <a:lnTo>
                    <a:pt x="0" y="154"/>
                  </a:lnTo>
                  <a:cubicBezTo>
                    <a:pt x="204" y="220"/>
                    <a:pt x="418" y="269"/>
                    <a:pt x="637" y="296"/>
                  </a:cubicBezTo>
                  <a:lnTo>
                    <a:pt x="656" y="135"/>
                  </a:lnTo>
                  <a:cubicBezTo>
                    <a:pt x="449" y="112"/>
                    <a:pt x="246" y="66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0"/>
            <p:cNvSpPr/>
            <p:nvPr/>
          </p:nvSpPr>
          <p:spPr>
            <a:xfrm>
              <a:off x="2381357" y="3000960"/>
              <a:ext cx="29226" cy="23181"/>
            </a:xfrm>
            <a:custGeom>
              <a:avLst/>
              <a:gdLst/>
              <a:ahLst/>
              <a:cxnLst/>
              <a:rect l="l" t="t" r="r" b="b"/>
              <a:pathLst>
                <a:path w="614" h="487" extrusionOk="0">
                  <a:moveTo>
                    <a:pt x="100" y="0"/>
                  </a:moveTo>
                  <a:lnTo>
                    <a:pt x="1" y="123"/>
                  </a:lnTo>
                  <a:cubicBezTo>
                    <a:pt x="165" y="261"/>
                    <a:pt x="349" y="383"/>
                    <a:pt x="537" y="487"/>
                  </a:cubicBezTo>
                  <a:lnTo>
                    <a:pt x="613" y="349"/>
                  </a:lnTo>
                  <a:cubicBezTo>
                    <a:pt x="434" y="249"/>
                    <a:pt x="261" y="13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2341802" y="2955503"/>
              <a:ext cx="23372" cy="29274"/>
            </a:xfrm>
            <a:custGeom>
              <a:avLst/>
              <a:gdLst/>
              <a:ahLst/>
              <a:cxnLst/>
              <a:rect l="l" t="t" r="r" b="b"/>
              <a:pathLst>
                <a:path w="491" h="615" extrusionOk="0">
                  <a:moveTo>
                    <a:pt x="142" y="1"/>
                  </a:moveTo>
                  <a:lnTo>
                    <a:pt x="1" y="77"/>
                  </a:lnTo>
                  <a:cubicBezTo>
                    <a:pt x="107" y="266"/>
                    <a:pt x="230" y="450"/>
                    <a:pt x="368" y="614"/>
                  </a:cubicBezTo>
                  <a:lnTo>
                    <a:pt x="491" y="514"/>
                  </a:lnTo>
                  <a:cubicBezTo>
                    <a:pt x="360" y="353"/>
                    <a:pt x="241" y="18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2322619" y="2899527"/>
              <a:ext cx="14090" cy="31226"/>
            </a:xfrm>
            <a:custGeom>
              <a:avLst/>
              <a:gdLst/>
              <a:ahLst/>
              <a:cxnLst/>
              <a:rect l="l" t="t" r="r" b="b"/>
              <a:pathLst>
                <a:path w="296" h="656" extrusionOk="0">
                  <a:moveTo>
                    <a:pt x="158" y="1"/>
                  </a:moveTo>
                  <a:lnTo>
                    <a:pt x="1" y="20"/>
                  </a:lnTo>
                  <a:cubicBezTo>
                    <a:pt x="27" y="234"/>
                    <a:pt x="77" y="449"/>
                    <a:pt x="142" y="655"/>
                  </a:cubicBezTo>
                  <a:lnTo>
                    <a:pt x="296" y="606"/>
                  </a:lnTo>
                  <a:cubicBezTo>
                    <a:pt x="231" y="411"/>
                    <a:pt x="185" y="204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2321525" y="2838790"/>
              <a:ext cx="12281" cy="31083"/>
            </a:xfrm>
            <a:custGeom>
              <a:avLst/>
              <a:gdLst/>
              <a:ahLst/>
              <a:cxnLst/>
              <a:rect l="l" t="t" r="r" b="b"/>
              <a:pathLst>
                <a:path w="258" h="653" extrusionOk="0">
                  <a:moveTo>
                    <a:pt x="100" y="0"/>
                  </a:moveTo>
                  <a:cubicBezTo>
                    <a:pt x="47" y="212"/>
                    <a:pt x="16" y="426"/>
                    <a:pt x="1" y="644"/>
                  </a:cubicBezTo>
                  <a:lnTo>
                    <a:pt x="162" y="652"/>
                  </a:lnTo>
                  <a:cubicBezTo>
                    <a:pt x="174" y="445"/>
                    <a:pt x="204" y="238"/>
                    <a:pt x="257" y="39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2336661" y="2782766"/>
              <a:ext cx="21944" cy="29988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1"/>
                  </a:moveTo>
                  <a:cubicBezTo>
                    <a:pt x="204" y="177"/>
                    <a:pt x="93" y="365"/>
                    <a:pt x="1" y="561"/>
                  </a:cubicBezTo>
                  <a:lnTo>
                    <a:pt x="146" y="630"/>
                  </a:lnTo>
                  <a:cubicBezTo>
                    <a:pt x="234" y="441"/>
                    <a:pt x="342" y="262"/>
                    <a:pt x="461" y="93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2372979" y="2740260"/>
              <a:ext cx="28512" cy="24704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1"/>
                  </a:moveTo>
                  <a:cubicBezTo>
                    <a:pt x="330" y="116"/>
                    <a:pt x="158" y="254"/>
                    <a:pt x="0" y="404"/>
                  </a:cubicBezTo>
                  <a:lnTo>
                    <a:pt x="108" y="519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2424957" y="2717127"/>
              <a:ext cx="31226" cy="15946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0"/>
                  </a:moveTo>
                  <a:cubicBezTo>
                    <a:pt x="410" y="43"/>
                    <a:pt x="199" y="108"/>
                    <a:pt x="1" y="188"/>
                  </a:cubicBezTo>
                  <a:lnTo>
                    <a:pt x="58" y="334"/>
                  </a:lnTo>
                  <a:cubicBezTo>
                    <a:pt x="254" y="257"/>
                    <a:pt x="452" y="200"/>
                    <a:pt x="656" y="158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3093059" y="2713319"/>
              <a:ext cx="30892" cy="8616"/>
            </a:xfrm>
            <a:custGeom>
              <a:avLst/>
              <a:gdLst/>
              <a:ahLst/>
              <a:cxnLst/>
              <a:rect l="l" t="t" r="r" b="b"/>
              <a:pathLst>
                <a:path w="649" h="181" extrusionOk="0">
                  <a:moveTo>
                    <a:pt x="629" y="0"/>
                  </a:moveTo>
                  <a:cubicBezTo>
                    <a:pt x="518" y="11"/>
                    <a:pt x="403" y="20"/>
                    <a:pt x="288" y="20"/>
                  </a:cubicBezTo>
                  <a:lnTo>
                    <a:pt x="1" y="20"/>
                  </a:lnTo>
                  <a:lnTo>
                    <a:pt x="1" y="181"/>
                  </a:lnTo>
                  <a:lnTo>
                    <a:pt x="288" y="181"/>
                  </a:lnTo>
                  <a:cubicBezTo>
                    <a:pt x="407" y="181"/>
                    <a:pt x="529" y="172"/>
                    <a:pt x="648" y="161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3032370" y="2714223"/>
              <a:ext cx="30464" cy="7711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9" y="16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2971586" y="2714223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2910897" y="2714223"/>
              <a:ext cx="30464" cy="7711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9" y="16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2850113" y="2714223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2789376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2728640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2667903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0"/>
            <p:cNvSpPr/>
            <p:nvPr/>
          </p:nvSpPr>
          <p:spPr>
            <a:xfrm>
              <a:off x="2607167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0"/>
            <p:cNvSpPr/>
            <p:nvPr/>
          </p:nvSpPr>
          <p:spPr>
            <a:xfrm>
              <a:off x="2546430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0"/>
            <p:cNvSpPr/>
            <p:nvPr/>
          </p:nvSpPr>
          <p:spPr>
            <a:xfrm>
              <a:off x="2485503" y="2714223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4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0"/>
            <p:cNvSpPr/>
            <p:nvPr/>
          </p:nvSpPr>
          <p:spPr>
            <a:xfrm>
              <a:off x="3152177" y="2696326"/>
              <a:ext cx="30845" cy="18469"/>
            </a:xfrm>
            <a:custGeom>
              <a:avLst/>
              <a:gdLst/>
              <a:ahLst/>
              <a:cxnLst/>
              <a:rect l="l" t="t" r="r" b="b"/>
              <a:pathLst>
                <a:path w="648" h="388" extrusionOk="0">
                  <a:moveTo>
                    <a:pt x="575" y="1"/>
                  </a:moveTo>
                  <a:cubicBezTo>
                    <a:pt x="391" y="96"/>
                    <a:pt x="196" y="177"/>
                    <a:pt x="0" y="239"/>
                  </a:cubicBezTo>
                  <a:lnTo>
                    <a:pt x="46" y="388"/>
                  </a:lnTo>
                  <a:cubicBezTo>
                    <a:pt x="253" y="326"/>
                    <a:pt x="456" y="246"/>
                    <a:pt x="648" y="142"/>
                  </a:cubicBezTo>
                  <a:lnTo>
                    <a:pt x="5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0"/>
            <p:cNvSpPr/>
            <p:nvPr/>
          </p:nvSpPr>
          <p:spPr>
            <a:xfrm>
              <a:off x="3204345" y="2659865"/>
              <a:ext cx="27227" cy="26466"/>
            </a:xfrm>
            <a:custGeom>
              <a:avLst/>
              <a:gdLst/>
              <a:ahLst/>
              <a:cxnLst/>
              <a:rect l="l" t="t" r="r" b="b"/>
              <a:pathLst>
                <a:path w="572" h="556" extrusionOk="0">
                  <a:moveTo>
                    <a:pt x="452" y="1"/>
                  </a:moveTo>
                  <a:cubicBezTo>
                    <a:pt x="314" y="158"/>
                    <a:pt x="165" y="299"/>
                    <a:pt x="0" y="430"/>
                  </a:cubicBezTo>
                  <a:lnTo>
                    <a:pt x="100" y="556"/>
                  </a:lnTo>
                  <a:cubicBezTo>
                    <a:pt x="268" y="418"/>
                    <a:pt x="429" y="269"/>
                    <a:pt x="572" y="104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0"/>
            <p:cNvSpPr/>
            <p:nvPr/>
          </p:nvSpPr>
          <p:spPr>
            <a:xfrm>
              <a:off x="3242996" y="2608792"/>
              <a:ext cx="19564" cy="30845"/>
            </a:xfrm>
            <a:custGeom>
              <a:avLst/>
              <a:gdLst/>
              <a:ahLst/>
              <a:cxnLst/>
              <a:rect l="l" t="t" r="r" b="b"/>
              <a:pathLst>
                <a:path w="411" h="648" extrusionOk="0">
                  <a:moveTo>
                    <a:pt x="261" y="0"/>
                  </a:moveTo>
                  <a:cubicBezTo>
                    <a:pt x="192" y="196"/>
                    <a:pt x="104" y="387"/>
                    <a:pt x="0" y="568"/>
                  </a:cubicBezTo>
                  <a:lnTo>
                    <a:pt x="138" y="648"/>
                  </a:lnTo>
                  <a:cubicBezTo>
                    <a:pt x="250" y="460"/>
                    <a:pt x="342" y="261"/>
                    <a:pt x="411" y="55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0"/>
            <p:cNvSpPr/>
            <p:nvPr/>
          </p:nvSpPr>
          <p:spPr>
            <a:xfrm>
              <a:off x="3262511" y="2550245"/>
              <a:ext cx="9330" cy="31035"/>
            </a:xfrm>
            <a:custGeom>
              <a:avLst/>
              <a:gdLst/>
              <a:ahLst/>
              <a:cxnLst/>
              <a:rect l="l" t="t" r="r" b="b"/>
              <a:pathLst>
                <a:path w="196" h="652" extrusionOk="0">
                  <a:moveTo>
                    <a:pt x="196" y="1"/>
                  </a:moveTo>
                  <a:lnTo>
                    <a:pt x="35" y="8"/>
                  </a:lnTo>
                  <a:cubicBezTo>
                    <a:pt x="35" y="50"/>
                    <a:pt x="39" y="93"/>
                    <a:pt x="39" y="135"/>
                  </a:cubicBezTo>
                  <a:cubicBezTo>
                    <a:pt x="39" y="300"/>
                    <a:pt x="24" y="468"/>
                    <a:pt x="1" y="629"/>
                  </a:cubicBezTo>
                  <a:lnTo>
                    <a:pt x="158" y="652"/>
                  </a:lnTo>
                  <a:cubicBezTo>
                    <a:pt x="185" y="483"/>
                    <a:pt x="196" y="307"/>
                    <a:pt x="196" y="135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0"/>
            <p:cNvSpPr/>
            <p:nvPr/>
          </p:nvSpPr>
          <p:spPr>
            <a:xfrm>
              <a:off x="3250992" y="2490079"/>
              <a:ext cx="16708" cy="31178"/>
            </a:xfrm>
            <a:custGeom>
              <a:avLst/>
              <a:gdLst/>
              <a:ahLst/>
              <a:cxnLst/>
              <a:rect l="l" t="t" r="r" b="b"/>
              <a:pathLst>
                <a:path w="351" h="655" extrusionOk="0">
                  <a:moveTo>
                    <a:pt x="147" y="0"/>
                  </a:moveTo>
                  <a:lnTo>
                    <a:pt x="1" y="65"/>
                  </a:lnTo>
                  <a:cubicBezTo>
                    <a:pt x="82" y="253"/>
                    <a:pt x="151" y="452"/>
                    <a:pt x="197" y="655"/>
                  </a:cubicBezTo>
                  <a:lnTo>
                    <a:pt x="350" y="617"/>
                  </a:lnTo>
                  <a:cubicBezTo>
                    <a:pt x="304" y="406"/>
                    <a:pt x="235" y="199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0"/>
            <p:cNvSpPr/>
            <p:nvPr/>
          </p:nvSpPr>
          <p:spPr>
            <a:xfrm>
              <a:off x="3217483" y="2439148"/>
              <a:ext cx="25371" cy="28132"/>
            </a:xfrm>
            <a:custGeom>
              <a:avLst/>
              <a:gdLst/>
              <a:ahLst/>
              <a:cxnLst/>
              <a:rect l="l" t="t" r="r" b="b"/>
              <a:pathLst>
                <a:path w="533" h="591" extrusionOk="0">
                  <a:moveTo>
                    <a:pt x="112" y="1"/>
                  </a:moveTo>
                  <a:lnTo>
                    <a:pt x="0" y="116"/>
                  </a:lnTo>
                  <a:cubicBezTo>
                    <a:pt x="146" y="262"/>
                    <a:pt x="284" y="423"/>
                    <a:pt x="399" y="591"/>
                  </a:cubicBezTo>
                  <a:lnTo>
                    <a:pt x="533" y="499"/>
                  </a:lnTo>
                  <a:cubicBezTo>
                    <a:pt x="406" y="322"/>
                    <a:pt x="268" y="154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0"/>
            <p:cNvSpPr/>
            <p:nvPr/>
          </p:nvSpPr>
          <p:spPr>
            <a:xfrm>
              <a:off x="3168598" y="2404687"/>
              <a:ext cx="30321" cy="21182"/>
            </a:xfrm>
            <a:custGeom>
              <a:avLst/>
              <a:gdLst/>
              <a:ahLst/>
              <a:cxnLst/>
              <a:rect l="l" t="t" r="r" b="b"/>
              <a:pathLst>
                <a:path w="637" h="445" extrusionOk="0">
                  <a:moveTo>
                    <a:pt x="62" y="1"/>
                  </a:moveTo>
                  <a:lnTo>
                    <a:pt x="0" y="146"/>
                  </a:lnTo>
                  <a:cubicBezTo>
                    <a:pt x="188" y="227"/>
                    <a:pt x="372" y="326"/>
                    <a:pt x="544" y="445"/>
                  </a:cubicBezTo>
                  <a:lnTo>
                    <a:pt x="636" y="311"/>
                  </a:lnTo>
                  <a:cubicBezTo>
                    <a:pt x="453" y="188"/>
                    <a:pt x="260" y="84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0"/>
            <p:cNvSpPr/>
            <p:nvPr/>
          </p:nvSpPr>
          <p:spPr>
            <a:xfrm>
              <a:off x="3110908" y="2391549"/>
              <a:ext cx="31083" cy="11186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5" y="1"/>
                  </a:moveTo>
                  <a:lnTo>
                    <a:pt x="1" y="158"/>
                  </a:lnTo>
                  <a:cubicBezTo>
                    <a:pt x="208" y="166"/>
                    <a:pt x="415" y="189"/>
                    <a:pt x="618" y="234"/>
                  </a:cubicBezTo>
                  <a:lnTo>
                    <a:pt x="653" y="77"/>
                  </a:lnTo>
                  <a:cubicBezTo>
                    <a:pt x="442" y="31"/>
                    <a:pt x="223" y="5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0"/>
            <p:cNvSpPr/>
            <p:nvPr/>
          </p:nvSpPr>
          <p:spPr>
            <a:xfrm>
              <a:off x="3050219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0"/>
            <p:cNvSpPr/>
            <p:nvPr/>
          </p:nvSpPr>
          <p:spPr>
            <a:xfrm>
              <a:off x="2989435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0"/>
            <p:cNvSpPr/>
            <p:nvPr/>
          </p:nvSpPr>
          <p:spPr>
            <a:xfrm>
              <a:off x="2928746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0"/>
            <p:cNvSpPr/>
            <p:nvPr/>
          </p:nvSpPr>
          <p:spPr>
            <a:xfrm>
              <a:off x="2867962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2807274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2746489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2685801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0"/>
            <p:cNvSpPr/>
            <p:nvPr/>
          </p:nvSpPr>
          <p:spPr>
            <a:xfrm>
              <a:off x="2625016" y="2391407"/>
              <a:ext cx="30369" cy="7711"/>
            </a:xfrm>
            <a:custGeom>
              <a:avLst/>
              <a:gdLst/>
              <a:ahLst/>
              <a:cxnLst/>
              <a:rect l="l" t="t" r="r" b="b"/>
              <a:pathLst>
                <a:path w="638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0"/>
            <p:cNvSpPr/>
            <p:nvPr/>
          </p:nvSpPr>
          <p:spPr>
            <a:xfrm>
              <a:off x="2564328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2503544" y="2391407"/>
              <a:ext cx="30369" cy="7711"/>
            </a:xfrm>
            <a:custGeom>
              <a:avLst/>
              <a:gdLst/>
              <a:ahLst/>
              <a:cxnLst/>
              <a:rect l="l" t="t" r="r" b="b"/>
              <a:pathLst>
                <a:path w="638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2442855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2382071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0"/>
            <p:cNvSpPr/>
            <p:nvPr/>
          </p:nvSpPr>
          <p:spPr>
            <a:xfrm>
              <a:off x="2321191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0"/>
            <p:cNvSpPr/>
            <p:nvPr/>
          </p:nvSpPr>
          <p:spPr>
            <a:xfrm>
              <a:off x="2279970" y="2391407"/>
              <a:ext cx="10948" cy="7711"/>
            </a:xfrm>
            <a:custGeom>
              <a:avLst/>
              <a:gdLst/>
              <a:ahLst/>
              <a:cxnLst/>
              <a:rect l="l" t="t" r="r" b="b"/>
              <a:pathLst>
                <a:path w="23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230" y="16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0"/>
            <p:cNvSpPr/>
            <p:nvPr/>
          </p:nvSpPr>
          <p:spPr>
            <a:xfrm>
              <a:off x="2919227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0"/>
            <p:cNvSpPr/>
            <p:nvPr/>
          </p:nvSpPr>
          <p:spPr>
            <a:xfrm>
              <a:off x="2858538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0"/>
            <p:cNvSpPr/>
            <p:nvPr/>
          </p:nvSpPr>
          <p:spPr>
            <a:xfrm>
              <a:off x="2797754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0"/>
            <p:cNvSpPr/>
            <p:nvPr/>
          </p:nvSpPr>
          <p:spPr>
            <a:xfrm>
              <a:off x="2737065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0"/>
            <p:cNvSpPr/>
            <p:nvPr/>
          </p:nvSpPr>
          <p:spPr>
            <a:xfrm>
              <a:off x="2676281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0"/>
            <p:cNvSpPr/>
            <p:nvPr/>
          </p:nvSpPr>
          <p:spPr>
            <a:xfrm>
              <a:off x="2615592" y="3359714"/>
              <a:ext cx="30274" cy="7521"/>
            </a:xfrm>
            <a:custGeom>
              <a:avLst/>
              <a:gdLst/>
              <a:ahLst/>
              <a:cxnLst/>
              <a:rect l="l" t="t" r="r" b="b"/>
              <a:pathLst>
                <a:path w="636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0"/>
            <p:cNvSpPr/>
            <p:nvPr/>
          </p:nvSpPr>
          <p:spPr>
            <a:xfrm>
              <a:off x="2554808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2494071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0"/>
            <p:cNvSpPr/>
            <p:nvPr/>
          </p:nvSpPr>
          <p:spPr>
            <a:xfrm>
              <a:off x="2433335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0"/>
            <p:cNvSpPr/>
            <p:nvPr/>
          </p:nvSpPr>
          <p:spPr>
            <a:xfrm>
              <a:off x="2372598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0"/>
            <p:cNvSpPr/>
            <p:nvPr/>
          </p:nvSpPr>
          <p:spPr>
            <a:xfrm>
              <a:off x="2311671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0"/>
            <p:cNvSpPr/>
            <p:nvPr/>
          </p:nvSpPr>
          <p:spPr>
            <a:xfrm>
              <a:off x="2270451" y="3359714"/>
              <a:ext cx="10996" cy="7521"/>
            </a:xfrm>
            <a:custGeom>
              <a:avLst/>
              <a:gdLst/>
              <a:ahLst/>
              <a:cxnLst/>
              <a:rect l="l" t="t" r="r" b="b"/>
              <a:pathLst>
                <a:path w="23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230" y="15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3" name="Google Shape;2123;p20"/>
          <p:cNvSpPr txBox="1">
            <a:spLocks noGrp="1"/>
          </p:cNvSpPr>
          <p:nvPr>
            <p:ph type="title"/>
          </p:nvPr>
        </p:nvSpPr>
        <p:spPr>
          <a:xfrm>
            <a:off x="1285450" y="1621429"/>
            <a:ext cx="2451900" cy="9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24" name="Google Shape;2124;p20"/>
          <p:cNvSpPr txBox="1">
            <a:spLocks noGrp="1"/>
          </p:cNvSpPr>
          <p:nvPr>
            <p:ph type="subTitle" idx="1"/>
          </p:nvPr>
        </p:nvSpPr>
        <p:spPr>
          <a:xfrm>
            <a:off x="1285450" y="2533650"/>
            <a:ext cx="2451900" cy="9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125" name="Google Shape;2125;p20"/>
          <p:cNvGrpSpPr/>
          <p:nvPr/>
        </p:nvGrpSpPr>
        <p:grpSpPr>
          <a:xfrm>
            <a:off x="0" y="4648699"/>
            <a:ext cx="9143981" cy="494800"/>
            <a:chOff x="0" y="4648699"/>
            <a:chExt cx="9143981" cy="494800"/>
          </a:xfrm>
        </p:grpSpPr>
        <p:sp>
          <p:nvSpPr>
            <p:cNvPr id="2126" name="Google Shape;2126;p20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0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8" name="Google Shape;2128;p20"/>
            <p:cNvGrpSpPr/>
            <p:nvPr/>
          </p:nvGrpSpPr>
          <p:grpSpPr>
            <a:xfrm>
              <a:off x="37553" y="4771963"/>
              <a:ext cx="9104869" cy="16152"/>
              <a:chOff x="37553" y="4958838"/>
              <a:chExt cx="9104869" cy="16152"/>
            </a:xfrm>
          </p:grpSpPr>
          <p:sp>
            <p:nvSpPr>
              <p:cNvPr id="2129" name="Google Shape;2129;p20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0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0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0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0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0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0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0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0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0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0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0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0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0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0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20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20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0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0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0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0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0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0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0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53" name="Google Shape;2153;p20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2154" name="Google Shape;2154;p20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5" name="Google Shape;2155;p20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6" name="Google Shape;2156;p20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7" name="Google Shape;2157;p20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8" name="Google Shape;2158;p20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9" name="Google Shape;2159;p20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0" name="Google Shape;2160;p20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1" name="Google Shape;2161;p20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2" name="Google Shape;2162;p20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3" name="Google Shape;2163;p20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4" name="Google Shape;2164;p20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5" name="Google Shape;2165;p20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6" name="Google Shape;2166;p20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7" name="Google Shape;2167;p20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8" name="Google Shape;2168;p20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9" name="Google Shape;2169;p20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0" name="Google Shape;2170;p20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1" name="Google Shape;2171;p20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2" name="Google Shape;2172;p20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3" name="Google Shape;2173;p20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4" name="Google Shape;2174;p20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75" name="Google Shape;2175;p20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2176" name="Google Shape;2176;p20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7" name="Google Shape;2177;p20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8" name="Google Shape;2178;p20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9" name="Google Shape;2179;p20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0" name="Google Shape;2180;p20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1" name="Google Shape;2181;p20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2" name="Google Shape;2182;p20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3" name="Google Shape;2183;p20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4" name="Google Shape;2184;p20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5" name="Google Shape;2185;p20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6" name="Google Shape;2186;p20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7" name="Google Shape;2187;p20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8" name="Google Shape;2188;p20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9" name="Google Shape;2189;p20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0" name="Google Shape;2190;p20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1" name="Google Shape;2191;p20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2" name="Google Shape;2192;p20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3" name="Google Shape;2193;p20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4" name="Google Shape;2194;p20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5" name="Google Shape;2195;p20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6" name="Google Shape;2196;p20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97" name="Google Shape;2197;p20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2198" name="Google Shape;2198;p20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9" name="Google Shape;2199;p20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0" name="Google Shape;2200;p20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1" name="Google Shape;2201;p20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2" name="Google Shape;2202;p20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3" name="Google Shape;2203;p20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4" name="Google Shape;2204;p20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5" name="Google Shape;2205;p20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6" name="Google Shape;2206;p20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7" name="Google Shape;2207;p20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8" name="Google Shape;2208;p20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9" name="Google Shape;2209;p20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0" name="Google Shape;2210;p20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1" name="Google Shape;2211;p20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2" name="Google Shape;2212;p20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3" name="Google Shape;2213;p20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4" name="Google Shape;2214;p20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5" name="Google Shape;2215;p20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6" name="Google Shape;2216;p20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7" name="Google Shape;2217;p20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8" name="Google Shape;2218;p20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19" name="Google Shape;2219;p20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0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21" name="Google Shape;2221;p20"/>
            <p:cNvSpPr/>
            <p:nvPr/>
          </p:nvSpPr>
          <p:spPr>
            <a:xfrm>
              <a:off x="232702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0"/>
            <p:cNvSpPr/>
            <p:nvPr/>
          </p:nvSpPr>
          <p:spPr>
            <a:xfrm>
              <a:off x="223077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0"/>
            <p:cNvSpPr/>
            <p:nvPr/>
          </p:nvSpPr>
          <p:spPr>
            <a:xfrm>
              <a:off x="2123504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53" name="Google Shape;3053;p28"/>
          <p:cNvSpPr txBox="1">
            <a:spLocks noGrp="1"/>
          </p:cNvSpPr>
          <p:nvPr>
            <p:ph type="subTitle" idx="1"/>
          </p:nvPr>
        </p:nvSpPr>
        <p:spPr>
          <a:xfrm>
            <a:off x="2404343" y="1974963"/>
            <a:ext cx="19488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54" name="Google Shape;3054;p28"/>
          <p:cNvSpPr txBox="1">
            <a:spLocks noGrp="1"/>
          </p:cNvSpPr>
          <p:nvPr>
            <p:ph type="subTitle" idx="2"/>
          </p:nvPr>
        </p:nvSpPr>
        <p:spPr>
          <a:xfrm>
            <a:off x="5594086" y="1974963"/>
            <a:ext cx="19488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55" name="Google Shape;3055;p28"/>
          <p:cNvSpPr txBox="1">
            <a:spLocks noGrp="1"/>
          </p:cNvSpPr>
          <p:nvPr>
            <p:ph type="subTitle" idx="3"/>
          </p:nvPr>
        </p:nvSpPr>
        <p:spPr>
          <a:xfrm>
            <a:off x="2404259" y="3399717"/>
            <a:ext cx="19488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56" name="Google Shape;3056;p28"/>
          <p:cNvSpPr txBox="1">
            <a:spLocks noGrp="1"/>
          </p:cNvSpPr>
          <p:nvPr>
            <p:ph type="subTitle" idx="4"/>
          </p:nvPr>
        </p:nvSpPr>
        <p:spPr>
          <a:xfrm>
            <a:off x="5593969" y="3399717"/>
            <a:ext cx="19488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57" name="Google Shape;3057;p28"/>
          <p:cNvSpPr txBox="1">
            <a:spLocks noGrp="1"/>
          </p:cNvSpPr>
          <p:nvPr>
            <p:ph type="subTitle" idx="5"/>
          </p:nvPr>
        </p:nvSpPr>
        <p:spPr>
          <a:xfrm>
            <a:off x="2404213" y="1531250"/>
            <a:ext cx="1948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8" name="Google Shape;3058;p28"/>
          <p:cNvSpPr txBox="1">
            <a:spLocks noGrp="1"/>
          </p:cNvSpPr>
          <p:nvPr>
            <p:ph type="subTitle" idx="6"/>
          </p:nvPr>
        </p:nvSpPr>
        <p:spPr>
          <a:xfrm>
            <a:off x="5593896" y="1531250"/>
            <a:ext cx="1948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9" name="Google Shape;3059;p28"/>
          <p:cNvSpPr txBox="1">
            <a:spLocks noGrp="1"/>
          </p:cNvSpPr>
          <p:nvPr>
            <p:ph type="subTitle" idx="7"/>
          </p:nvPr>
        </p:nvSpPr>
        <p:spPr>
          <a:xfrm>
            <a:off x="2404213" y="2942953"/>
            <a:ext cx="1948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0" name="Google Shape;3060;p28"/>
          <p:cNvSpPr txBox="1">
            <a:spLocks noGrp="1"/>
          </p:cNvSpPr>
          <p:nvPr>
            <p:ph type="subTitle" idx="8"/>
          </p:nvPr>
        </p:nvSpPr>
        <p:spPr>
          <a:xfrm>
            <a:off x="5593896" y="2942953"/>
            <a:ext cx="1948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061" name="Google Shape;3061;p28"/>
          <p:cNvGrpSpPr/>
          <p:nvPr/>
        </p:nvGrpSpPr>
        <p:grpSpPr>
          <a:xfrm>
            <a:off x="0" y="4648699"/>
            <a:ext cx="9143981" cy="494801"/>
            <a:chOff x="0" y="4648699"/>
            <a:chExt cx="9143981" cy="494801"/>
          </a:xfrm>
        </p:grpSpPr>
        <p:sp>
          <p:nvSpPr>
            <p:cNvPr id="3062" name="Google Shape;3062;p28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8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8"/>
            <p:cNvSpPr/>
            <p:nvPr/>
          </p:nvSpPr>
          <p:spPr>
            <a:xfrm>
              <a:off x="1920301" y="5071842"/>
              <a:ext cx="652280" cy="71658"/>
            </a:xfrm>
            <a:custGeom>
              <a:avLst/>
              <a:gdLst/>
              <a:ahLst/>
              <a:cxnLst/>
              <a:rect l="l" t="t" r="r" b="b"/>
              <a:pathLst>
                <a:path w="5664" h="686" extrusionOk="0">
                  <a:moveTo>
                    <a:pt x="153" y="1"/>
                  </a:moveTo>
                  <a:lnTo>
                    <a:pt x="0" y="686"/>
                  </a:lnTo>
                  <a:lnTo>
                    <a:pt x="5663" y="686"/>
                  </a:lnTo>
                  <a:lnTo>
                    <a:pt x="55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8"/>
            <p:cNvSpPr/>
            <p:nvPr/>
          </p:nvSpPr>
          <p:spPr>
            <a:xfrm>
              <a:off x="1954619" y="4945347"/>
              <a:ext cx="583528" cy="58078"/>
            </a:xfrm>
            <a:custGeom>
              <a:avLst/>
              <a:gdLst/>
              <a:ahLst/>
              <a:cxnLst/>
              <a:rect l="l" t="t" r="r" b="b"/>
              <a:pathLst>
                <a:path w="5067" h="556" extrusionOk="0">
                  <a:moveTo>
                    <a:pt x="123" y="0"/>
                  </a:moveTo>
                  <a:lnTo>
                    <a:pt x="1" y="556"/>
                  </a:lnTo>
                  <a:lnTo>
                    <a:pt x="5066" y="556"/>
                  </a:lnTo>
                  <a:lnTo>
                    <a:pt x="49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8"/>
            <p:cNvSpPr/>
            <p:nvPr/>
          </p:nvSpPr>
          <p:spPr>
            <a:xfrm>
              <a:off x="1982373" y="4842459"/>
              <a:ext cx="527444" cy="47319"/>
            </a:xfrm>
            <a:custGeom>
              <a:avLst/>
              <a:gdLst/>
              <a:ahLst/>
              <a:cxnLst/>
              <a:rect l="l" t="t" r="r" b="b"/>
              <a:pathLst>
                <a:path w="4580" h="453" extrusionOk="0">
                  <a:moveTo>
                    <a:pt x="105" y="0"/>
                  </a:moveTo>
                  <a:lnTo>
                    <a:pt x="1" y="453"/>
                  </a:lnTo>
                  <a:lnTo>
                    <a:pt x="4580" y="453"/>
                  </a:lnTo>
                  <a:lnTo>
                    <a:pt x="44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8"/>
            <p:cNvSpPr/>
            <p:nvPr/>
          </p:nvSpPr>
          <p:spPr>
            <a:xfrm>
              <a:off x="2005405" y="4756387"/>
              <a:ext cx="481610" cy="40112"/>
            </a:xfrm>
            <a:custGeom>
              <a:avLst/>
              <a:gdLst/>
              <a:ahLst/>
              <a:cxnLst/>
              <a:rect l="l" t="t" r="r" b="b"/>
              <a:pathLst>
                <a:path w="4182" h="384" extrusionOk="0">
                  <a:moveTo>
                    <a:pt x="89" y="0"/>
                  </a:moveTo>
                  <a:lnTo>
                    <a:pt x="0" y="384"/>
                  </a:lnTo>
                  <a:lnTo>
                    <a:pt x="4181" y="384"/>
                  </a:lnTo>
                  <a:lnTo>
                    <a:pt x="40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8"/>
            <p:cNvSpPr/>
            <p:nvPr/>
          </p:nvSpPr>
          <p:spPr>
            <a:xfrm>
              <a:off x="2024752" y="4684000"/>
              <a:ext cx="442685" cy="33635"/>
            </a:xfrm>
            <a:custGeom>
              <a:avLst/>
              <a:gdLst/>
              <a:ahLst/>
              <a:cxnLst/>
              <a:rect l="l" t="t" r="r" b="b"/>
              <a:pathLst>
                <a:path w="3844" h="322" extrusionOk="0">
                  <a:moveTo>
                    <a:pt x="73" y="0"/>
                  </a:moveTo>
                  <a:lnTo>
                    <a:pt x="1" y="322"/>
                  </a:lnTo>
                  <a:lnTo>
                    <a:pt x="3844" y="322"/>
                  </a:lnTo>
                  <a:lnTo>
                    <a:pt x="37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9" name="Google Shape;3069;p28"/>
            <p:cNvGrpSpPr/>
            <p:nvPr/>
          </p:nvGrpSpPr>
          <p:grpSpPr>
            <a:xfrm>
              <a:off x="37553" y="4848410"/>
              <a:ext cx="9104869" cy="16152"/>
              <a:chOff x="37553" y="4958838"/>
              <a:chExt cx="9104869" cy="16152"/>
            </a:xfrm>
          </p:grpSpPr>
          <p:sp>
            <p:nvSpPr>
              <p:cNvPr id="3070" name="Google Shape;3070;p28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28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28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28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28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28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28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28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28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28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28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28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28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28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28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28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28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28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28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28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28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28"/>
              <p:cNvSpPr/>
              <p:nvPr/>
            </p:nvSpPr>
            <p:spPr>
              <a:xfrm>
                <a:off x="2296291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28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28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28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95" name="Google Shape;3095;p28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3096" name="Google Shape;3096;p28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7" name="Google Shape;3097;p28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8" name="Google Shape;3098;p28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9" name="Google Shape;3099;p28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0" name="Google Shape;3100;p28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1" name="Google Shape;3101;p28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2" name="Google Shape;3102;p28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3" name="Google Shape;3103;p28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4" name="Google Shape;3104;p28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5" name="Google Shape;3105;p28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6" name="Google Shape;3106;p28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7" name="Google Shape;3107;p28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8" name="Google Shape;3108;p28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9" name="Google Shape;3109;p28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0" name="Google Shape;3110;p28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1" name="Google Shape;3111;p28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2" name="Google Shape;3112;p28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3" name="Google Shape;3113;p28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4" name="Google Shape;3114;p28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5" name="Google Shape;3115;p28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6" name="Google Shape;3116;p28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17" name="Google Shape;3117;p28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3118" name="Google Shape;3118;p28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9" name="Google Shape;3119;p28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0" name="Google Shape;3120;p28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1" name="Google Shape;3121;p28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2" name="Google Shape;3122;p28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3" name="Google Shape;3123;p28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4" name="Google Shape;3124;p28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5" name="Google Shape;3125;p28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6" name="Google Shape;3126;p28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7" name="Google Shape;3127;p28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8" name="Google Shape;3128;p28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9" name="Google Shape;3129;p28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0" name="Google Shape;3130;p28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1" name="Google Shape;3131;p28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2" name="Google Shape;3132;p28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3" name="Google Shape;3133;p28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4" name="Google Shape;3134;p28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5" name="Google Shape;3135;p28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6" name="Google Shape;3136;p28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7" name="Google Shape;3137;p28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8" name="Google Shape;3138;p28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39" name="Google Shape;3139;p28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3140" name="Google Shape;3140;p28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1" name="Google Shape;3141;p28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2" name="Google Shape;3142;p28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3" name="Google Shape;3143;p28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4" name="Google Shape;3144;p28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5" name="Google Shape;3145;p28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6" name="Google Shape;3146;p28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7" name="Google Shape;3147;p28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8" name="Google Shape;3148;p28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9" name="Google Shape;3149;p28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0" name="Google Shape;3150;p28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1" name="Google Shape;3151;p28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2" name="Google Shape;3152;p28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3" name="Google Shape;3153;p28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4" name="Google Shape;3154;p28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5" name="Google Shape;3155;p28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6" name="Google Shape;3156;p28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7" name="Google Shape;3157;p28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8" name="Google Shape;3158;p28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9" name="Google Shape;3159;p28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0" name="Google Shape;3160;p28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61" name="Google Shape;3161;p28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28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3" name="Google Shape;3163;p28"/>
          <p:cNvGrpSpPr/>
          <p:nvPr/>
        </p:nvGrpSpPr>
        <p:grpSpPr>
          <a:xfrm rot="5400000">
            <a:off x="-970390" y="948993"/>
            <a:ext cx="2533799" cy="593028"/>
            <a:chOff x="4082343" y="3678604"/>
            <a:chExt cx="2251465" cy="526949"/>
          </a:xfrm>
        </p:grpSpPr>
        <p:sp>
          <p:nvSpPr>
            <p:cNvPr id="3164" name="Google Shape;3164;p28"/>
            <p:cNvSpPr/>
            <p:nvPr/>
          </p:nvSpPr>
          <p:spPr>
            <a:xfrm>
              <a:off x="4082343" y="3678604"/>
              <a:ext cx="2251465" cy="526949"/>
            </a:xfrm>
            <a:custGeom>
              <a:avLst/>
              <a:gdLst/>
              <a:ahLst/>
              <a:cxnLst/>
              <a:rect l="l" t="t" r="r" b="b"/>
              <a:pathLst>
                <a:path w="23350" h="5465" extrusionOk="0">
                  <a:moveTo>
                    <a:pt x="1" y="0"/>
                  </a:moveTo>
                  <a:lnTo>
                    <a:pt x="1" y="4146"/>
                  </a:lnTo>
                  <a:lnTo>
                    <a:pt x="17885" y="4146"/>
                  </a:lnTo>
                  <a:cubicBezTo>
                    <a:pt x="18613" y="4146"/>
                    <a:pt x="19203" y="4740"/>
                    <a:pt x="19203" y="5465"/>
                  </a:cubicBezTo>
                  <a:lnTo>
                    <a:pt x="23349" y="5465"/>
                  </a:lnTo>
                  <a:cubicBezTo>
                    <a:pt x="23349" y="2453"/>
                    <a:pt x="20900" y="0"/>
                    <a:pt x="17885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8"/>
            <p:cNvSpPr/>
            <p:nvPr/>
          </p:nvSpPr>
          <p:spPr>
            <a:xfrm>
              <a:off x="6098995" y="4070557"/>
              <a:ext cx="34037" cy="63253"/>
            </a:xfrm>
            <a:custGeom>
              <a:avLst/>
              <a:gdLst/>
              <a:ahLst/>
              <a:cxnLst/>
              <a:rect l="l" t="t" r="r" b="b"/>
              <a:pathLst>
                <a:path w="353" h="656" extrusionOk="0">
                  <a:moveTo>
                    <a:pt x="146" y="1"/>
                  </a:moveTo>
                  <a:lnTo>
                    <a:pt x="1" y="66"/>
                  </a:lnTo>
                  <a:cubicBezTo>
                    <a:pt x="85" y="254"/>
                    <a:pt x="151" y="453"/>
                    <a:pt x="197" y="656"/>
                  </a:cubicBezTo>
                  <a:lnTo>
                    <a:pt x="353" y="618"/>
                  </a:lnTo>
                  <a:cubicBezTo>
                    <a:pt x="303" y="407"/>
                    <a:pt x="234" y="200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8"/>
            <p:cNvSpPr/>
            <p:nvPr/>
          </p:nvSpPr>
          <p:spPr>
            <a:xfrm>
              <a:off x="6031404" y="3967483"/>
              <a:ext cx="51104" cy="56986"/>
            </a:xfrm>
            <a:custGeom>
              <a:avLst/>
              <a:gdLst/>
              <a:ahLst/>
              <a:cxnLst/>
              <a:rect l="l" t="t" r="r" b="b"/>
              <a:pathLst>
                <a:path w="530" h="591" extrusionOk="0">
                  <a:moveTo>
                    <a:pt x="111" y="0"/>
                  </a:moveTo>
                  <a:lnTo>
                    <a:pt x="1" y="115"/>
                  </a:lnTo>
                  <a:cubicBezTo>
                    <a:pt x="146" y="262"/>
                    <a:pt x="281" y="418"/>
                    <a:pt x="399" y="591"/>
                  </a:cubicBezTo>
                  <a:lnTo>
                    <a:pt x="530" y="499"/>
                  </a:lnTo>
                  <a:cubicBezTo>
                    <a:pt x="407" y="322"/>
                    <a:pt x="265" y="15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8"/>
            <p:cNvSpPr/>
            <p:nvPr/>
          </p:nvSpPr>
          <p:spPr>
            <a:xfrm>
              <a:off x="5932090" y="3897673"/>
              <a:ext cx="61325" cy="42908"/>
            </a:xfrm>
            <a:custGeom>
              <a:avLst/>
              <a:gdLst/>
              <a:ahLst/>
              <a:cxnLst/>
              <a:rect l="l" t="t" r="r" b="b"/>
              <a:pathLst>
                <a:path w="636" h="445" extrusionOk="0">
                  <a:moveTo>
                    <a:pt x="65" y="1"/>
                  </a:moveTo>
                  <a:lnTo>
                    <a:pt x="0" y="146"/>
                  </a:lnTo>
                  <a:cubicBezTo>
                    <a:pt x="191" y="227"/>
                    <a:pt x="375" y="326"/>
                    <a:pt x="548" y="445"/>
                  </a:cubicBezTo>
                  <a:lnTo>
                    <a:pt x="635" y="311"/>
                  </a:lnTo>
                  <a:cubicBezTo>
                    <a:pt x="456" y="188"/>
                    <a:pt x="264" y="84"/>
                    <a:pt x="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8"/>
            <p:cNvSpPr/>
            <p:nvPr/>
          </p:nvSpPr>
          <p:spPr>
            <a:xfrm>
              <a:off x="5815613" y="3871061"/>
              <a:ext cx="62964" cy="22659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4" y="1"/>
                  </a:moveTo>
                  <a:lnTo>
                    <a:pt x="0" y="158"/>
                  </a:lnTo>
                  <a:cubicBezTo>
                    <a:pt x="207" y="165"/>
                    <a:pt x="414" y="188"/>
                    <a:pt x="618" y="234"/>
                  </a:cubicBezTo>
                  <a:lnTo>
                    <a:pt x="653" y="77"/>
                  </a:lnTo>
                  <a:cubicBezTo>
                    <a:pt x="437" y="31"/>
                    <a:pt x="223" y="4"/>
                    <a:pt x="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8"/>
            <p:cNvSpPr/>
            <p:nvPr/>
          </p:nvSpPr>
          <p:spPr>
            <a:xfrm>
              <a:off x="5692580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8"/>
            <p:cNvSpPr/>
            <p:nvPr/>
          </p:nvSpPr>
          <p:spPr>
            <a:xfrm>
              <a:off x="5569546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8"/>
            <p:cNvSpPr/>
            <p:nvPr/>
          </p:nvSpPr>
          <p:spPr>
            <a:xfrm>
              <a:off x="5446512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8"/>
            <p:cNvSpPr/>
            <p:nvPr/>
          </p:nvSpPr>
          <p:spPr>
            <a:xfrm>
              <a:off x="5323479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8"/>
            <p:cNvSpPr/>
            <p:nvPr/>
          </p:nvSpPr>
          <p:spPr>
            <a:xfrm>
              <a:off x="5200445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8"/>
            <p:cNvSpPr/>
            <p:nvPr/>
          </p:nvSpPr>
          <p:spPr>
            <a:xfrm>
              <a:off x="5077411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8"/>
            <p:cNvSpPr/>
            <p:nvPr/>
          </p:nvSpPr>
          <p:spPr>
            <a:xfrm>
              <a:off x="4954378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8"/>
            <p:cNvSpPr/>
            <p:nvPr/>
          </p:nvSpPr>
          <p:spPr>
            <a:xfrm>
              <a:off x="4830959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8"/>
            <p:cNvSpPr/>
            <p:nvPr/>
          </p:nvSpPr>
          <p:spPr>
            <a:xfrm>
              <a:off x="4708021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8"/>
            <p:cNvSpPr/>
            <p:nvPr/>
          </p:nvSpPr>
          <p:spPr>
            <a:xfrm>
              <a:off x="45848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8"/>
            <p:cNvSpPr/>
            <p:nvPr/>
          </p:nvSpPr>
          <p:spPr>
            <a:xfrm>
              <a:off x="4461954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8"/>
            <p:cNvSpPr/>
            <p:nvPr/>
          </p:nvSpPr>
          <p:spPr>
            <a:xfrm>
              <a:off x="4338824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8"/>
            <p:cNvSpPr/>
            <p:nvPr/>
          </p:nvSpPr>
          <p:spPr>
            <a:xfrm>
              <a:off x="42157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8"/>
            <p:cNvSpPr/>
            <p:nvPr/>
          </p:nvSpPr>
          <p:spPr>
            <a:xfrm>
              <a:off x="4132290" y="3870772"/>
              <a:ext cx="22274" cy="15620"/>
            </a:xfrm>
            <a:custGeom>
              <a:avLst/>
              <a:gdLst/>
              <a:ahLst/>
              <a:cxnLst/>
              <a:rect l="l" t="t" r="r" b="b"/>
              <a:pathLst>
                <a:path w="23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231" y="16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3" name="Google Shape;3183;p28"/>
          <p:cNvGrpSpPr/>
          <p:nvPr/>
        </p:nvGrpSpPr>
        <p:grpSpPr>
          <a:xfrm flipH="1">
            <a:off x="8424003" y="-160005"/>
            <a:ext cx="2244135" cy="1945438"/>
            <a:chOff x="-1189075" y="1978163"/>
            <a:chExt cx="2079250" cy="1802500"/>
          </a:xfrm>
        </p:grpSpPr>
        <p:sp>
          <p:nvSpPr>
            <p:cNvPr id="3184" name="Google Shape;3184;p28"/>
            <p:cNvSpPr/>
            <p:nvPr/>
          </p:nvSpPr>
          <p:spPr>
            <a:xfrm>
              <a:off x="-1189075" y="1978163"/>
              <a:ext cx="2079250" cy="1802500"/>
            </a:xfrm>
            <a:custGeom>
              <a:avLst/>
              <a:gdLst/>
              <a:ahLst/>
              <a:cxnLst/>
              <a:rect l="l" t="t" r="r" b="b"/>
              <a:pathLst>
                <a:path w="83170" h="72100" extrusionOk="0">
                  <a:moveTo>
                    <a:pt x="66287" y="0"/>
                  </a:moveTo>
                  <a:lnTo>
                    <a:pt x="66287" y="48908"/>
                  </a:lnTo>
                  <a:lnTo>
                    <a:pt x="66211" y="49080"/>
                  </a:lnTo>
                  <a:lnTo>
                    <a:pt x="66287" y="49386"/>
                  </a:lnTo>
                  <a:cubicBezTo>
                    <a:pt x="66287" y="50265"/>
                    <a:pt x="66058" y="52579"/>
                    <a:pt x="64777" y="53860"/>
                  </a:cubicBezTo>
                  <a:cubicBezTo>
                    <a:pt x="63898" y="54739"/>
                    <a:pt x="62311" y="55217"/>
                    <a:pt x="59997" y="55217"/>
                  </a:cubicBezTo>
                  <a:lnTo>
                    <a:pt x="0" y="55217"/>
                  </a:lnTo>
                  <a:lnTo>
                    <a:pt x="0" y="72100"/>
                  </a:lnTo>
                  <a:lnTo>
                    <a:pt x="59997" y="72100"/>
                  </a:lnTo>
                  <a:cubicBezTo>
                    <a:pt x="68926" y="72100"/>
                    <a:pt x="74260" y="68429"/>
                    <a:pt x="77128" y="65331"/>
                  </a:cubicBezTo>
                  <a:cubicBezTo>
                    <a:pt x="83093" y="59041"/>
                    <a:pt x="83170" y="50743"/>
                    <a:pt x="83170" y="48755"/>
                  </a:cubicBezTo>
                  <a:lnTo>
                    <a:pt x="8317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8"/>
            <p:cNvSpPr/>
            <p:nvPr/>
          </p:nvSpPr>
          <p:spPr>
            <a:xfrm>
              <a:off x="-1095400" y="2085688"/>
              <a:ext cx="1782450" cy="1503775"/>
            </a:xfrm>
            <a:custGeom>
              <a:avLst/>
              <a:gdLst/>
              <a:ahLst/>
              <a:cxnLst/>
              <a:rect l="l" t="t" r="r" b="b"/>
              <a:pathLst>
                <a:path w="71298" h="60151" extrusionOk="0">
                  <a:moveTo>
                    <a:pt x="70666" y="1"/>
                  </a:moveTo>
                  <a:lnTo>
                    <a:pt x="70666" y="2544"/>
                  </a:lnTo>
                  <a:lnTo>
                    <a:pt x="71297" y="2544"/>
                  </a:lnTo>
                  <a:lnTo>
                    <a:pt x="71297" y="1"/>
                  </a:lnTo>
                  <a:close/>
                  <a:moveTo>
                    <a:pt x="70666" y="5106"/>
                  </a:moveTo>
                  <a:lnTo>
                    <a:pt x="70666" y="7649"/>
                  </a:lnTo>
                  <a:lnTo>
                    <a:pt x="71297" y="7649"/>
                  </a:lnTo>
                  <a:lnTo>
                    <a:pt x="71297" y="5106"/>
                  </a:lnTo>
                  <a:close/>
                  <a:moveTo>
                    <a:pt x="70666" y="10192"/>
                  </a:moveTo>
                  <a:lnTo>
                    <a:pt x="70666" y="12754"/>
                  </a:lnTo>
                  <a:lnTo>
                    <a:pt x="71297" y="12754"/>
                  </a:lnTo>
                  <a:lnTo>
                    <a:pt x="71297" y="10192"/>
                  </a:lnTo>
                  <a:close/>
                  <a:moveTo>
                    <a:pt x="70666" y="15297"/>
                  </a:moveTo>
                  <a:lnTo>
                    <a:pt x="70666" y="17839"/>
                  </a:lnTo>
                  <a:lnTo>
                    <a:pt x="71297" y="17839"/>
                  </a:lnTo>
                  <a:lnTo>
                    <a:pt x="71297" y="15297"/>
                  </a:lnTo>
                  <a:close/>
                  <a:moveTo>
                    <a:pt x="70666" y="20401"/>
                  </a:moveTo>
                  <a:lnTo>
                    <a:pt x="70666" y="22944"/>
                  </a:lnTo>
                  <a:lnTo>
                    <a:pt x="71297" y="22944"/>
                  </a:lnTo>
                  <a:lnTo>
                    <a:pt x="71297" y="20401"/>
                  </a:lnTo>
                  <a:close/>
                  <a:moveTo>
                    <a:pt x="70666" y="25487"/>
                  </a:moveTo>
                  <a:lnTo>
                    <a:pt x="70666" y="28049"/>
                  </a:lnTo>
                  <a:lnTo>
                    <a:pt x="71297" y="28049"/>
                  </a:lnTo>
                  <a:lnTo>
                    <a:pt x="71297" y="25487"/>
                  </a:lnTo>
                  <a:close/>
                  <a:moveTo>
                    <a:pt x="70666" y="30592"/>
                  </a:moveTo>
                  <a:lnTo>
                    <a:pt x="70666" y="33135"/>
                  </a:lnTo>
                  <a:lnTo>
                    <a:pt x="71297" y="33135"/>
                  </a:lnTo>
                  <a:lnTo>
                    <a:pt x="71297" y="30592"/>
                  </a:lnTo>
                  <a:close/>
                  <a:moveTo>
                    <a:pt x="70666" y="35697"/>
                  </a:moveTo>
                  <a:lnTo>
                    <a:pt x="70666" y="38240"/>
                  </a:lnTo>
                  <a:lnTo>
                    <a:pt x="71297" y="38240"/>
                  </a:lnTo>
                  <a:lnTo>
                    <a:pt x="71297" y="35697"/>
                  </a:lnTo>
                  <a:close/>
                  <a:moveTo>
                    <a:pt x="70666" y="40783"/>
                  </a:moveTo>
                  <a:lnTo>
                    <a:pt x="70666" y="43345"/>
                  </a:lnTo>
                  <a:lnTo>
                    <a:pt x="71297" y="43345"/>
                  </a:lnTo>
                  <a:lnTo>
                    <a:pt x="71297" y="40783"/>
                  </a:lnTo>
                  <a:close/>
                  <a:moveTo>
                    <a:pt x="70666" y="45888"/>
                  </a:moveTo>
                  <a:cubicBezTo>
                    <a:pt x="70590" y="46442"/>
                    <a:pt x="70590" y="47322"/>
                    <a:pt x="70341" y="48354"/>
                  </a:cubicBezTo>
                  <a:lnTo>
                    <a:pt x="70991" y="48526"/>
                  </a:lnTo>
                  <a:cubicBezTo>
                    <a:pt x="71221" y="47398"/>
                    <a:pt x="71221" y="46519"/>
                    <a:pt x="71297" y="45888"/>
                  </a:cubicBezTo>
                  <a:close/>
                  <a:moveTo>
                    <a:pt x="69787" y="50821"/>
                  </a:moveTo>
                  <a:cubicBezTo>
                    <a:pt x="69481" y="51624"/>
                    <a:pt x="69156" y="52427"/>
                    <a:pt x="68754" y="53058"/>
                  </a:cubicBezTo>
                  <a:lnTo>
                    <a:pt x="69309" y="53383"/>
                  </a:lnTo>
                  <a:cubicBezTo>
                    <a:pt x="69710" y="52656"/>
                    <a:pt x="70112" y="51872"/>
                    <a:pt x="70341" y="50993"/>
                  </a:cubicBezTo>
                  <a:lnTo>
                    <a:pt x="69787" y="50821"/>
                  </a:lnTo>
                  <a:close/>
                  <a:moveTo>
                    <a:pt x="67397" y="55122"/>
                  </a:moveTo>
                  <a:cubicBezTo>
                    <a:pt x="66842" y="55773"/>
                    <a:pt x="66211" y="56327"/>
                    <a:pt x="65561" y="56805"/>
                  </a:cubicBezTo>
                  <a:lnTo>
                    <a:pt x="65963" y="57359"/>
                  </a:lnTo>
                  <a:cubicBezTo>
                    <a:pt x="66689" y="56805"/>
                    <a:pt x="67320" y="56251"/>
                    <a:pt x="67875" y="55524"/>
                  </a:cubicBezTo>
                  <a:lnTo>
                    <a:pt x="67397" y="55122"/>
                  </a:lnTo>
                  <a:close/>
                  <a:moveTo>
                    <a:pt x="63420" y="58086"/>
                  </a:moveTo>
                  <a:cubicBezTo>
                    <a:pt x="62693" y="58392"/>
                    <a:pt x="61910" y="58717"/>
                    <a:pt x="61107" y="58946"/>
                  </a:cubicBezTo>
                  <a:lnTo>
                    <a:pt x="61259" y="59520"/>
                  </a:lnTo>
                  <a:cubicBezTo>
                    <a:pt x="62139" y="59348"/>
                    <a:pt x="62942" y="59042"/>
                    <a:pt x="63745" y="58640"/>
                  </a:cubicBezTo>
                  <a:lnTo>
                    <a:pt x="63420" y="58086"/>
                  </a:lnTo>
                  <a:close/>
                  <a:moveTo>
                    <a:pt x="1" y="59520"/>
                  </a:moveTo>
                  <a:lnTo>
                    <a:pt x="1" y="60151"/>
                  </a:lnTo>
                  <a:lnTo>
                    <a:pt x="2563" y="60151"/>
                  </a:lnTo>
                  <a:lnTo>
                    <a:pt x="2563" y="59520"/>
                  </a:lnTo>
                  <a:close/>
                  <a:moveTo>
                    <a:pt x="5106" y="59520"/>
                  </a:moveTo>
                  <a:lnTo>
                    <a:pt x="5106" y="60151"/>
                  </a:lnTo>
                  <a:lnTo>
                    <a:pt x="7648" y="60151"/>
                  </a:lnTo>
                  <a:lnTo>
                    <a:pt x="7648" y="59520"/>
                  </a:lnTo>
                  <a:close/>
                  <a:moveTo>
                    <a:pt x="10210" y="59520"/>
                  </a:moveTo>
                  <a:lnTo>
                    <a:pt x="10210" y="60151"/>
                  </a:lnTo>
                  <a:lnTo>
                    <a:pt x="12753" y="60151"/>
                  </a:lnTo>
                  <a:lnTo>
                    <a:pt x="12753" y="59520"/>
                  </a:lnTo>
                  <a:close/>
                  <a:moveTo>
                    <a:pt x="15296" y="59520"/>
                  </a:moveTo>
                  <a:lnTo>
                    <a:pt x="15296" y="60151"/>
                  </a:lnTo>
                  <a:lnTo>
                    <a:pt x="17858" y="60151"/>
                  </a:lnTo>
                  <a:lnTo>
                    <a:pt x="17858" y="59520"/>
                  </a:lnTo>
                  <a:close/>
                  <a:moveTo>
                    <a:pt x="20401" y="59520"/>
                  </a:moveTo>
                  <a:lnTo>
                    <a:pt x="20401" y="60151"/>
                  </a:lnTo>
                  <a:lnTo>
                    <a:pt x="22944" y="60151"/>
                  </a:lnTo>
                  <a:lnTo>
                    <a:pt x="22944" y="59520"/>
                  </a:lnTo>
                  <a:close/>
                  <a:moveTo>
                    <a:pt x="25506" y="59520"/>
                  </a:moveTo>
                  <a:lnTo>
                    <a:pt x="25506" y="60151"/>
                  </a:lnTo>
                  <a:lnTo>
                    <a:pt x="28049" y="60151"/>
                  </a:lnTo>
                  <a:lnTo>
                    <a:pt x="28049" y="59520"/>
                  </a:lnTo>
                  <a:close/>
                  <a:moveTo>
                    <a:pt x="30592" y="59520"/>
                  </a:moveTo>
                  <a:lnTo>
                    <a:pt x="30592" y="60151"/>
                  </a:lnTo>
                  <a:lnTo>
                    <a:pt x="33154" y="60151"/>
                  </a:lnTo>
                  <a:lnTo>
                    <a:pt x="33154" y="59520"/>
                  </a:lnTo>
                  <a:close/>
                  <a:moveTo>
                    <a:pt x="35697" y="59520"/>
                  </a:moveTo>
                  <a:lnTo>
                    <a:pt x="35697" y="60151"/>
                  </a:lnTo>
                  <a:lnTo>
                    <a:pt x="38316" y="60151"/>
                  </a:lnTo>
                  <a:lnTo>
                    <a:pt x="38316" y="59520"/>
                  </a:lnTo>
                  <a:close/>
                  <a:moveTo>
                    <a:pt x="40878" y="59520"/>
                  </a:moveTo>
                  <a:lnTo>
                    <a:pt x="40878" y="60151"/>
                  </a:lnTo>
                  <a:lnTo>
                    <a:pt x="43421" y="60151"/>
                  </a:lnTo>
                  <a:lnTo>
                    <a:pt x="43421" y="59520"/>
                  </a:lnTo>
                  <a:close/>
                  <a:moveTo>
                    <a:pt x="45964" y="59520"/>
                  </a:moveTo>
                  <a:lnTo>
                    <a:pt x="45964" y="60151"/>
                  </a:lnTo>
                  <a:lnTo>
                    <a:pt x="48526" y="60151"/>
                  </a:lnTo>
                  <a:lnTo>
                    <a:pt x="48526" y="59520"/>
                  </a:lnTo>
                  <a:close/>
                  <a:moveTo>
                    <a:pt x="51069" y="59520"/>
                  </a:moveTo>
                  <a:lnTo>
                    <a:pt x="51069" y="60151"/>
                  </a:lnTo>
                  <a:lnTo>
                    <a:pt x="53612" y="60151"/>
                  </a:lnTo>
                  <a:lnTo>
                    <a:pt x="53612" y="59520"/>
                  </a:lnTo>
                  <a:close/>
                  <a:moveTo>
                    <a:pt x="58640" y="59348"/>
                  </a:moveTo>
                  <a:cubicBezTo>
                    <a:pt x="57914" y="59424"/>
                    <a:pt x="57130" y="59520"/>
                    <a:pt x="56250" y="59520"/>
                  </a:cubicBezTo>
                  <a:lnTo>
                    <a:pt x="56174" y="59520"/>
                  </a:lnTo>
                  <a:lnTo>
                    <a:pt x="56174" y="60151"/>
                  </a:lnTo>
                  <a:lnTo>
                    <a:pt x="56250" y="60151"/>
                  </a:lnTo>
                  <a:cubicBezTo>
                    <a:pt x="57130" y="60151"/>
                    <a:pt x="57914" y="60074"/>
                    <a:pt x="58717" y="59998"/>
                  </a:cubicBezTo>
                  <a:lnTo>
                    <a:pt x="58640" y="593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dk2"/>
        </a:solidFill>
        <a:effectLst/>
      </p:bgPr>
    </p:bg>
    <p:spTree>
      <p:nvGrpSpPr>
        <p:cNvPr id="1" name="Shape 3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4" name="Google Shape;3664;p33"/>
          <p:cNvGrpSpPr/>
          <p:nvPr/>
        </p:nvGrpSpPr>
        <p:grpSpPr>
          <a:xfrm>
            <a:off x="0" y="4648699"/>
            <a:ext cx="9143981" cy="494800"/>
            <a:chOff x="0" y="4648699"/>
            <a:chExt cx="9143981" cy="494800"/>
          </a:xfrm>
        </p:grpSpPr>
        <p:sp>
          <p:nvSpPr>
            <p:cNvPr id="3665" name="Google Shape;3665;p33"/>
            <p:cNvSpPr/>
            <p:nvPr/>
          </p:nvSpPr>
          <p:spPr>
            <a:xfrm>
              <a:off x="0" y="4684002"/>
              <a:ext cx="9143981" cy="459498"/>
            </a:xfrm>
            <a:custGeom>
              <a:avLst/>
              <a:gdLst/>
              <a:ahLst/>
              <a:cxnLst/>
              <a:rect l="l" t="t" r="r" b="b"/>
              <a:pathLst>
                <a:path w="56641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640" y="4399"/>
                  </a:lnTo>
                  <a:lnTo>
                    <a:pt x="56640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3"/>
            <p:cNvSpPr/>
            <p:nvPr/>
          </p:nvSpPr>
          <p:spPr>
            <a:xfrm>
              <a:off x="0" y="4648699"/>
              <a:ext cx="9143981" cy="35410"/>
            </a:xfrm>
            <a:custGeom>
              <a:avLst/>
              <a:gdLst/>
              <a:ahLst/>
              <a:cxnLst/>
              <a:rect l="l" t="t" r="r" b="b"/>
              <a:pathLst>
                <a:path w="56641" h="339" extrusionOk="0">
                  <a:moveTo>
                    <a:pt x="1" y="1"/>
                  </a:moveTo>
                  <a:lnTo>
                    <a:pt x="1" y="338"/>
                  </a:lnTo>
                  <a:lnTo>
                    <a:pt x="56640" y="338"/>
                  </a:lnTo>
                  <a:lnTo>
                    <a:pt x="566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7" name="Google Shape;3667;p33"/>
            <p:cNvGrpSpPr/>
            <p:nvPr/>
          </p:nvGrpSpPr>
          <p:grpSpPr>
            <a:xfrm>
              <a:off x="37553" y="4771963"/>
              <a:ext cx="9104869" cy="16152"/>
              <a:chOff x="37553" y="4958838"/>
              <a:chExt cx="9104869" cy="16152"/>
            </a:xfrm>
          </p:grpSpPr>
          <p:sp>
            <p:nvSpPr>
              <p:cNvPr id="3668" name="Google Shape;3668;p33"/>
              <p:cNvSpPr/>
              <p:nvPr/>
            </p:nvSpPr>
            <p:spPr>
              <a:xfrm>
                <a:off x="375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33"/>
              <p:cNvSpPr/>
              <p:nvPr/>
            </p:nvSpPr>
            <p:spPr>
              <a:xfrm>
                <a:off x="1364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33"/>
              <p:cNvSpPr/>
              <p:nvPr/>
            </p:nvSpPr>
            <p:spPr>
              <a:xfrm>
                <a:off x="2351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33"/>
              <p:cNvSpPr/>
              <p:nvPr/>
            </p:nvSpPr>
            <p:spPr>
              <a:xfrm>
                <a:off x="3338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33"/>
              <p:cNvSpPr/>
              <p:nvPr/>
            </p:nvSpPr>
            <p:spPr>
              <a:xfrm>
                <a:off x="4326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33"/>
              <p:cNvSpPr/>
              <p:nvPr/>
            </p:nvSpPr>
            <p:spPr>
              <a:xfrm>
                <a:off x="5313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33"/>
              <p:cNvSpPr/>
              <p:nvPr/>
            </p:nvSpPr>
            <p:spPr>
              <a:xfrm>
                <a:off x="63021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33"/>
              <p:cNvSpPr/>
              <p:nvPr/>
            </p:nvSpPr>
            <p:spPr>
              <a:xfrm>
                <a:off x="7288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33"/>
              <p:cNvSpPr/>
              <p:nvPr/>
            </p:nvSpPr>
            <p:spPr>
              <a:xfrm>
                <a:off x="827508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33"/>
              <p:cNvSpPr/>
              <p:nvPr/>
            </p:nvSpPr>
            <p:spPr>
              <a:xfrm>
                <a:off x="926419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33"/>
              <p:cNvSpPr/>
              <p:nvPr/>
            </p:nvSpPr>
            <p:spPr>
              <a:xfrm>
                <a:off x="1025092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33"/>
              <p:cNvSpPr/>
              <p:nvPr/>
            </p:nvSpPr>
            <p:spPr>
              <a:xfrm>
                <a:off x="1123907" y="4959056"/>
                <a:ext cx="53169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16" y="23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33"/>
              <p:cNvSpPr/>
              <p:nvPr/>
            </p:nvSpPr>
            <p:spPr>
              <a:xfrm>
                <a:off x="122258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33"/>
              <p:cNvSpPr/>
              <p:nvPr/>
            </p:nvSpPr>
            <p:spPr>
              <a:xfrm>
                <a:off x="1321253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33"/>
              <p:cNvSpPr/>
              <p:nvPr/>
            </p:nvSpPr>
            <p:spPr>
              <a:xfrm>
                <a:off x="1420164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8" y="238"/>
                    </a:lnTo>
                    <a:lnTo>
                      <a:pt x="11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33"/>
              <p:cNvSpPr/>
              <p:nvPr/>
            </p:nvSpPr>
            <p:spPr>
              <a:xfrm>
                <a:off x="151883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33"/>
              <p:cNvSpPr/>
              <p:nvPr/>
            </p:nvSpPr>
            <p:spPr>
              <a:xfrm>
                <a:off x="16174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33"/>
              <p:cNvSpPr/>
              <p:nvPr/>
            </p:nvSpPr>
            <p:spPr>
              <a:xfrm>
                <a:off x="1716326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33"/>
              <p:cNvSpPr/>
              <p:nvPr/>
            </p:nvSpPr>
            <p:spPr>
              <a:xfrm>
                <a:off x="1815046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33"/>
              <p:cNvSpPr/>
              <p:nvPr/>
            </p:nvSpPr>
            <p:spPr>
              <a:xfrm>
                <a:off x="1913862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33"/>
              <p:cNvSpPr/>
              <p:nvPr/>
            </p:nvSpPr>
            <p:spPr>
              <a:xfrm>
                <a:off x="2012535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33"/>
              <p:cNvSpPr/>
              <p:nvPr/>
            </p:nvSpPr>
            <p:spPr>
              <a:xfrm>
                <a:off x="2420554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33"/>
              <p:cNvSpPr/>
              <p:nvPr/>
            </p:nvSpPr>
            <p:spPr>
              <a:xfrm>
                <a:off x="2519227" y="4959056"/>
                <a:ext cx="53360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33"/>
              <p:cNvSpPr/>
              <p:nvPr/>
            </p:nvSpPr>
            <p:spPr>
              <a:xfrm>
                <a:off x="2618090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92" name="Google Shape;3692;p33"/>
              <p:cNvGrpSpPr/>
              <p:nvPr/>
            </p:nvGrpSpPr>
            <p:grpSpPr>
              <a:xfrm>
                <a:off x="2720503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3693" name="Google Shape;3693;p33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4" name="Google Shape;3694;p33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5" name="Google Shape;3695;p33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6" name="Google Shape;3696;p33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7" name="Google Shape;3697;p33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8" name="Google Shape;3698;p33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9" name="Google Shape;3699;p33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0" name="Google Shape;3700;p33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1" name="Google Shape;3701;p33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2" name="Google Shape;3702;p33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3" name="Google Shape;3703;p33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4" name="Google Shape;3704;p33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5" name="Google Shape;3705;p33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6" name="Google Shape;3706;p33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7" name="Google Shape;3707;p33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8" name="Google Shape;3708;p33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9" name="Google Shape;3709;p33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0" name="Google Shape;3710;p33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1" name="Google Shape;3711;p33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2" name="Google Shape;3712;p33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3" name="Google Shape;3713;p33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14" name="Google Shape;3714;p33"/>
              <p:cNvGrpSpPr/>
              <p:nvPr/>
            </p:nvGrpSpPr>
            <p:grpSpPr>
              <a:xfrm>
                <a:off x="4815202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3715" name="Google Shape;3715;p33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6" name="Google Shape;3716;p33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7" name="Google Shape;3717;p33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8" name="Google Shape;3718;p33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9" name="Google Shape;3719;p33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0" name="Google Shape;3720;p33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1" name="Google Shape;3721;p33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2" name="Google Shape;3722;p33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3" name="Google Shape;3723;p33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4" name="Google Shape;3724;p33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5" name="Google Shape;3725;p33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6" name="Google Shape;3726;p33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7" name="Google Shape;3727;p33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8" name="Google Shape;3728;p33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9" name="Google Shape;3729;p33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0" name="Google Shape;3730;p33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1" name="Google Shape;3731;p33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2" name="Google Shape;3732;p33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3" name="Google Shape;3733;p33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4" name="Google Shape;3734;p33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5" name="Google Shape;3735;p33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36" name="Google Shape;3736;p33"/>
              <p:cNvGrpSpPr/>
              <p:nvPr/>
            </p:nvGrpSpPr>
            <p:grpSpPr>
              <a:xfrm>
                <a:off x="6902726" y="4958838"/>
                <a:ext cx="2028342" cy="15933"/>
                <a:chOff x="2720503" y="5012365"/>
                <a:chExt cx="2028342" cy="11329"/>
              </a:xfrm>
            </p:grpSpPr>
            <p:sp>
              <p:nvSpPr>
                <p:cNvPr id="3737" name="Google Shape;3737;p33"/>
                <p:cNvSpPr/>
                <p:nvPr/>
              </p:nvSpPr>
              <p:spPr>
                <a:xfrm>
                  <a:off x="2720503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8" name="Google Shape;3738;p33"/>
                <p:cNvSpPr/>
                <p:nvPr/>
              </p:nvSpPr>
              <p:spPr>
                <a:xfrm>
                  <a:off x="2819414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9" name="Google Shape;3739;p33"/>
                <p:cNvSpPr/>
                <p:nvPr/>
              </p:nvSpPr>
              <p:spPr>
                <a:xfrm>
                  <a:off x="291808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0" name="Google Shape;3740;p33"/>
                <p:cNvSpPr/>
                <p:nvPr/>
              </p:nvSpPr>
              <p:spPr>
                <a:xfrm>
                  <a:off x="30167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1" name="Google Shape;3741;p33"/>
                <p:cNvSpPr/>
                <p:nvPr/>
              </p:nvSpPr>
              <p:spPr>
                <a:xfrm>
                  <a:off x="3115576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2" name="Google Shape;3742;p33"/>
                <p:cNvSpPr/>
                <p:nvPr/>
              </p:nvSpPr>
              <p:spPr>
                <a:xfrm>
                  <a:off x="32142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3" name="Google Shape;3743;p33"/>
                <p:cNvSpPr/>
                <p:nvPr/>
              </p:nvSpPr>
              <p:spPr>
                <a:xfrm>
                  <a:off x="3313160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4" name="Google Shape;3744;p33"/>
                <p:cNvSpPr/>
                <p:nvPr/>
              </p:nvSpPr>
              <p:spPr>
                <a:xfrm>
                  <a:off x="3411785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5" name="Google Shape;3745;p33"/>
                <p:cNvSpPr/>
                <p:nvPr/>
              </p:nvSpPr>
              <p:spPr>
                <a:xfrm>
                  <a:off x="3510458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6" name="Google Shape;3746;p33"/>
                <p:cNvSpPr/>
                <p:nvPr/>
              </p:nvSpPr>
              <p:spPr>
                <a:xfrm>
                  <a:off x="3609369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7" name="Google Shape;3747;p33"/>
                <p:cNvSpPr/>
                <p:nvPr/>
              </p:nvSpPr>
              <p:spPr>
                <a:xfrm>
                  <a:off x="3708042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8" name="Google Shape;3748;p33"/>
                <p:cNvSpPr/>
                <p:nvPr/>
              </p:nvSpPr>
              <p:spPr>
                <a:xfrm>
                  <a:off x="3806858" y="5012365"/>
                  <a:ext cx="53169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16" y="238"/>
                      </a:lnTo>
                      <a:lnTo>
                        <a:pt x="11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9" name="Google Shape;3749;p33"/>
                <p:cNvSpPr/>
                <p:nvPr/>
              </p:nvSpPr>
              <p:spPr>
                <a:xfrm>
                  <a:off x="3905531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0" name="Google Shape;3750;p33"/>
                <p:cNvSpPr/>
                <p:nvPr/>
              </p:nvSpPr>
              <p:spPr>
                <a:xfrm>
                  <a:off x="4004204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1" name="Google Shape;3751;p33"/>
                <p:cNvSpPr/>
                <p:nvPr/>
              </p:nvSpPr>
              <p:spPr>
                <a:xfrm>
                  <a:off x="4103115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8" y="238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2" name="Google Shape;3752;p33"/>
                <p:cNvSpPr/>
                <p:nvPr/>
              </p:nvSpPr>
              <p:spPr>
                <a:xfrm>
                  <a:off x="4201788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3" name="Google Shape;3753;p33"/>
                <p:cNvSpPr/>
                <p:nvPr/>
              </p:nvSpPr>
              <p:spPr>
                <a:xfrm>
                  <a:off x="43004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4" name="Google Shape;3754;p33"/>
                <p:cNvSpPr/>
                <p:nvPr/>
              </p:nvSpPr>
              <p:spPr>
                <a:xfrm>
                  <a:off x="4399277" y="5012365"/>
                  <a:ext cx="53312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5" name="Google Shape;3755;p33"/>
                <p:cNvSpPr/>
                <p:nvPr/>
              </p:nvSpPr>
              <p:spPr>
                <a:xfrm>
                  <a:off x="4497997" y="5012365"/>
                  <a:ext cx="53264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238" extrusionOk="0">
                      <a:moveTo>
                        <a:pt x="0" y="0"/>
                      </a:moveTo>
                      <a:lnTo>
                        <a:pt x="0" y="238"/>
                      </a:lnTo>
                      <a:lnTo>
                        <a:pt x="1119" y="238"/>
                      </a:lnTo>
                      <a:lnTo>
                        <a:pt x="111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6" name="Google Shape;3756;p33"/>
                <p:cNvSpPr/>
                <p:nvPr/>
              </p:nvSpPr>
              <p:spPr>
                <a:xfrm>
                  <a:off x="4596813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7" name="Google Shape;3757;p33"/>
                <p:cNvSpPr/>
                <p:nvPr/>
              </p:nvSpPr>
              <p:spPr>
                <a:xfrm>
                  <a:off x="4695486" y="5012365"/>
                  <a:ext cx="53360" cy="11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238" extrusionOk="0">
                      <a:moveTo>
                        <a:pt x="1" y="0"/>
                      </a:moveTo>
                      <a:lnTo>
                        <a:pt x="1" y="238"/>
                      </a:lnTo>
                      <a:lnTo>
                        <a:pt x="1120" y="238"/>
                      </a:lnTo>
                      <a:lnTo>
                        <a:pt x="112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758" name="Google Shape;3758;p33"/>
              <p:cNvSpPr/>
              <p:nvPr/>
            </p:nvSpPr>
            <p:spPr>
              <a:xfrm>
                <a:off x="8990247" y="4959056"/>
                <a:ext cx="53312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238" extrusionOk="0">
                    <a:moveTo>
                      <a:pt x="1" y="0"/>
                    </a:moveTo>
                    <a:lnTo>
                      <a:pt x="1" y="238"/>
                    </a:lnTo>
                    <a:lnTo>
                      <a:pt x="1120" y="23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33"/>
              <p:cNvSpPr/>
              <p:nvPr/>
            </p:nvSpPr>
            <p:spPr>
              <a:xfrm>
                <a:off x="9089158" y="4959056"/>
                <a:ext cx="53264" cy="15934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238" extrusionOk="0">
                    <a:moveTo>
                      <a:pt x="0" y="0"/>
                    </a:moveTo>
                    <a:lnTo>
                      <a:pt x="0" y="238"/>
                    </a:lnTo>
                    <a:lnTo>
                      <a:pt x="1119" y="238"/>
                    </a:lnTo>
                    <a:lnTo>
                      <a:pt x="11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60" name="Google Shape;3760;p33"/>
            <p:cNvSpPr/>
            <p:nvPr/>
          </p:nvSpPr>
          <p:spPr>
            <a:xfrm>
              <a:off x="232702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3"/>
            <p:cNvSpPr/>
            <p:nvPr/>
          </p:nvSpPr>
          <p:spPr>
            <a:xfrm>
              <a:off x="2230779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3"/>
            <p:cNvSpPr/>
            <p:nvPr/>
          </p:nvSpPr>
          <p:spPr>
            <a:xfrm>
              <a:off x="2123504" y="4772181"/>
              <a:ext cx="53360" cy="15934"/>
            </a:xfrm>
            <a:custGeom>
              <a:avLst/>
              <a:gdLst/>
              <a:ahLst/>
              <a:cxnLst/>
              <a:rect l="l" t="t" r="r" b="b"/>
              <a:pathLst>
                <a:path w="1121" h="238" extrusionOk="0">
                  <a:moveTo>
                    <a:pt x="1" y="0"/>
                  </a:moveTo>
                  <a:lnTo>
                    <a:pt x="1" y="238"/>
                  </a:lnTo>
                  <a:lnTo>
                    <a:pt x="1120" y="23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3" name="Google Shape;3763;p33"/>
          <p:cNvGrpSpPr/>
          <p:nvPr/>
        </p:nvGrpSpPr>
        <p:grpSpPr>
          <a:xfrm rot="5400000">
            <a:off x="9174767" y="-391698"/>
            <a:ext cx="2732283" cy="5143396"/>
            <a:chOff x="-174972" y="-2735103"/>
            <a:chExt cx="2326733" cy="4379968"/>
          </a:xfrm>
        </p:grpSpPr>
        <p:sp>
          <p:nvSpPr>
            <p:cNvPr id="3764" name="Google Shape;3764;p33"/>
            <p:cNvSpPr/>
            <p:nvPr/>
          </p:nvSpPr>
          <p:spPr>
            <a:xfrm rot="10800000">
              <a:off x="-174972" y="-2735103"/>
              <a:ext cx="2326733" cy="4379968"/>
            </a:xfrm>
            <a:custGeom>
              <a:avLst/>
              <a:gdLst/>
              <a:ahLst/>
              <a:cxnLst/>
              <a:rect l="l" t="t" r="r" b="b"/>
              <a:pathLst>
                <a:path w="16887" h="31789" extrusionOk="0">
                  <a:moveTo>
                    <a:pt x="3773" y="0"/>
                  </a:moveTo>
                  <a:cubicBezTo>
                    <a:pt x="1687" y="0"/>
                    <a:pt x="1" y="1687"/>
                    <a:pt x="1" y="3759"/>
                  </a:cubicBezTo>
                  <a:lnTo>
                    <a:pt x="1" y="15729"/>
                  </a:lnTo>
                  <a:lnTo>
                    <a:pt x="14" y="15729"/>
                  </a:lnTo>
                  <a:lnTo>
                    <a:pt x="14" y="31788"/>
                  </a:lnTo>
                  <a:lnTo>
                    <a:pt x="2874" y="31788"/>
                  </a:lnTo>
                  <a:lnTo>
                    <a:pt x="2874" y="13157"/>
                  </a:lnTo>
                  <a:lnTo>
                    <a:pt x="2861" y="13157"/>
                  </a:lnTo>
                  <a:lnTo>
                    <a:pt x="2861" y="3759"/>
                  </a:lnTo>
                  <a:cubicBezTo>
                    <a:pt x="2861" y="3269"/>
                    <a:pt x="3269" y="2860"/>
                    <a:pt x="3773" y="2860"/>
                  </a:cubicBezTo>
                  <a:cubicBezTo>
                    <a:pt x="4276" y="2860"/>
                    <a:pt x="4684" y="3269"/>
                    <a:pt x="4684" y="3759"/>
                  </a:cubicBezTo>
                  <a:lnTo>
                    <a:pt x="4671" y="12748"/>
                  </a:lnTo>
                  <a:cubicBezTo>
                    <a:pt x="4671" y="14817"/>
                    <a:pt x="6374" y="16507"/>
                    <a:pt x="8443" y="16507"/>
                  </a:cubicBezTo>
                  <a:cubicBezTo>
                    <a:pt x="10525" y="16507"/>
                    <a:pt x="12215" y="14817"/>
                    <a:pt x="12215" y="12748"/>
                  </a:cubicBezTo>
                  <a:lnTo>
                    <a:pt x="12215" y="3759"/>
                  </a:lnTo>
                  <a:cubicBezTo>
                    <a:pt x="12215" y="3269"/>
                    <a:pt x="12624" y="2860"/>
                    <a:pt x="13114" y="2860"/>
                  </a:cubicBezTo>
                  <a:cubicBezTo>
                    <a:pt x="13618" y="2860"/>
                    <a:pt x="14026" y="3269"/>
                    <a:pt x="14026" y="3759"/>
                  </a:cubicBezTo>
                  <a:lnTo>
                    <a:pt x="14026" y="13157"/>
                  </a:lnTo>
                  <a:lnTo>
                    <a:pt x="14026" y="31788"/>
                  </a:lnTo>
                  <a:lnTo>
                    <a:pt x="16886" y="31788"/>
                  </a:lnTo>
                  <a:lnTo>
                    <a:pt x="16886" y="15729"/>
                  </a:lnTo>
                  <a:lnTo>
                    <a:pt x="16886" y="3759"/>
                  </a:lnTo>
                  <a:cubicBezTo>
                    <a:pt x="16886" y="1687"/>
                    <a:pt x="15200" y="0"/>
                    <a:pt x="13114" y="0"/>
                  </a:cubicBezTo>
                  <a:cubicBezTo>
                    <a:pt x="11045" y="0"/>
                    <a:pt x="9355" y="1687"/>
                    <a:pt x="9355" y="3759"/>
                  </a:cubicBezTo>
                  <a:lnTo>
                    <a:pt x="9355" y="12748"/>
                  </a:lnTo>
                  <a:cubicBezTo>
                    <a:pt x="9355" y="13209"/>
                    <a:pt x="9002" y="13591"/>
                    <a:pt x="8564" y="13647"/>
                  </a:cubicBezTo>
                  <a:lnTo>
                    <a:pt x="8336" y="13647"/>
                  </a:lnTo>
                  <a:cubicBezTo>
                    <a:pt x="7884" y="13591"/>
                    <a:pt x="7531" y="13209"/>
                    <a:pt x="7531" y="12748"/>
                  </a:cubicBezTo>
                  <a:lnTo>
                    <a:pt x="7531" y="3759"/>
                  </a:lnTo>
                  <a:cubicBezTo>
                    <a:pt x="7531" y="1687"/>
                    <a:pt x="5842" y="0"/>
                    <a:pt x="3773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5" name="Google Shape;3765;p33"/>
            <p:cNvGrpSpPr/>
            <p:nvPr/>
          </p:nvGrpSpPr>
          <p:grpSpPr>
            <a:xfrm rot="10800000">
              <a:off x="-35131" y="-2502255"/>
              <a:ext cx="1947970" cy="3957944"/>
              <a:chOff x="5659156" y="1062406"/>
              <a:chExt cx="1720973" cy="3496726"/>
            </a:xfrm>
          </p:grpSpPr>
          <p:sp>
            <p:nvSpPr>
              <p:cNvPr id="3766" name="Google Shape;3766;p33"/>
              <p:cNvSpPr/>
              <p:nvPr/>
            </p:nvSpPr>
            <p:spPr>
              <a:xfrm>
                <a:off x="5661103" y="264595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33"/>
              <p:cNvSpPr/>
              <p:nvPr/>
            </p:nvSpPr>
            <p:spPr>
              <a:xfrm>
                <a:off x="7366861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33"/>
              <p:cNvSpPr/>
              <p:nvPr/>
            </p:nvSpPr>
            <p:spPr>
              <a:xfrm>
                <a:off x="7366861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33"/>
              <p:cNvSpPr/>
              <p:nvPr/>
            </p:nvSpPr>
            <p:spPr>
              <a:xfrm>
                <a:off x="7366861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33"/>
              <p:cNvSpPr/>
              <p:nvPr/>
            </p:nvSpPr>
            <p:spPr>
              <a:xfrm>
                <a:off x="7366861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33"/>
              <p:cNvSpPr/>
              <p:nvPr/>
            </p:nvSpPr>
            <p:spPr>
              <a:xfrm>
                <a:off x="7366861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33"/>
              <p:cNvSpPr/>
              <p:nvPr/>
            </p:nvSpPr>
            <p:spPr>
              <a:xfrm>
                <a:off x="7366861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33"/>
              <p:cNvSpPr/>
              <p:nvPr/>
            </p:nvSpPr>
            <p:spPr>
              <a:xfrm>
                <a:off x="7366861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33"/>
              <p:cNvSpPr/>
              <p:nvPr/>
            </p:nvSpPr>
            <p:spPr>
              <a:xfrm>
                <a:off x="7366861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33"/>
              <p:cNvSpPr/>
              <p:nvPr/>
            </p:nvSpPr>
            <p:spPr>
              <a:xfrm>
                <a:off x="7366861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33"/>
              <p:cNvSpPr/>
              <p:nvPr/>
            </p:nvSpPr>
            <p:spPr>
              <a:xfrm>
                <a:off x="7366861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33"/>
              <p:cNvSpPr/>
              <p:nvPr/>
            </p:nvSpPr>
            <p:spPr>
              <a:xfrm>
                <a:off x="7366861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33"/>
              <p:cNvSpPr/>
              <p:nvPr/>
            </p:nvSpPr>
            <p:spPr>
              <a:xfrm>
                <a:off x="7366861" y="2789954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64"/>
                    </a:lnTo>
                    <a:lnTo>
                      <a:pt x="108" y="14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33"/>
              <p:cNvSpPr/>
              <p:nvPr/>
            </p:nvSpPr>
            <p:spPr>
              <a:xfrm>
                <a:off x="7366861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33"/>
              <p:cNvSpPr/>
              <p:nvPr/>
            </p:nvSpPr>
            <p:spPr>
              <a:xfrm>
                <a:off x="7366861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33"/>
              <p:cNvSpPr/>
              <p:nvPr/>
            </p:nvSpPr>
            <p:spPr>
              <a:xfrm>
                <a:off x="7366861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33"/>
              <p:cNvSpPr/>
              <p:nvPr/>
            </p:nvSpPr>
            <p:spPr>
              <a:xfrm>
                <a:off x="7366861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0" y="1"/>
                    </a:moveTo>
                    <a:lnTo>
                      <a:pt x="0" y="30"/>
                    </a:lnTo>
                    <a:lnTo>
                      <a:pt x="0" y="439"/>
                    </a:lnTo>
                    <a:lnTo>
                      <a:pt x="0" y="465"/>
                    </a:lnTo>
                    <a:lnTo>
                      <a:pt x="108" y="465"/>
                    </a:lnTo>
                    <a:lnTo>
                      <a:pt x="108" y="439"/>
                    </a:lnTo>
                    <a:lnTo>
                      <a:pt x="108" y="3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33"/>
              <p:cNvSpPr/>
              <p:nvPr/>
            </p:nvSpPr>
            <p:spPr>
              <a:xfrm>
                <a:off x="7366861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33"/>
              <p:cNvSpPr/>
              <p:nvPr/>
            </p:nvSpPr>
            <p:spPr>
              <a:xfrm>
                <a:off x="5833347" y="1069101"/>
                <a:ext cx="54656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246" extrusionOk="0">
                    <a:moveTo>
                      <a:pt x="423" y="1"/>
                    </a:moveTo>
                    <a:cubicBezTo>
                      <a:pt x="285" y="43"/>
                      <a:pt x="138" y="83"/>
                      <a:pt x="1" y="151"/>
                    </a:cubicBezTo>
                    <a:lnTo>
                      <a:pt x="40" y="246"/>
                    </a:lnTo>
                    <a:cubicBezTo>
                      <a:pt x="178" y="190"/>
                      <a:pt x="315" y="138"/>
                      <a:pt x="449" y="109"/>
                    </a:cubicBez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33"/>
              <p:cNvSpPr/>
              <p:nvPr/>
            </p:nvSpPr>
            <p:spPr>
              <a:xfrm>
                <a:off x="5659156" y="1720827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11" y="436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33"/>
              <p:cNvSpPr/>
              <p:nvPr/>
            </p:nvSpPr>
            <p:spPr>
              <a:xfrm>
                <a:off x="5659156" y="1826729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11" y="45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33"/>
              <p:cNvSpPr/>
              <p:nvPr/>
            </p:nvSpPr>
            <p:spPr>
              <a:xfrm>
                <a:off x="5659156" y="1506831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33"/>
              <p:cNvSpPr/>
              <p:nvPr/>
            </p:nvSpPr>
            <p:spPr>
              <a:xfrm>
                <a:off x="5682649" y="1190097"/>
                <a:ext cx="38222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4" h="452" extrusionOk="0">
                    <a:moveTo>
                      <a:pt x="216" y="0"/>
                    </a:moveTo>
                    <a:cubicBezTo>
                      <a:pt x="134" y="138"/>
                      <a:pt x="69" y="259"/>
                      <a:pt x="0" y="396"/>
                    </a:cubicBezTo>
                    <a:lnTo>
                      <a:pt x="108" y="452"/>
                    </a:lnTo>
                    <a:cubicBezTo>
                      <a:pt x="164" y="314"/>
                      <a:pt x="232" y="193"/>
                      <a:pt x="314" y="69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33"/>
              <p:cNvSpPr/>
              <p:nvPr/>
            </p:nvSpPr>
            <p:spPr>
              <a:xfrm>
                <a:off x="5659156" y="1398981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11" y="43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33"/>
              <p:cNvSpPr/>
              <p:nvPr/>
            </p:nvSpPr>
            <p:spPr>
              <a:xfrm>
                <a:off x="5743878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340" y="0"/>
                    </a:moveTo>
                    <a:cubicBezTo>
                      <a:pt x="220" y="82"/>
                      <a:pt x="108" y="177"/>
                      <a:pt x="1" y="285"/>
                    </a:cubicBezTo>
                    <a:lnTo>
                      <a:pt x="82" y="366"/>
                    </a:lnTo>
                    <a:cubicBezTo>
                      <a:pt x="177" y="258"/>
                      <a:pt x="285" y="164"/>
                      <a:pt x="409" y="82"/>
                    </a:cubicBezTo>
                    <a:lnTo>
                      <a:pt x="3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33"/>
              <p:cNvSpPr/>
              <p:nvPr/>
            </p:nvSpPr>
            <p:spPr>
              <a:xfrm>
                <a:off x="5659156" y="1291131"/>
                <a:ext cx="1996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52" extrusionOk="0">
                    <a:moveTo>
                      <a:pt x="56" y="1"/>
                    </a:moveTo>
                    <a:cubicBezTo>
                      <a:pt x="30" y="151"/>
                      <a:pt x="17" y="301"/>
                      <a:pt x="0" y="452"/>
                    </a:cubicBezTo>
                    <a:lnTo>
                      <a:pt x="111" y="452"/>
                    </a:lnTo>
                    <a:cubicBezTo>
                      <a:pt x="125" y="301"/>
                      <a:pt x="138" y="164"/>
                      <a:pt x="164" y="30"/>
                    </a:cubicBezTo>
                    <a:lnTo>
                      <a:pt x="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33"/>
              <p:cNvSpPr/>
              <p:nvPr/>
            </p:nvSpPr>
            <p:spPr>
              <a:xfrm>
                <a:off x="5659156" y="1613098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33"/>
              <p:cNvSpPr/>
              <p:nvPr/>
            </p:nvSpPr>
            <p:spPr>
              <a:xfrm>
                <a:off x="5659156" y="247005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33"/>
              <p:cNvSpPr/>
              <p:nvPr/>
            </p:nvSpPr>
            <p:spPr>
              <a:xfrm>
                <a:off x="5659156" y="2576323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11" y="44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33"/>
              <p:cNvSpPr/>
              <p:nvPr/>
            </p:nvSpPr>
            <p:spPr>
              <a:xfrm>
                <a:off x="5659156" y="1934579"/>
                <a:ext cx="13633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33"/>
              <p:cNvSpPr/>
              <p:nvPr/>
            </p:nvSpPr>
            <p:spPr>
              <a:xfrm>
                <a:off x="5659156" y="2683808"/>
                <a:ext cx="13633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33"/>
              <p:cNvSpPr/>
              <p:nvPr/>
            </p:nvSpPr>
            <p:spPr>
              <a:xfrm>
                <a:off x="5659156" y="2040725"/>
                <a:ext cx="13633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11" y="449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33"/>
              <p:cNvSpPr/>
              <p:nvPr/>
            </p:nvSpPr>
            <p:spPr>
              <a:xfrm>
                <a:off x="5659156" y="2148575"/>
                <a:ext cx="13633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11" y="435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33"/>
              <p:cNvSpPr/>
              <p:nvPr/>
            </p:nvSpPr>
            <p:spPr>
              <a:xfrm>
                <a:off x="5659156" y="2362205"/>
                <a:ext cx="13633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11" y="452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33"/>
              <p:cNvSpPr/>
              <p:nvPr/>
            </p:nvSpPr>
            <p:spPr>
              <a:xfrm>
                <a:off x="5659156" y="2256060"/>
                <a:ext cx="13633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11" y="438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33"/>
              <p:cNvSpPr/>
              <p:nvPr/>
            </p:nvSpPr>
            <p:spPr>
              <a:xfrm>
                <a:off x="6228107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33"/>
              <p:cNvSpPr/>
              <p:nvPr/>
            </p:nvSpPr>
            <p:spPr>
              <a:xfrm>
                <a:off x="6228107" y="143038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33"/>
              <p:cNvSpPr/>
              <p:nvPr/>
            </p:nvSpPr>
            <p:spPr>
              <a:xfrm>
                <a:off x="6228107" y="1538236"/>
                <a:ext cx="14851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21" y="439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33"/>
              <p:cNvSpPr/>
              <p:nvPr/>
            </p:nvSpPr>
            <p:spPr>
              <a:xfrm>
                <a:off x="6228107" y="1644504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33"/>
              <p:cNvSpPr/>
              <p:nvPr/>
            </p:nvSpPr>
            <p:spPr>
              <a:xfrm>
                <a:off x="6228107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33"/>
              <p:cNvSpPr/>
              <p:nvPr/>
            </p:nvSpPr>
            <p:spPr>
              <a:xfrm>
                <a:off x="6448554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26" y="1"/>
                    </a:moveTo>
                    <a:lnTo>
                      <a:pt x="0" y="108"/>
                    </a:lnTo>
                    <a:cubicBezTo>
                      <a:pt x="134" y="148"/>
                      <a:pt x="285" y="164"/>
                      <a:pt x="435" y="177"/>
                    </a:cubicBezTo>
                    <a:lnTo>
                      <a:pt x="448" y="66"/>
                    </a:lnTo>
                    <a:cubicBezTo>
                      <a:pt x="298" y="53"/>
                      <a:pt x="164" y="40"/>
                      <a:pt x="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33"/>
              <p:cNvSpPr/>
              <p:nvPr/>
            </p:nvSpPr>
            <p:spPr>
              <a:xfrm>
                <a:off x="6228107" y="1752354"/>
                <a:ext cx="14851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21" y="435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33"/>
              <p:cNvSpPr/>
              <p:nvPr/>
            </p:nvSpPr>
            <p:spPr>
              <a:xfrm>
                <a:off x="6234437" y="2499878"/>
                <a:ext cx="26780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449" extrusionOk="0">
                    <a:moveTo>
                      <a:pt x="112" y="1"/>
                    </a:moveTo>
                    <a:lnTo>
                      <a:pt x="1" y="14"/>
                    </a:lnTo>
                    <a:cubicBezTo>
                      <a:pt x="30" y="164"/>
                      <a:pt x="69" y="315"/>
                      <a:pt x="125" y="449"/>
                    </a:cubicBezTo>
                    <a:lnTo>
                      <a:pt x="220" y="409"/>
                    </a:lnTo>
                    <a:cubicBezTo>
                      <a:pt x="177" y="272"/>
                      <a:pt x="138" y="138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33"/>
              <p:cNvSpPr/>
              <p:nvPr/>
            </p:nvSpPr>
            <p:spPr>
              <a:xfrm>
                <a:off x="6349103" y="2672244"/>
                <a:ext cx="52951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14" extrusionOk="0">
                    <a:moveTo>
                      <a:pt x="69" y="0"/>
                    </a:moveTo>
                    <a:lnTo>
                      <a:pt x="0" y="82"/>
                    </a:lnTo>
                    <a:cubicBezTo>
                      <a:pt x="121" y="177"/>
                      <a:pt x="258" y="245"/>
                      <a:pt x="396" y="314"/>
                    </a:cubicBezTo>
                    <a:lnTo>
                      <a:pt x="435" y="219"/>
                    </a:lnTo>
                    <a:cubicBezTo>
                      <a:pt x="314" y="151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33"/>
              <p:cNvSpPr/>
              <p:nvPr/>
            </p:nvSpPr>
            <p:spPr>
              <a:xfrm>
                <a:off x="6274241" y="2596164"/>
                <a:ext cx="43457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7" h="410" extrusionOk="0">
                    <a:moveTo>
                      <a:pt x="95" y="1"/>
                    </a:moveTo>
                    <a:lnTo>
                      <a:pt x="1" y="53"/>
                    </a:lnTo>
                    <a:cubicBezTo>
                      <a:pt x="82" y="190"/>
                      <a:pt x="177" y="298"/>
                      <a:pt x="275" y="409"/>
                    </a:cubicBezTo>
                    <a:lnTo>
                      <a:pt x="357" y="341"/>
                    </a:lnTo>
                    <a:cubicBezTo>
                      <a:pt x="259" y="230"/>
                      <a:pt x="177" y="122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33"/>
              <p:cNvSpPr/>
              <p:nvPr/>
            </p:nvSpPr>
            <p:spPr>
              <a:xfrm>
                <a:off x="5939614" y="1062406"/>
                <a:ext cx="54656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38" extrusionOk="0">
                    <a:moveTo>
                      <a:pt x="1" y="0"/>
                    </a:moveTo>
                    <a:lnTo>
                      <a:pt x="1" y="111"/>
                    </a:lnTo>
                    <a:lnTo>
                      <a:pt x="96" y="111"/>
                    </a:lnTo>
                    <a:cubicBezTo>
                      <a:pt x="203" y="111"/>
                      <a:pt x="328" y="111"/>
                      <a:pt x="435" y="138"/>
                    </a:cubicBezTo>
                    <a:lnTo>
                      <a:pt x="449" y="30"/>
                    </a:lnTo>
                    <a:cubicBezTo>
                      <a:pt x="341" y="0"/>
                      <a:pt x="216" y="0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33"/>
              <p:cNvSpPr/>
              <p:nvPr/>
            </p:nvSpPr>
            <p:spPr>
              <a:xfrm>
                <a:off x="6228107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08" y="0"/>
                    </a:moveTo>
                    <a:lnTo>
                      <a:pt x="0" y="13"/>
                    </a:lnTo>
                    <a:lnTo>
                      <a:pt x="0" y="245"/>
                    </a:lnTo>
                    <a:lnTo>
                      <a:pt x="0" y="448"/>
                    </a:lnTo>
                    <a:lnTo>
                      <a:pt x="121" y="448"/>
                    </a:lnTo>
                    <a:lnTo>
                      <a:pt x="121" y="245"/>
                    </a:lnTo>
                    <a:cubicBezTo>
                      <a:pt x="121" y="164"/>
                      <a:pt x="108" y="82"/>
                      <a:pt x="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33"/>
              <p:cNvSpPr/>
              <p:nvPr/>
            </p:nvSpPr>
            <p:spPr>
              <a:xfrm>
                <a:off x="6198284" y="1218338"/>
                <a:ext cx="31527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52" extrusionOk="0">
                    <a:moveTo>
                      <a:pt x="95" y="1"/>
                    </a:moveTo>
                    <a:lnTo>
                      <a:pt x="0" y="56"/>
                    </a:lnTo>
                    <a:cubicBezTo>
                      <a:pt x="53" y="177"/>
                      <a:pt x="108" y="314"/>
                      <a:pt x="147" y="452"/>
                    </a:cubicBezTo>
                    <a:lnTo>
                      <a:pt x="259" y="422"/>
                    </a:lnTo>
                    <a:cubicBezTo>
                      <a:pt x="216" y="272"/>
                      <a:pt x="164" y="138"/>
                      <a:pt x="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33"/>
              <p:cNvSpPr/>
              <p:nvPr/>
            </p:nvSpPr>
            <p:spPr>
              <a:xfrm>
                <a:off x="6133403" y="1133981"/>
                <a:ext cx="46622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93" extrusionOk="0">
                    <a:moveTo>
                      <a:pt x="69" y="1"/>
                    </a:moveTo>
                    <a:lnTo>
                      <a:pt x="1" y="82"/>
                    </a:lnTo>
                    <a:cubicBezTo>
                      <a:pt x="108" y="177"/>
                      <a:pt x="206" y="272"/>
                      <a:pt x="288" y="393"/>
                    </a:cubicBezTo>
                    <a:lnTo>
                      <a:pt x="383" y="327"/>
                    </a:lnTo>
                    <a:cubicBezTo>
                      <a:pt x="288" y="203"/>
                      <a:pt x="177" y="95"/>
                      <a:pt x="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33"/>
              <p:cNvSpPr/>
              <p:nvPr/>
            </p:nvSpPr>
            <p:spPr>
              <a:xfrm>
                <a:off x="6042352" y="1079083"/>
                <a:ext cx="54534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272" extrusionOk="0">
                    <a:moveTo>
                      <a:pt x="39" y="1"/>
                    </a:moveTo>
                    <a:lnTo>
                      <a:pt x="0" y="95"/>
                    </a:lnTo>
                    <a:cubicBezTo>
                      <a:pt x="137" y="151"/>
                      <a:pt x="271" y="206"/>
                      <a:pt x="396" y="272"/>
                    </a:cubicBezTo>
                    <a:lnTo>
                      <a:pt x="448" y="177"/>
                    </a:lnTo>
                    <a:cubicBezTo>
                      <a:pt x="327" y="108"/>
                      <a:pt x="177" y="43"/>
                      <a:pt x="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33"/>
              <p:cNvSpPr/>
              <p:nvPr/>
            </p:nvSpPr>
            <p:spPr>
              <a:xfrm>
                <a:off x="6228107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33"/>
              <p:cNvSpPr/>
              <p:nvPr/>
            </p:nvSpPr>
            <p:spPr>
              <a:xfrm>
                <a:off x="6228107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33"/>
              <p:cNvSpPr/>
              <p:nvPr/>
            </p:nvSpPr>
            <p:spPr>
              <a:xfrm>
                <a:off x="6228107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33"/>
              <p:cNvSpPr/>
              <p:nvPr/>
            </p:nvSpPr>
            <p:spPr>
              <a:xfrm>
                <a:off x="6228107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33"/>
              <p:cNvSpPr/>
              <p:nvPr/>
            </p:nvSpPr>
            <p:spPr>
              <a:xfrm>
                <a:off x="7151161" y="1069101"/>
                <a:ext cx="55021" cy="29945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46" extrusionOk="0">
                    <a:moveTo>
                      <a:pt x="30" y="1"/>
                    </a:moveTo>
                    <a:lnTo>
                      <a:pt x="1" y="109"/>
                    </a:lnTo>
                    <a:cubicBezTo>
                      <a:pt x="138" y="138"/>
                      <a:pt x="275" y="190"/>
                      <a:pt x="409" y="246"/>
                    </a:cubicBezTo>
                    <a:lnTo>
                      <a:pt x="452" y="151"/>
                    </a:lnTo>
                    <a:cubicBezTo>
                      <a:pt x="314" y="83"/>
                      <a:pt x="180" y="43"/>
                      <a:pt x="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33"/>
              <p:cNvSpPr/>
              <p:nvPr/>
            </p:nvSpPr>
            <p:spPr>
              <a:xfrm>
                <a:off x="7366861" y="1720827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33"/>
              <p:cNvSpPr/>
              <p:nvPr/>
            </p:nvSpPr>
            <p:spPr>
              <a:xfrm>
                <a:off x="7366861" y="1826729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33"/>
              <p:cNvSpPr/>
              <p:nvPr/>
            </p:nvSpPr>
            <p:spPr>
              <a:xfrm>
                <a:off x="7366861" y="150683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33"/>
              <p:cNvSpPr/>
              <p:nvPr/>
            </p:nvSpPr>
            <p:spPr>
              <a:xfrm>
                <a:off x="7318657" y="1190097"/>
                <a:ext cx="38344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2" extrusionOk="0">
                    <a:moveTo>
                      <a:pt x="96" y="0"/>
                    </a:moveTo>
                    <a:lnTo>
                      <a:pt x="1" y="69"/>
                    </a:lnTo>
                    <a:cubicBezTo>
                      <a:pt x="82" y="193"/>
                      <a:pt x="151" y="314"/>
                      <a:pt x="207" y="452"/>
                    </a:cubicBezTo>
                    <a:lnTo>
                      <a:pt x="315" y="396"/>
                    </a:lnTo>
                    <a:cubicBezTo>
                      <a:pt x="259" y="259"/>
                      <a:pt x="177" y="138"/>
                      <a:pt x="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33"/>
              <p:cNvSpPr/>
              <p:nvPr/>
            </p:nvSpPr>
            <p:spPr>
              <a:xfrm>
                <a:off x="7366861" y="1398981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33"/>
              <p:cNvSpPr/>
              <p:nvPr/>
            </p:nvSpPr>
            <p:spPr>
              <a:xfrm>
                <a:off x="7245864" y="1114140"/>
                <a:ext cx="49908" cy="4467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67" extrusionOk="0">
                    <a:moveTo>
                      <a:pt x="69" y="0"/>
                    </a:moveTo>
                    <a:lnTo>
                      <a:pt x="1" y="82"/>
                    </a:lnTo>
                    <a:cubicBezTo>
                      <a:pt x="122" y="164"/>
                      <a:pt x="233" y="258"/>
                      <a:pt x="327" y="366"/>
                    </a:cubicBezTo>
                    <a:lnTo>
                      <a:pt x="409" y="285"/>
                    </a:lnTo>
                    <a:cubicBezTo>
                      <a:pt x="314" y="177"/>
                      <a:pt x="190" y="82"/>
                      <a:pt x="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33"/>
              <p:cNvSpPr/>
              <p:nvPr/>
            </p:nvSpPr>
            <p:spPr>
              <a:xfrm>
                <a:off x="7360044" y="1291131"/>
                <a:ext cx="20085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2" extrusionOk="0">
                    <a:moveTo>
                      <a:pt x="112" y="1"/>
                    </a:moveTo>
                    <a:lnTo>
                      <a:pt x="1" y="30"/>
                    </a:lnTo>
                    <a:cubicBezTo>
                      <a:pt x="30" y="164"/>
                      <a:pt x="56" y="301"/>
                      <a:pt x="56" y="452"/>
                    </a:cubicBezTo>
                    <a:lnTo>
                      <a:pt x="164" y="452"/>
                    </a:lnTo>
                    <a:cubicBezTo>
                      <a:pt x="164" y="301"/>
                      <a:pt x="138" y="151"/>
                      <a:pt x="1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33"/>
              <p:cNvSpPr/>
              <p:nvPr/>
            </p:nvSpPr>
            <p:spPr>
              <a:xfrm>
                <a:off x="7366861" y="1613098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33"/>
              <p:cNvSpPr/>
              <p:nvPr/>
            </p:nvSpPr>
            <p:spPr>
              <a:xfrm>
                <a:off x="7366861" y="247005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33"/>
              <p:cNvSpPr/>
              <p:nvPr/>
            </p:nvSpPr>
            <p:spPr>
              <a:xfrm>
                <a:off x="7366861" y="2576323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33"/>
              <p:cNvSpPr/>
              <p:nvPr/>
            </p:nvSpPr>
            <p:spPr>
              <a:xfrm>
                <a:off x="7366861" y="1934579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33"/>
              <p:cNvSpPr/>
              <p:nvPr/>
            </p:nvSpPr>
            <p:spPr>
              <a:xfrm>
                <a:off x="7366861" y="2683808"/>
                <a:ext cx="13268" cy="53317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8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33"/>
              <p:cNvSpPr/>
              <p:nvPr/>
            </p:nvSpPr>
            <p:spPr>
              <a:xfrm>
                <a:off x="7366861" y="2040725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1"/>
                    </a:moveTo>
                    <a:lnTo>
                      <a:pt x="0" y="449"/>
                    </a:lnTo>
                    <a:lnTo>
                      <a:pt x="108" y="44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33"/>
              <p:cNvSpPr/>
              <p:nvPr/>
            </p:nvSpPr>
            <p:spPr>
              <a:xfrm>
                <a:off x="7366861" y="2148575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33"/>
              <p:cNvSpPr/>
              <p:nvPr/>
            </p:nvSpPr>
            <p:spPr>
              <a:xfrm>
                <a:off x="7366861" y="2362205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33"/>
              <p:cNvSpPr/>
              <p:nvPr/>
            </p:nvSpPr>
            <p:spPr>
              <a:xfrm>
                <a:off x="7366861" y="2256060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33"/>
              <p:cNvSpPr/>
              <p:nvPr/>
            </p:nvSpPr>
            <p:spPr>
              <a:xfrm>
                <a:off x="6798275" y="196598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33"/>
              <p:cNvSpPr/>
              <p:nvPr/>
            </p:nvSpPr>
            <p:spPr>
              <a:xfrm>
                <a:off x="6798275" y="143038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33"/>
              <p:cNvSpPr/>
              <p:nvPr/>
            </p:nvSpPr>
            <p:spPr>
              <a:xfrm>
                <a:off x="6798275" y="1538236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0" y="1"/>
                    </a:moveTo>
                    <a:lnTo>
                      <a:pt x="0" y="439"/>
                    </a:lnTo>
                    <a:lnTo>
                      <a:pt x="108" y="439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33"/>
              <p:cNvSpPr/>
              <p:nvPr/>
            </p:nvSpPr>
            <p:spPr>
              <a:xfrm>
                <a:off x="6798275" y="1644504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0" y="0"/>
                    </a:move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33"/>
              <p:cNvSpPr/>
              <p:nvPr/>
            </p:nvSpPr>
            <p:spPr>
              <a:xfrm>
                <a:off x="6798275" y="2393733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0"/>
                    </a:moveTo>
                    <a:lnTo>
                      <a:pt x="0" y="438"/>
                    </a:lnTo>
                    <a:lnTo>
                      <a:pt x="0" y="451"/>
                    </a:lnTo>
                    <a:lnTo>
                      <a:pt x="108" y="451"/>
                    </a:lnTo>
                    <a:lnTo>
                      <a:pt x="108" y="438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33"/>
              <p:cNvSpPr/>
              <p:nvPr/>
            </p:nvSpPr>
            <p:spPr>
              <a:xfrm>
                <a:off x="6536441" y="2715578"/>
                <a:ext cx="54656" cy="2154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422" y="1"/>
                    </a:moveTo>
                    <a:cubicBezTo>
                      <a:pt x="285" y="40"/>
                      <a:pt x="148" y="53"/>
                      <a:pt x="1" y="66"/>
                    </a:cubicBezTo>
                    <a:lnTo>
                      <a:pt x="14" y="177"/>
                    </a:lnTo>
                    <a:cubicBezTo>
                      <a:pt x="164" y="164"/>
                      <a:pt x="311" y="148"/>
                      <a:pt x="448" y="108"/>
                    </a:cubicBezTo>
                    <a:lnTo>
                      <a:pt x="4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33"/>
              <p:cNvSpPr/>
              <p:nvPr/>
            </p:nvSpPr>
            <p:spPr>
              <a:xfrm>
                <a:off x="6798275" y="175235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33"/>
              <p:cNvSpPr/>
              <p:nvPr/>
            </p:nvSpPr>
            <p:spPr>
              <a:xfrm>
                <a:off x="6778312" y="2499878"/>
                <a:ext cx="28484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234" h="449" extrusionOk="0">
                    <a:moveTo>
                      <a:pt x="122" y="1"/>
                    </a:moveTo>
                    <a:cubicBezTo>
                      <a:pt x="96" y="138"/>
                      <a:pt x="57" y="272"/>
                      <a:pt x="1" y="409"/>
                    </a:cubicBezTo>
                    <a:lnTo>
                      <a:pt x="96" y="449"/>
                    </a:lnTo>
                    <a:cubicBezTo>
                      <a:pt x="151" y="315"/>
                      <a:pt x="204" y="164"/>
                      <a:pt x="233" y="14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33"/>
              <p:cNvSpPr/>
              <p:nvPr/>
            </p:nvSpPr>
            <p:spPr>
              <a:xfrm>
                <a:off x="6637474" y="2672244"/>
                <a:ext cx="53073" cy="38222"/>
              </a:xfrm>
              <a:custGeom>
                <a:avLst/>
                <a:gdLst/>
                <a:ahLst/>
                <a:cxnLst/>
                <a:rect l="l" t="t" r="r" b="b"/>
                <a:pathLst>
                  <a:path w="436" h="314" extrusionOk="0">
                    <a:moveTo>
                      <a:pt x="367" y="0"/>
                    </a:moveTo>
                    <a:cubicBezTo>
                      <a:pt x="259" y="82"/>
                      <a:pt x="135" y="151"/>
                      <a:pt x="1" y="219"/>
                    </a:cubicBezTo>
                    <a:lnTo>
                      <a:pt x="53" y="314"/>
                    </a:lnTo>
                    <a:cubicBezTo>
                      <a:pt x="190" y="245"/>
                      <a:pt x="315" y="177"/>
                      <a:pt x="436" y="82"/>
                    </a:cubicBez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33"/>
              <p:cNvSpPr/>
              <p:nvPr/>
            </p:nvSpPr>
            <p:spPr>
              <a:xfrm>
                <a:off x="6721831" y="2596164"/>
                <a:ext cx="43578" cy="49908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10" extrusionOk="0">
                    <a:moveTo>
                      <a:pt x="259" y="1"/>
                    </a:moveTo>
                    <a:cubicBezTo>
                      <a:pt x="194" y="122"/>
                      <a:pt x="96" y="230"/>
                      <a:pt x="1" y="341"/>
                    </a:cubicBezTo>
                    <a:lnTo>
                      <a:pt x="83" y="409"/>
                    </a:lnTo>
                    <a:cubicBezTo>
                      <a:pt x="177" y="298"/>
                      <a:pt x="275" y="190"/>
                      <a:pt x="357" y="53"/>
                    </a:cubicBez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33"/>
              <p:cNvSpPr/>
              <p:nvPr/>
            </p:nvSpPr>
            <p:spPr>
              <a:xfrm>
                <a:off x="7045380" y="1062406"/>
                <a:ext cx="54534" cy="1679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38" extrusionOk="0">
                    <a:moveTo>
                      <a:pt x="353" y="0"/>
                    </a:moveTo>
                    <a:cubicBezTo>
                      <a:pt x="245" y="0"/>
                      <a:pt x="121" y="0"/>
                      <a:pt x="0" y="30"/>
                    </a:cubicBezTo>
                    <a:lnTo>
                      <a:pt x="13" y="138"/>
                    </a:lnTo>
                    <a:cubicBezTo>
                      <a:pt x="134" y="111"/>
                      <a:pt x="245" y="111"/>
                      <a:pt x="353" y="111"/>
                    </a:cubicBezTo>
                    <a:lnTo>
                      <a:pt x="448" y="111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33"/>
              <p:cNvSpPr/>
              <p:nvPr/>
            </p:nvSpPr>
            <p:spPr>
              <a:xfrm>
                <a:off x="6798275" y="1323023"/>
                <a:ext cx="14851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449" extrusionOk="0">
                    <a:moveTo>
                      <a:pt x="13" y="0"/>
                    </a:moveTo>
                    <a:cubicBezTo>
                      <a:pt x="0" y="82"/>
                      <a:pt x="0" y="164"/>
                      <a:pt x="0" y="245"/>
                    </a:cubicBezTo>
                    <a:lnTo>
                      <a:pt x="0" y="448"/>
                    </a:lnTo>
                    <a:lnTo>
                      <a:pt x="108" y="448"/>
                    </a:lnTo>
                    <a:lnTo>
                      <a:pt x="108" y="245"/>
                    </a:lnTo>
                    <a:cubicBezTo>
                      <a:pt x="108" y="177"/>
                      <a:pt x="108" y="95"/>
                      <a:pt x="121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33"/>
              <p:cNvSpPr/>
              <p:nvPr/>
            </p:nvSpPr>
            <p:spPr>
              <a:xfrm>
                <a:off x="6809839" y="1218338"/>
                <a:ext cx="33110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2" extrusionOk="0">
                    <a:moveTo>
                      <a:pt x="177" y="1"/>
                    </a:moveTo>
                    <a:cubicBezTo>
                      <a:pt x="108" y="138"/>
                      <a:pt x="43" y="272"/>
                      <a:pt x="0" y="422"/>
                    </a:cubicBezTo>
                    <a:lnTo>
                      <a:pt x="108" y="452"/>
                    </a:lnTo>
                    <a:cubicBezTo>
                      <a:pt x="151" y="314"/>
                      <a:pt x="206" y="177"/>
                      <a:pt x="271" y="56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33"/>
              <p:cNvSpPr/>
              <p:nvPr/>
            </p:nvSpPr>
            <p:spPr>
              <a:xfrm>
                <a:off x="6861086" y="1133981"/>
                <a:ext cx="46743" cy="47839"/>
              </a:xfrm>
              <a:custGeom>
                <a:avLst/>
                <a:gdLst/>
                <a:ahLst/>
                <a:cxnLst/>
                <a:rect l="l" t="t" r="r" b="b"/>
                <a:pathLst>
                  <a:path w="384" h="393" extrusionOk="0">
                    <a:moveTo>
                      <a:pt x="302" y="1"/>
                    </a:moveTo>
                    <a:cubicBezTo>
                      <a:pt x="194" y="95"/>
                      <a:pt x="83" y="203"/>
                      <a:pt x="1" y="327"/>
                    </a:cubicBezTo>
                    <a:lnTo>
                      <a:pt x="83" y="393"/>
                    </a:lnTo>
                    <a:cubicBezTo>
                      <a:pt x="164" y="272"/>
                      <a:pt x="275" y="177"/>
                      <a:pt x="383" y="82"/>
                    </a:cubicBez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33"/>
              <p:cNvSpPr/>
              <p:nvPr/>
            </p:nvSpPr>
            <p:spPr>
              <a:xfrm>
                <a:off x="6942278" y="1079083"/>
                <a:ext cx="55021" cy="3311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72" extrusionOk="0">
                    <a:moveTo>
                      <a:pt x="409" y="1"/>
                    </a:moveTo>
                    <a:cubicBezTo>
                      <a:pt x="275" y="43"/>
                      <a:pt x="138" y="108"/>
                      <a:pt x="1" y="177"/>
                    </a:cubicBezTo>
                    <a:lnTo>
                      <a:pt x="56" y="272"/>
                    </a:lnTo>
                    <a:cubicBezTo>
                      <a:pt x="180" y="206"/>
                      <a:pt x="314" y="151"/>
                      <a:pt x="452" y="95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33"/>
              <p:cNvSpPr/>
              <p:nvPr/>
            </p:nvSpPr>
            <p:spPr>
              <a:xfrm>
                <a:off x="6798275" y="228783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33"/>
              <p:cNvSpPr/>
              <p:nvPr/>
            </p:nvSpPr>
            <p:spPr>
              <a:xfrm>
                <a:off x="6798275" y="2073834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0" y="0"/>
                    </a:moveTo>
                    <a:lnTo>
                      <a:pt x="0" y="435"/>
                    </a:lnTo>
                    <a:lnTo>
                      <a:pt x="108" y="43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33"/>
              <p:cNvSpPr/>
              <p:nvPr/>
            </p:nvSpPr>
            <p:spPr>
              <a:xfrm>
                <a:off x="6798275" y="1858134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0" y="1"/>
                    </a:moveTo>
                    <a:lnTo>
                      <a:pt x="0" y="452"/>
                    </a:lnTo>
                    <a:lnTo>
                      <a:pt x="108" y="452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33"/>
              <p:cNvSpPr/>
              <p:nvPr/>
            </p:nvSpPr>
            <p:spPr>
              <a:xfrm>
                <a:off x="6798275" y="2179980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0" y="1"/>
                    </a:moveTo>
                    <a:lnTo>
                      <a:pt x="0" y="436"/>
                    </a:lnTo>
                    <a:lnTo>
                      <a:pt x="108" y="43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33"/>
              <p:cNvSpPr/>
              <p:nvPr/>
            </p:nvSpPr>
            <p:spPr>
              <a:xfrm>
                <a:off x="5661103" y="375646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33"/>
              <p:cNvSpPr/>
              <p:nvPr/>
            </p:nvSpPr>
            <p:spPr>
              <a:xfrm>
                <a:off x="5661103" y="3862732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33"/>
              <p:cNvSpPr/>
              <p:nvPr/>
            </p:nvSpPr>
            <p:spPr>
              <a:xfrm>
                <a:off x="5661103" y="3648615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33"/>
              <p:cNvSpPr/>
              <p:nvPr/>
            </p:nvSpPr>
            <p:spPr>
              <a:xfrm>
                <a:off x="5661103" y="4506059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33"/>
              <p:cNvSpPr/>
              <p:nvPr/>
            </p:nvSpPr>
            <p:spPr>
              <a:xfrm>
                <a:off x="5661103" y="397046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33"/>
              <p:cNvSpPr/>
              <p:nvPr/>
            </p:nvSpPr>
            <p:spPr>
              <a:xfrm>
                <a:off x="5661103" y="407831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33"/>
              <p:cNvSpPr/>
              <p:nvPr/>
            </p:nvSpPr>
            <p:spPr>
              <a:xfrm>
                <a:off x="5661103" y="4184213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0"/>
                    </a:moveTo>
                    <a:lnTo>
                      <a:pt x="1" y="438"/>
                    </a:lnTo>
                    <a:lnTo>
                      <a:pt x="109" y="43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33"/>
              <p:cNvSpPr/>
              <p:nvPr/>
            </p:nvSpPr>
            <p:spPr>
              <a:xfrm>
                <a:off x="5661103" y="4398209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1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33"/>
              <p:cNvSpPr/>
              <p:nvPr/>
            </p:nvSpPr>
            <p:spPr>
              <a:xfrm>
                <a:off x="5661103" y="4291941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1"/>
                    </a:moveTo>
                    <a:lnTo>
                      <a:pt x="1" y="436"/>
                    </a:lnTo>
                    <a:lnTo>
                      <a:pt x="109" y="436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33"/>
              <p:cNvSpPr/>
              <p:nvPr/>
            </p:nvSpPr>
            <p:spPr>
              <a:xfrm>
                <a:off x="5661103" y="2896221"/>
                <a:ext cx="13268" cy="5465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9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33"/>
              <p:cNvSpPr/>
              <p:nvPr/>
            </p:nvSpPr>
            <p:spPr>
              <a:xfrm>
                <a:off x="5661103" y="3004071"/>
                <a:ext cx="13268" cy="5295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5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33"/>
              <p:cNvSpPr/>
              <p:nvPr/>
            </p:nvSpPr>
            <p:spPr>
              <a:xfrm>
                <a:off x="5659156" y="2789954"/>
                <a:ext cx="15216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436" extrusionOk="0">
                    <a:moveTo>
                      <a:pt x="17" y="1"/>
                    </a:moveTo>
                    <a:lnTo>
                      <a:pt x="17" y="14"/>
                    </a:lnTo>
                    <a:lnTo>
                      <a:pt x="0" y="14"/>
                    </a:lnTo>
                    <a:lnTo>
                      <a:pt x="0" y="164"/>
                    </a:lnTo>
                    <a:lnTo>
                      <a:pt x="17" y="164"/>
                    </a:lnTo>
                    <a:lnTo>
                      <a:pt x="17" y="435"/>
                    </a:lnTo>
                    <a:lnTo>
                      <a:pt x="125" y="435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33"/>
              <p:cNvSpPr/>
              <p:nvPr/>
            </p:nvSpPr>
            <p:spPr>
              <a:xfrm>
                <a:off x="5661103" y="3111434"/>
                <a:ext cx="13268" cy="5343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9" extrusionOk="0">
                    <a:moveTo>
                      <a:pt x="1" y="1"/>
                    </a:moveTo>
                    <a:lnTo>
                      <a:pt x="1" y="439"/>
                    </a:lnTo>
                    <a:lnTo>
                      <a:pt x="109" y="439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33"/>
              <p:cNvSpPr/>
              <p:nvPr/>
            </p:nvSpPr>
            <p:spPr>
              <a:xfrm>
                <a:off x="5661103" y="3217702"/>
                <a:ext cx="13268" cy="55021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52" extrusionOk="0">
                    <a:moveTo>
                      <a:pt x="1" y="1"/>
                    </a:moveTo>
                    <a:lnTo>
                      <a:pt x="1" y="452"/>
                    </a:lnTo>
                    <a:lnTo>
                      <a:pt x="109" y="452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33"/>
              <p:cNvSpPr/>
              <p:nvPr/>
            </p:nvSpPr>
            <p:spPr>
              <a:xfrm>
                <a:off x="5661103" y="3325552"/>
                <a:ext cx="13268" cy="5307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36" extrusionOk="0">
                    <a:moveTo>
                      <a:pt x="1" y="0"/>
                    </a:moveTo>
                    <a:lnTo>
                      <a:pt x="1" y="435"/>
                    </a:lnTo>
                    <a:lnTo>
                      <a:pt x="109" y="43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33"/>
              <p:cNvSpPr/>
              <p:nvPr/>
            </p:nvSpPr>
            <p:spPr>
              <a:xfrm>
                <a:off x="5661103" y="3539182"/>
                <a:ext cx="13268" cy="56603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65" extrusionOk="0">
                    <a:moveTo>
                      <a:pt x="1" y="1"/>
                    </a:moveTo>
                    <a:lnTo>
                      <a:pt x="1" y="30"/>
                    </a:lnTo>
                    <a:lnTo>
                      <a:pt x="1" y="439"/>
                    </a:lnTo>
                    <a:lnTo>
                      <a:pt x="1" y="465"/>
                    </a:lnTo>
                    <a:lnTo>
                      <a:pt x="109" y="465"/>
                    </a:lnTo>
                    <a:lnTo>
                      <a:pt x="109" y="439"/>
                    </a:lnTo>
                    <a:lnTo>
                      <a:pt x="109" y="30"/>
                    </a:lnTo>
                    <a:lnTo>
                      <a:pt x="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33"/>
              <p:cNvSpPr/>
              <p:nvPr/>
            </p:nvSpPr>
            <p:spPr>
              <a:xfrm>
                <a:off x="5661103" y="3431819"/>
                <a:ext cx="13268" cy="5453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8" extrusionOk="0">
                    <a:moveTo>
                      <a:pt x="1" y="0"/>
                    </a:moveTo>
                    <a:lnTo>
                      <a:pt x="1" y="448"/>
                    </a:lnTo>
                    <a:lnTo>
                      <a:pt x="109" y="448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73" name="Google Shape;3873;p33"/>
          <p:cNvGrpSpPr/>
          <p:nvPr/>
        </p:nvGrpSpPr>
        <p:grpSpPr>
          <a:xfrm rot="10800000" flipH="1">
            <a:off x="10" y="-53032"/>
            <a:ext cx="2533799" cy="593028"/>
            <a:chOff x="4082343" y="3678604"/>
            <a:chExt cx="2251465" cy="526949"/>
          </a:xfrm>
        </p:grpSpPr>
        <p:sp>
          <p:nvSpPr>
            <p:cNvPr id="3874" name="Google Shape;3874;p33"/>
            <p:cNvSpPr/>
            <p:nvPr/>
          </p:nvSpPr>
          <p:spPr>
            <a:xfrm>
              <a:off x="4082343" y="3678604"/>
              <a:ext cx="2251465" cy="526949"/>
            </a:xfrm>
            <a:custGeom>
              <a:avLst/>
              <a:gdLst/>
              <a:ahLst/>
              <a:cxnLst/>
              <a:rect l="l" t="t" r="r" b="b"/>
              <a:pathLst>
                <a:path w="23350" h="5465" extrusionOk="0">
                  <a:moveTo>
                    <a:pt x="1" y="0"/>
                  </a:moveTo>
                  <a:lnTo>
                    <a:pt x="1" y="4146"/>
                  </a:lnTo>
                  <a:lnTo>
                    <a:pt x="17885" y="4146"/>
                  </a:lnTo>
                  <a:cubicBezTo>
                    <a:pt x="18613" y="4146"/>
                    <a:pt x="19203" y="4740"/>
                    <a:pt x="19203" y="5465"/>
                  </a:cubicBezTo>
                  <a:lnTo>
                    <a:pt x="23349" y="5465"/>
                  </a:lnTo>
                  <a:cubicBezTo>
                    <a:pt x="23349" y="2453"/>
                    <a:pt x="20900" y="0"/>
                    <a:pt x="17885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3"/>
            <p:cNvSpPr/>
            <p:nvPr/>
          </p:nvSpPr>
          <p:spPr>
            <a:xfrm>
              <a:off x="6098995" y="4070557"/>
              <a:ext cx="34037" cy="63253"/>
            </a:xfrm>
            <a:custGeom>
              <a:avLst/>
              <a:gdLst/>
              <a:ahLst/>
              <a:cxnLst/>
              <a:rect l="l" t="t" r="r" b="b"/>
              <a:pathLst>
                <a:path w="353" h="656" extrusionOk="0">
                  <a:moveTo>
                    <a:pt x="146" y="1"/>
                  </a:moveTo>
                  <a:lnTo>
                    <a:pt x="1" y="66"/>
                  </a:lnTo>
                  <a:cubicBezTo>
                    <a:pt x="85" y="254"/>
                    <a:pt x="151" y="453"/>
                    <a:pt x="197" y="656"/>
                  </a:cubicBezTo>
                  <a:lnTo>
                    <a:pt x="353" y="618"/>
                  </a:lnTo>
                  <a:cubicBezTo>
                    <a:pt x="303" y="407"/>
                    <a:pt x="234" y="200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3"/>
            <p:cNvSpPr/>
            <p:nvPr/>
          </p:nvSpPr>
          <p:spPr>
            <a:xfrm>
              <a:off x="6031404" y="3967483"/>
              <a:ext cx="51104" cy="56986"/>
            </a:xfrm>
            <a:custGeom>
              <a:avLst/>
              <a:gdLst/>
              <a:ahLst/>
              <a:cxnLst/>
              <a:rect l="l" t="t" r="r" b="b"/>
              <a:pathLst>
                <a:path w="530" h="591" extrusionOk="0">
                  <a:moveTo>
                    <a:pt x="111" y="0"/>
                  </a:moveTo>
                  <a:lnTo>
                    <a:pt x="1" y="115"/>
                  </a:lnTo>
                  <a:cubicBezTo>
                    <a:pt x="146" y="262"/>
                    <a:pt x="281" y="418"/>
                    <a:pt x="399" y="591"/>
                  </a:cubicBezTo>
                  <a:lnTo>
                    <a:pt x="530" y="499"/>
                  </a:lnTo>
                  <a:cubicBezTo>
                    <a:pt x="407" y="322"/>
                    <a:pt x="265" y="154"/>
                    <a:pt x="1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3"/>
            <p:cNvSpPr/>
            <p:nvPr/>
          </p:nvSpPr>
          <p:spPr>
            <a:xfrm>
              <a:off x="5932090" y="3897673"/>
              <a:ext cx="61325" cy="42908"/>
            </a:xfrm>
            <a:custGeom>
              <a:avLst/>
              <a:gdLst/>
              <a:ahLst/>
              <a:cxnLst/>
              <a:rect l="l" t="t" r="r" b="b"/>
              <a:pathLst>
                <a:path w="636" h="445" extrusionOk="0">
                  <a:moveTo>
                    <a:pt x="65" y="1"/>
                  </a:moveTo>
                  <a:lnTo>
                    <a:pt x="0" y="146"/>
                  </a:lnTo>
                  <a:cubicBezTo>
                    <a:pt x="191" y="227"/>
                    <a:pt x="375" y="326"/>
                    <a:pt x="548" y="445"/>
                  </a:cubicBezTo>
                  <a:lnTo>
                    <a:pt x="635" y="311"/>
                  </a:lnTo>
                  <a:cubicBezTo>
                    <a:pt x="456" y="188"/>
                    <a:pt x="264" y="84"/>
                    <a:pt x="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3"/>
            <p:cNvSpPr/>
            <p:nvPr/>
          </p:nvSpPr>
          <p:spPr>
            <a:xfrm>
              <a:off x="5815613" y="3871061"/>
              <a:ext cx="62964" cy="22659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4" y="1"/>
                  </a:moveTo>
                  <a:lnTo>
                    <a:pt x="0" y="158"/>
                  </a:lnTo>
                  <a:cubicBezTo>
                    <a:pt x="207" y="165"/>
                    <a:pt x="414" y="188"/>
                    <a:pt x="618" y="234"/>
                  </a:cubicBezTo>
                  <a:lnTo>
                    <a:pt x="653" y="77"/>
                  </a:lnTo>
                  <a:cubicBezTo>
                    <a:pt x="437" y="31"/>
                    <a:pt x="223" y="4"/>
                    <a:pt x="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3"/>
            <p:cNvSpPr/>
            <p:nvPr/>
          </p:nvSpPr>
          <p:spPr>
            <a:xfrm>
              <a:off x="5692580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33"/>
            <p:cNvSpPr/>
            <p:nvPr/>
          </p:nvSpPr>
          <p:spPr>
            <a:xfrm>
              <a:off x="5569546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33"/>
            <p:cNvSpPr/>
            <p:nvPr/>
          </p:nvSpPr>
          <p:spPr>
            <a:xfrm>
              <a:off x="5446512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3"/>
            <p:cNvSpPr/>
            <p:nvPr/>
          </p:nvSpPr>
          <p:spPr>
            <a:xfrm>
              <a:off x="5323479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3"/>
            <p:cNvSpPr/>
            <p:nvPr/>
          </p:nvSpPr>
          <p:spPr>
            <a:xfrm>
              <a:off x="5200445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3"/>
            <p:cNvSpPr/>
            <p:nvPr/>
          </p:nvSpPr>
          <p:spPr>
            <a:xfrm>
              <a:off x="5077411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3"/>
            <p:cNvSpPr/>
            <p:nvPr/>
          </p:nvSpPr>
          <p:spPr>
            <a:xfrm>
              <a:off x="4954378" y="3870772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3"/>
            <p:cNvSpPr/>
            <p:nvPr/>
          </p:nvSpPr>
          <p:spPr>
            <a:xfrm>
              <a:off x="4830959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3"/>
            <p:cNvSpPr/>
            <p:nvPr/>
          </p:nvSpPr>
          <p:spPr>
            <a:xfrm>
              <a:off x="4708021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3"/>
            <p:cNvSpPr/>
            <p:nvPr/>
          </p:nvSpPr>
          <p:spPr>
            <a:xfrm>
              <a:off x="45848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3"/>
            <p:cNvSpPr/>
            <p:nvPr/>
          </p:nvSpPr>
          <p:spPr>
            <a:xfrm>
              <a:off x="4461954" y="3870772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3"/>
            <p:cNvSpPr/>
            <p:nvPr/>
          </p:nvSpPr>
          <p:spPr>
            <a:xfrm>
              <a:off x="4338824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3"/>
            <p:cNvSpPr/>
            <p:nvPr/>
          </p:nvSpPr>
          <p:spPr>
            <a:xfrm>
              <a:off x="4215791" y="3870772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3"/>
            <p:cNvSpPr/>
            <p:nvPr/>
          </p:nvSpPr>
          <p:spPr>
            <a:xfrm>
              <a:off x="4132290" y="3870772"/>
              <a:ext cx="22274" cy="15620"/>
            </a:xfrm>
            <a:custGeom>
              <a:avLst/>
              <a:gdLst/>
              <a:ahLst/>
              <a:cxnLst/>
              <a:rect l="l" t="t" r="r" b="b"/>
              <a:pathLst>
                <a:path w="23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231" y="161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3" name="Google Shape;3893;p33"/>
          <p:cNvGrpSpPr/>
          <p:nvPr/>
        </p:nvGrpSpPr>
        <p:grpSpPr>
          <a:xfrm>
            <a:off x="1413906" y="4010923"/>
            <a:ext cx="419247" cy="637784"/>
            <a:chOff x="8742442" y="252908"/>
            <a:chExt cx="356260" cy="541964"/>
          </a:xfrm>
        </p:grpSpPr>
        <p:sp>
          <p:nvSpPr>
            <p:cNvPr id="3894" name="Google Shape;3894;p33"/>
            <p:cNvSpPr/>
            <p:nvPr/>
          </p:nvSpPr>
          <p:spPr>
            <a:xfrm>
              <a:off x="8742442" y="252908"/>
              <a:ext cx="356260" cy="354555"/>
            </a:xfrm>
            <a:custGeom>
              <a:avLst/>
              <a:gdLst/>
              <a:ahLst/>
              <a:cxnLst/>
              <a:rect l="l" t="t" r="r" b="b"/>
              <a:pathLst>
                <a:path w="633" h="630" extrusionOk="0">
                  <a:moveTo>
                    <a:pt x="314" y="0"/>
                  </a:moveTo>
                  <a:cubicBezTo>
                    <a:pt x="142" y="0"/>
                    <a:pt x="1" y="138"/>
                    <a:pt x="1" y="315"/>
                  </a:cubicBezTo>
                  <a:cubicBezTo>
                    <a:pt x="1" y="488"/>
                    <a:pt x="142" y="629"/>
                    <a:pt x="314" y="629"/>
                  </a:cubicBezTo>
                  <a:cubicBezTo>
                    <a:pt x="491" y="629"/>
                    <a:pt x="633" y="488"/>
                    <a:pt x="633" y="315"/>
                  </a:cubicBezTo>
                  <a:cubicBezTo>
                    <a:pt x="633" y="138"/>
                    <a:pt x="491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3"/>
            <p:cNvSpPr/>
            <p:nvPr/>
          </p:nvSpPr>
          <p:spPr>
            <a:xfrm>
              <a:off x="8826299" y="377849"/>
              <a:ext cx="214432" cy="417024"/>
            </a:xfrm>
            <a:custGeom>
              <a:avLst/>
              <a:gdLst/>
              <a:ahLst/>
              <a:cxnLst/>
              <a:rect l="l" t="t" r="r" b="b"/>
              <a:pathLst>
                <a:path w="381" h="741" extrusionOk="0">
                  <a:moveTo>
                    <a:pt x="158" y="1"/>
                  </a:moveTo>
                  <a:lnTo>
                    <a:pt x="131" y="254"/>
                  </a:lnTo>
                  <a:lnTo>
                    <a:pt x="1" y="208"/>
                  </a:lnTo>
                  <a:lnTo>
                    <a:pt x="131" y="323"/>
                  </a:lnTo>
                  <a:lnTo>
                    <a:pt x="131" y="740"/>
                  </a:lnTo>
                  <a:lnTo>
                    <a:pt x="215" y="740"/>
                  </a:lnTo>
                  <a:lnTo>
                    <a:pt x="208" y="346"/>
                  </a:lnTo>
                  <a:lnTo>
                    <a:pt x="381" y="204"/>
                  </a:lnTo>
                  <a:lnTo>
                    <a:pt x="204" y="273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6" name="Google Shape;3896;p33"/>
          <p:cNvGrpSpPr/>
          <p:nvPr/>
        </p:nvGrpSpPr>
        <p:grpSpPr>
          <a:xfrm>
            <a:off x="1833149" y="4016218"/>
            <a:ext cx="348379" cy="632488"/>
            <a:chOff x="7920759" y="252908"/>
            <a:chExt cx="296039" cy="537464"/>
          </a:xfrm>
        </p:grpSpPr>
        <p:sp>
          <p:nvSpPr>
            <p:cNvPr id="3897" name="Google Shape;3897;p33"/>
            <p:cNvSpPr/>
            <p:nvPr/>
          </p:nvSpPr>
          <p:spPr>
            <a:xfrm>
              <a:off x="7920759" y="252908"/>
              <a:ext cx="296039" cy="420963"/>
            </a:xfrm>
            <a:custGeom>
              <a:avLst/>
              <a:gdLst/>
              <a:ahLst/>
              <a:cxnLst/>
              <a:rect l="l" t="t" r="r" b="b"/>
              <a:pathLst>
                <a:path w="526" h="748" extrusionOk="0">
                  <a:moveTo>
                    <a:pt x="261" y="0"/>
                  </a:moveTo>
                  <a:cubicBezTo>
                    <a:pt x="261" y="0"/>
                    <a:pt x="0" y="407"/>
                    <a:pt x="0" y="529"/>
                  </a:cubicBezTo>
                  <a:cubicBezTo>
                    <a:pt x="0" y="649"/>
                    <a:pt x="115" y="748"/>
                    <a:pt x="261" y="748"/>
                  </a:cubicBezTo>
                  <a:cubicBezTo>
                    <a:pt x="407" y="748"/>
                    <a:pt x="525" y="649"/>
                    <a:pt x="525" y="529"/>
                  </a:cubicBezTo>
                  <a:cubicBezTo>
                    <a:pt x="525" y="407"/>
                    <a:pt x="261" y="0"/>
                    <a:pt x="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3"/>
            <p:cNvSpPr/>
            <p:nvPr/>
          </p:nvSpPr>
          <p:spPr>
            <a:xfrm>
              <a:off x="8006867" y="49434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9" name="Google Shape;3899;p33"/>
          <p:cNvGrpSpPr/>
          <p:nvPr/>
        </p:nvGrpSpPr>
        <p:grpSpPr>
          <a:xfrm>
            <a:off x="505011" y="3514881"/>
            <a:ext cx="673217" cy="1133828"/>
            <a:chOff x="6542207" y="2185022"/>
            <a:chExt cx="492153" cy="828821"/>
          </a:xfrm>
        </p:grpSpPr>
        <p:sp>
          <p:nvSpPr>
            <p:cNvPr id="3900" name="Google Shape;3900;p33"/>
            <p:cNvSpPr/>
            <p:nvPr/>
          </p:nvSpPr>
          <p:spPr>
            <a:xfrm>
              <a:off x="6911311" y="2185022"/>
              <a:ext cx="57069" cy="233510"/>
            </a:xfrm>
            <a:custGeom>
              <a:avLst/>
              <a:gdLst/>
              <a:ahLst/>
              <a:cxnLst/>
              <a:rect l="l" t="t" r="r" b="b"/>
              <a:pathLst>
                <a:path w="109" h="446" extrusionOk="0">
                  <a:moveTo>
                    <a:pt x="1" y="0"/>
                  </a:moveTo>
                  <a:lnTo>
                    <a:pt x="1" y="445"/>
                  </a:lnTo>
                  <a:lnTo>
                    <a:pt x="109" y="44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33"/>
            <p:cNvSpPr/>
            <p:nvPr/>
          </p:nvSpPr>
          <p:spPr>
            <a:xfrm>
              <a:off x="6911311" y="2185022"/>
              <a:ext cx="57069" cy="48692"/>
            </a:xfrm>
            <a:custGeom>
              <a:avLst/>
              <a:gdLst/>
              <a:ahLst/>
              <a:cxnLst/>
              <a:rect l="l" t="t" r="r" b="b"/>
              <a:pathLst>
                <a:path w="109" h="93" extrusionOk="0">
                  <a:moveTo>
                    <a:pt x="1" y="0"/>
                  </a:moveTo>
                  <a:lnTo>
                    <a:pt x="1" y="92"/>
                  </a:lnTo>
                  <a:lnTo>
                    <a:pt x="109" y="9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33"/>
            <p:cNvSpPr/>
            <p:nvPr/>
          </p:nvSpPr>
          <p:spPr>
            <a:xfrm>
              <a:off x="6574667" y="2253087"/>
              <a:ext cx="441891" cy="759169"/>
            </a:xfrm>
            <a:custGeom>
              <a:avLst/>
              <a:gdLst/>
              <a:ahLst/>
              <a:cxnLst/>
              <a:rect l="l" t="t" r="r" b="b"/>
              <a:pathLst>
                <a:path w="844" h="1450" extrusionOk="0">
                  <a:moveTo>
                    <a:pt x="414" y="1"/>
                  </a:moveTo>
                  <a:lnTo>
                    <a:pt x="0" y="395"/>
                  </a:lnTo>
                  <a:lnTo>
                    <a:pt x="0" y="1449"/>
                  </a:lnTo>
                  <a:lnTo>
                    <a:pt x="843" y="1449"/>
                  </a:lnTo>
                  <a:lnTo>
                    <a:pt x="843" y="395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33"/>
            <p:cNvSpPr/>
            <p:nvPr/>
          </p:nvSpPr>
          <p:spPr>
            <a:xfrm>
              <a:off x="6570479" y="2867245"/>
              <a:ext cx="448174" cy="146598"/>
            </a:xfrm>
            <a:custGeom>
              <a:avLst/>
              <a:gdLst/>
              <a:ahLst/>
              <a:cxnLst/>
              <a:rect l="l" t="t" r="r" b="b"/>
              <a:pathLst>
                <a:path w="856" h="280" extrusionOk="0">
                  <a:moveTo>
                    <a:pt x="1" y="0"/>
                  </a:moveTo>
                  <a:lnTo>
                    <a:pt x="1" y="280"/>
                  </a:lnTo>
                  <a:lnTo>
                    <a:pt x="855" y="280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33"/>
            <p:cNvSpPr/>
            <p:nvPr/>
          </p:nvSpPr>
          <p:spPr>
            <a:xfrm>
              <a:off x="6570479" y="2523777"/>
              <a:ext cx="448174" cy="147645"/>
            </a:xfrm>
            <a:custGeom>
              <a:avLst/>
              <a:gdLst/>
              <a:ahLst/>
              <a:cxnLst/>
              <a:rect l="l" t="t" r="r" b="b"/>
              <a:pathLst>
                <a:path w="856" h="282" extrusionOk="0">
                  <a:moveTo>
                    <a:pt x="1" y="1"/>
                  </a:moveTo>
                  <a:lnTo>
                    <a:pt x="1" y="281"/>
                  </a:lnTo>
                  <a:lnTo>
                    <a:pt x="855" y="281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33"/>
            <p:cNvSpPr/>
            <p:nvPr/>
          </p:nvSpPr>
          <p:spPr>
            <a:xfrm>
              <a:off x="6839061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1" y="1"/>
                  </a:moveTo>
                  <a:lnTo>
                    <a:pt x="1" y="338"/>
                  </a:lnTo>
                  <a:lnTo>
                    <a:pt x="169" y="33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33"/>
            <p:cNvSpPr/>
            <p:nvPr/>
          </p:nvSpPr>
          <p:spPr>
            <a:xfrm>
              <a:off x="6823355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9" y="61"/>
                  </a:moveTo>
                  <a:lnTo>
                    <a:pt x="169" y="337"/>
                  </a:lnTo>
                  <a:lnTo>
                    <a:pt x="61" y="337"/>
                  </a:lnTo>
                  <a:lnTo>
                    <a:pt x="61" y="61"/>
                  </a:lnTo>
                  <a:close/>
                  <a:moveTo>
                    <a:pt x="1" y="0"/>
                  </a:moveTo>
                  <a:lnTo>
                    <a:pt x="1" y="398"/>
                  </a:lnTo>
                  <a:lnTo>
                    <a:pt x="231" y="398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3"/>
            <p:cNvSpPr/>
            <p:nvPr/>
          </p:nvSpPr>
          <p:spPr>
            <a:xfrm>
              <a:off x="6662624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0" y="1"/>
                  </a:moveTo>
                  <a:lnTo>
                    <a:pt x="0" y="338"/>
                  </a:lnTo>
                  <a:lnTo>
                    <a:pt x="170" y="33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3"/>
            <p:cNvSpPr/>
            <p:nvPr/>
          </p:nvSpPr>
          <p:spPr>
            <a:xfrm>
              <a:off x="6646917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8" y="61"/>
                  </a:moveTo>
                  <a:lnTo>
                    <a:pt x="168" y="337"/>
                  </a:lnTo>
                  <a:lnTo>
                    <a:pt x="62" y="337"/>
                  </a:lnTo>
                  <a:lnTo>
                    <a:pt x="62" y="61"/>
                  </a:lnTo>
                  <a:close/>
                  <a:moveTo>
                    <a:pt x="0" y="0"/>
                  </a:moveTo>
                  <a:lnTo>
                    <a:pt x="0" y="398"/>
                  </a:lnTo>
                  <a:lnTo>
                    <a:pt x="230" y="398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3"/>
            <p:cNvSpPr/>
            <p:nvPr/>
          </p:nvSpPr>
          <p:spPr>
            <a:xfrm>
              <a:off x="6662624" y="2810699"/>
              <a:ext cx="89006" cy="105237"/>
            </a:xfrm>
            <a:custGeom>
              <a:avLst/>
              <a:gdLst/>
              <a:ahLst/>
              <a:cxnLst/>
              <a:rect l="l" t="t" r="r" b="b"/>
              <a:pathLst>
                <a:path w="170" h="201" extrusionOk="0">
                  <a:moveTo>
                    <a:pt x="0" y="1"/>
                  </a:moveTo>
                  <a:lnTo>
                    <a:pt x="0" y="200"/>
                  </a:lnTo>
                  <a:lnTo>
                    <a:pt x="170" y="20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3"/>
            <p:cNvSpPr/>
            <p:nvPr/>
          </p:nvSpPr>
          <p:spPr>
            <a:xfrm>
              <a:off x="6646917" y="2794991"/>
              <a:ext cx="120944" cy="136650"/>
            </a:xfrm>
            <a:custGeom>
              <a:avLst/>
              <a:gdLst/>
              <a:ahLst/>
              <a:cxnLst/>
              <a:rect l="l" t="t" r="r" b="b"/>
              <a:pathLst>
                <a:path w="231" h="261" extrusionOk="0">
                  <a:moveTo>
                    <a:pt x="168" y="62"/>
                  </a:moveTo>
                  <a:lnTo>
                    <a:pt x="168" y="200"/>
                  </a:lnTo>
                  <a:lnTo>
                    <a:pt x="62" y="200"/>
                  </a:lnTo>
                  <a:lnTo>
                    <a:pt x="62" y="62"/>
                  </a:lnTo>
                  <a:close/>
                  <a:moveTo>
                    <a:pt x="0" y="0"/>
                  </a:moveTo>
                  <a:lnTo>
                    <a:pt x="0" y="261"/>
                  </a:lnTo>
                  <a:lnTo>
                    <a:pt x="230" y="26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33"/>
            <p:cNvSpPr/>
            <p:nvPr/>
          </p:nvSpPr>
          <p:spPr>
            <a:xfrm>
              <a:off x="6821260" y="2788708"/>
              <a:ext cx="116756" cy="225133"/>
            </a:xfrm>
            <a:custGeom>
              <a:avLst/>
              <a:gdLst/>
              <a:ahLst/>
              <a:cxnLst/>
              <a:rect l="l" t="t" r="r" b="b"/>
              <a:pathLst>
                <a:path w="223" h="430" extrusionOk="0">
                  <a:moveTo>
                    <a:pt x="0" y="0"/>
                  </a:moveTo>
                  <a:lnTo>
                    <a:pt x="0" y="430"/>
                  </a:lnTo>
                  <a:lnTo>
                    <a:pt x="223" y="43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33"/>
            <p:cNvSpPr/>
            <p:nvPr/>
          </p:nvSpPr>
          <p:spPr>
            <a:xfrm>
              <a:off x="6877280" y="2788708"/>
              <a:ext cx="62828" cy="225133"/>
            </a:xfrm>
            <a:custGeom>
              <a:avLst/>
              <a:gdLst/>
              <a:ahLst/>
              <a:cxnLst/>
              <a:rect l="l" t="t" r="r" b="b"/>
              <a:pathLst>
                <a:path w="120" h="430" extrusionOk="0">
                  <a:moveTo>
                    <a:pt x="1" y="0"/>
                  </a:moveTo>
                  <a:lnTo>
                    <a:pt x="1" y="430"/>
                  </a:lnTo>
                  <a:lnTo>
                    <a:pt x="119" y="43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3"/>
            <p:cNvSpPr/>
            <p:nvPr/>
          </p:nvSpPr>
          <p:spPr>
            <a:xfrm>
              <a:off x="6542207" y="2191305"/>
              <a:ext cx="492153" cy="288484"/>
            </a:xfrm>
            <a:custGeom>
              <a:avLst/>
              <a:gdLst/>
              <a:ahLst/>
              <a:cxnLst/>
              <a:rect l="l" t="t" r="r" b="b"/>
              <a:pathLst>
                <a:path w="940" h="551" extrusionOk="0">
                  <a:moveTo>
                    <a:pt x="483" y="0"/>
                  </a:moveTo>
                  <a:cubicBezTo>
                    <a:pt x="469" y="0"/>
                    <a:pt x="453" y="4"/>
                    <a:pt x="446" y="15"/>
                  </a:cubicBezTo>
                  <a:lnTo>
                    <a:pt x="20" y="460"/>
                  </a:lnTo>
                  <a:cubicBezTo>
                    <a:pt x="1" y="479"/>
                    <a:pt x="1" y="513"/>
                    <a:pt x="24" y="536"/>
                  </a:cubicBezTo>
                  <a:cubicBezTo>
                    <a:pt x="33" y="545"/>
                    <a:pt x="46" y="550"/>
                    <a:pt x="59" y="550"/>
                  </a:cubicBezTo>
                  <a:cubicBezTo>
                    <a:pt x="74" y="550"/>
                    <a:pt x="89" y="545"/>
                    <a:pt x="101" y="533"/>
                  </a:cubicBezTo>
                  <a:lnTo>
                    <a:pt x="483" y="130"/>
                  </a:lnTo>
                  <a:lnTo>
                    <a:pt x="840" y="510"/>
                  </a:lnTo>
                  <a:cubicBezTo>
                    <a:pt x="852" y="522"/>
                    <a:pt x="866" y="527"/>
                    <a:pt x="880" y="527"/>
                  </a:cubicBezTo>
                  <a:cubicBezTo>
                    <a:pt x="893" y="527"/>
                    <a:pt x="906" y="522"/>
                    <a:pt x="917" y="513"/>
                  </a:cubicBezTo>
                  <a:cubicBezTo>
                    <a:pt x="940" y="490"/>
                    <a:pt x="940" y="456"/>
                    <a:pt x="920" y="437"/>
                  </a:cubicBezTo>
                  <a:lnTo>
                    <a:pt x="522" y="15"/>
                  </a:lnTo>
                  <a:cubicBezTo>
                    <a:pt x="515" y="4"/>
                    <a:pt x="49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4" name="Google Shape;3914;p33"/>
          <p:cNvGrpSpPr/>
          <p:nvPr/>
        </p:nvGrpSpPr>
        <p:grpSpPr>
          <a:xfrm>
            <a:off x="7406218" y="4272120"/>
            <a:ext cx="1475976" cy="662498"/>
            <a:chOff x="6706693" y="1706442"/>
            <a:chExt cx="821767" cy="368854"/>
          </a:xfrm>
        </p:grpSpPr>
        <p:sp>
          <p:nvSpPr>
            <p:cNvPr id="3915" name="Google Shape;3915;p33"/>
            <p:cNvSpPr/>
            <p:nvPr/>
          </p:nvSpPr>
          <p:spPr>
            <a:xfrm>
              <a:off x="7136577" y="1706442"/>
              <a:ext cx="56500" cy="45564"/>
            </a:xfrm>
            <a:custGeom>
              <a:avLst/>
              <a:gdLst/>
              <a:ahLst/>
              <a:cxnLst/>
              <a:rect l="l" t="t" r="r" b="b"/>
              <a:pathLst>
                <a:path w="1173" h="946" extrusionOk="0">
                  <a:moveTo>
                    <a:pt x="590" y="1"/>
                  </a:moveTo>
                  <a:cubicBezTo>
                    <a:pt x="459" y="1"/>
                    <a:pt x="360" y="15"/>
                    <a:pt x="360" y="15"/>
                  </a:cubicBezTo>
                  <a:lnTo>
                    <a:pt x="0" y="945"/>
                  </a:lnTo>
                  <a:lnTo>
                    <a:pt x="1173" y="945"/>
                  </a:lnTo>
                  <a:lnTo>
                    <a:pt x="801" y="15"/>
                  </a:lnTo>
                  <a:cubicBezTo>
                    <a:pt x="728" y="4"/>
                    <a:pt x="655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3"/>
            <p:cNvSpPr/>
            <p:nvPr/>
          </p:nvSpPr>
          <p:spPr>
            <a:xfrm>
              <a:off x="7130605" y="1747865"/>
              <a:ext cx="68398" cy="8044"/>
            </a:xfrm>
            <a:custGeom>
              <a:avLst/>
              <a:gdLst/>
              <a:ahLst/>
              <a:cxnLst/>
              <a:rect l="l" t="t" r="r" b="b"/>
              <a:pathLst>
                <a:path w="1420" h="167" extrusionOk="0">
                  <a:moveTo>
                    <a:pt x="1323" y="1"/>
                  </a:moveTo>
                  <a:cubicBezTo>
                    <a:pt x="913" y="5"/>
                    <a:pt x="507" y="13"/>
                    <a:pt x="98" y="16"/>
                  </a:cubicBezTo>
                  <a:cubicBezTo>
                    <a:pt x="1" y="20"/>
                    <a:pt x="1" y="166"/>
                    <a:pt x="98" y="166"/>
                  </a:cubicBezTo>
                  <a:cubicBezTo>
                    <a:pt x="507" y="162"/>
                    <a:pt x="913" y="154"/>
                    <a:pt x="1323" y="151"/>
                  </a:cubicBezTo>
                  <a:cubicBezTo>
                    <a:pt x="1419" y="147"/>
                    <a:pt x="1419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3"/>
            <p:cNvSpPr/>
            <p:nvPr/>
          </p:nvSpPr>
          <p:spPr>
            <a:xfrm>
              <a:off x="6709741" y="1751863"/>
              <a:ext cx="815668" cy="270350"/>
            </a:xfrm>
            <a:custGeom>
              <a:avLst/>
              <a:gdLst/>
              <a:ahLst/>
              <a:cxnLst/>
              <a:rect l="l" t="t" r="r" b="b"/>
              <a:pathLst>
                <a:path w="16934" h="5613" extrusionOk="0">
                  <a:moveTo>
                    <a:pt x="9780" y="1"/>
                  </a:moveTo>
                  <a:cubicBezTo>
                    <a:pt x="8530" y="1"/>
                    <a:pt x="7103" y="57"/>
                    <a:pt x="5733" y="240"/>
                  </a:cubicBezTo>
                  <a:lnTo>
                    <a:pt x="3821" y="2608"/>
                  </a:lnTo>
                  <a:cubicBezTo>
                    <a:pt x="3821" y="2608"/>
                    <a:pt x="1031" y="3198"/>
                    <a:pt x="759" y="3294"/>
                  </a:cubicBezTo>
                  <a:cubicBezTo>
                    <a:pt x="488" y="3386"/>
                    <a:pt x="0" y="4314"/>
                    <a:pt x="330" y="5612"/>
                  </a:cubicBezTo>
                  <a:lnTo>
                    <a:pt x="16708" y="5612"/>
                  </a:lnTo>
                  <a:cubicBezTo>
                    <a:pt x="16708" y="5612"/>
                    <a:pt x="16934" y="4164"/>
                    <a:pt x="16573" y="3045"/>
                  </a:cubicBezTo>
                  <a:lnTo>
                    <a:pt x="15072" y="2597"/>
                  </a:lnTo>
                  <a:cubicBezTo>
                    <a:pt x="15072" y="2597"/>
                    <a:pt x="14159" y="722"/>
                    <a:pt x="13458" y="160"/>
                  </a:cubicBezTo>
                  <a:cubicBezTo>
                    <a:pt x="13458" y="160"/>
                    <a:pt x="11867" y="1"/>
                    <a:pt x="9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8" name="Google Shape;3918;p33"/>
            <p:cNvGrpSpPr/>
            <p:nvPr/>
          </p:nvGrpSpPr>
          <p:grpSpPr>
            <a:xfrm>
              <a:off x="6867617" y="1903827"/>
              <a:ext cx="604343" cy="15220"/>
              <a:chOff x="6867617" y="1903827"/>
              <a:chExt cx="604343" cy="15220"/>
            </a:xfrm>
          </p:grpSpPr>
          <p:sp>
            <p:nvSpPr>
              <p:cNvPr id="3919" name="Google Shape;3919;p33"/>
              <p:cNvSpPr/>
              <p:nvPr/>
            </p:nvSpPr>
            <p:spPr>
              <a:xfrm>
                <a:off x="746434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33"/>
              <p:cNvSpPr/>
              <p:nvPr/>
            </p:nvSpPr>
            <p:spPr>
              <a:xfrm>
                <a:off x="745678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33"/>
              <p:cNvSpPr/>
              <p:nvPr/>
            </p:nvSpPr>
            <p:spPr>
              <a:xfrm>
                <a:off x="7449225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33"/>
              <p:cNvSpPr/>
              <p:nvPr/>
            </p:nvSpPr>
            <p:spPr>
              <a:xfrm>
                <a:off x="744161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33"/>
              <p:cNvSpPr/>
              <p:nvPr/>
            </p:nvSpPr>
            <p:spPr>
              <a:xfrm>
                <a:off x="743405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33"/>
              <p:cNvSpPr/>
              <p:nvPr/>
            </p:nvSpPr>
            <p:spPr>
              <a:xfrm>
                <a:off x="742653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33"/>
              <p:cNvSpPr/>
              <p:nvPr/>
            </p:nvSpPr>
            <p:spPr>
              <a:xfrm>
                <a:off x="741897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33"/>
              <p:cNvSpPr/>
              <p:nvPr/>
            </p:nvSpPr>
            <p:spPr>
              <a:xfrm>
                <a:off x="7411366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33"/>
              <p:cNvSpPr/>
              <p:nvPr/>
            </p:nvSpPr>
            <p:spPr>
              <a:xfrm>
                <a:off x="740380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33"/>
              <p:cNvSpPr/>
              <p:nvPr/>
            </p:nvSpPr>
            <p:spPr>
              <a:xfrm>
                <a:off x="73962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33"/>
              <p:cNvSpPr/>
              <p:nvPr/>
            </p:nvSpPr>
            <p:spPr>
              <a:xfrm>
                <a:off x="7388632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33"/>
              <p:cNvSpPr/>
              <p:nvPr/>
            </p:nvSpPr>
            <p:spPr>
              <a:xfrm>
                <a:off x="7381118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33"/>
              <p:cNvSpPr/>
              <p:nvPr/>
            </p:nvSpPr>
            <p:spPr>
              <a:xfrm>
                <a:off x="7373748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33"/>
              <p:cNvSpPr/>
              <p:nvPr/>
            </p:nvSpPr>
            <p:spPr>
              <a:xfrm>
                <a:off x="7366138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33"/>
              <p:cNvSpPr/>
              <p:nvPr/>
            </p:nvSpPr>
            <p:spPr>
              <a:xfrm>
                <a:off x="735857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33"/>
              <p:cNvSpPr/>
              <p:nvPr/>
            </p:nvSpPr>
            <p:spPr>
              <a:xfrm>
                <a:off x="7351014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33"/>
              <p:cNvSpPr/>
              <p:nvPr/>
            </p:nvSpPr>
            <p:spPr>
              <a:xfrm>
                <a:off x="73434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33"/>
              <p:cNvSpPr/>
              <p:nvPr/>
            </p:nvSpPr>
            <p:spPr>
              <a:xfrm>
                <a:off x="73358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33"/>
              <p:cNvSpPr/>
              <p:nvPr/>
            </p:nvSpPr>
            <p:spPr>
              <a:xfrm>
                <a:off x="73283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33"/>
              <p:cNvSpPr/>
              <p:nvPr/>
            </p:nvSpPr>
            <p:spPr>
              <a:xfrm>
                <a:off x="732076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33"/>
              <p:cNvSpPr/>
              <p:nvPr/>
            </p:nvSpPr>
            <p:spPr>
              <a:xfrm>
                <a:off x="7313155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33"/>
              <p:cNvSpPr/>
              <p:nvPr/>
            </p:nvSpPr>
            <p:spPr>
              <a:xfrm>
                <a:off x="730559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33"/>
              <p:cNvSpPr/>
              <p:nvPr/>
            </p:nvSpPr>
            <p:spPr>
              <a:xfrm>
                <a:off x="7298079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33"/>
              <p:cNvSpPr/>
              <p:nvPr/>
            </p:nvSpPr>
            <p:spPr>
              <a:xfrm>
                <a:off x="729051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33"/>
              <p:cNvSpPr/>
              <p:nvPr/>
            </p:nvSpPr>
            <p:spPr>
              <a:xfrm>
                <a:off x="7283099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4" name="Google Shape;3944;p33"/>
              <p:cNvSpPr/>
              <p:nvPr/>
            </p:nvSpPr>
            <p:spPr>
              <a:xfrm>
                <a:off x="727553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5" name="Google Shape;3945;p33"/>
              <p:cNvSpPr/>
              <p:nvPr/>
            </p:nvSpPr>
            <p:spPr>
              <a:xfrm>
                <a:off x="7267927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6" name="Google Shape;3946;p33"/>
              <p:cNvSpPr/>
              <p:nvPr/>
            </p:nvSpPr>
            <p:spPr>
              <a:xfrm>
                <a:off x="7260413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33"/>
              <p:cNvSpPr/>
              <p:nvPr/>
            </p:nvSpPr>
            <p:spPr>
              <a:xfrm>
                <a:off x="725285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33"/>
              <p:cNvSpPr/>
              <p:nvPr/>
            </p:nvSpPr>
            <p:spPr>
              <a:xfrm>
                <a:off x="724528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33"/>
              <p:cNvSpPr/>
              <p:nvPr/>
            </p:nvSpPr>
            <p:spPr>
              <a:xfrm>
                <a:off x="723767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33"/>
              <p:cNvSpPr/>
              <p:nvPr/>
            </p:nvSpPr>
            <p:spPr>
              <a:xfrm>
                <a:off x="723011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33"/>
              <p:cNvSpPr/>
              <p:nvPr/>
            </p:nvSpPr>
            <p:spPr>
              <a:xfrm>
                <a:off x="722255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33"/>
              <p:cNvSpPr/>
              <p:nvPr/>
            </p:nvSpPr>
            <p:spPr>
              <a:xfrm>
                <a:off x="721499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33"/>
              <p:cNvSpPr/>
              <p:nvPr/>
            </p:nvSpPr>
            <p:spPr>
              <a:xfrm>
                <a:off x="720743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33"/>
              <p:cNvSpPr/>
              <p:nvPr/>
            </p:nvSpPr>
            <p:spPr>
              <a:xfrm>
                <a:off x="719986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33"/>
              <p:cNvSpPr/>
              <p:nvPr/>
            </p:nvSpPr>
            <p:spPr>
              <a:xfrm>
                <a:off x="719230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33"/>
              <p:cNvSpPr/>
              <p:nvPr/>
            </p:nvSpPr>
            <p:spPr>
              <a:xfrm>
                <a:off x="7184888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7" name="Google Shape;3957;p33"/>
              <p:cNvSpPr/>
              <p:nvPr/>
            </p:nvSpPr>
            <p:spPr>
              <a:xfrm>
                <a:off x="7177374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8" name="Google Shape;3958;p33"/>
              <p:cNvSpPr/>
              <p:nvPr/>
            </p:nvSpPr>
            <p:spPr>
              <a:xfrm>
                <a:off x="7169764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33"/>
              <p:cNvSpPr/>
              <p:nvPr/>
            </p:nvSpPr>
            <p:spPr>
              <a:xfrm>
                <a:off x="716220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33"/>
              <p:cNvSpPr/>
              <p:nvPr/>
            </p:nvSpPr>
            <p:spPr>
              <a:xfrm>
                <a:off x="715464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33"/>
              <p:cNvSpPr/>
              <p:nvPr/>
            </p:nvSpPr>
            <p:spPr>
              <a:xfrm>
                <a:off x="714707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33"/>
              <p:cNvSpPr/>
              <p:nvPr/>
            </p:nvSpPr>
            <p:spPr>
              <a:xfrm>
                <a:off x="713946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3" name="Google Shape;3963;p33"/>
              <p:cNvSpPr/>
              <p:nvPr/>
            </p:nvSpPr>
            <p:spPr>
              <a:xfrm>
                <a:off x="7131953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4" name="Google Shape;3964;p33"/>
              <p:cNvSpPr/>
              <p:nvPr/>
            </p:nvSpPr>
            <p:spPr>
              <a:xfrm>
                <a:off x="712439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33"/>
              <p:cNvSpPr/>
              <p:nvPr/>
            </p:nvSpPr>
            <p:spPr>
              <a:xfrm>
                <a:off x="71168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33"/>
              <p:cNvSpPr/>
              <p:nvPr/>
            </p:nvSpPr>
            <p:spPr>
              <a:xfrm>
                <a:off x="7109219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33"/>
              <p:cNvSpPr/>
              <p:nvPr/>
            </p:nvSpPr>
            <p:spPr>
              <a:xfrm>
                <a:off x="710165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33"/>
              <p:cNvSpPr/>
              <p:nvPr/>
            </p:nvSpPr>
            <p:spPr>
              <a:xfrm>
                <a:off x="709409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9" name="Google Shape;3969;p33"/>
              <p:cNvSpPr/>
              <p:nvPr/>
            </p:nvSpPr>
            <p:spPr>
              <a:xfrm>
                <a:off x="7086725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3" y="158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0" name="Google Shape;3970;p33"/>
              <p:cNvSpPr/>
              <p:nvPr/>
            </p:nvSpPr>
            <p:spPr>
              <a:xfrm>
                <a:off x="707916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1" name="Google Shape;3971;p33"/>
              <p:cNvSpPr/>
              <p:nvPr/>
            </p:nvSpPr>
            <p:spPr>
              <a:xfrm>
                <a:off x="707160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33"/>
              <p:cNvSpPr/>
              <p:nvPr/>
            </p:nvSpPr>
            <p:spPr>
              <a:xfrm>
                <a:off x="7063991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33"/>
              <p:cNvSpPr/>
              <p:nvPr/>
            </p:nvSpPr>
            <p:spPr>
              <a:xfrm>
                <a:off x="70564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33"/>
              <p:cNvSpPr/>
              <p:nvPr/>
            </p:nvSpPr>
            <p:spPr>
              <a:xfrm>
                <a:off x="7048915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33"/>
              <p:cNvSpPr/>
              <p:nvPr/>
            </p:nvSpPr>
            <p:spPr>
              <a:xfrm>
                <a:off x="7041304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6" name="Google Shape;3976;p33"/>
              <p:cNvSpPr/>
              <p:nvPr/>
            </p:nvSpPr>
            <p:spPr>
              <a:xfrm>
                <a:off x="70337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7" name="Google Shape;3977;p33"/>
              <p:cNvSpPr/>
              <p:nvPr/>
            </p:nvSpPr>
            <p:spPr>
              <a:xfrm>
                <a:off x="702618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33"/>
              <p:cNvSpPr/>
              <p:nvPr/>
            </p:nvSpPr>
            <p:spPr>
              <a:xfrm>
                <a:off x="701861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33"/>
              <p:cNvSpPr/>
              <p:nvPr/>
            </p:nvSpPr>
            <p:spPr>
              <a:xfrm>
                <a:off x="701100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33"/>
              <p:cNvSpPr/>
              <p:nvPr/>
            </p:nvSpPr>
            <p:spPr>
              <a:xfrm>
                <a:off x="7003494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33"/>
              <p:cNvSpPr/>
              <p:nvPr/>
            </p:nvSpPr>
            <p:spPr>
              <a:xfrm>
                <a:off x="699593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2" name="Google Shape;3982;p33"/>
              <p:cNvSpPr/>
              <p:nvPr/>
            </p:nvSpPr>
            <p:spPr>
              <a:xfrm>
                <a:off x="6988514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3" name="Google Shape;3983;p33"/>
              <p:cNvSpPr/>
              <p:nvPr/>
            </p:nvSpPr>
            <p:spPr>
              <a:xfrm>
                <a:off x="69809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33"/>
              <p:cNvSpPr/>
              <p:nvPr/>
            </p:nvSpPr>
            <p:spPr>
              <a:xfrm>
                <a:off x="69733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33"/>
              <p:cNvSpPr/>
              <p:nvPr/>
            </p:nvSpPr>
            <p:spPr>
              <a:xfrm>
                <a:off x="69658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33"/>
              <p:cNvSpPr/>
              <p:nvPr/>
            </p:nvSpPr>
            <p:spPr>
              <a:xfrm>
                <a:off x="695826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33"/>
              <p:cNvSpPr/>
              <p:nvPr/>
            </p:nvSpPr>
            <p:spPr>
              <a:xfrm>
                <a:off x="695070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8" name="Google Shape;3988;p33"/>
              <p:cNvSpPr/>
              <p:nvPr/>
            </p:nvSpPr>
            <p:spPr>
              <a:xfrm>
                <a:off x="694314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9" name="Google Shape;3989;p33"/>
              <p:cNvSpPr/>
              <p:nvPr/>
            </p:nvSpPr>
            <p:spPr>
              <a:xfrm>
                <a:off x="6935531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0" name="Google Shape;3990;p33"/>
              <p:cNvSpPr/>
              <p:nvPr/>
            </p:nvSpPr>
            <p:spPr>
              <a:xfrm>
                <a:off x="692796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1" name="Google Shape;3991;p33"/>
              <p:cNvSpPr/>
              <p:nvPr/>
            </p:nvSpPr>
            <p:spPr>
              <a:xfrm>
                <a:off x="6920455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2" name="Google Shape;3992;p33"/>
              <p:cNvSpPr/>
              <p:nvPr/>
            </p:nvSpPr>
            <p:spPr>
              <a:xfrm>
                <a:off x="691284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33"/>
              <p:cNvSpPr/>
              <p:nvPr/>
            </p:nvSpPr>
            <p:spPr>
              <a:xfrm>
                <a:off x="690528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33"/>
              <p:cNvSpPr/>
              <p:nvPr/>
            </p:nvSpPr>
            <p:spPr>
              <a:xfrm>
                <a:off x="689772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33"/>
              <p:cNvSpPr/>
              <p:nvPr/>
            </p:nvSpPr>
            <p:spPr>
              <a:xfrm>
                <a:off x="6890303" y="1903827"/>
                <a:ext cx="7466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33"/>
              <p:cNvSpPr/>
              <p:nvPr/>
            </p:nvSpPr>
            <p:spPr>
              <a:xfrm>
                <a:off x="688278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33"/>
              <p:cNvSpPr/>
              <p:nvPr/>
            </p:nvSpPr>
            <p:spPr>
              <a:xfrm>
                <a:off x="687522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33"/>
              <p:cNvSpPr/>
              <p:nvPr/>
            </p:nvSpPr>
            <p:spPr>
              <a:xfrm>
                <a:off x="686761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99" name="Google Shape;3999;p33"/>
            <p:cNvSpPr/>
            <p:nvPr/>
          </p:nvSpPr>
          <p:spPr>
            <a:xfrm>
              <a:off x="7485013" y="1913460"/>
              <a:ext cx="43447" cy="61892"/>
            </a:xfrm>
            <a:custGeom>
              <a:avLst/>
              <a:gdLst/>
              <a:ahLst/>
              <a:cxnLst/>
              <a:rect l="l" t="t" r="r" b="b"/>
              <a:pathLst>
                <a:path w="902" h="1285" extrusionOk="0">
                  <a:moveTo>
                    <a:pt x="382" y="0"/>
                  </a:moveTo>
                  <a:cubicBezTo>
                    <a:pt x="238" y="0"/>
                    <a:pt x="78" y="11"/>
                    <a:pt x="51" y="39"/>
                  </a:cubicBezTo>
                  <a:cubicBezTo>
                    <a:pt x="0" y="92"/>
                    <a:pt x="322" y="1284"/>
                    <a:pt x="380" y="1284"/>
                  </a:cubicBezTo>
                  <a:lnTo>
                    <a:pt x="741" y="1284"/>
                  </a:lnTo>
                  <a:cubicBezTo>
                    <a:pt x="901" y="1284"/>
                    <a:pt x="767" y="23"/>
                    <a:pt x="626" y="20"/>
                  </a:cubicBezTo>
                  <a:cubicBezTo>
                    <a:pt x="610" y="8"/>
                    <a:pt x="501" y="0"/>
                    <a:pt x="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3"/>
            <p:cNvSpPr/>
            <p:nvPr/>
          </p:nvSpPr>
          <p:spPr>
            <a:xfrm>
              <a:off x="7496476" y="1923045"/>
              <a:ext cx="17774" cy="771"/>
            </a:xfrm>
            <a:custGeom>
              <a:avLst/>
              <a:gdLst/>
              <a:ahLst/>
              <a:cxnLst/>
              <a:rect l="l" t="t" r="r" b="b"/>
              <a:pathLst>
                <a:path w="369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3"/>
            <p:cNvSpPr/>
            <p:nvPr/>
          </p:nvSpPr>
          <p:spPr>
            <a:xfrm>
              <a:off x="7497584" y="1929114"/>
              <a:ext cx="17774" cy="819"/>
            </a:xfrm>
            <a:custGeom>
              <a:avLst/>
              <a:gdLst/>
              <a:ahLst/>
              <a:cxnLst/>
              <a:rect l="l" t="t" r="r" b="b"/>
              <a:pathLst>
                <a:path w="369" h="17" extrusionOk="0">
                  <a:moveTo>
                    <a:pt x="0" y="1"/>
                  </a:moveTo>
                  <a:lnTo>
                    <a:pt x="0" y="17"/>
                  </a:lnTo>
                  <a:lnTo>
                    <a:pt x="368" y="1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3"/>
            <p:cNvSpPr/>
            <p:nvPr/>
          </p:nvSpPr>
          <p:spPr>
            <a:xfrm>
              <a:off x="7498885" y="1935231"/>
              <a:ext cx="17726" cy="771"/>
            </a:xfrm>
            <a:custGeom>
              <a:avLst/>
              <a:gdLst/>
              <a:ahLst/>
              <a:cxnLst/>
              <a:rect l="l" t="t" r="r" b="b"/>
              <a:pathLst>
                <a:path w="368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3"/>
            <p:cNvSpPr/>
            <p:nvPr/>
          </p:nvSpPr>
          <p:spPr>
            <a:xfrm>
              <a:off x="6724611" y="1929307"/>
              <a:ext cx="33284" cy="48887"/>
            </a:xfrm>
            <a:custGeom>
              <a:avLst/>
              <a:gdLst/>
              <a:ahLst/>
              <a:cxnLst/>
              <a:rect l="l" t="t" r="r" b="b"/>
              <a:pathLst>
                <a:path w="691" h="1015" extrusionOk="0">
                  <a:moveTo>
                    <a:pt x="238" y="1"/>
                  </a:moveTo>
                  <a:cubicBezTo>
                    <a:pt x="0" y="430"/>
                    <a:pt x="0" y="947"/>
                    <a:pt x="0" y="947"/>
                  </a:cubicBezTo>
                  <a:cubicBezTo>
                    <a:pt x="95" y="992"/>
                    <a:pt x="235" y="1015"/>
                    <a:pt x="351" y="1015"/>
                  </a:cubicBezTo>
                  <a:cubicBezTo>
                    <a:pt x="451" y="1015"/>
                    <a:pt x="533" y="998"/>
                    <a:pt x="552" y="966"/>
                  </a:cubicBezTo>
                  <a:cubicBezTo>
                    <a:pt x="598" y="894"/>
                    <a:pt x="690" y="165"/>
                    <a:pt x="678" y="101"/>
                  </a:cubicBezTo>
                  <a:cubicBezTo>
                    <a:pt x="667" y="39"/>
                    <a:pt x="238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3"/>
            <p:cNvSpPr/>
            <p:nvPr/>
          </p:nvSpPr>
          <p:spPr>
            <a:xfrm>
              <a:off x="6892759" y="1769299"/>
              <a:ext cx="93782" cy="108179"/>
            </a:xfrm>
            <a:custGeom>
              <a:avLst/>
              <a:gdLst/>
              <a:ahLst/>
              <a:cxnLst/>
              <a:rect l="l" t="t" r="r" b="b"/>
              <a:pathLst>
                <a:path w="1947" h="2246" extrusionOk="0">
                  <a:moveTo>
                    <a:pt x="1808" y="1"/>
                  </a:moveTo>
                  <a:lnTo>
                    <a:pt x="0" y="2246"/>
                  </a:lnTo>
                  <a:lnTo>
                    <a:pt x="0" y="2246"/>
                  </a:lnTo>
                  <a:lnTo>
                    <a:pt x="560" y="2173"/>
                  </a:lnTo>
                  <a:cubicBezTo>
                    <a:pt x="560" y="2173"/>
                    <a:pt x="1483" y="1311"/>
                    <a:pt x="1946" y="28"/>
                  </a:cubicBezTo>
                  <a:lnTo>
                    <a:pt x="18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3"/>
            <p:cNvSpPr/>
            <p:nvPr/>
          </p:nvSpPr>
          <p:spPr>
            <a:xfrm>
              <a:off x="7456594" y="1995921"/>
              <a:ext cx="68735" cy="31066"/>
            </a:xfrm>
            <a:custGeom>
              <a:avLst/>
              <a:gdLst/>
              <a:ahLst/>
              <a:cxnLst/>
              <a:rect l="l" t="t" r="r" b="b"/>
              <a:pathLst>
                <a:path w="1427" h="645" extrusionOk="0">
                  <a:moveTo>
                    <a:pt x="89" y="1"/>
                  </a:moveTo>
                  <a:lnTo>
                    <a:pt x="1" y="645"/>
                  </a:lnTo>
                  <a:lnTo>
                    <a:pt x="1101" y="645"/>
                  </a:lnTo>
                  <a:cubicBezTo>
                    <a:pt x="1250" y="626"/>
                    <a:pt x="1426" y="62"/>
                    <a:pt x="1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3"/>
            <p:cNvSpPr/>
            <p:nvPr/>
          </p:nvSpPr>
          <p:spPr>
            <a:xfrm>
              <a:off x="7310795" y="1934316"/>
              <a:ext cx="145851" cy="88479"/>
            </a:xfrm>
            <a:custGeom>
              <a:avLst/>
              <a:gdLst/>
              <a:ahLst/>
              <a:cxnLst/>
              <a:rect l="l" t="t" r="r" b="b"/>
              <a:pathLst>
                <a:path w="3028" h="1837" extrusionOk="0">
                  <a:moveTo>
                    <a:pt x="1527" y="1"/>
                  </a:moveTo>
                  <a:cubicBezTo>
                    <a:pt x="766" y="1"/>
                    <a:pt x="0" y="620"/>
                    <a:pt x="0" y="1836"/>
                  </a:cubicBezTo>
                  <a:lnTo>
                    <a:pt x="3028" y="1836"/>
                  </a:lnTo>
                  <a:cubicBezTo>
                    <a:pt x="3028" y="606"/>
                    <a:pt x="2280" y="1"/>
                    <a:pt x="1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3"/>
            <p:cNvSpPr/>
            <p:nvPr/>
          </p:nvSpPr>
          <p:spPr>
            <a:xfrm>
              <a:off x="6814489" y="1934124"/>
              <a:ext cx="145851" cy="88672"/>
            </a:xfrm>
            <a:custGeom>
              <a:avLst/>
              <a:gdLst/>
              <a:ahLst/>
              <a:cxnLst/>
              <a:rect l="l" t="t" r="r" b="b"/>
              <a:pathLst>
                <a:path w="3028" h="1841" extrusionOk="0">
                  <a:moveTo>
                    <a:pt x="1523" y="1"/>
                  </a:moveTo>
                  <a:cubicBezTo>
                    <a:pt x="763" y="1"/>
                    <a:pt x="0" y="617"/>
                    <a:pt x="0" y="1828"/>
                  </a:cubicBezTo>
                  <a:lnTo>
                    <a:pt x="3028" y="1840"/>
                  </a:lnTo>
                  <a:cubicBezTo>
                    <a:pt x="3028" y="607"/>
                    <a:pt x="2277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3"/>
            <p:cNvSpPr/>
            <p:nvPr/>
          </p:nvSpPr>
          <p:spPr>
            <a:xfrm>
              <a:off x="6800087" y="1945539"/>
              <a:ext cx="174848" cy="129757"/>
            </a:xfrm>
            <a:custGeom>
              <a:avLst/>
              <a:gdLst/>
              <a:ahLst/>
              <a:cxnLst/>
              <a:rect l="l" t="t" r="r" b="b"/>
              <a:pathLst>
                <a:path w="3630" h="2694" extrusionOk="0">
                  <a:moveTo>
                    <a:pt x="1814" y="1"/>
                  </a:moveTo>
                  <a:cubicBezTo>
                    <a:pt x="1512" y="1"/>
                    <a:pt x="1187" y="100"/>
                    <a:pt x="870" y="330"/>
                  </a:cubicBezTo>
                  <a:cubicBezTo>
                    <a:pt x="839" y="350"/>
                    <a:pt x="816" y="373"/>
                    <a:pt x="798" y="399"/>
                  </a:cubicBezTo>
                  <a:cubicBezTo>
                    <a:pt x="0" y="1500"/>
                    <a:pt x="769" y="2693"/>
                    <a:pt x="1816" y="2693"/>
                  </a:cubicBezTo>
                  <a:cubicBezTo>
                    <a:pt x="2118" y="2693"/>
                    <a:pt x="2442" y="2594"/>
                    <a:pt x="2759" y="2366"/>
                  </a:cubicBezTo>
                  <a:cubicBezTo>
                    <a:pt x="2786" y="2343"/>
                    <a:pt x="2813" y="2320"/>
                    <a:pt x="2832" y="2293"/>
                  </a:cubicBezTo>
                  <a:cubicBezTo>
                    <a:pt x="3629" y="1193"/>
                    <a:pt x="2860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3"/>
            <p:cNvSpPr/>
            <p:nvPr/>
          </p:nvSpPr>
          <p:spPr>
            <a:xfrm>
              <a:off x="6832551" y="1969670"/>
              <a:ext cx="109870" cy="81399"/>
            </a:xfrm>
            <a:custGeom>
              <a:avLst/>
              <a:gdLst/>
              <a:ahLst/>
              <a:cxnLst/>
              <a:rect l="l" t="t" r="r" b="b"/>
              <a:pathLst>
                <a:path w="2281" h="1690" extrusionOk="0">
                  <a:moveTo>
                    <a:pt x="1140" y="1"/>
                  </a:moveTo>
                  <a:cubicBezTo>
                    <a:pt x="950" y="1"/>
                    <a:pt x="745" y="64"/>
                    <a:pt x="545" y="209"/>
                  </a:cubicBezTo>
                  <a:cubicBezTo>
                    <a:pt x="529" y="220"/>
                    <a:pt x="515" y="236"/>
                    <a:pt x="503" y="252"/>
                  </a:cubicBezTo>
                  <a:cubicBezTo>
                    <a:pt x="1" y="940"/>
                    <a:pt x="482" y="1689"/>
                    <a:pt x="1140" y="1689"/>
                  </a:cubicBezTo>
                  <a:cubicBezTo>
                    <a:pt x="1331" y="1689"/>
                    <a:pt x="1536" y="1627"/>
                    <a:pt x="1737" y="1481"/>
                  </a:cubicBezTo>
                  <a:cubicBezTo>
                    <a:pt x="1752" y="1470"/>
                    <a:pt x="1764" y="1458"/>
                    <a:pt x="1775" y="1442"/>
                  </a:cubicBezTo>
                  <a:cubicBezTo>
                    <a:pt x="2280" y="751"/>
                    <a:pt x="1797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3"/>
            <p:cNvSpPr/>
            <p:nvPr/>
          </p:nvSpPr>
          <p:spPr>
            <a:xfrm>
              <a:off x="6841077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2" y="12"/>
                  </a:moveTo>
                  <a:cubicBezTo>
                    <a:pt x="1226" y="12"/>
                    <a:pt x="1464" y="119"/>
                    <a:pt x="1633" y="291"/>
                  </a:cubicBezTo>
                  <a:cubicBezTo>
                    <a:pt x="1805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9" y="1633"/>
                  </a:cubicBezTo>
                  <a:cubicBezTo>
                    <a:pt x="1663" y="1648"/>
                    <a:pt x="1652" y="1663"/>
                    <a:pt x="1633" y="1679"/>
                  </a:cubicBezTo>
                  <a:cubicBezTo>
                    <a:pt x="1406" y="1840"/>
                    <a:pt x="1176" y="1913"/>
                    <a:pt x="962" y="1913"/>
                  </a:cubicBezTo>
                  <a:cubicBezTo>
                    <a:pt x="701" y="1913"/>
                    <a:pt x="464" y="1805"/>
                    <a:pt x="292" y="1633"/>
                  </a:cubicBezTo>
                  <a:cubicBezTo>
                    <a:pt x="119" y="1460"/>
                    <a:pt x="16" y="1227"/>
                    <a:pt x="16" y="962"/>
                  </a:cubicBezTo>
                  <a:cubicBezTo>
                    <a:pt x="16" y="747"/>
                    <a:pt x="85" y="518"/>
                    <a:pt x="249" y="291"/>
                  </a:cubicBezTo>
                  <a:cubicBezTo>
                    <a:pt x="260" y="277"/>
                    <a:pt x="276" y="261"/>
                    <a:pt x="292" y="249"/>
                  </a:cubicBezTo>
                  <a:cubicBezTo>
                    <a:pt x="517" y="84"/>
                    <a:pt x="747" y="12"/>
                    <a:pt x="962" y="12"/>
                  </a:cubicBezTo>
                  <a:close/>
                  <a:moveTo>
                    <a:pt x="962" y="1"/>
                  </a:moveTo>
                  <a:cubicBezTo>
                    <a:pt x="747" y="1"/>
                    <a:pt x="513" y="70"/>
                    <a:pt x="283" y="238"/>
                  </a:cubicBezTo>
                  <a:cubicBezTo>
                    <a:pt x="264" y="249"/>
                    <a:pt x="249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0" y="1927"/>
                    <a:pt x="962" y="1927"/>
                  </a:cubicBezTo>
                  <a:cubicBezTo>
                    <a:pt x="1180" y="1927"/>
                    <a:pt x="1414" y="1855"/>
                    <a:pt x="1644" y="1690"/>
                  </a:cubicBezTo>
                  <a:cubicBezTo>
                    <a:pt x="1659" y="1674"/>
                    <a:pt x="1675" y="1660"/>
                    <a:pt x="1690" y="1640"/>
                  </a:cubicBezTo>
                  <a:cubicBezTo>
                    <a:pt x="1855" y="1414"/>
                    <a:pt x="1928" y="1181"/>
                    <a:pt x="1928" y="962"/>
                  </a:cubicBezTo>
                  <a:cubicBezTo>
                    <a:pt x="1928" y="429"/>
                    <a:pt x="1495" y="1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3"/>
            <p:cNvSpPr/>
            <p:nvPr/>
          </p:nvSpPr>
          <p:spPr>
            <a:xfrm>
              <a:off x="6841318" y="1978051"/>
              <a:ext cx="92337" cy="64686"/>
            </a:xfrm>
            <a:custGeom>
              <a:avLst/>
              <a:gdLst/>
              <a:ahLst/>
              <a:cxnLst/>
              <a:rect l="l" t="t" r="r" b="b"/>
              <a:pathLst>
                <a:path w="1917" h="1343" extrusionOk="0">
                  <a:moveTo>
                    <a:pt x="977" y="1"/>
                  </a:moveTo>
                  <a:cubicBezTo>
                    <a:pt x="320" y="1"/>
                    <a:pt x="1" y="822"/>
                    <a:pt x="623" y="1277"/>
                  </a:cubicBezTo>
                  <a:cubicBezTo>
                    <a:pt x="635" y="1284"/>
                    <a:pt x="650" y="1291"/>
                    <a:pt x="666" y="1296"/>
                  </a:cubicBezTo>
                  <a:cubicBezTo>
                    <a:pt x="763" y="1328"/>
                    <a:pt x="855" y="1342"/>
                    <a:pt x="942" y="1342"/>
                  </a:cubicBezTo>
                  <a:cubicBezTo>
                    <a:pt x="1595" y="1342"/>
                    <a:pt x="1916" y="519"/>
                    <a:pt x="1290" y="66"/>
                  </a:cubicBezTo>
                  <a:cubicBezTo>
                    <a:pt x="1279" y="58"/>
                    <a:pt x="1267" y="50"/>
                    <a:pt x="1252" y="46"/>
                  </a:cubicBezTo>
                  <a:cubicBezTo>
                    <a:pt x="1156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3"/>
            <p:cNvSpPr/>
            <p:nvPr/>
          </p:nvSpPr>
          <p:spPr>
            <a:xfrm>
              <a:off x="6852685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1" y="472"/>
                  </a:moveTo>
                  <a:lnTo>
                    <a:pt x="751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67" y="614"/>
                  </a:lnTo>
                  <a:lnTo>
                    <a:pt x="774" y="637"/>
                  </a:lnTo>
                  <a:lnTo>
                    <a:pt x="824" y="622"/>
                  </a:lnTo>
                  <a:lnTo>
                    <a:pt x="817" y="591"/>
                  </a:lnTo>
                  <a:lnTo>
                    <a:pt x="901" y="545"/>
                  </a:lnTo>
                  <a:lnTo>
                    <a:pt x="859" y="633"/>
                  </a:lnTo>
                  <a:lnTo>
                    <a:pt x="828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8" y="829"/>
                  </a:lnTo>
                  <a:lnTo>
                    <a:pt x="859" y="817"/>
                  </a:lnTo>
                  <a:lnTo>
                    <a:pt x="901" y="905"/>
                  </a:lnTo>
                  <a:lnTo>
                    <a:pt x="817" y="863"/>
                  </a:lnTo>
                  <a:lnTo>
                    <a:pt x="824" y="832"/>
                  </a:lnTo>
                  <a:lnTo>
                    <a:pt x="774" y="817"/>
                  </a:lnTo>
                  <a:lnTo>
                    <a:pt x="767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1" y="886"/>
                  </a:lnTo>
                  <a:lnTo>
                    <a:pt x="721" y="982"/>
                  </a:lnTo>
                  <a:lnTo>
                    <a:pt x="690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5" y="836"/>
                  </a:lnTo>
                  <a:lnTo>
                    <a:pt x="667" y="817"/>
                  </a:lnTo>
                  <a:lnTo>
                    <a:pt x="621" y="832"/>
                  </a:lnTo>
                  <a:lnTo>
                    <a:pt x="629" y="863"/>
                  </a:lnTo>
                  <a:lnTo>
                    <a:pt x="541" y="905"/>
                  </a:lnTo>
                  <a:lnTo>
                    <a:pt x="541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0" y="771"/>
                  </a:lnTo>
                  <a:lnTo>
                    <a:pt x="621" y="752"/>
                  </a:lnTo>
                  <a:lnTo>
                    <a:pt x="575" y="729"/>
                  </a:lnTo>
                  <a:lnTo>
                    <a:pt x="560" y="756"/>
                  </a:lnTo>
                  <a:lnTo>
                    <a:pt x="468" y="725"/>
                  </a:lnTo>
                  <a:lnTo>
                    <a:pt x="560" y="694"/>
                  </a:lnTo>
                  <a:lnTo>
                    <a:pt x="575" y="725"/>
                  </a:lnTo>
                  <a:lnTo>
                    <a:pt x="621" y="698"/>
                  </a:lnTo>
                  <a:lnTo>
                    <a:pt x="610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1" y="545"/>
                  </a:lnTo>
                  <a:lnTo>
                    <a:pt x="629" y="591"/>
                  </a:lnTo>
                  <a:lnTo>
                    <a:pt x="621" y="622"/>
                  </a:lnTo>
                  <a:lnTo>
                    <a:pt x="667" y="637"/>
                  </a:lnTo>
                  <a:lnTo>
                    <a:pt x="675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0" y="564"/>
                  </a:lnTo>
                  <a:lnTo>
                    <a:pt x="721" y="472"/>
                  </a:lnTo>
                  <a:close/>
                  <a:moveTo>
                    <a:pt x="625" y="1"/>
                  </a:moveTo>
                  <a:lnTo>
                    <a:pt x="575" y="20"/>
                  </a:lnTo>
                  <a:lnTo>
                    <a:pt x="694" y="388"/>
                  </a:lnTo>
                  <a:lnTo>
                    <a:pt x="644" y="541"/>
                  </a:lnTo>
                  <a:lnTo>
                    <a:pt x="502" y="468"/>
                  </a:lnTo>
                  <a:lnTo>
                    <a:pt x="327" y="123"/>
                  </a:lnTo>
                  <a:lnTo>
                    <a:pt x="281" y="146"/>
                  </a:lnTo>
                  <a:lnTo>
                    <a:pt x="422" y="426"/>
                  </a:lnTo>
                  <a:lnTo>
                    <a:pt x="422" y="426"/>
                  </a:lnTo>
                  <a:lnTo>
                    <a:pt x="143" y="284"/>
                  </a:lnTo>
                  <a:lnTo>
                    <a:pt x="120" y="330"/>
                  </a:lnTo>
                  <a:lnTo>
                    <a:pt x="465" y="507"/>
                  </a:lnTo>
                  <a:lnTo>
                    <a:pt x="537" y="648"/>
                  </a:lnTo>
                  <a:lnTo>
                    <a:pt x="384" y="698"/>
                  </a:lnTo>
                  <a:lnTo>
                    <a:pt x="16" y="579"/>
                  </a:lnTo>
                  <a:lnTo>
                    <a:pt x="0" y="629"/>
                  </a:lnTo>
                  <a:lnTo>
                    <a:pt x="299" y="725"/>
                  </a:lnTo>
                  <a:lnTo>
                    <a:pt x="0" y="825"/>
                  </a:lnTo>
                  <a:lnTo>
                    <a:pt x="16" y="871"/>
                  </a:lnTo>
                  <a:lnTo>
                    <a:pt x="384" y="752"/>
                  </a:lnTo>
                  <a:lnTo>
                    <a:pt x="537" y="802"/>
                  </a:lnTo>
                  <a:lnTo>
                    <a:pt x="465" y="947"/>
                  </a:lnTo>
                  <a:lnTo>
                    <a:pt x="120" y="1124"/>
                  </a:lnTo>
                  <a:lnTo>
                    <a:pt x="143" y="1170"/>
                  </a:lnTo>
                  <a:lnTo>
                    <a:pt x="422" y="1024"/>
                  </a:lnTo>
                  <a:lnTo>
                    <a:pt x="281" y="1308"/>
                  </a:lnTo>
                  <a:lnTo>
                    <a:pt x="327" y="1331"/>
                  </a:lnTo>
                  <a:lnTo>
                    <a:pt x="502" y="986"/>
                  </a:lnTo>
                  <a:lnTo>
                    <a:pt x="644" y="913"/>
                  </a:lnTo>
                  <a:lnTo>
                    <a:pt x="694" y="1066"/>
                  </a:lnTo>
                  <a:lnTo>
                    <a:pt x="575" y="1434"/>
                  </a:lnTo>
                  <a:lnTo>
                    <a:pt x="625" y="1449"/>
                  </a:lnTo>
                  <a:lnTo>
                    <a:pt x="721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48" y="1066"/>
                  </a:lnTo>
                  <a:lnTo>
                    <a:pt x="797" y="913"/>
                  </a:lnTo>
                  <a:lnTo>
                    <a:pt x="943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0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0" y="426"/>
                  </a:lnTo>
                  <a:lnTo>
                    <a:pt x="1020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3" y="468"/>
                  </a:lnTo>
                  <a:lnTo>
                    <a:pt x="797" y="541"/>
                  </a:lnTo>
                  <a:lnTo>
                    <a:pt x="748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1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3"/>
            <p:cNvSpPr/>
            <p:nvPr/>
          </p:nvSpPr>
          <p:spPr>
            <a:xfrm>
              <a:off x="6875468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47" y="0"/>
                  </a:moveTo>
                  <a:cubicBezTo>
                    <a:pt x="205" y="0"/>
                    <a:pt x="161" y="14"/>
                    <a:pt x="118" y="44"/>
                  </a:cubicBezTo>
                  <a:cubicBezTo>
                    <a:pt x="114" y="48"/>
                    <a:pt x="110" y="52"/>
                    <a:pt x="110" y="56"/>
                  </a:cubicBezTo>
                  <a:cubicBezTo>
                    <a:pt x="0" y="208"/>
                    <a:pt x="105" y="373"/>
                    <a:pt x="249" y="373"/>
                  </a:cubicBezTo>
                  <a:cubicBezTo>
                    <a:pt x="290" y="373"/>
                    <a:pt x="334" y="360"/>
                    <a:pt x="378" y="328"/>
                  </a:cubicBezTo>
                  <a:cubicBezTo>
                    <a:pt x="382" y="324"/>
                    <a:pt x="386" y="320"/>
                    <a:pt x="390" y="316"/>
                  </a:cubicBezTo>
                  <a:cubicBezTo>
                    <a:pt x="500" y="164"/>
                    <a:pt x="392" y="0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3"/>
            <p:cNvSpPr/>
            <p:nvPr/>
          </p:nvSpPr>
          <p:spPr>
            <a:xfrm>
              <a:off x="7297501" y="1945539"/>
              <a:ext cx="174800" cy="129757"/>
            </a:xfrm>
            <a:custGeom>
              <a:avLst/>
              <a:gdLst/>
              <a:ahLst/>
              <a:cxnLst/>
              <a:rect l="l" t="t" r="r" b="b"/>
              <a:pathLst>
                <a:path w="3629" h="2694" extrusionOk="0">
                  <a:moveTo>
                    <a:pt x="1816" y="1"/>
                  </a:moveTo>
                  <a:cubicBezTo>
                    <a:pt x="1514" y="1"/>
                    <a:pt x="1188" y="100"/>
                    <a:pt x="870" y="330"/>
                  </a:cubicBezTo>
                  <a:cubicBezTo>
                    <a:pt x="844" y="350"/>
                    <a:pt x="821" y="373"/>
                    <a:pt x="798" y="399"/>
                  </a:cubicBezTo>
                  <a:cubicBezTo>
                    <a:pt x="0" y="1500"/>
                    <a:pt x="771" y="2693"/>
                    <a:pt x="1818" y="2693"/>
                  </a:cubicBezTo>
                  <a:cubicBezTo>
                    <a:pt x="2119" y="2693"/>
                    <a:pt x="2443" y="2594"/>
                    <a:pt x="2759" y="2366"/>
                  </a:cubicBezTo>
                  <a:cubicBezTo>
                    <a:pt x="2790" y="2343"/>
                    <a:pt x="2813" y="2320"/>
                    <a:pt x="2832" y="2293"/>
                  </a:cubicBezTo>
                  <a:cubicBezTo>
                    <a:pt x="3629" y="1193"/>
                    <a:pt x="2862" y="1"/>
                    <a:pt x="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3"/>
            <p:cNvSpPr/>
            <p:nvPr/>
          </p:nvSpPr>
          <p:spPr>
            <a:xfrm>
              <a:off x="7330158" y="1969670"/>
              <a:ext cx="109726" cy="81399"/>
            </a:xfrm>
            <a:custGeom>
              <a:avLst/>
              <a:gdLst/>
              <a:ahLst/>
              <a:cxnLst/>
              <a:rect l="l" t="t" r="r" b="b"/>
              <a:pathLst>
                <a:path w="2278" h="1690" extrusionOk="0">
                  <a:moveTo>
                    <a:pt x="1137" y="1"/>
                  </a:moveTo>
                  <a:cubicBezTo>
                    <a:pt x="947" y="1"/>
                    <a:pt x="741" y="64"/>
                    <a:pt x="541" y="209"/>
                  </a:cubicBezTo>
                  <a:cubicBezTo>
                    <a:pt x="525" y="220"/>
                    <a:pt x="514" y="236"/>
                    <a:pt x="502" y="252"/>
                  </a:cubicBezTo>
                  <a:cubicBezTo>
                    <a:pt x="0" y="940"/>
                    <a:pt x="482" y="1689"/>
                    <a:pt x="1138" y="1689"/>
                  </a:cubicBezTo>
                  <a:cubicBezTo>
                    <a:pt x="1328" y="1689"/>
                    <a:pt x="1533" y="1627"/>
                    <a:pt x="1733" y="1481"/>
                  </a:cubicBezTo>
                  <a:cubicBezTo>
                    <a:pt x="1748" y="1470"/>
                    <a:pt x="1763" y="1458"/>
                    <a:pt x="1775" y="1442"/>
                  </a:cubicBezTo>
                  <a:cubicBezTo>
                    <a:pt x="2277" y="751"/>
                    <a:pt x="1795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3"/>
            <p:cNvSpPr/>
            <p:nvPr/>
          </p:nvSpPr>
          <p:spPr>
            <a:xfrm>
              <a:off x="7338491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6" y="12"/>
                  </a:moveTo>
                  <a:cubicBezTo>
                    <a:pt x="1226" y="12"/>
                    <a:pt x="1464" y="119"/>
                    <a:pt x="1636" y="291"/>
                  </a:cubicBezTo>
                  <a:cubicBezTo>
                    <a:pt x="1809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8" y="1633"/>
                  </a:cubicBezTo>
                  <a:cubicBezTo>
                    <a:pt x="1667" y="1648"/>
                    <a:pt x="1652" y="1663"/>
                    <a:pt x="1636" y="1679"/>
                  </a:cubicBezTo>
                  <a:cubicBezTo>
                    <a:pt x="1410" y="1840"/>
                    <a:pt x="1180" y="1913"/>
                    <a:pt x="966" y="1913"/>
                  </a:cubicBezTo>
                  <a:cubicBezTo>
                    <a:pt x="702" y="1913"/>
                    <a:pt x="464" y="1805"/>
                    <a:pt x="295" y="1633"/>
                  </a:cubicBezTo>
                  <a:cubicBezTo>
                    <a:pt x="122" y="1460"/>
                    <a:pt x="16" y="1227"/>
                    <a:pt x="16" y="962"/>
                  </a:cubicBezTo>
                  <a:cubicBezTo>
                    <a:pt x="16" y="747"/>
                    <a:pt x="88" y="518"/>
                    <a:pt x="249" y="291"/>
                  </a:cubicBezTo>
                  <a:cubicBezTo>
                    <a:pt x="265" y="277"/>
                    <a:pt x="276" y="261"/>
                    <a:pt x="295" y="249"/>
                  </a:cubicBezTo>
                  <a:cubicBezTo>
                    <a:pt x="521" y="84"/>
                    <a:pt x="751" y="12"/>
                    <a:pt x="966" y="12"/>
                  </a:cubicBezTo>
                  <a:close/>
                  <a:moveTo>
                    <a:pt x="966" y="1"/>
                  </a:moveTo>
                  <a:cubicBezTo>
                    <a:pt x="748" y="1"/>
                    <a:pt x="513" y="70"/>
                    <a:pt x="288" y="238"/>
                  </a:cubicBezTo>
                  <a:cubicBezTo>
                    <a:pt x="269" y="249"/>
                    <a:pt x="253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3" y="1927"/>
                    <a:pt x="966" y="1927"/>
                  </a:cubicBezTo>
                  <a:cubicBezTo>
                    <a:pt x="1180" y="1927"/>
                    <a:pt x="1418" y="1855"/>
                    <a:pt x="1644" y="1690"/>
                  </a:cubicBezTo>
                  <a:cubicBezTo>
                    <a:pt x="1663" y="1674"/>
                    <a:pt x="1678" y="1660"/>
                    <a:pt x="1690" y="1640"/>
                  </a:cubicBezTo>
                  <a:cubicBezTo>
                    <a:pt x="1859" y="1414"/>
                    <a:pt x="1928" y="1181"/>
                    <a:pt x="1928" y="962"/>
                  </a:cubicBezTo>
                  <a:cubicBezTo>
                    <a:pt x="1928" y="429"/>
                    <a:pt x="1498" y="1"/>
                    <a:pt x="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3"/>
            <p:cNvSpPr/>
            <p:nvPr/>
          </p:nvSpPr>
          <p:spPr>
            <a:xfrm>
              <a:off x="7338780" y="1978051"/>
              <a:ext cx="92289" cy="64686"/>
            </a:xfrm>
            <a:custGeom>
              <a:avLst/>
              <a:gdLst/>
              <a:ahLst/>
              <a:cxnLst/>
              <a:rect l="l" t="t" r="r" b="b"/>
              <a:pathLst>
                <a:path w="1916" h="1343" extrusionOk="0">
                  <a:moveTo>
                    <a:pt x="977" y="1"/>
                  </a:moveTo>
                  <a:cubicBezTo>
                    <a:pt x="322" y="1"/>
                    <a:pt x="0" y="822"/>
                    <a:pt x="627" y="1277"/>
                  </a:cubicBezTo>
                  <a:cubicBezTo>
                    <a:pt x="638" y="1284"/>
                    <a:pt x="653" y="1291"/>
                    <a:pt x="664" y="1296"/>
                  </a:cubicBezTo>
                  <a:cubicBezTo>
                    <a:pt x="762" y="1328"/>
                    <a:pt x="855" y="1342"/>
                    <a:pt x="942" y="1342"/>
                  </a:cubicBezTo>
                  <a:cubicBezTo>
                    <a:pt x="1597" y="1342"/>
                    <a:pt x="1915" y="519"/>
                    <a:pt x="1293" y="66"/>
                  </a:cubicBezTo>
                  <a:cubicBezTo>
                    <a:pt x="1282" y="58"/>
                    <a:pt x="1266" y="50"/>
                    <a:pt x="1251" y="46"/>
                  </a:cubicBezTo>
                  <a:cubicBezTo>
                    <a:pt x="1155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3"/>
            <p:cNvSpPr/>
            <p:nvPr/>
          </p:nvSpPr>
          <p:spPr>
            <a:xfrm>
              <a:off x="7350099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5" y="472"/>
                  </a:moveTo>
                  <a:lnTo>
                    <a:pt x="755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71" y="614"/>
                  </a:lnTo>
                  <a:lnTo>
                    <a:pt x="778" y="637"/>
                  </a:lnTo>
                  <a:lnTo>
                    <a:pt x="829" y="622"/>
                  </a:lnTo>
                  <a:lnTo>
                    <a:pt x="817" y="591"/>
                  </a:lnTo>
                  <a:lnTo>
                    <a:pt x="905" y="545"/>
                  </a:lnTo>
                  <a:lnTo>
                    <a:pt x="905" y="545"/>
                  </a:lnTo>
                  <a:lnTo>
                    <a:pt x="859" y="633"/>
                  </a:lnTo>
                  <a:lnTo>
                    <a:pt x="829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9" y="829"/>
                  </a:lnTo>
                  <a:lnTo>
                    <a:pt x="859" y="817"/>
                  </a:lnTo>
                  <a:lnTo>
                    <a:pt x="905" y="905"/>
                  </a:lnTo>
                  <a:lnTo>
                    <a:pt x="905" y="905"/>
                  </a:lnTo>
                  <a:lnTo>
                    <a:pt x="817" y="863"/>
                  </a:lnTo>
                  <a:lnTo>
                    <a:pt x="829" y="832"/>
                  </a:lnTo>
                  <a:lnTo>
                    <a:pt x="778" y="817"/>
                  </a:lnTo>
                  <a:lnTo>
                    <a:pt x="771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5" y="886"/>
                  </a:lnTo>
                  <a:lnTo>
                    <a:pt x="725" y="982"/>
                  </a:lnTo>
                  <a:lnTo>
                    <a:pt x="694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9" y="836"/>
                  </a:lnTo>
                  <a:lnTo>
                    <a:pt x="671" y="817"/>
                  </a:lnTo>
                  <a:lnTo>
                    <a:pt x="622" y="832"/>
                  </a:lnTo>
                  <a:lnTo>
                    <a:pt x="629" y="863"/>
                  </a:lnTo>
                  <a:lnTo>
                    <a:pt x="544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3" y="771"/>
                  </a:lnTo>
                  <a:lnTo>
                    <a:pt x="622" y="752"/>
                  </a:lnTo>
                  <a:lnTo>
                    <a:pt x="576" y="729"/>
                  </a:lnTo>
                  <a:lnTo>
                    <a:pt x="564" y="756"/>
                  </a:lnTo>
                  <a:lnTo>
                    <a:pt x="468" y="725"/>
                  </a:lnTo>
                  <a:lnTo>
                    <a:pt x="564" y="694"/>
                  </a:lnTo>
                  <a:lnTo>
                    <a:pt x="576" y="725"/>
                  </a:lnTo>
                  <a:lnTo>
                    <a:pt x="622" y="698"/>
                  </a:lnTo>
                  <a:lnTo>
                    <a:pt x="613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4" y="545"/>
                  </a:lnTo>
                  <a:lnTo>
                    <a:pt x="629" y="591"/>
                  </a:lnTo>
                  <a:lnTo>
                    <a:pt x="622" y="622"/>
                  </a:lnTo>
                  <a:lnTo>
                    <a:pt x="671" y="637"/>
                  </a:lnTo>
                  <a:lnTo>
                    <a:pt x="679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4" y="564"/>
                  </a:lnTo>
                  <a:lnTo>
                    <a:pt x="725" y="472"/>
                  </a:lnTo>
                  <a:close/>
                  <a:moveTo>
                    <a:pt x="625" y="1"/>
                  </a:moveTo>
                  <a:lnTo>
                    <a:pt x="576" y="20"/>
                  </a:lnTo>
                  <a:lnTo>
                    <a:pt x="698" y="388"/>
                  </a:lnTo>
                  <a:lnTo>
                    <a:pt x="648" y="541"/>
                  </a:lnTo>
                  <a:lnTo>
                    <a:pt x="502" y="468"/>
                  </a:lnTo>
                  <a:lnTo>
                    <a:pt x="326" y="123"/>
                  </a:lnTo>
                  <a:lnTo>
                    <a:pt x="280" y="146"/>
                  </a:lnTo>
                  <a:lnTo>
                    <a:pt x="426" y="426"/>
                  </a:lnTo>
                  <a:lnTo>
                    <a:pt x="426" y="426"/>
                  </a:lnTo>
                  <a:lnTo>
                    <a:pt x="142" y="284"/>
                  </a:lnTo>
                  <a:lnTo>
                    <a:pt x="120" y="330"/>
                  </a:lnTo>
                  <a:lnTo>
                    <a:pt x="464" y="507"/>
                  </a:lnTo>
                  <a:lnTo>
                    <a:pt x="537" y="648"/>
                  </a:lnTo>
                  <a:lnTo>
                    <a:pt x="383" y="698"/>
                  </a:lnTo>
                  <a:lnTo>
                    <a:pt x="16" y="579"/>
                  </a:lnTo>
                  <a:lnTo>
                    <a:pt x="1" y="629"/>
                  </a:lnTo>
                  <a:lnTo>
                    <a:pt x="300" y="725"/>
                  </a:lnTo>
                  <a:lnTo>
                    <a:pt x="1" y="825"/>
                  </a:lnTo>
                  <a:lnTo>
                    <a:pt x="16" y="871"/>
                  </a:lnTo>
                  <a:lnTo>
                    <a:pt x="383" y="752"/>
                  </a:lnTo>
                  <a:lnTo>
                    <a:pt x="537" y="802"/>
                  </a:lnTo>
                  <a:lnTo>
                    <a:pt x="464" y="947"/>
                  </a:lnTo>
                  <a:lnTo>
                    <a:pt x="120" y="1124"/>
                  </a:lnTo>
                  <a:lnTo>
                    <a:pt x="142" y="1170"/>
                  </a:lnTo>
                  <a:lnTo>
                    <a:pt x="426" y="1024"/>
                  </a:lnTo>
                  <a:lnTo>
                    <a:pt x="280" y="1308"/>
                  </a:lnTo>
                  <a:lnTo>
                    <a:pt x="326" y="1331"/>
                  </a:lnTo>
                  <a:lnTo>
                    <a:pt x="502" y="986"/>
                  </a:lnTo>
                  <a:lnTo>
                    <a:pt x="648" y="913"/>
                  </a:lnTo>
                  <a:lnTo>
                    <a:pt x="698" y="1066"/>
                  </a:lnTo>
                  <a:lnTo>
                    <a:pt x="576" y="1434"/>
                  </a:lnTo>
                  <a:lnTo>
                    <a:pt x="625" y="1449"/>
                  </a:lnTo>
                  <a:lnTo>
                    <a:pt x="725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51" y="1066"/>
                  </a:lnTo>
                  <a:lnTo>
                    <a:pt x="801" y="913"/>
                  </a:lnTo>
                  <a:lnTo>
                    <a:pt x="944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4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4" y="426"/>
                  </a:lnTo>
                  <a:lnTo>
                    <a:pt x="1024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4" y="468"/>
                  </a:lnTo>
                  <a:lnTo>
                    <a:pt x="801" y="541"/>
                  </a:lnTo>
                  <a:lnTo>
                    <a:pt x="751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5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3"/>
            <p:cNvSpPr/>
            <p:nvPr/>
          </p:nvSpPr>
          <p:spPr>
            <a:xfrm>
              <a:off x="7372833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51" y="0"/>
                  </a:moveTo>
                  <a:cubicBezTo>
                    <a:pt x="210" y="0"/>
                    <a:pt x="165" y="14"/>
                    <a:pt x="122" y="44"/>
                  </a:cubicBezTo>
                  <a:lnTo>
                    <a:pt x="111" y="56"/>
                  </a:lnTo>
                  <a:cubicBezTo>
                    <a:pt x="1" y="208"/>
                    <a:pt x="108" y="373"/>
                    <a:pt x="253" y="373"/>
                  </a:cubicBezTo>
                  <a:cubicBezTo>
                    <a:pt x="295" y="373"/>
                    <a:pt x="340" y="360"/>
                    <a:pt x="383" y="328"/>
                  </a:cubicBezTo>
                  <a:cubicBezTo>
                    <a:pt x="387" y="324"/>
                    <a:pt x="391" y="320"/>
                    <a:pt x="391" y="316"/>
                  </a:cubicBezTo>
                  <a:cubicBezTo>
                    <a:pt x="501" y="164"/>
                    <a:pt x="395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3"/>
            <p:cNvSpPr/>
            <p:nvPr/>
          </p:nvSpPr>
          <p:spPr>
            <a:xfrm>
              <a:off x="6706693" y="1990093"/>
              <a:ext cx="85690" cy="37280"/>
            </a:xfrm>
            <a:custGeom>
              <a:avLst/>
              <a:gdLst/>
              <a:ahLst/>
              <a:cxnLst/>
              <a:rect l="l" t="t" r="r" b="b"/>
              <a:pathLst>
                <a:path w="1779" h="774" extrusionOk="0">
                  <a:moveTo>
                    <a:pt x="465" y="0"/>
                  </a:moveTo>
                  <a:cubicBezTo>
                    <a:pt x="250" y="0"/>
                    <a:pt x="36" y="13"/>
                    <a:pt x="24" y="53"/>
                  </a:cubicBezTo>
                  <a:cubicBezTo>
                    <a:pt x="1" y="126"/>
                    <a:pt x="245" y="643"/>
                    <a:pt x="464" y="774"/>
                  </a:cubicBezTo>
                  <a:lnTo>
                    <a:pt x="1713" y="774"/>
                  </a:lnTo>
                  <a:cubicBezTo>
                    <a:pt x="1713" y="774"/>
                    <a:pt x="1779" y="666"/>
                    <a:pt x="1713" y="601"/>
                  </a:cubicBezTo>
                  <a:lnTo>
                    <a:pt x="1253" y="601"/>
                  </a:lnTo>
                  <a:cubicBezTo>
                    <a:pt x="1253" y="601"/>
                    <a:pt x="1001" y="49"/>
                    <a:pt x="909" y="23"/>
                  </a:cubicBezTo>
                  <a:cubicBezTo>
                    <a:pt x="866" y="11"/>
                    <a:pt x="66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3"/>
            <p:cNvSpPr/>
            <p:nvPr/>
          </p:nvSpPr>
          <p:spPr>
            <a:xfrm>
              <a:off x="6952341" y="1761207"/>
              <a:ext cx="439914" cy="112802"/>
            </a:xfrm>
            <a:custGeom>
              <a:avLst/>
              <a:gdLst/>
              <a:ahLst/>
              <a:cxnLst/>
              <a:rect l="l" t="t" r="r" b="b"/>
              <a:pathLst>
                <a:path w="9133" h="2342" extrusionOk="0">
                  <a:moveTo>
                    <a:pt x="4535" y="0"/>
                  </a:moveTo>
                  <a:cubicBezTo>
                    <a:pt x="3505" y="0"/>
                    <a:pt x="2340" y="39"/>
                    <a:pt x="1158" y="157"/>
                  </a:cubicBezTo>
                  <a:cubicBezTo>
                    <a:pt x="1158" y="157"/>
                    <a:pt x="350" y="1490"/>
                    <a:pt x="0" y="2341"/>
                  </a:cubicBezTo>
                  <a:lnTo>
                    <a:pt x="9013" y="2341"/>
                  </a:lnTo>
                  <a:cubicBezTo>
                    <a:pt x="9082" y="2341"/>
                    <a:pt x="9133" y="2268"/>
                    <a:pt x="9101" y="2207"/>
                  </a:cubicBezTo>
                  <a:cubicBezTo>
                    <a:pt x="8944" y="1844"/>
                    <a:pt x="8492" y="836"/>
                    <a:pt x="8105" y="157"/>
                  </a:cubicBezTo>
                  <a:cubicBezTo>
                    <a:pt x="8105" y="157"/>
                    <a:pt x="6593" y="0"/>
                    <a:pt x="4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3"/>
            <p:cNvSpPr/>
            <p:nvPr/>
          </p:nvSpPr>
          <p:spPr>
            <a:xfrm>
              <a:off x="6955472" y="1762652"/>
              <a:ext cx="429365" cy="109864"/>
            </a:xfrm>
            <a:custGeom>
              <a:avLst/>
              <a:gdLst/>
              <a:ahLst/>
              <a:cxnLst/>
              <a:rect l="l" t="t" r="r" b="b"/>
              <a:pathLst>
                <a:path w="8914" h="2281" extrusionOk="0">
                  <a:moveTo>
                    <a:pt x="4469" y="1"/>
                  </a:moveTo>
                  <a:cubicBezTo>
                    <a:pt x="3292" y="1"/>
                    <a:pt x="2174" y="51"/>
                    <a:pt x="1143" y="150"/>
                  </a:cubicBezTo>
                  <a:cubicBezTo>
                    <a:pt x="1124" y="154"/>
                    <a:pt x="1108" y="166"/>
                    <a:pt x="1097" y="181"/>
                  </a:cubicBezTo>
                  <a:cubicBezTo>
                    <a:pt x="966" y="395"/>
                    <a:pt x="349" y="1441"/>
                    <a:pt x="16" y="2192"/>
                  </a:cubicBezTo>
                  <a:cubicBezTo>
                    <a:pt x="1" y="2235"/>
                    <a:pt x="32" y="2281"/>
                    <a:pt x="73" y="2281"/>
                  </a:cubicBezTo>
                  <a:lnTo>
                    <a:pt x="8408" y="2281"/>
                  </a:lnTo>
                  <a:cubicBezTo>
                    <a:pt x="8711" y="2281"/>
                    <a:pt x="8914" y="1966"/>
                    <a:pt x="8787" y="1690"/>
                  </a:cubicBezTo>
                  <a:cubicBezTo>
                    <a:pt x="8580" y="1242"/>
                    <a:pt x="8297" y="641"/>
                    <a:pt x="8037" y="181"/>
                  </a:cubicBezTo>
                  <a:cubicBezTo>
                    <a:pt x="8025" y="166"/>
                    <a:pt x="8010" y="154"/>
                    <a:pt x="7987" y="150"/>
                  </a:cubicBezTo>
                  <a:cubicBezTo>
                    <a:pt x="7715" y="127"/>
                    <a:pt x="6300" y="1"/>
                    <a:pt x="4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3"/>
            <p:cNvSpPr/>
            <p:nvPr/>
          </p:nvSpPr>
          <p:spPr>
            <a:xfrm>
              <a:off x="7117744" y="1761400"/>
              <a:ext cx="17918" cy="112610"/>
            </a:xfrm>
            <a:custGeom>
              <a:avLst/>
              <a:gdLst/>
              <a:ahLst/>
              <a:cxnLst/>
              <a:rect l="l" t="t" r="r" b="b"/>
              <a:pathLst>
                <a:path w="372" h="2338" extrusionOk="0">
                  <a:moveTo>
                    <a:pt x="360" y="0"/>
                  </a:moveTo>
                  <a:cubicBezTo>
                    <a:pt x="96" y="1184"/>
                    <a:pt x="0" y="2337"/>
                    <a:pt x="0" y="2337"/>
                  </a:cubicBezTo>
                  <a:lnTo>
                    <a:pt x="15" y="2337"/>
                  </a:lnTo>
                  <a:cubicBezTo>
                    <a:pt x="15" y="2337"/>
                    <a:pt x="15" y="2318"/>
                    <a:pt x="20" y="2287"/>
                  </a:cubicBezTo>
                  <a:cubicBezTo>
                    <a:pt x="43" y="2050"/>
                    <a:pt x="142" y="1039"/>
                    <a:pt x="372" y="4"/>
                  </a:cubicBezTo>
                  <a:lnTo>
                    <a:pt x="3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3"/>
            <p:cNvSpPr/>
            <p:nvPr/>
          </p:nvSpPr>
          <p:spPr>
            <a:xfrm>
              <a:off x="7298224" y="1766505"/>
              <a:ext cx="31453" cy="106204"/>
            </a:xfrm>
            <a:custGeom>
              <a:avLst/>
              <a:gdLst/>
              <a:ahLst/>
              <a:cxnLst/>
              <a:rect l="l" t="t" r="r" b="b"/>
              <a:pathLst>
                <a:path w="653" h="2205" extrusionOk="0">
                  <a:moveTo>
                    <a:pt x="16" y="1"/>
                  </a:moveTo>
                  <a:lnTo>
                    <a:pt x="1" y="9"/>
                  </a:lnTo>
                  <a:cubicBezTo>
                    <a:pt x="158" y="411"/>
                    <a:pt x="319" y="963"/>
                    <a:pt x="438" y="1407"/>
                  </a:cubicBezTo>
                  <a:cubicBezTo>
                    <a:pt x="498" y="1633"/>
                    <a:pt x="549" y="1833"/>
                    <a:pt x="583" y="1975"/>
                  </a:cubicBezTo>
                  <a:cubicBezTo>
                    <a:pt x="602" y="2047"/>
                    <a:pt x="613" y="2101"/>
                    <a:pt x="625" y="2143"/>
                  </a:cubicBezTo>
                  <a:cubicBezTo>
                    <a:pt x="633" y="2181"/>
                    <a:pt x="636" y="2204"/>
                    <a:pt x="636" y="2204"/>
                  </a:cubicBezTo>
                  <a:lnTo>
                    <a:pt x="652" y="2201"/>
                  </a:lnTo>
                  <a:cubicBezTo>
                    <a:pt x="652" y="2201"/>
                    <a:pt x="330" y="814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3"/>
            <p:cNvSpPr/>
            <p:nvPr/>
          </p:nvSpPr>
          <p:spPr>
            <a:xfrm>
              <a:off x="6930185" y="1878203"/>
              <a:ext cx="409087" cy="132550"/>
            </a:xfrm>
            <a:custGeom>
              <a:avLst/>
              <a:gdLst/>
              <a:ahLst/>
              <a:cxnLst/>
              <a:rect l="l" t="t" r="r" b="b"/>
              <a:pathLst>
                <a:path w="8493" h="2752" extrusionOk="0">
                  <a:moveTo>
                    <a:pt x="8320" y="0"/>
                  </a:moveTo>
                  <a:lnTo>
                    <a:pt x="8305" y="8"/>
                  </a:lnTo>
                  <a:cubicBezTo>
                    <a:pt x="8351" y="119"/>
                    <a:pt x="8392" y="303"/>
                    <a:pt x="8427" y="460"/>
                  </a:cubicBezTo>
                  <a:cubicBezTo>
                    <a:pt x="8443" y="541"/>
                    <a:pt x="8454" y="614"/>
                    <a:pt x="8461" y="663"/>
                  </a:cubicBezTo>
                  <a:cubicBezTo>
                    <a:pt x="8470" y="690"/>
                    <a:pt x="8473" y="709"/>
                    <a:pt x="8473" y="725"/>
                  </a:cubicBezTo>
                  <a:cubicBezTo>
                    <a:pt x="8475" y="732"/>
                    <a:pt x="8476" y="737"/>
                    <a:pt x="8476" y="741"/>
                  </a:cubicBezTo>
                  <a:lnTo>
                    <a:pt x="8476" y="741"/>
                  </a:lnTo>
                  <a:cubicBezTo>
                    <a:pt x="8239" y="782"/>
                    <a:pt x="8058" y="926"/>
                    <a:pt x="7918" y="1120"/>
                  </a:cubicBezTo>
                  <a:cubicBezTo>
                    <a:pt x="7699" y="1415"/>
                    <a:pt x="7580" y="1820"/>
                    <a:pt x="7511" y="2154"/>
                  </a:cubicBezTo>
                  <a:cubicBezTo>
                    <a:pt x="7449" y="2451"/>
                    <a:pt x="7434" y="2692"/>
                    <a:pt x="7432" y="2736"/>
                  </a:cubicBezTo>
                  <a:lnTo>
                    <a:pt x="1046" y="2736"/>
                  </a:lnTo>
                  <a:cubicBezTo>
                    <a:pt x="953" y="2005"/>
                    <a:pt x="698" y="1563"/>
                    <a:pt x="460" y="1307"/>
                  </a:cubicBezTo>
                  <a:cubicBezTo>
                    <a:pt x="249" y="1071"/>
                    <a:pt x="56" y="989"/>
                    <a:pt x="19" y="975"/>
                  </a:cubicBezTo>
                  <a:lnTo>
                    <a:pt x="19" y="975"/>
                  </a:lnTo>
                  <a:lnTo>
                    <a:pt x="411" y="46"/>
                  </a:lnTo>
                  <a:lnTo>
                    <a:pt x="400" y="43"/>
                  </a:lnTo>
                  <a:lnTo>
                    <a:pt x="1" y="985"/>
                  </a:lnTo>
                  <a:lnTo>
                    <a:pt x="9" y="985"/>
                  </a:lnTo>
                  <a:lnTo>
                    <a:pt x="12" y="989"/>
                  </a:lnTo>
                  <a:cubicBezTo>
                    <a:pt x="35" y="996"/>
                    <a:pt x="246" y="1081"/>
                    <a:pt x="472" y="1341"/>
                  </a:cubicBezTo>
                  <a:cubicBezTo>
                    <a:pt x="699" y="1599"/>
                    <a:pt x="943" y="2036"/>
                    <a:pt x="1031" y="2744"/>
                  </a:cubicBezTo>
                  <a:lnTo>
                    <a:pt x="1031" y="2752"/>
                  </a:lnTo>
                  <a:lnTo>
                    <a:pt x="7442" y="2752"/>
                  </a:lnTo>
                  <a:lnTo>
                    <a:pt x="7442" y="2744"/>
                  </a:lnTo>
                  <a:cubicBezTo>
                    <a:pt x="7442" y="2744"/>
                    <a:pt x="7446" y="2736"/>
                    <a:pt x="7446" y="2725"/>
                  </a:cubicBezTo>
                  <a:cubicBezTo>
                    <a:pt x="7454" y="2625"/>
                    <a:pt x="7492" y="2165"/>
                    <a:pt x="7642" y="1717"/>
                  </a:cubicBezTo>
                  <a:cubicBezTo>
                    <a:pt x="7715" y="1491"/>
                    <a:pt x="7818" y="1269"/>
                    <a:pt x="7956" y="1093"/>
                  </a:cubicBezTo>
                  <a:cubicBezTo>
                    <a:pt x="8094" y="920"/>
                    <a:pt x="8266" y="789"/>
                    <a:pt x="8484" y="755"/>
                  </a:cubicBezTo>
                  <a:lnTo>
                    <a:pt x="8493" y="752"/>
                  </a:lnTo>
                  <a:lnTo>
                    <a:pt x="8493" y="748"/>
                  </a:lnTo>
                  <a:cubicBezTo>
                    <a:pt x="8493" y="748"/>
                    <a:pt x="8473" y="617"/>
                    <a:pt x="8438" y="460"/>
                  </a:cubicBezTo>
                  <a:cubicBezTo>
                    <a:pt x="8408" y="303"/>
                    <a:pt x="8366" y="115"/>
                    <a:pt x="8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3"/>
            <p:cNvSpPr/>
            <p:nvPr/>
          </p:nvSpPr>
          <p:spPr>
            <a:xfrm>
              <a:off x="7111097" y="1878203"/>
              <a:ext cx="7418" cy="127396"/>
            </a:xfrm>
            <a:custGeom>
              <a:avLst/>
              <a:gdLst/>
              <a:ahLst/>
              <a:cxnLst/>
              <a:rect l="l" t="t" r="r" b="b"/>
              <a:pathLst>
                <a:path w="154" h="2645" extrusionOk="0">
                  <a:moveTo>
                    <a:pt x="138" y="0"/>
                  </a:moveTo>
                  <a:cubicBezTo>
                    <a:pt x="23" y="499"/>
                    <a:pt x="0" y="1315"/>
                    <a:pt x="0" y="1909"/>
                  </a:cubicBezTo>
                  <a:cubicBezTo>
                    <a:pt x="0" y="2334"/>
                    <a:pt x="11" y="2644"/>
                    <a:pt x="11" y="2644"/>
                  </a:cubicBezTo>
                  <a:lnTo>
                    <a:pt x="27" y="2644"/>
                  </a:lnTo>
                  <a:cubicBezTo>
                    <a:pt x="27" y="2644"/>
                    <a:pt x="27" y="2625"/>
                    <a:pt x="23" y="2587"/>
                  </a:cubicBezTo>
                  <a:cubicBezTo>
                    <a:pt x="20" y="2480"/>
                    <a:pt x="15" y="2227"/>
                    <a:pt x="15" y="1909"/>
                  </a:cubicBezTo>
                  <a:cubicBezTo>
                    <a:pt x="15" y="1315"/>
                    <a:pt x="38" y="499"/>
                    <a:pt x="153" y="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3"/>
            <p:cNvSpPr/>
            <p:nvPr/>
          </p:nvSpPr>
          <p:spPr>
            <a:xfrm>
              <a:off x="7076369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0" y="1"/>
                  </a:moveTo>
                  <a:lnTo>
                    <a:pt x="0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3"/>
            <p:cNvSpPr/>
            <p:nvPr/>
          </p:nvSpPr>
          <p:spPr>
            <a:xfrm>
              <a:off x="7284015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1" y="1"/>
                  </a:moveTo>
                  <a:lnTo>
                    <a:pt x="1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3"/>
            <p:cNvSpPr/>
            <p:nvPr/>
          </p:nvSpPr>
          <p:spPr>
            <a:xfrm>
              <a:off x="6948825" y="1883549"/>
              <a:ext cx="440829" cy="819"/>
            </a:xfrm>
            <a:custGeom>
              <a:avLst/>
              <a:gdLst/>
              <a:ahLst/>
              <a:cxnLst/>
              <a:rect l="l" t="t" r="r" b="b"/>
              <a:pathLst>
                <a:path w="9152" h="17" extrusionOk="0">
                  <a:moveTo>
                    <a:pt x="1" y="1"/>
                  </a:moveTo>
                  <a:lnTo>
                    <a:pt x="1" y="16"/>
                  </a:lnTo>
                  <a:lnTo>
                    <a:pt x="9151" y="16"/>
                  </a:lnTo>
                  <a:lnTo>
                    <a:pt x="9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3"/>
            <p:cNvSpPr/>
            <p:nvPr/>
          </p:nvSpPr>
          <p:spPr>
            <a:xfrm>
              <a:off x="6939288" y="1839092"/>
              <a:ext cx="67194" cy="39303"/>
            </a:xfrm>
            <a:custGeom>
              <a:avLst/>
              <a:gdLst/>
              <a:ahLst/>
              <a:cxnLst/>
              <a:rect l="l" t="t" r="r" b="b"/>
              <a:pathLst>
                <a:path w="1395" h="816" extrusionOk="0">
                  <a:moveTo>
                    <a:pt x="1083" y="0"/>
                  </a:moveTo>
                  <a:cubicBezTo>
                    <a:pt x="875" y="0"/>
                    <a:pt x="569" y="21"/>
                    <a:pt x="425" y="54"/>
                  </a:cubicBezTo>
                  <a:cubicBezTo>
                    <a:pt x="352" y="69"/>
                    <a:pt x="202" y="445"/>
                    <a:pt x="202" y="445"/>
                  </a:cubicBezTo>
                  <a:lnTo>
                    <a:pt x="69" y="445"/>
                  </a:lnTo>
                  <a:cubicBezTo>
                    <a:pt x="69" y="445"/>
                    <a:pt x="0" y="697"/>
                    <a:pt x="69" y="797"/>
                  </a:cubicBezTo>
                  <a:cubicBezTo>
                    <a:pt x="69" y="797"/>
                    <a:pt x="580" y="816"/>
                    <a:pt x="936" y="816"/>
                  </a:cubicBezTo>
                  <a:cubicBezTo>
                    <a:pt x="1115" y="816"/>
                    <a:pt x="1254" y="811"/>
                    <a:pt x="1272" y="797"/>
                  </a:cubicBezTo>
                  <a:cubicBezTo>
                    <a:pt x="1329" y="751"/>
                    <a:pt x="1394" y="38"/>
                    <a:pt x="1272" y="11"/>
                  </a:cubicBezTo>
                  <a:cubicBezTo>
                    <a:pt x="1237" y="4"/>
                    <a:pt x="1168" y="0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3"/>
            <p:cNvSpPr/>
            <p:nvPr/>
          </p:nvSpPr>
          <p:spPr>
            <a:xfrm>
              <a:off x="6975605" y="1867124"/>
              <a:ext cx="20519" cy="1493"/>
            </a:xfrm>
            <a:custGeom>
              <a:avLst/>
              <a:gdLst/>
              <a:ahLst/>
              <a:cxnLst/>
              <a:rect l="l" t="t" r="r" b="b"/>
              <a:pathLst>
                <a:path w="426" h="31" extrusionOk="0">
                  <a:moveTo>
                    <a:pt x="0" y="0"/>
                  </a:moveTo>
                  <a:lnTo>
                    <a:pt x="0" y="16"/>
                  </a:lnTo>
                  <a:lnTo>
                    <a:pt x="426" y="31"/>
                  </a:lnTo>
                  <a:lnTo>
                    <a:pt x="42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3"/>
            <p:cNvSpPr/>
            <p:nvPr/>
          </p:nvSpPr>
          <p:spPr>
            <a:xfrm>
              <a:off x="6745081" y="1878010"/>
              <a:ext cx="170417" cy="36798"/>
            </a:xfrm>
            <a:custGeom>
              <a:avLst/>
              <a:gdLst/>
              <a:ahLst/>
              <a:cxnLst/>
              <a:rect l="l" t="t" r="r" b="b"/>
              <a:pathLst>
                <a:path w="3538" h="764" extrusionOk="0">
                  <a:moveTo>
                    <a:pt x="3534" y="1"/>
                  </a:moveTo>
                  <a:cubicBezTo>
                    <a:pt x="3534" y="1"/>
                    <a:pt x="3522" y="4"/>
                    <a:pt x="3503" y="8"/>
                  </a:cubicBezTo>
                  <a:cubicBezTo>
                    <a:pt x="3346" y="47"/>
                    <a:pt x="2653" y="227"/>
                    <a:pt x="1978" y="395"/>
                  </a:cubicBezTo>
                  <a:cubicBezTo>
                    <a:pt x="1641" y="480"/>
                    <a:pt x="1311" y="564"/>
                    <a:pt x="1058" y="629"/>
                  </a:cubicBezTo>
                  <a:cubicBezTo>
                    <a:pt x="932" y="660"/>
                    <a:pt x="824" y="687"/>
                    <a:pt x="744" y="706"/>
                  </a:cubicBezTo>
                  <a:cubicBezTo>
                    <a:pt x="663" y="724"/>
                    <a:pt x="610" y="736"/>
                    <a:pt x="594" y="740"/>
                  </a:cubicBezTo>
                  <a:cubicBezTo>
                    <a:pt x="552" y="744"/>
                    <a:pt x="472" y="747"/>
                    <a:pt x="384" y="747"/>
                  </a:cubicBezTo>
                  <a:cubicBezTo>
                    <a:pt x="295" y="747"/>
                    <a:pt x="200" y="744"/>
                    <a:pt x="127" y="744"/>
                  </a:cubicBezTo>
                  <a:cubicBezTo>
                    <a:pt x="89" y="740"/>
                    <a:pt x="58" y="740"/>
                    <a:pt x="35" y="740"/>
                  </a:cubicBezTo>
                  <a:lnTo>
                    <a:pt x="0" y="740"/>
                  </a:lnTo>
                  <a:lnTo>
                    <a:pt x="0" y="752"/>
                  </a:lnTo>
                  <a:cubicBezTo>
                    <a:pt x="0" y="752"/>
                    <a:pt x="207" y="763"/>
                    <a:pt x="384" y="763"/>
                  </a:cubicBezTo>
                  <a:cubicBezTo>
                    <a:pt x="472" y="763"/>
                    <a:pt x="552" y="759"/>
                    <a:pt x="598" y="752"/>
                  </a:cubicBezTo>
                  <a:cubicBezTo>
                    <a:pt x="614" y="752"/>
                    <a:pt x="671" y="736"/>
                    <a:pt x="763" y="717"/>
                  </a:cubicBezTo>
                  <a:cubicBezTo>
                    <a:pt x="1388" y="564"/>
                    <a:pt x="3537" y="16"/>
                    <a:pt x="3537" y="16"/>
                  </a:cubicBezTo>
                  <a:lnTo>
                    <a:pt x="3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3"/>
            <p:cNvSpPr/>
            <p:nvPr/>
          </p:nvSpPr>
          <p:spPr>
            <a:xfrm>
              <a:off x="6732173" y="1970104"/>
              <a:ext cx="14065" cy="819"/>
            </a:xfrm>
            <a:custGeom>
              <a:avLst/>
              <a:gdLst/>
              <a:ahLst/>
              <a:cxnLst/>
              <a:rect l="l" t="t" r="r" b="b"/>
              <a:pathLst>
                <a:path w="292" h="17" extrusionOk="0">
                  <a:moveTo>
                    <a:pt x="291" y="1"/>
                  </a:moveTo>
                  <a:lnTo>
                    <a:pt x="1" y="4"/>
                  </a:lnTo>
                  <a:lnTo>
                    <a:pt x="1" y="16"/>
                  </a:lnTo>
                  <a:lnTo>
                    <a:pt x="291" y="16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3"/>
            <p:cNvSpPr/>
            <p:nvPr/>
          </p:nvSpPr>
          <p:spPr>
            <a:xfrm>
              <a:off x="6734003" y="1964950"/>
              <a:ext cx="14065" cy="771"/>
            </a:xfrm>
            <a:custGeom>
              <a:avLst/>
              <a:gdLst/>
              <a:ahLst/>
              <a:cxnLst/>
              <a:rect l="l" t="t" r="r" b="b"/>
              <a:pathLst>
                <a:path w="292" h="16" extrusionOk="0">
                  <a:moveTo>
                    <a:pt x="0" y="0"/>
                  </a:moveTo>
                  <a:lnTo>
                    <a:pt x="0" y="16"/>
                  </a:lnTo>
                  <a:lnTo>
                    <a:pt x="292" y="16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3"/>
            <p:cNvSpPr/>
            <p:nvPr/>
          </p:nvSpPr>
          <p:spPr>
            <a:xfrm>
              <a:off x="6735689" y="1959796"/>
              <a:ext cx="14017" cy="771"/>
            </a:xfrm>
            <a:custGeom>
              <a:avLst/>
              <a:gdLst/>
              <a:ahLst/>
              <a:cxnLst/>
              <a:rect l="l" t="t" r="r" b="b"/>
              <a:pathLst>
                <a:path w="291" h="16" extrusionOk="0">
                  <a:moveTo>
                    <a:pt x="0" y="0"/>
                  </a:moveTo>
                  <a:lnTo>
                    <a:pt x="0" y="15"/>
                  </a:lnTo>
                  <a:lnTo>
                    <a:pt x="291" y="1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6" name="Google Shape;4036;p33"/>
          <p:cNvGrpSpPr/>
          <p:nvPr/>
        </p:nvGrpSpPr>
        <p:grpSpPr>
          <a:xfrm flipH="1">
            <a:off x="5767921" y="4224806"/>
            <a:ext cx="1289131" cy="709819"/>
            <a:chOff x="6803356" y="2469281"/>
            <a:chExt cx="717739" cy="395200"/>
          </a:xfrm>
        </p:grpSpPr>
        <p:sp>
          <p:nvSpPr>
            <p:cNvPr id="4037" name="Google Shape;4037;p33"/>
            <p:cNvSpPr/>
            <p:nvPr/>
          </p:nvSpPr>
          <p:spPr>
            <a:xfrm>
              <a:off x="7000982" y="2772632"/>
              <a:ext cx="330092" cy="39592"/>
            </a:xfrm>
            <a:custGeom>
              <a:avLst/>
              <a:gdLst/>
              <a:ahLst/>
              <a:cxnLst/>
              <a:rect l="l" t="t" r="r" b="b"/>
              <a:pathLst>
                <a:path w="6853" h="822" extrusionOk="0">
                  <a:moveTo>
                    <a:pt x="1" y="1"/>
                  </a:moveTo>
                  <a:lnTo>
                    <a:pt x="59" y="729"/>
                  </a:lnTo>
                  <a:lnTo>
                    <a:pt x="461" y="729"/>
                  </a:lnTo>
                  <a:lnTo>
                    <a:pt x="699" y="545"/>
                  </a:lnTo>
                  <a:lnTo>
                    <a:pt x="5715" y="415"/>
                  </a:lnTo>
                  <a:cubicBezTo>
                    <a:pt x="5716" y="415"/>
                    <a:pt x="5718" y="415"/>
                    <a:pt x="5720" y="415"/>
                  </a:cubicBezTo>
                  <a:cubicBezTo>
                    <a:pt x="5752" y="415"/>
                    <a:pt x="5780" y="444"/>
                    <a:pt x="5780" y="480"/>
                  </a:cubicBezTo>
                  <a:cubicBezTo>
                    <a:pt x="5780" y="515"/>
                    <a:pt x="5810" y="545"/>
                    <a:pt x="5844" y="545"/>
                  </a:cubicBezTo>
                  <a:lnTo>
                    <a:pt x="6097" y="545"/>
                  </a:lnTo>
                  <a:cubicBezTo>
                    <a:pt x="6120" y="545"/>
                    <a:pt x="6140" y="553"/>
                    <a:pt x="6151" y="572"/>
                  </a:cubicBezTo>
                  <a:lnTo>
                    <a:pt x="6323" y="821"/>
                  </a:lnTo>
                  <a:lnTo>
                    <a:pt x="6852" y="821"/>
                  </a:lnTo>
                  <a:lnTo>
                    <a:pt x="6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3"/>
            <p:cNvSpPr/>
            <p:nvPr/>
          </p:nvSpPr>
          <p:spPr>
            <a:xfrm>
              <a:off x="6810961" y="2469281"/>
              <a:ext cx="710133" cy="348811"/>
            </a:xfrm>
            <a:custGeom>
              <a:avLst/>
              <a:gdLst/>
              <a:ahLst/>
              <a:cxnLst/>
              <a:rect l="l" t="t" r="r" b="b"/>
              <a:pathLst>
                <a:path w="14743" h="7242" extrusionOk="0">
                  <a:moveTo>
                    <a:pt x="4573" y="0"/>
                  </a:moveTo>
                  <a:cubicBezTo>
                    <a:pt x="2661" y="0"/>
                    <a:pt x="1401" y="65"/>
                    <a:pt x="962" y="91"/>
                  </a:cubicBezTo>
                  <a:cubicBezTo>
                    <a:pt x="855" y="100"/>
                    <a:pt x="767" y="169"/>
                    <a:pt x="736" y="268"/>
                  </a:cubicBezTo>
                  <a:cubicBezTo>
                    <a:pt x="338" y="1609"/>
                    <a:pt x="258" y="3441"/>
                    <a:pt x="246" y="3881"/>
                  </a:cubicBezTo>
                  <a:cubicBezTo>
                    <a:pt x="242" y="3943"/>
                    <a:pt x="207" y="4000"/>
                    <a:pt x="154" y="4027"/>
                  </a:cubicBezTo>
                  <a:cubicBezTo>
                    <a:pt x="104" y="4058"/>
                    <a:pt x="69" y="4111"/>
                    <a:pt x="65" y="4169"/>
                  </a:cubicBezTo>
                  <a:cubicBezTo>
                    <a:pt x="0" y="5146"/>
                    <a:pt x="108" y="6636"/>
                    <a:pt x="108" y="6636"/>
                  </a:cubicBezTo>
                  <a:lnTo>
                    <a:pt x="859" y="6636"/>
                  </a:lnTo>
                  <a:lnTo>
                    <a:pt x="1747" y="7242"/>
                  </a:lnTo>
                  <a:lnTo>
                    <a:pt x="3863" y="7242"/>
                  </a:lnTo>
                  <a:lnTo>
                    <a:pt x="4656" y="6636"/>
                  </a:lnTo>
                  <a:lnTo>
                    <a:pt x="10354" y="6636"/>
                  </a:lnTo>
                  <a:lnTo>
                    <a:pt x="10952" y="7108"/>
                  </a:lnTo>
                  <a:lnTo>
                    <a:pt x="13386" y="7108"/>
                  </a:lnTo>
                  <a:lnTo>
                    <a:pt x="13887" y="6736"/>
                  </a:lnTo>
                  <a:lnTo>
                    <a:pt x="14454" y="6736"/>
                  </a:lnTo>
                  <a:cubicBezTo>
                    <a:pt x="14520" y="6736"/>
                    <a:pt x="14577" y="6686"/>
                    <a:pt x="14581" y="6617"/>
                  </a:cubicBezTo>
                  <a:cubicBezTo>
                    <a:pt x="14742" y="4935"/>
                    <a:pt x="14412" y="3533"/>
                    <a:pt x="14412" y="3533"/>
                  </a:cubicBezTo>
                  <a:lnTo>
                    <a:pt x="13519" y="3234"/>
                  </a:lnTo>
                  <a:lnTo>
                    <a:pt x="12274" y="367"/>
                  </a:lnTo>
                  <a:cubicBezTo>
                    <a:pt x="12254" y="329"/>
                    <a:pt x="12220" y="306"/>
                    <a:pt x="12178" y="303"/>
                  </a:cubicBezTo>
                  <a:cubicBezTo>
                    <a:pt x="9095" y="66"/>
                    <a:pt x="6503" y="0"/>
                    <a:pt x="4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3"/>
            <p:cNvSpPr/>
            <p:nvPr/>
          </p:nvSpPr>
          <p:spPr>
            <a:xfrm>
              <a:off x="6804271" y="2758471"/>
              <a:ext cx="38582" cy="34004"/>
            </a:xfrm>
            <a:custGeom>
              <a:avLst/>
              <a:gdLst/>
              <a:ahLst/>
              <a:cxnLst/>
              <a:rect l="l" t="t" r="r" b="b"/>
              <a:pathLst>
                <a:path w="801" h="706" extrusionOk="0">
                  <a:moveTo>
                    <a:pt x="84" y="1"/>
                  </a:moveTo>
                  <a:cubicBezTo>
                    <a:pt x="38" y="1"/>
                    <a:pt x="1" y="38"/>
                    <a:pt x="1" y="84"/>
                  </a:cubicBezTo>
                  <a:cubicBezTo>
                    <a:pt x="1" y="196"/>
                    <a:pt x="4" y="410"/>
                    <a:pt x="50" y="640"/>
                  </a:cubicBezTo>
                  <a:cubicBezTo>
                    <a:pt x="58" y="678"/>
                    <a:pt x="93" y="705"/>
                    <a:pt x="130" y="705"/>
                  </a:cubicBezTo>
                  <a:lnTo>
                    <a:pt x="717" y="705"/>
                  </a:lnTo>
                  <a:cubicBezTo>
                    <a:pt x="763" y="705"/>
                    <a:pt x="801" y="667"/>
                    <a:pt x="797" y="617"/>
                  </a:cubicBezTo>
                  <a:lnTo>
                    <a:pt x="770" y="81"/>
                  </a:lnTo>
                  <a:cubicBezTo>
                    <a:pt x="770" y="35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3"/>
            <p:cNvSpPr/>
            <p:nvPr/>
          </p:nvSpPr>
          <p:spPr>
            <a:xfrm>
              <a:off x="7391563" y="2497121"/>
              <a:ext cx="64785" cy="128119"/>
            </a:xfrm>
            <a:custGeom>
              <a:avLst/>
              <a:gdLst/>
              <a:ahLst/>
              <a:cxnLst/>
              <a:rect l="l" t="t" r="r" b="b"/>
              <a:pathLst>
                <a:path w="1345" h="2660" extrusionOk="0">
                  <a:moveTo>
                    <a:pt x="0" y="1"/>
                  </a:moveTo>
                  <a:cubicBezTo>
                    <a:pt x="126" y="1104"/>
                    <a:pt x="759" y="2659"/>
                    <a:pt x="759" y="2659"/>
                  </a:cubicBezTo>
                  <a:lnTo>
                    <a:pt x="1345" y="265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3"/>
            <p:cNvSpPr/>
            <p:nvPr/>
          </p:nvSpPr>
          <p:spPr>
            <a:xfrm>
              <a:off x="7309969" y="2717867"/>
              <a:ext cx="164107" cy="93825"/>
            </a:xfrm>
            <a:custGeom>
              <a:avLst/>
              <a:gdLst/>
              <a:ahLst/>
              <a:cxnLst/>
              <a:rect l="l" t="t" r="r" b="b"/>
              <a:pathLst>
                <a:path w="3407" h="1948" extrusionOk="0">
                  <a:moveTo>
                    <a:pt x="1687" y="0"/>
                  </a:moveTo>
                  <a:cubicBezTo>
                    <a:pt x="288" y="0"/>
                    <a:pt x="0" y="1575"/>
                    <a:pt x="0" y="1575"/>
                  </a:cubicBezTo>
                  <a:lnTo>
                    <a:pt x="472" y="1947"/>
                  </a:lnTo>
                  <a:lnTo>
                    <a:pt x="2906" y="1947"/>
                  </a:lnTo>
                  <a:lnTo>
                    <a:pt x="3407" y="1575"/>
                  </a:lnTo>
                  <a:cubicBezTo>
                    <a:pt x="3407" y="1575"/>
                    <a:pt x="3085" y="0"/>
                    <a:pt x="1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3"/>
            <p:cNvSpPr/>
            <p:nvPr/>
          </p:nvSpPr>
          <p:spPr>
            <a:xfrm>
              <a:off x="6857591" y="2717867"/>
              <a:ext cx="165600" cy="93825"/>
            </a:xfrm>
            <a:custGeom>
              <a:avLst/>
              <a:gdLst/>
              <a:ahLst/>
              <a:cxnLst/>
              <a:rect l="l" t="t" r="r" b="b"/>
              <a:pathLst>
                <a:path w="3438" h="1948" extrusionOk="0">
                  <a:moveTo>
                    <a:pt x="1717" y="0"/>
                  </a:moveTo>
                  <a:cubicBezTo>
                    <a:pt x="319" y="0"/>
                    <a:pt x="1" y="1629"/>
                    <a:pt x="1" y="1629"/>
                  </a:cubicBezTo>
                  <a:lnTo>
                    <a:pt x="468" y="1947"/>
                  </a:lnTo>
                  <a:lnTo>
                    <a:pt x="2947" y="1947"/>
                  </a:lnTo>
                  <a:lnTo>
                    <a:pt x="3438" y="1575"/>
                  </a:lnTo>
                  <a:cubicBezTo>
                    <a:pt x="3438" y="1575"/>
                    <a:pt x="3116" y="0"/>
                    <a:pt x="17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3"/>
            <p:cNvSpPr/>
            <p:nvPr/>
          </p:nvSpPr>
          <p:spPr>
            <a:xfrm>
              <a:off x="6847621" y="2728078"/>
              <a:ext cx="183711" cy="136403"/>
            </a:xfrm>
            <a:custGeom>
              <a:avLst/>
              <a:gdLst/>
              <a:ahLst/>
              <a:cxnLst/>
              <a:rect l="l" t="t" r="r" b="b"/>
              <a:pathLst>
                <a:path w="3814" h="2832" extrusionOk="0">
                  <a:moveTo>
                    <a:pt x="1906" y="0"/>
                  </a:moveTo>
                  <a:cubicBezTo>
                    <a:pt x="807" y="0"/>
                    <a:pt x="1" y="1253"/>
                    <a:pt x="836" y="2409"/>
                  </a:cubicBezTo>
                  <a:cubicBezTo>
                    <a:pt x="859" y="2440"/>
                    <a:pt x="886" y="2463"/>
                    <a:pt x="912" y="2486"/>
                  </a:cubicBezTo>
                  <a:cubicBezTo>
                    <a:pt x="1246" y="2727"/>
                    <a:pt x="1588" y="2831"/>
                    <a:pt x="1905" y="2831"/>
                  </a:cubicBezTo>
                  <a:cubicBezTo>
                    <a:pt x="3006" y="2831"/>
                    <a:pt x="3814" y="1577"/>
                    <a:pt x="2978" y="420"/>
                  </a:cubicBezTo>
                  <a:cubicBezTo>
                    <a:pt x="2955" y="393"/>
                    <a:pt x="2928" y="367"/>
                    <a:pt x="2902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3"/>
            <p:cNvSpPr/>
            <p:nvPr/>
          </p:nvSpPr>
          <p:spPr>
            <a:xfrm>
              <a:off x="6882445" y="2756207"/>
              <a:ext cx="114061" cy="80147"/>
            </a:xfrm>
            <a:custGeom>
              <a:avLst/>
              <a:gdLst/>
              <a:ahLst/>
              <a:cxnLst/>
              <a:rect l="l" t="t" r="r" b="b"/>
              <a:pathLst>
                <a:path w="2368" h="1664" extrusionOk="0">
                  <a:moveTo>
                    <a:pt x="1166" y="1"/>
                  </a:moveTo>
                  <a:cubicBezTo>
                    <a:pt x="1058" y="1"/>
                    <a:pt x="943" y="19"/>
                    <a:pt x="822" y="59"/>
                  </a:cubicBezTo>
                  <a:cubicBezTo>
                    <a:pt x="803" y="62"/>
                    <a:pt x="787" y="74"/>
                    <a:pt x="772" y="82"/>
                  </a:cubicBezTo>
                  <a:cubicBezTo>
                    <a:pt x="1" y="644"/>
                    <a:pt x="395" y="1663"/>
                    <a:pt x="1205" y="1663"/>
                  </a:cubicBezTo>
                  <a:cubicBezTo>
                    <a:pt x="1312" y="1663"/>
                    <a:pt x="1426" y="1645"/>
                    <a:pt x="1546" y="1607"/>
                  </a:cubicBezTo>
                  <a:cubicBezTo>
                    <a:pt x="1565" y="1599"/>
                    <a:pt x="1581" y="1592"/>
                    <a:pt x="1596" y="1580"/>
                  </a:cubicBezTo>
                  <a:cubicBezTo>
                    <a:pt x="2367" y="1019"/>
                    <a:pt x="1975" y="1"/>
                    <a:pt x="1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3"/>
            <p:cNvSpPr/>
            <p:nvPr/>
          </p:nvSpPr>
          <p:spPr>
            <a:xfrm>
              <a:off x="6885287" y="2758327"/>
              <a:ext cx="108232" cy="75860"/>
            </a:xfrm>
            <a:custGeom>
              <a:avLst/>
              <a:gdLst/>
              <a:ahLst/>
              <a:cxnLst/>
              <a:rect l="l" t="t" r="r" b="b"/>
              <a:pathLst>
                <a:path w="2247" h="1575" extrusionOk="0">
                  <a:moveTo>
                    <a:pt x="1104" y="0"/>
                  </a:moveTo>
                  <a:cubicBezTo>
                    <a:pt x="1003" y="0"/>
                    <a:pt x="895" y="17"/>
                    <a:pt x="782" y="53"/>
                  </a:cubicBezTo>
                  <a:cubicBezTo>
                    <a:pt x="763" y="61"/>
                    <a:pt x="747" y="68"/>
                    <a:pt x="733" y="80"/>
                  </a:cubicBezTo>
                  <a:cubicBezTo>
                    <a:pt x="1" y="609"/>
                    <a:pt x="377" y="1574"/>
                    <a:pt x="1147" y="1574"/>
                  </a:cubicBezTo>
                  <a:cubicBezTo>
                    <a:pt x="1248" y="1574"/>
                    <a:pt x="1356" y="1557"/>
                    <a:pt x="1468" y="1521"/>
                  </a:cubicBezTo>
                  <a:cubicBezTo>
                    <a:pt x="1483" y="1513"/>
                    <a:pt x="1502" y="1505"/>
                    <a:pt x="1518" y="1494"/>
                  </a:cubicBezTo>
                  <a:cubicBezTo>
                    <a:pt x="2246" y="965"/>
                    <a:pt x="1873" y="0"/>
                    <a:pt x="1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3"/>
            <p:cNvSpPr/>
            <p:nvPr/>
          </p:nvSpPr>
          <p:spPr>
            <a:xfrm>
              <a:off x="6898918" y="2767815"/>
              <a:ext cx="81114" cy="56883"/>
            </a:xfrm>
            <a:custGeom>
              <a:avLst/>
              <a:gdLst/>
              <a:ahLst/>
              <a:cxnLst/>
              <a:rect l="l" t="t" r="r" b="b"/>
              <a:pathLst>
                <a:path w="1684" h="1181" extrusionOk="0">
                  <a:moveTo>
                    <a:pt x="823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1" y="458"/>
                    <a:pt x="280" y="1181"/>
                    <a:pt x="855" y="1181"/>
                  </a:cubicBezTo>
                  <a:cubicBezTo>
                    <a:pt x="931" y="1181"/>
                    <a:pt x="1012" y="1168"/>
                    <a:pt x="1097" y="1140"/>
                  </a:cubicBezTo>
                  <a:cubicBezTo>
                    <a:pt x="1112" y="1136"/>
                    <a:pt x="1124" y="1128"/>
                    <a:pt x="1135" y="1121"/>
                  </a:cubicBezTo>
                  <a:cubicBezTo>
                    <a:pt x="1684" y="724"/>
                    <a:pt x="1400" y="1"/>
                    <a:pt x="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3"/>
            <p:cNvSpPr/>
            <p:nvPr/>
          </p:nvSpPr>
          <p:spPr>
            <a:xfrm>
              <a:off x="6928155" y="2788190"/>
              <a:ext cx="22687" cy="16039"/>
            </a:xfrm>
            <a:custGeom>
              <a:avLst/>
              <a:gdLst/>
              <a:ahLst/>
              <a:cxnLst/>
              <a:rect l="l" t="t" r="r" b="b"/>
              <a:pathLst>
                <a:path w="471" h="333" extrusionOk="0">
                  <a:moveTo>
                    <a:pt x="231" y="1"/>
                  </a:moveTo>
                  <a:cubicBezTo>
                    <a:pt x="210" y="1"/>
                    <a:pt x="188" y="4"/>
                    <a:pt x="165" y="12"/>
                  </a:cubicBezTo>
                  <a:cubicBezTo>
                    <a:pt x="160" y="15"/>
                    <a:pt x="156" y="15"/>
                    <a:pt x="153" y="19"/>
                  </a:cubicBezTo>
                  <a:cubicBezTo>
                    <a:pt x="1" y="131"/>
                    <a:pt x="79" y="333"/>
                    <a:pt x="239" y="333"/>
                  </a:cubicBezTo>
                  <a:cubicBezTo>
                    <a:pt x="260" y="333"/>
                    <a:pt x="283" y="329"/>
                    <a:pt x="306" y="322"/>
                  </a:cubicBezTo>
                  <a:cubicBezTo>
                    <a:pt x="310" y="322"/>
                    <a:pt x="314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3"/>
            <p:cNvSpPr/>
            <p:nvPr/>
          </p:nvSpPr>
          <p:spPr>
            <a:xfrm>
              <a:off x="6934561" y="2766948"/>
              <a:ext cx="9826" cy="26780"/>
            </a:xfrm>
            <a:custGeom>
              <a:avLst/>
              <a:gdLst/>
              <a:ahLst/>
              <a:cxnLst/>
              <a:rect l="l" t="t" r="r" b="b"/>
              <a:pathLst>
                <a:path w="204" h="556" extrusionOk="0">
                  <a:moveTo>
                    <a:pt x="0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3"/>
            <p:cNvSpPr/>
            <p:nvPr/>
          </p:nvSpPr>
          <p:spPr>
            <a:xfrm>
              <a:off x="6911682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1" y="176"/>
                  </a:lnTo>
                  <a:lnTo>
                    <a:pt x="507" y="410"/>
                  </a:lnTo>
                  <a:lnTo>
                    <a:pt x="530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3"/>
            <p:cNvSpPr/>
            <p:nvPr/>
          </p:nvSpPr>
          <p:spPr>
            <a:xfrm>
              <a:off x="6911682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7" y="1"/>
                  </a:moveTo>
                  <a:lnTo>
                    <a:pt x="1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30" y="47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3"/>
            <p:cNvSpPr/>
            <p:nvPr/>
          </p:nvSpPr>
          <p:spPr>
            <a:xfrm>
              <a:off x="6934561" y="2798883"/>
              <a:ext cx="9826" cy="26635"/>
            </a:xfrm>
            <a:custGeom>
              <a:avLst/>
              <a:gdLst/>
              <a:ahLst/>
              <a:cxnLst/>
              <a:rect l="l" t="t" r="r" b="b"/>
              <a:pathLst>
                <a:path w="204" h="553" extrusionOk="0">
                  <a:moveTo>
                    <a:pt x="50" y="0"/>
                  </a:moveTo>
                  <a:lnTo>
                    <a:pt x="0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3"/>
            <p:cNvSpPr/>
            <p:nvPr/>
          </p:nvSpPr>
          <p:spPr>
            <a:xfrm>
              <a:off x="6940485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" y="1"/>
                  </a:moveTo>
                  <a:lnTo>
                    <a:pt x="24" y="47"/>
                  </a:lnTo>
                  <a:lnTo>
                    <a:pt x="1" y="89"/>
                  </a:lnTo>
                  <a:lnTo>
                    <a:pt x="456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3"/>
            <p:cNvSpPr/>
            <p:nvPr/>
          </p:nvSpPr>
          <p:spPr>
            <a:xfrm>
              <a:off x="6940485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456" y="1"/>
                  </a:moveTo>
                  <a:lnTo>
                    <a:pt x="1" y="322"/>
                  </a:lnTo>
                  <a:lnTo>
                    <a:pt x="24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3"/>
            <p:cNvSpPr/>
            <p:nvPr/>
          </p:nvSpPr>
          <p:spPr>
            <a:xfrm>
              <a:off x="69340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79" y="6"/>
                  </a:cubicBezTo>
                  <a:lnTo>
                    <a:pt x="72" y="6"/>
                  </a:lnTo>
                  <a:cubicBezTo>
                    <a:pt x="0" y="60"/>
                    <a:pt x="38" y="157"/>
                    <a:pt x="114" y="157"/>
                  </a:cubicBezTo>
                  <a:cubicBezTo>
                    <a:pt x="123" y="157"/>
                    <a:pt x="134" y="155"/>
                    <a:pt x="145" y="152"/>
                  </a:cubicBezTo>
                  <a:cubicBezTo>
                    <a:pt x="148" y="152"/>
                    <a:pt x="148" y="148"/>
                    <a:pt x="152" y="148"/>
                  </a:cubicBezTo>
                  <a:cubicBezTo>
                    <a:pt x="223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3"/>
            <p:cNvSpPr/>
            <p:nvPr/>
          </p:nvSpPr>
          <p:spPr>
            <a:xfrm>
              <a:off x="7299469" y="2728078"/>
              <a:ext cx="183663" cy="136403"/>
            </a:xfrm>
            <a:custGeom>
              <a:avLst/>
              <a:gdLst/>
              <a:ahLst/>
              <a:cxnLst/>
              <a:rect l="l" t="t" r="r" b="b"/>
              <a:pathLst>
                <a:path w="3813" h="2832" extrusionOk="0">
                  <a:moveTo>
                    <a:pt x="1906" y="0"/>
                  </a:moveTo>
                  <a:cubicBezTo>
                    <a:pt x="806" y="0"/>
                    <a:pt x="0" y="1253"/>
                    <a:pt x="836" y="2409"/>
                  </a:cubicBezTo>
                  <a:cubicBezTo>
                    <a:pt x="858" y="2440"/>
                    <a:pt x="881" y="2463"/>
                    <a:pt x="912" y="2486"/>
                  </a:cubicBezTo>
                  <a:cubicBezTo>
                    <a:pt x="1246" y="2727"/>
                    <a:pt x="1587" y="2831"/>
                    <a:pt x="1905" y="2831"/>
                  </a:cubicBezTo>
                  <a:cubicBezTo>
                    <a:pt x="3005" y="2831"/>
                    <a:pt x="3812" y="1577"/>
                    <a:pt x="2974" y="420"/>
                  </a:cubicBezTo>
                  <a:cubicBezTo>
                    <a:pt x="2954" y="393"/>
                    <a:pt x="2928" y="367"/>
                    <a:pt x="2901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3"/>
            <p:cNvSpPr/>
            <p:nvPr/>
          </p:nvSpPr>
          <p:spPr>
            <a:xfrm>
              <a:off x="7334101" y="2756207"/>
              <a:ext cx="114205" cy="80147"/>
            </a:xfrm>
            <a:custGeom>
              <a:avLst/>
              <a:gdLst/>
              <a:ahLst/>
              <a:cxnLst/>
              <a:rect l="l" t="t" r="r" b="b"/>
              <a:pathLst>
                <a:path w="2371" h="1664" extrusionOk="0">
                  <a:moveTo>
                    <a:pt x="1170" y="1"/>
                  </a:moveTo>
                  <a:cubicBezTo>
                    <a:pt x="1062" y="1"/>
                    <a:pt x="946" y="19"/>
                    <a:pt x="826" y="59"/>
                  </a:cubicBezTo>
                  <a:cubicBezTo>
                    <a:pt x="806" y="62"/>
                    <a:pt x="791" y="74"/>
                    <a:pt x="776" y="82"/>
                  </a:cubicBezTo>
                  <a:cubicBezTo>
                    <a:pt x="1" y="644"/>
                    <a:pt x="398" y="1663"/>
                    <a:pt x="1208" y="1663"/>
                  </a:cubicBezTo>
                  <a:cubicBezTo>
                    <a:pt x="1315" y="1663"/>
                    <a:pt x="1430" y="1645"/>
                    <a:pt x="1549" y="1607"/>
                  </a:cubicBezTo>
                  <a:cubicBezTo>
                    <a:pt x="1569" y="1599"/>
                    <a:pt x="1584" y="1592"/>
                    <a:pt x="1600" y="1580"/>
                  </a:cubicBezTo>
                  <a:cubicBezTo>
                    <a:pt x="2371" y="1019"/>
                    <a:pt x="1978" y="1"/>
                    <a:pt x="1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3"/>
            <p:cNvSpPr/>
            <p:nvPr/>
          </p:nvSpPr>
          <p:spPr>
            <a:xfrm>
              <a:off x="7337135" y="2758327"/>
              <a:ext cx="108184" cy="75860"/>
            </a:xfrm>
            <a:custGeom>
              <a:avLst/>
              <a:gdLst/>
              <a:ahLst/>
              <a:cxnLst/>
              <a:rect l="l" t="t" r="r" b="b"/>
              <a:pathLst>
                <a:path w="2246" h="1575" extrusionOk="0">
                  <a:moveTo>
                    <a:pt x="1103" y="0"/>
                  </a:moveTo>
                  <a:cubicBezTo>
                    <a:pt x="1002" y="0"/>
                    <a:pt x="894" y="17"/>
                    <a:pt x="782" y="53"/>
                  </a:cubicBezTo>
                  <a:cubicBezTo>
                    <a:pt x="763" y="61"/>
                    <a:pt x="747" y="68"/>
                    <a:pt x="732" y="80"/>
                  </a:cubicBezTo>
                  <a:cubicBezTo>
                    <a:pt x="0" y="609"/>
                    <a:pt x="376" y="1574"/>
                    <a:pt x="1146" y="1574"/>
                  </a:cubicBezTo>
                  <a:cubicBezTo>
                    <a:pt x="1247" y="1574"/>
                    <a:pt x="1355" y="1557"/>
                    <a:pt x="1468" y="1521"/>
                  </a:cubicBezTo>
                  <a:cubicBezTo>
                    <a:pt x="1483" y="1513"/>
                    <a:pt x="1502" y="1505"/>
                    <a:pt x="1514" y="1494"/>
                  </a:cubicBezTo>
                  <a:cubicBezTo>
                    <a:pt x="2245" y="965"/>
                    <a:pt x="1869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3"/>
            <p:cNvSpPr/>
            <p:nvPr/>
          </p:nvSpPr>
          <p:spPr>
            <a:xfrm>
              <a:off x="7350766" y="2767815"/>
              <a:ext cx="80970" cy="56883"/>
            </a:xfrm>
            <a:custGeom>
              <a:avLst/>
              <a:gdLst/>
              <a:ahLst/>
              <a:cxnLst/>
              <a:rect l="l" t="t" r="r" b="b"/>
              <a:pathLst>
                <a:path w="1681" h="1181" extrusionOk="0">
                  <a:moveTo>
                    <a:pt x="822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0" y="458"/>
                    <a:pt x="280" y="1181"/>
                    <a:pt x="854" y="1181"/>
                  </a:cubicBezTo>
                  <a:cubicBezTo>
                    <a:pt x="930" y="1181"/>
                    <a:pt x="1012" y="1168"/>
                    <a:pt x="1097" y="1140"/>
                  </a:cubicBezTo>
                  <a:cubicBezTo>
                    <a:pt x="1111" y="1136"/>
                    <a:pt x="1123" y="1128"/>
                    <a:pt x="1134" y="1121"/>
                  </a:cubicBezTo>
                  <a:cubicBezTo>
                    <a:pt x="1680" y="724"/>
                    <a:pt x="1399" y="1"/>
                    <a:pt x="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3"/>
            <p:cNvSpPr/>
            <p:nvPr/>
          </p:nvSpPr>
          <p:spPr>
            <a:xfrm>
              <a:off x="7380003" y="2788190"/>
              <a:ext cx="22639" cy="16039"/>
            </a:xfrm>
            <a:custGeom>
              <a:avLst/>
              <a:gdLst/>
              <a:ahLst/>
              <a:cxnLst/>
              <a:rect l="l" t="t" r="r" b="b"/>
              <a:pathLst>
                <a:path w="470" h="333" extrusionOk="0">
                  <a:moveTo>
                    <a:pt x="231" y="1"/>
                  </a:moveTo>
                  <a:cubicBezTo>
                    <a:pt x="210" y="1"/>
                    <a:pt x="187" y="4"/>
                    <a:pt x="164" y="12"/>
                  </a:cubicBezTo>
                  <a:cubicBezTo>
                    <a:pt x="159" y="15"/>
                    <a:pt x="156" y="15"/>
                    <a:pt x="152" y="19"/>
                  </a:cubicBezTo>
                  <a:cubicBezTo>
                    <a:pt x="0" y="131"/>
                    <a:pt x="78" y="333"/>
                    <a:pt x="239" y="333"/>
                  </a:cubicBezTo>
                  <a:cubicBezTo>
                    <a:pt x="260" y="333"/>
                    <a:pt x="282" y="329"/>
                    <a:pt x="306" y="322"/>
                  </a:cubicBezTo>
                  <a:cubicBezTo>
                    <a:pt x="309" y="322"/>
                    <a:pt x="313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3"/>
            <p:cNvSpPr/>
            <p:nvPr/>
          </p:nvSpPr>
          <p:spPr>
            <a:xfrm>
              <a:off x="7386361" y="2766948"/>
              <a:ext cx="9874" cy="26780"/>
            </a:xfrm>
            <a:custGeom>
              <a:avLst/>
              <a:gdLst/>
              <a:ahLst/>
              <a:cxnLst/>
              <a:rect l="l" t="t" r="r" b="b"/>
              <a:pathLst>
                <a:path w="205" h="556" extrusionOk="0">
                  <a:moveTo>
                    <a:pt x="1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3"/>
            <p:cNvSpPr/>
            <p:nvPr/>
          </p:nvSpPr>
          <p:spPr>
            <a:xfrm>
              <a:off x="7363530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0" y="176"/>
                  </a:lnTo>
                  <a:lnTo>
                    <a:pt x="506" y="410"/>
                  </a:lnTo>
                  <a:lnTo>
                    <a:pt x="529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3"/>
            <p:cNvSpPr/>
            <p:nvPr/>
          </p:nvSpPr>
          <p:spPr>
            <a:xfrm>
              <a:off x="7363530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6" y="1"/>
                  </a:moveTo>
                  <a:lnTo>
                    <a:pt x="0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29" y="4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3"/>
            <p:cNvSpPr/>
            <p:nvPr/>
          </p:nvSpPr>
          <p:spPr>
            <a:xfrm>
              <a:off x="7386361" y="2798883"/>
              <a:ext cx="9874" cy="26635"/>
            </a:xfrm>
            <a:custGeom>
              <a:avLst/>
              <a:gdLst/>
              <a:ahLst/>
              <a:cxnLst/>
              <a:rect l="l" t="t" r="r" b="b"/>
              <a:pathLst>
                <a:path w="205" h="553" extrusionOk="0">
                  <a:moveTo>
                    <a:pt x="50" y="0"/>
                  </a:moveTo>
                  <a:lnTo>
                    <a:pt x="1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3"/>
            <p:cNvSpPr/>
            <p:nvPr/>
          </p:nvSpPr>
          <p:spPr>
            <a:xfrm>
              <a:off x="7392334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" y="1"/>
                  </a:moveTo>
                  <a:lnTo>
                    <a:pt x="23" y="47"/>
                  </a:lnTo>
                  <a:lnTo>
                    <a:pt x="0" y="89"/>
                  </a:lnTo>
                  <a:lnTo>
                    <a:pt x="455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3"/>
            <p:cNvSpPr/>
            <p:nvPr/>
          </p:nvSpPr>
          <p:spPr>
            <a:xfrm>
              <a:off x="7392334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455" y="1"/>
                  </a:moveTo>
                  <a:lnTo>
                    <a:pt x="0" y="322"/>
                  </a:lnTo>
                  <a:lnTo>
                    <a:pt x="23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3"/>
            <p:cNvSpPr/>
            <p:nvPr/>
          </p:nvSpPr>
          <p:spPr>
            <a:xfrm>
              <a:off x="73858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80" y="6"/>
                  </a:cubicBezTo>
                  <a:lnTo>
                    <a:pt x="72" y="6"/>
                  </a:lnTo>
                  <a:cubicBezTo>
                    <a:pt x="1" y="60"/>
                    <a:pt x="38" y="157"/>
                    <a:pt x="114" y="157"/>
                  </a:cubicBezTo>
                  <a:cubicBezTo>
                    <a:pt x="124" y="157"/>
                    <a:pt x="134" y="155"/>
                    <a:pt x="145" y="152"/>
                  </a:cubicBezTo>
                  <a:cubicBezTo>
                    <a:pt x="149" y="152"/>
                    <a:pt x="149" y="148"/>
                    <a:pt x="152" y="148"/>
                  </a:cubicBezTo>
                  <a:cubicBezTo>
                    <a:pt x="224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3"/>
            <p:cNvSpPr/>
            <p:nvPr/>
          </p:nvSpPr>
          <p:spPr>
            <a:xfrm>
              <a:off x="6803356" y="2682609"/>
              <a:ext cx="29382" cy="56016"/>
            </a:xfrm>
            <a:custGeom>
              <a:avLst/>
              <a:gdLst/>
              <a:ahLst/>
              <a:cxnLst/>
              <a:rect l="l" t="t" r="r" b="b"/>
              <a:pathLst>
                <a:path w="610" h="1163" extrusionOk="0">
                  <a:moveTo>
                    <a:pt x="318" y="1"/>
                  </a:moveTo>
                  <a:cubicBezTo>
                    <a:pt x="231" y="1"/>
                    <a:pt x="138" y="8"/>
                    <a:pt x="38" y="23"/>
                  </a:cubicBezTo>
                  <a:cubicBezTo>
                    <a:pt x="0" y="464"/>
                    <a:pt x="38" y="1157"/>
                    <a:pt x="38" y="1157"/>
                  </a:cubicBezTo>
                  <a:cubicBezTo>
                    <a:pt x="99" y="1161"/>
                    <a:pt x="180" y="1163"/>
                    <a:pt x="261" y="1163"/>
                  </a:cubicBezTo>
                  <a:cubicBezTo>
                    <a:pt x="422" y="1163"/>
                    <a:pt x="582" y="1157"/>
                    <a:pt x="582" y="1157"/>
                  </a:cubicBezTo>
                  <a:cubicBezTo>
                    <a:pt x="609" y="743"/>
                    <a:pt x="563" y="23"/>
                    <a:pt x="563" y="23"/>
                  </a:cubicBezTo>
                  <a:cubicBezTo>
                    <a:pt x="487" y="8"/>
                    <a:pt x="405" y="1"/>
                    <a:pt x="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3"/>
            <p:cNvSpPr/>
            <p:nvPr/>
          </p:nvSpPr>
          <p:spPr>
            <a:xfrm>
              <a:off x="6810147" y="2730776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1"/>
                  </a:moveTo>
                  <a:lnTo>
                    <a:pt x="1" y="12"/>
                  </a:lnTo>
                  <a:lnTo>
                    <a:pt x="238" y="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3"/>
            <p:cNvSpPr/>
            <p:nvPr/>
          </p:nvSpPr>
          <p:spPr>
            <a:xfrm>
              <a:off x="6810147" y="2724851"/>
              <a:ext cx="11512" cy="626"/>
            </a:xfrm>
            <a:custGeom>
              <a:avLst/>
              <a:gdLst/>
              <a:ahLst/>
              <a:cxnLst/>
              <a:rect l="l" t="t" r="r" b="b"/>
              <a:pathLst>
                <a:path w="239" h="13" extrusionOk="0">
                  <a:moveTo>
                    <a:pt x="1" y="1"/>
                  </a:moveTo>
                  <a:lnTo>
                    <a:pt x="1" y="13"/>
                  </a:lnTo>
                  <a:lnTo>
                    <a:pt x="238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3"/>
            <p:cNvSpPr/>
            <p:nvPr/>
          </p:nvSpPr>
          <p:spPr>
            <a:xfrm>
              <a:off x="6810147" y="2718975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0"/>
                  </a:moveTo>
                  <a:lnTo>
                    <a:pt x="1" y="11"/>
                  </a:lnTo>
                  <a:lnTo>
                    <a:pt x="238" y="1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3"/>
            <p:cNvSpPr/>
            <p:nvPr/>
          </p:nvSpPr>
          <p:spPr>
            <a:xfrm>
              <a:off x="6857206" y="2484502"/>
              <a:ext cx="544726" cy="146855"/>
            </a:xfrm>
            <a:custGeom>
              <a:avLst/>
              <a:gdLst/>
              <a:ahLst/>
              <a:cxnLst/>
              <a:rect l="l" t="t" r="r" b="b"/>
              <a:pathLst>
                <a:path w="11309" h="3049" extrusionOk="0">
                  <a:moveTo>
                    <a:pt x="2921" y="1"/>
                  </a:moveTo>
                  <a:cubicBezTo>
                    <a:pt x="1834" y="1"/>
                    <a:pt x="897" y="21"/>
                    <a:pt x="315" y="67"/>
                  </a:cubicBezTo>
                  <a:cubicBezTo>
                    <a:pt x="16" y="1220"/>
                    <a:pt x="1" y="2332"/>
                    <a:pt x="9" y="2806"/>
                  </a:cubicBezTo>
                  <a:cubicBezTo>
                    <a:pt x="13" y="2941"/>
                    <a:pt x="120" y="3048"/>
                    <a:pt x="258" y="3048"/>
                  </a:cubicBezTo>
                  <a:lnTo>
                    <a:pt x="11309" y="3048"/>
                  </a:lnTo>
                  <a:cubicBezTo>
                    <a:pt x="11197" y="1676"/>
                    <a:pt x="10596" y="270"/>
                    <a:pt x="10596" y="270"/>
                  </a:cubicBezTo>
                  <a:cubicBezTo>
                    <a:pt x="9075" y="118"/>
                    <a:pt x="555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3"/>
            <p:cNvSpPr/>
            <p:nvPr/>
          </p:nvSpPr>
          <p:spPr>
            <a:xfrm>
              <a:off x="6859662" y="2486765"/>
              <a:ext cx="539717" cy="142376"/>
            </a:xfrm>
            <a:custGeom>
              <a:avLst/>
              <a:gdLst/>
              <a:ahLst/>
              <a:cxnLst/>
              <a:rect l="l" t="t" r="r" b="b"/>
              <a:pathLst>
                <a:path w="11205" h="2956" extrusionOk="0">
                  <a:moveTo>
                    <a:pt x="2874" y="0"/>
                  </a:moveTo>
                  <a:cubicBezTo>
                    <a:pt x="1950" y="0"/>
                    <a:pt x="1191" y="16"/>
                    <a:pt x="644" y="43"/>
                  </a:cubicBezTo>
                  <a:cubicBezTo>
                    <a:pt x="437" y="55"/>
                    <a:pt x="264" y="200"/>
                    <a:pt x="222" y="403"/>
                  </a:cubicBezTo>
                  <a:cubicBezTo>
                    <a:pt x="8" y="1426"/>
                    <a:pt x="0" y="2372"/>
                    <a:pt x="4" y="2759"/>
                  </a:cubicBezTo>
                  <a:cubicBezTo>
                    <a:pt x="8" y="2867"/>
                    <a:pt x="96" y="2955"/>
                    <a:pt x="207" y="2955"/>
                  </a:cubicBezTo>
                  <a:lnTo>
                    <a:pt x="11204" y="2955"/>
                  </a:lnTo>
                  <a:cubicBezTo>
                    <a:pt x="11097" y="1725"/>
                    <a:pt x="10595" y="464"/>
                    <a:pt x="10515" y="269"/>
                  </a:cubicBezTo>
                  <a:cubicBezTo>
                    <a:pt x="10097" y="227"/>
                    <a:pt x="9530" y="188"/>
                    <a:pt x="8867" y="154"/>
                  </a:cubicBezTo>
                  <a:cubicBezTo>
                    <a:pt x="8617" y="138"/>
                    <a:pt x="8353" y="127"/>
                    <a:pt x="8078" y="115"/>
                  </a:cubicBezTo>
                  <a:cubicBezTo>
                    <a:pt x="8047" y="115"/>
                    <a:pt x="8012" y="112"/>
                    <a:pt x="7982" y="112"/>
                  </a:cubicBezTo>
                  <a:cubicBezTo>
                    <a:pt x="7874" y="108"/>
                    <a:pt x="7767" y="104"/>
                    <a:pt x="7660" y="96"/>
                  </a:cubicBezTo>
                  <a:cubicBezTo>
                    <a:pt x="6801" y="66"/>
                    <a:pt x="5863" y="39"/>
                    <a:pt x="4931" y="20"/>
                  </a:cubicBezTo>
                  <a:cubicBezTo>
                    <a:pt x="4671" y="16"/>
                    <a:pt x="4410" y="12"/>
                    <a:pt x="4153" y="9"/>
                  </a:cubicBezTo>
                  <a:lnTo>
                    <a:pt x="4061" y="9"/>
                  </a:lnTo>
                  <a:cubicBezTo>
                    <a:pt x="3950" y="9"/>
                    <a:pt x="3840" y="4"/>
                    <a:pt x="3728" y="4"/>
                  </a:cubicBezTo>
                  <a:cubicBezTo>
                    <a:pt x="3437" y="4"/>
                    <a:pt x="3154" y="0"/>
                    <a:pt x="2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3"/>
            <p:cNvSpPr/>
            <p:nvPr/>
          </p:nvSpPr>
          <p:spPr>
            <a:xfrm>
              <a:off x="6934175" y="2636996"/>
              <a:ext cx="474787" cy="136114"/>
            </a:xfrm>
            <a:custGeom>
              <a:avLst/>
              <a:gdLst/>
              <a:ahLst/>
              <a:cxnLst/>
              <a:rect l="l" t="t" r="r" b="b"/>
              <a:pathLst>
                <a:path w="9857" h="2826" extrusionOk="0">
                  <a:moveTo>
                    <a:pt x="47" y="1"/>
                  </a:moveTo>
                  <a:lnTo>
                    <a:pt x="1" y="821"/>
                  </a:lnTo>
                  <a:lnTo>
                    <a:pt x="8" y="821"/>
                  </a:lnTo>
                  <a:cubicBezTo>
                    <a:pt x="821" y="1009"/>
                    <a:pt x="1391" y="1506"/>
                    <a:pt x="1759" y="1963"/>
                  </a:cubicBezTo>
                  <a:cubicBezTo>
                    <a:pt x="1940" y="2189"/>
                    <a:pt x="2074" y="2403"/>
                    <a:pt x="2162" y="2560"/>
                  </a:cubicBezTo>
                  <a:cubicBezTo>
                    <a:pt x="2204" y="2638"/>
                    <a:pt x="2235" y="2702"/>
                    <a:pt x="2258" y="2748"/>
                  </a:cubicBezTo>
                  <a:cubicBezTo>
                    <a:pt x="2265" y="2771"/>
                    <a:pt x="2273" y="2787"/>
                    <a:pt x="2281" y="2802"/>
                  </a:cubicBezTo>
                  <a:cubicBezTo>
                    <a:pt x="2284" y="2813"/>
                    <a:pt x="2288" y="2817"/>
                    <a:pt x="2288" y="2817"/>
                  </a:cubicBezTo>
                  <a:lnTo>
                    <a:pt x="2288" y="2825"/>
                  </a:lnTo>
                  <a:lnTo>
                    <a:pt x="7641" y="2825"/>
                  </a:lnTo>
                  <a:lnTo>
                    <a:pt x="7641" y="2817"/>
                  </a:lnTo>
                  <a:cubicBezTo>
                    <a:pt x="7929" y="2136"/>
                    <a:pt x="8354" y="1768"/>
                    <a:pt x="8757" y="1564"/>
                  </a:cubicBezTo>
                  <a:cubicBezTo>
                    <a:pt x="9155" y="1365"/>
                    <a:pt x="9530" y="1334"/>
                    <a:pt x="9723" y="1334"/>
                  </a:cubicBezTo>
                  <a:cubicBezTo>
                    <a:pt x="9760" y="1334"/>
                    <a:pt x="9792" y="1338"/>
                    <a:pt x="9815" y="1338"/>
                  </a:cubicBezTo>
                  <a:lnTo>
                    <a:pt x="9838" y="1338"/>
                  </a:lnTo>
                  <a:lnTo>
                    <a:pt x="9845" y="1342"/>
                  </a:lnTo>
                  <a:lnTo>
                    <a:pt x="9857" y="1342"/>
                  </a:lnTo>
                  <a:lnTo>
                    <a:pt x="9684" y="1"/>
                  </a:lnTo>
                  <a:lnTo>
                    <a:pt x="9668" y="5"/>
                  </a:lnTo>
                  <a:lnTo>
                    <a:pt x="9840" y="1326"/>
                  </a:lnTo>
                  <a:lnTo>
                    <a:pt x="9840" y="1326"/>
                  </a:lnTo>
                  <a:cubicBezTo>
                    <a:pt x="9823" y="1323"/>
                    <a:pt x="9783" y="1319"/>
                    <a:pt x="9723" y="1319"/>
                  </a:cubicBezTo>
                  <a:cubicBezTo>
                    <a:pt x="9530" y="1319"/>
                    <a:pt x="9152" y="1350"/>
                    <a:pt x="8749" y="1552"/>
                  </a:cubicBezTo>
                  <a:cubicBezTo>
                    <a:pt x="8348" y="1752"/>
                    <a:pt x="7919" y="2126"/>
                    <a:pt x="7632" y="2810"/>
                  </a:cubicBezTo>
                  <a:lnTo>
                    <a:pt x="2299" y="2810"/>
                  </a:lnTo>
                  <a:cubicBezTo>
                    <a:pt x="2282" y="2768"/>
                    <a:pt x="2119" y="2382"/>
                    <a:pt x="1771" y="1952"/>
                  </a:cubicBezTo>
                  <a:cubicBezTo>
                    <a:pt x="1405" y="1501"/>
                    <a:pt x="833" y="1000"/>
                    <a:pt x="17" y="808"/>
                  </a:cubicBezTo>
                  <a:lnTo>
                    <a:pt x="17" y="808"/>
                  </a:lnTo>
                  <a:lnTo>
                    <a:pt x="63" y="5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3"/>
            <p:cNvSpPr/>
            <p:nvPr/>
          </p:nvSpPr>
          <p:spPr>
            <a:xfrm>
              <a:off x="7249472" y="2636996"/>
              <a:ext cx="10693" cy="135681"/>
            </a:xfrm>
            <a:custGeom>
              <a:avLst/>
              <a:gdLst/>
              <a:ahLst/>
              <a:cxnLst/>
              <a:rect l="l" t="t" r="r" b="b"/>
              <a:pathLst>
                <a:path w="222" h="2817" extrusionOk="0">
                  <a:moveTo>
                    <a:pt x="15" y="1"/>
                  </a:moveTo>
                  <a:lnTo>
                    <a:pt x="0" y="5"/>
                  </a:lnTo>
                  <a:cubicBezTo>
                    <a:pt x="73" y="503"/>
                    <a:pt x="126" y="1204"/>
                    <a:pt x="157" y="1782"/>
                  </a:cubicBezTo>
                  <a:cubicBezTo>
                    <a:pt x="176" y="2074"/>
                    <a:pt x="188" y="2330"/>
                    <a:pt x="195" y="2518"/>
                  </a:cubicBezTo>
                  <a:cubicBezTo>
                    <a:pt x="199" y="2610"/>
                    <a:pt x="202" y="2684"/>
                    <a:pt x="207" y="2737"/>
                  </a:cubicBezTo>
                  <a:lnTo>
                    <a:pt x="207" y="2817"/>
                  </a:lnTo>
                  <a:lnTo>
                    <a:pt x="222" y="2817"/>
                  </a:lnTo>
                  <a:cubicBezTo>
                    <a:pt x="222" y="2817"/>
                    <a:pt x="161" y="100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3"/>
            <p:cNvSpPr/>
            <p:nvPr/>
          </p:nvSpPr>
          <p:spPr>
            <a:xfrm>
              <a:off x="7091968" y="2636996"/>
              <a:ext cx="4142" cy="135681"/>
            </a:xfrm>
            <a:custGeom>
              <a:avLst/>
              <a:gdLst/>
              <a:ahLst/>
              <a:cxnLst/>
              <a:rect l="l" t="t" r="r" b="b"/>
              <a:pathLst>
                <a:path w="86" h="2817" extrusionOk="0">
                  <a:moveTo>
                    <a:pt x="16" y="1"/>
                  </a:moveTo>
                  <a:lnTo>
                    <a:pt x="1" y="5"/>
                  </a:lnTo>
                  <a:cubicBezTo>
                    <a:pt x="36" y="434"/>
                    <a:pt x="55" y="1139"/>
                    <a:pt x="62" y="1733"/>
                  </a:cubicBezTo>
                  <a:cubicBezTo>
                    <a:pt x="66" y="2032"/>
                    <a:pt x="70" y="2304"/>
                    <a:pt x="70" y="2500"/>
                  </a:cubicBezTo>
                  <a:cubicBezTo>
                    <a:pt x="70" y="2595"/>
                    <a:pt x="74" y="2675"/>
                    <a:pt x="74" y="2730"/>
                  </a:cubicBezTo>
                  <a:lnTo>
                    <a:pt x="74" y="2817"/>
                  </a:lnTo>
                  <a:lnTo>
                    <a:pt x="85" y="2817"/>
                  </a:lnTo>
                  <a:cubicBezTo>
                    <a:pt x="85" y="2817"/>
                    <a:pt x="85" y="867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3"/>
            <p:cNvSpPr/>
            <p:nvPr/>
          </p:nvSpPr>
          <p:spPr>
            <a:xfrm>
              <a:off x="6858699" y="2643306"/>
              <a:ext cx="541595" cy="771"/>
            </a:xfrm>
            <a:custGeom>
              <a:avLst/>
              <a:gdLst/>
              <a:ahLst/>
              <a:cxnLst/>
              <a:rect l="l" t="t" r="r" b="b"/>
              <a:pathLst>
                <a:path w="11244" h="16" extrusionOk="0">
                  <a:moveTo>
                    <a:pt x="1" y="1"/>
                  </a:moveTo>
                  <a:lnTo>
                    <a:pt x="1" y="15"/>
                  </a:lnTo>
                  <a:lnTo>
                    <a:pt x="11244" y="15"/>
                  </a:lnTo>
                  <a:lnTo>
                    <a:pt x="11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3"/>
            <p:cNvSpPr/>
            <p:nvPr/>
          </p:nvSpPr>
          <p:spPr>
            <a:xfrm>
              <a:off x="7264211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0" y="1"/>
                  </a:moveTo>
                  <a:lnTo>
                    <a:pt x="0" y="17"/>
                  </a:lnTo>
                  <a:lnTo>
                    <a:pt x="494" y="17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3"/>
            <p:cNvSpPr/>
            <p:nvPr/>
          </p:nvSpPr>
          <p:spPr>
            <a:xfrm>
              <a:off x="7105648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3"/>
            <p:cNvSpPr/>
            <p:nvPr/>
          </p:nvSpPr>
          <p:spPr>
            <a:xfrm>
              <a:off x="6944339" y="2656359"/>
              <a:ext cx="23891" cy="819"/>
            </a:xfrm>
            <a:custGeom>
              <a:avLst/>
              <a:gdLst/>
              <a:ahLst/>
              <a:cxnLst/>
              <a:rect l="l" t="t" r="r" b="b"/>
              <a:pathLst>
                <a:path w="496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3"/>
            <p:cNvSpPr/>
            <p:nvPr/>
          </p:nvSpPr>
          <p:spPr>
            <a:xfrm>
              <a:off x="7429229" y="2629289"/>
              <a:ext cx="64785" cy="15702"/>
            </a:xfrm>
            <a:custGeom>
              <a:avLst/>
              <a:gdLst/>
              <a:ahLst/>
              <a:cxnLst/>
              <a:rect l="l" t="t" r="r" b="b"/>
              <a:pathLst>
                <a:path w="1345" h="326" extrusionOk="0">
                  <a:moveTo>
                    <a:pt x="11" y="0"/>
                  </a:moveTo>
                  <a:lnTo>
                    <a:pt x="0" y="7"/>
                  </a:lnTo>
                  <a:lnTo>
                    <a:pt x="119" y="191"/>
                  </a:lnTo>
                  <a:lnTo>
                    <a:pt x="1345" y="326"/>
                  </a:lnTo>
                  <a:lnTo>
                    <a:pt x="1345" y="310"/>
                  </a:lnTo>
                  <a:lnTo>
                    <a:pt x="126" y="17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3"/>
            <p:cNvSpPr/>
            <p:nvPr/>
          </p:nvSpPr>
          <p:spPr>
            <a:xfrm>
              <a:off x="7484958" y="2748886"/>
              <a:ext cx="22350" cy="38050"/>
            </a:xfrm>
            <a:custGeom>
              <a:avLst/>
              <a:gdLst/>
              <a:ahLst/>
              <a:cxnLst/>
              <a:rect l="l" t="t" r="r" b="b"/>
              <a:pathLst>
                <a:path w="464" h="790" extrusionOk="0">
                  <a:moveTo>
                    <a:pt x="361" y="0"/>
                  </a:moveTo>
                  <a:cubicBezTo>
                    <a:pt x="27" y="19"/>
                    <a:pt x="27" y="207"/>
                    <a:pt x="0" y="732"/>
                  </a:cubicBezTo>
                  <a:cubicBezTo>
                    <a:pt x="0" y="763"/>
                    <a:pt x="23" y="789"/>
                    <a:pt x="58" y="789"/>
                  </a:cubicBezTo>
                  <a:lnTo>
                    <a:pt x="341" y="789"/>
                  </a:lnTo>
                  <a:cubicBezTo>
                    <a:pt x="368" y="789"/>
                    <a:pt x="391" y="770"/>
                    <a:pt x="399" y="747"/>
                  </a:cubicBezTo>
                  <a:cubicBezTo>
                    <a:pt x="422" y="648"/>
                    <a:pt x="464" y="391"/>
                    <a:pt x="418" y="50"/>
                  </a:cubicBezTo>
                  <a:cubicBezTo>
                    <a:pt x="414" y="23"/>
                    <a:pt x="387" y="0"/>
                    <a:pt x="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3"/>
            <p:cNvSpPr/>
            <p:nvPr/>
          </p:nvSpPr>
          <p:spPr>
            <a:xfrm>
              <a:off x="7490497" y="2781735"/>
              <a:ext cx="10934" cy="578"/>
            </a:xfrm>
            <a:custGeom>
              <a:avLst/>
              <a:gdLst/>
              <a:ahLst/>
              <a:cxnLst/>
              <a:rect l="l" t="t" r="r" b="b"/>
              <a:pathLst>
                <a:path w="227" h="12" extrusionOk="0">
                  <a:moveTo>
                    <a:pt x="0" y="1"/>
                  </a:moveTo>
                  <a:lnTo>
                    <a:pt x="0" y="12"/>
                  </a:lnTo>
                  <a:lnTo>
                    <a:pt x="226" y="1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3"/>
            <p:cNvSpPr/>
            <p:nvPr/>
          </p:nvSpPr>
          <p:spPr>
            <a:xfrm>
              <a:off x="7490882" y="2777641"/>
              <a:ext cx="11127" cy="819"/>
            </a:xfrm>
            <a:custGeom>
              <a:avLst/>
              <a:gdLst/>
              <a:ahLst/>
              <a:cxnLst/>
              <a:rect l="l" t="t" r="r" b="b"/>
              <a:pathLst>
                <a:path w="231" h="17" extrusionOk="0">
                  <a:moveTo>
                    <a:pt x="0" y="1"/>
                  </a:moveTo>
                  <a:lnTo>
                    <a:pt x="0" y="17"/>
                  </a:lnTo>
                  <a:lnTo>
                    <a:pt x="230" y="17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3"/>
            <p:cNvSpPr/>
            <p:nvPr/>
          </p:nvSpPr>
          <p:spPr>
            <a:xfrm>
              <a:off x="7491412" y="2773740"/>
              <a:ext cx="10934" cy="819"/>
            </a:xfrm>
            <a:custGeom>
              <a:avLst/>
              <a:gdLst/>
              <a:ahLst/>
              <a:cxnLst/>
              <a:rect l="l" t="t" r="r" b="b"/>
              <a:pathLst>
                <a:path w="227" h="17" extrusionOk="0">
                  <a:moveTo>
                    <a:pt x="0" y="1"/>
                  </a:moveTo>
                  <a:lnTo>
                    <a:pt x="0" y="17"/>
                  </a:lnTo>
                  <a:lnTo>
                    <a:pt x="227" y="1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3"/>
            <p:cNvSpPr/>
            <p:nvPr/>
          </p:nvSpPr>
          <p:spPr>
            <a:xfrm>
              <a:off x="7478455" y="2663969"/>
              <a:ext cx="26107" cy="47876"/>
            </a:xfrm>
            <a:custGeom>
              <a:avLst/>
              <a:gdLst/>
              <a:ahLst/>
              <a:cxnLst/>
              <a:rect l="l" t="t" r="r" b="b"/>
              <a:pathLst>
                <a:path w="542" h="994" extrusionOk="0">
                  <a:moveTo>
                    <a:pt x="434" y="0"/>
                  </a:moveTo>
                  <a:cubicBezTo>
                    <a:pt x="434" y="0"/>
                    <a:pt x="43" y="12"/>
                    <a:pt x="5" y="85"/>
                  </a:cubicBezTo>
                  <a:cubicBezTo>
                    <a:pt x="5" y="85"/>
                    <a:pt x="1" y="625"/>
                    <a:pt x="28" y="916"/>
                  </a:cubicBezTo>
                  <a:cubicBezTo>
                    <a:pt x="28" y="916"/>
                    <a:pt x="395" y="994"/>
                    <a:pt x="520" y="994"/>
                  </a:cubicBezTo>
                  <a:cubicBezTo>
                    <a:pt x="528" y="994"/>
                    <a:pt x="535" y="993"/>
                    <a:pt x="542" y="992"/>
                  </a:cubicBezTo>
                  <a:cubicBezTo>
                    <a:pt x="542" y="992"/>
                    <a:pt x="480" y="334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3"/>
            <p:cNvSpPr/>
            <p:nvPr/>
          </p:nvSpPr>
          <p:spPr>
            <a:xfrm>
              <a:off x="7482019" y="2691809"/>
              <a:ext cx="10356" cy="16328"/>
            </a:xfrm>
            <a:custGeom>
              <a:avLst/>
              <a:gdLst/>
              <a:ahLst/>
              <a:cxnLst/>
              <a:rect l="l" t="t" r="r" b="b"/>
              <a:pathLst>
                <a:path w="215" h="339" extrusionOk="0">
                  <a:moveTo>
                    <a:pt x="31" y="1"/>
                  </a:moveTo>
                  <a:cubicBezTo>
                    <a:pt x="15" y="1"/>
                    <a:pt x="0" y="13"/>
                    <a:pt x="0" y="28"/>
                  </a:cubicBezTo>
                  <a:lnTo>
                    <a:pt x="0" y="281"/>
                  </a:lnTo>
                  <a:cubicBezTo>
                    <a:pt x="0" y="296"/>
                    <a:pt x="8" y="308"/>
                    <a:pt x="19" y="308"/>
                  </a:cubicBezTo>
                  <a:cubicBezTo>
                    <a:pt x="73" y="322"/>
                    <a:pt x="142" y="331"/>
                    <a:pt x="184" y="338"/>
                  </a:cubicBezTo>
                  <a:cubicBezTo>
                    <a:pt x="199" y="338"/>
                    <a:pt x="215" y="327"/>
                    <a:pt x="215" y="311"/>
                  </a:cubicBezTo>
                  <a:cubicBezTo>
                    <a:pt x="215" y="196"/>
                    <a:pt x="203" y="85"/>
                    <a:pt x="199" y="39"/>
                  </a:cubicBezTo>
                  <a:cubicBezTo>
                    <a:pt x="199" y="28"/>
                    <a:pt x="188" y="16"/>
                    <a:pt x="176" y="16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3"/>
            <p:cNvSpPr/>
            <p:nvPr/>
          </p:nvSpPr>
          <p:spPr>
            <a:xfrm>
              <a:off x="7476480" y="2728512"/>
              <a:ext cx="39353" cy="70080"/>
            </a:xfrm>
            <a:custGeom>
              <a:avLst/>
              <a:gdLst/>
              <a:ahLst/>
              <a:cxnLst/>
              <a:rect l="l" t="t" r="r" b="b"/>
              <a:pathLst>
                <a:path w="817" h="1455" extrusionOk="0">
                  <a:moveTo>
                    <a:pt x="698" y="112"/>
                  </a:moveTo>
                  <a:cubicBezTo>
                    <a:pt x="709" y="534"/>
                    <a:pt x="629" y="1189"/>
                    <a:pt x="609" y="1358"/>
                  </a:cubicBezTo>
                  <a:lnTo>
                    <a:pt x="100" y="1358"/>
                  </a:lnTo>
                  <a:lnTo>
                    <a:pt x="218" y="266"/>
                  </a:lnTo>
                  <a:lnTo>
                    <a:pt x="698" y="112"/>
                  </a:lnTo>
                  <a:close/>
                  <a:moveTo>
                    <a:pt x="737" y="0"/>
                  </a:moveTo>
                  <a:cubicBezTo>
                    <a:pt x="733" y="0"/>
                    <a:pt x="728" y="1"/>
                    <a:pt x="724" y="2"/>
                  </a:cubicBezTo>
                  <a:lnTo>
                    <a:pt x="161" y="186"/>
                  </a:lnTo>
                  <a:cubicBezTo>
                    <a:pt x="146" y="193"/>
                    <a:pt x="130" y="209"/>
                    <a:pt x="130" y="224"/>
                  </a:cubicBezTo>
                  <a:lnTo>
                    <a:pt x="0" y="1400"/>
                  </a:lnTo>
                  <a:cubicBezTo>
                    <a:pt x="0" y="1415"/>
                    <a:pt x="4" y="1427"/>
                    <a:pt x="11" y="1438"/>
                  </a:cubicBezTo>
                  <a:cubicBezTo>
                    <a:pt x="19" y="1446"/>
                    <a:pt x="34" y="1454"/>
                    <a:pt x="46" y="1454"/>
                  </a:cubicBezTo>
                  <a:lnTo>
                    <a:pt x="652" y="1454"/>
                  </a:lnTo>
                  <a:cubicBezTo>
                    <a:pt x="675" y="1454"/>
                    <a:pt x="694" y="1435"/>
                    <a:pt x="698" y="1412"/>
                  </a:cubicBezTo>
                  <a:cubicBezTo>
                    <a:pt x="701" y="1377"/>
                    <a:pt x="816" y="534"/>
                    <a:pt x="789" y="43"/>
                  </a:cubicBezTo>
                  <a:cubicBezTo>
                    <a:pt x="786" y="29"/>
                    <a:pt x="778" y="17"/>
                    <a:pt x="766" y="9"/>
                  </a:cubicBezTo>
                  <a:cubicBezTo>
                    <a:pt x="758" y="4"/>
                    <a:pt x="748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3"/>
            <p:cNvSpPr/>
            <p:nvPr/>
          </p:nvSpPr>
          <p:spPr>
            <a:xfrm>
              <a:off x="7482019" y="2745900"/>
              <a:ext cx="32320" cy="4479"/>
            </a:xfrm>
            <a:custGeom>
              <a:avLst/>
              <a:gdLst/>
              <a:ahLst/>
              <a:cxnLst/>
              <a:rect l="l" t="t" r="r" b="b"/>
              <a:pathLst>
                <a:path w="671" h="93" extrusionOk="0">
                  <a:moveTo>
                    <a:pt x="50" y="1"/>
                  </a:moveTo>
                  <a:cubicBezTo>
                    <a:pt x="23" y="1"/>
                    <a:pt x="0" y="20"/>
                    <a:pt x="0" y="46"/>
                  </a:cubicBezTo>
                  <a:cubicBezTo>
                    <a:pt x="0" y="73"/>
                    <a:pt x="23" y="92"/>
                    <a:pt x="50" y="92"/>
                  </a:cubicBezTo>
                  <a:lnTo>
                    <a:pt x="625" y="92"/>
                  </a:lnTo>
                  <a:cubicBezTo>
                    <a:pt x="651" y="92"/>
                    <a:pt x="671" y="73"/>
                    <a:pt x="671" y="46"/>
                  </a:cubicBezTo>
                  <a:cubicBezTo>
                    <a:pt x="671" y="20"/>
                    <a:pt x="651" y="1"/>
                    <a:pt x="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3"/>
            <p:cNvSpPr/>
            <p:nvPr/>
          </p:nvSpPr>
          <p:spPr>
            <a:xfrm>
              <a:off x="7356498" y="2549093"/>
              <a:ext cx="56308" cy="77257"/>
            </a:xfrm>
            <a:custGeom>
              <a:avLst/>
              <a:gdLst/>
              <a:ahLst/>
              <a:cxnLst/>
              <a:rect l="l" t="t" r="r" b="b"/>
              <a:pathLst>
                <a:path w="1169" h="1604" extrusionOk="0">
                  <a:moveTo>
                    <a:pt x="468" y="1"/>
                  </a:moveTo>
                  <a:cubicBezTo>
                    <a:pt x="371" y="1"/>
                    <a:pt x="274" y="9"/>
                    <a:pt x="203" y="33"/>
                  </a:cubicBezTo>
                  <a:cubicBezTo>
                    <a:pt x="0" y="98"/>
                    <a:pt x="8" y="1239"/>
                    <a:pt x="261" y="1566"/>
                  </a:cubicBezTo>
                  <a:cubicBezTo>
                    <a:pt x="280" y="1592"/>
                    <a:pt x="311" y="1603"/>
                    <a:pt x="345" y="1603"/>
                  </a:cubicBezTo>
                  <a:lnTo>
                    <a:pt x="1050" y="1603"/>
                  </a:lnTo>
                  <a:cubicBezTo>
                    <a:pt x="1119" y="1603"/>
                    <a:pt x="1169" y="1546"/>
                    <a:pt x="1158" y="1481"/>
                  </a:cubicBezTo>
                  <a:cubicBezTo>
                    <a:pt x="1112" y="1205"/>
                    <a:pt x="997" y="538"/>
                    <a:pt x="866" y="98"/>
                  </a:cubicBezTo>
                  <a:cubicBezTo>
                    <a:pt x="854" y="56"/>
                    <a:pt x="820" y="29"/>
                    <a:pt x="778" y="21"/>
                  </a:cubicBezTo>
                  <a:cubicBezTo>
                    <a:pt x="706" y="13"/>
                    <a:pt x="587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3"/>
            <p:cNvSpPr/>
            <p:nvPr/>
          </p:nvSpPr>
          <p:spPr>
            <a:xfrm>
              <a:off x="7385831" y="2528477"/>
              <a:ext cx="34921" cy="110057"/>
            </a:xfrm>
            <a:custGeom>
              <a:avLst/>
              <a:gdLst/>
              <a:ahLst/>
              <a:cxnLst/>
              <a:rect l="l" t="t" r="r" b="b"/>
              <a:pathLst>
                <a:path w="725" h="2285" extrusionOk="0">
                  <a:moveTo>
                    <a:pt x="8" y="1"/>
                  </a:moveTo>
                  <a:cubicBezTo>
                    <a:pt x="8" y="1"/>
                    <a:pt x="4" y="1"/>
                    <a:pt x="4" y="4"/>
                  </a:cubicBezTo>
                  <a:cubicBezTo>
                    <a:pt x="4" y="4"/>
                    <a:pt x="1" y="8"/>
                    <a:pt x="4" y="8"/>
                  </a:cubicBezTo>
                  <a:lnTo>
                    <a:pt x="521" y="2277"/>
                  </a:lnTo>
                  <a:cubicBezTo>
                    <a:pt x="526" y="2281"/>
                    <a:pt x="526" y="2284"/>
                    <a:pt x="530" y="2284"/>
                  </a:cubicBezTo>
                  <a:lnTo>
                    <a:pt x="721" y="2284"/>
                  </a:lnTo>
                  <a:cubicBezTo>
                    <a:pt x="725" y="2284"/>
                    <a:pt x="725" y="2281"/>
                    <a:pt x="725" y="2277"/>
                  </a:cubicBezTo>
                  <a:cubicBezTo>
                    <a:pt x="725" y="2273"/>
                    <a:pt x="725" y="2270"/>
                    <a:pt x="721" y="2270"/>
                  </a:cubicBezTo>
                  <a:lnTo>
                    <a:pt x="537" y="2270"/>
                  </a:lnTo>
                  <a:lnTo>
                    <a:pt x="20" y="16"/>
                  </a:lnTo>
                  <a:lnTo>
                    <a:pt x="77" y="16"/>
                  </a:lnTo>
                  <a:cubicBezTo>
                    <a:pt x="81" y="16"/>
                    <a:pt x="84" y="12"/>
                    <a:pt x="84" y="8"/>
                  </a:cubicBezTo>
                  <a:cubicBezTo>
                    <a:pt x="84" y="4"/>
                    <a:pt x="81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3"/>
            <p:cNvSpPr/>
            <p:nvPr/>
          </p:nvSpPr>
          <p:spPr>
            <a:xfrm>
              <a:off x="7234300" y="2489366"/>
              <a:ext cx="15895" cy="140883"/>
            </a:xfrm>
            <a:custGeom>
              <a:avLst/>
              <a:gdLst/>
              <a:ahLst/>
              <a:cxnLst/>
              <a:rect l="l" t="t" r="r" b="b"/>
              <a:pathLst>
                <a:path w="330" h="2925" extrusionOk="0">
                  <a:moveTo>
                    <a:pt x="12" y="1"/>
                  </a:moveTo>
                  <a:lnTo>
                    <a:pt x="1" y="4"/>
                  </a:lnTo>
                  <a:lnTo>
                    <a:pt x="315" y="2924"/>
                  </a:lnTo>
                  <a:lnTo>
                    <a:pt x="330" y="292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3"/>
            <p:cNvSpPr/>
            <p:nvPr/>
          </p:nvSpPr>
          <p:spPr>
            <a:xfrm>
              <a:off x="7086863" y="2486573"/>
              <a:ext cx="5925" cy="144784"/>
            </a:xfrm>
            <a:custGeom>
              <a:avLst/>
              <a:gdLst/>
              <a:ahLst/>
              <a:cxnLst/>
              <a:rect l="l" t="t" r="r" b="b"/>
              <a:pathLst>
                <a:path w="123" h="3006" extrusionOk="0">
                  <a:moveTo>
                    <a:pt x="0" y="1"/>
                  </a:moveTo>
                  <a:lnTo>
                    <a:pt x="107" y="3005"/>
                  </a:lnTo>
                  <a:lnTo>
                    <a:pt x="122" y="300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3"/>
            <p:cNvSpPr/>
            <p:nvPr/>
          </p:nvSpPr>
          <p:spPr>
            <a:xfrm>
              <a:off x="6936921" y="2485850"/>
              <a:ext cx="17774" cy="144399"/>
            </a:xfrm>
            <a:custGeom>
              <a:avLst/>
              <a:gdLst/>
              <a:ahLst/>
              <a:cxnLst/>
              <a:rect l="l" t="t" r="r" b="b"/>
              <a:pathLst>
                <a:path w="369" h="2998" extrusionOk="0">
                  <a:moveTo>
                    <a:pt x="354" y="0"/>
                  </a:moveTo>
                  <a:lnTo>
                    <a:pt x="1" y="2997"/>
                  </a:lnTo>
                  <a:lnTo>
                    <a:pt x="17" y="2997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4" name="Google Shape;4094;p33"/>
          <p:cNvGrpSpPr/>
          <p:nvPr/>
        </p:nvGrpSpPr>
        <p:grpSpPr>
          <a:xfrm>
            <a:off x="4325386" y="4127765"/>
            <a:ext cx="936969" cy="806872"/>
            <a:chOff x="4392173" y="3619365"/>
            <a:chExt cx="936969" cy="806872"/>
          </a:xfrm>
        </p:grpSpPr>
        <p:grpSp>
          <p:nvGrpSpPr>
            <p:cNvPr id="4095" name="Google Shape;4095;p33"/>
            <p:cNvGrpSpPr/>
            <p:nvPr/>
          </p:nvGrpSpPr>
          <p:grpSpPr>
            <a:xfrm>
              <a:off x="4392173" y="4218513"/>
              <a:ext cx="275877" cy="203099"/>
              <a:chOff x="4392173" y="4014525"/>
              <a:chExt cx="275877" cy="203099"/>
            </a:xfrm>
          </p:grpSpPr>
          <p:sp>
            <p:nvSpPr>
              <p:cNvPr id="4096" name="Google Shape;4096;p33"/>
              <p:cNvSpPr/>
              <p:nvPr/>
            </p:nvSpPr>
            <p:spPr>
              <a:xfrm>
                <a:off x="4392173" y="4014525"/>
                <a:ext cx="275877" cy="203099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811" extrusionOk="0">
                    <a:moveTo>
                      <a:pt x="1227" y="0"/>
                    </a:moveTo>
                    <a:cubicBezTo>
                      <a:pt x="518" y="0"/>
                      <a:pt x="1" y="817"/>
                      <a:pt x="557" y="1560"/>
                    </a:cubicBezTo>
                    <a:cubicBezTo>
                      <a:pt x="561" y="1560"/>
                      <a:pt x="561" y="1564"/>
                      <a:pt x="565" y="1568"/>
                    </a:cubicBezTo>
                    <a:cubicBezTo>
                      <a:pt x="787" y="1738"/>
                      <a:pt x="1015" y="1811"/>
                      <a:pt x="1227" y="1811"/>
                    </a:cubicBezTo>
                    <a:cubicBezTo>
                      <a:pt x="1938" y="1811"/>
                      <a:pt x="2460" y="986"/>
                      <a:pt x="1887" y="239"/>
                    </a:cubicBezTo>
                    <a:cubicBezTo>
                      <a:pt x="1883" y="239"/>
                      <a:pt x="1883" y="234"/>
                      <a:pt x="1880" y="234"/>
                    </a:cubicBezTo>
                    <a:cubicBezTo>
                      <a:pt x="1660" y="71"/>
                      <a:pt x="1435" y="0"/>
                      <a:pt x="1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7" name="Google Shape;4097;p33"/>
              <p:cNvSpPr/>
              <p:nvPr/>
            </p:nvSpPr>
            <p:spPr>
              <a:xfrm>
                <a:off x="4457216" y="4062189"/>
                <a:ext cx="145789" cy="107437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958" extrusionOk="0">
                    <a:moveTo>
                      <a:pt x="647" y="0"/>
                    </a:moveTo>
                    <a:cubicBezTo>
                      <a:pt x="273" y="0"/>
                      <a:pt x="0" y="427"/>
                      <a:pt x="288" y="826"/>
                    </a:cubicBezTo>
                    <a:lnTo>
                      <a:pt x="292" y="826"/>
                    </a:lnTo>
                    <a:cubicBezTo>
                      <a:pt x="411" y="918"/>
                      <a:pt x="533" y="957"/>
                      <a:pt x="647" y="957"/>
                    </a:cubicBezTo>
                    <a:cubicBezTo>
                      <a:pt x="1024" y="957"/>
                      <a:pt x="1299" y="522"/>
                      <a:pt x="993" y="124"/>
                    </a:cubicBezTo>
                    <a:lnTo>
                      <a:pt x="989" y="120"/>
                    </a:lnTo>
                    <a:cubicBezTo>
                      <a:pt x="874" y="36"/>
                      <a:pt x="756" y="0"/>
                      <a:pt x="6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8" name="Google Shape;4098;p33"/>
              <p:cNvSpPr/>
              <p:nvPr/>
            </p:nvSpPr>
            <p:spPr>
              <a:xfrm>
                <a:off x="4481103" y="4079909"/>
                <a:ext cx="98015" cy="72111"/>
              </a:xfrm>
              <a:custGeom>
                <a:avLst/>
                <a:gdLst/>
                <a:ahLst/>
                <a:cxnLst/>
                <a:rect l="l" t="t" r="r" b="b"/>
                <a:pathLst>
                  <a:path w="874" h="643" extrusionOk="0">
                    <a:moveTo>
                      <a:pt x="432" y="0"/>
                    </a:moveTo>
                    <a:cubicBezTo>
                      <a:pt x="182" y="0"/>
                      <a:pt x="1" y="286"/>
                      <a:pt x="194" y="553"/>
                    </a:cubicBezTo>
                    <a:cubicBezTo>
                      <a:pt x="274" y="615"/>
                      <a:pt x="356" y="642"/>
                      <a:pt x="433" y="642"/>
                    </a:cubicBezTo>
                    <a:cubicBezTo>
                      <a:pt x="687" y="642"/>
                      <a:pt x="874" y="346"/>
                      <a:pt x="665" y="81"/>
                    </a:cubicBezTo>
                    <a:lnTo>
                      <a:pt x="661" y="81"/>
                    </a:lnTo>
                    <a:cubicBezTo>
                      <a:pt x="584" y="24"/>
                      <a:pt x="505" y="0"/>
                      <a:pt x="4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99" name="Google Shape;4099;p33"/>
              <p:cNvGrpSpPr/>
              <p:nvPr/>
            </p:nvGrpSpPr>
            <p:grpSpPr>
              <a:xfrm>
                <a:off x="4432320" y="4019413"/>
                <a:ext cx="194681" cy="194805"/>
                <a:chOff x="4432320" y="4258288"/>
                <a:chExt cx="194681" cy="194805"/>
              </a:xfrm>
            </p:grpSpPr>
            <p:sp>
              <p:nvSpPr>
                <p:cNvPr id="4100" name="Google Shape;4100;p33"/>
                <p:cNvSpPr/>
                <p:nvPr/>
              </p:nvSpPr>
              <p:spPr>
                <a:xfrm>
                  <a:off x="4528090" y="4258288"/>
                  <a:ext cx="3589" cy="3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50" extrusionOk="0">
                      <a:moveTo>
                        <a:pt x="16" y="1"/>
                      </a:moveTo>
                      <a:cubicBezTo>
                        <a:pt x="5" y="1"/>
                        <a:pt x="1" y="77"/>
                        <a:pt x="1" y="173"/>
                      </a:cubicBezTo>
                      <a:cubicBezTo>
                        <a:pt x="1" y="268"/>
                        <a:pt x="5" y="349"/>
                        <a:pt x="16" y="349"/>
                      </a:cubicBezTo>
                      <a:cubicBezTo>
                        <a:pt x="24" y="349"/>
                        <a:pt x="31" y="268"/>
                        <a:pt x="31" y="173"/>
                      </a:cubicBezTo>
                      <a:cubicBezTo>
                        <a:pt x="31" y="77"/>
                        <a:pt x="24" y="1"/>
                        <a:pt x="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1" name="Google Shape;4101;p33"/>
                <p:cNvSpPr/>
                <p:nvPr/>
              </p:nvSpPr>
              <p:spPr>
                <a:xfrm>
                  <a:off x="4528090" y="4414290"/>
                  <a:ext cx="3589" cy="38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46" extrusionOk="0">
                      <a:moveTo>
                        <a:pt x="16" y="0"/>
                      </a:moveTo>
                      <a:cubicBezTo>
                        <a:pt x="5" y="0"/>
                        <a:pt x="1" y="77"/>
                        <a:pt x="1" y="173"/>
                      </a:cubicBezTo>
                      <a:cubicBezTo>
                        <a:pt x="1" y="269"/>
                        <a:pt x="5" y="345"/>
                        <a:pt x="16" y="345"/>
                      </a:cubicBezTo>
                      <a:cubicBezTo>
                        <a:pt x="24" y="345"/>
                        <a:pt x="31" y="269"/>
                        <a:pt x="31" y="173"/>
                      </a:cubicBezTo>
                      <a:cubicBezTo>
                        <a:pt x="31" y="77"/>
                        <a:pt x="24" y="0"/>
                        <a:pt x="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2" name="Google Shape;4102;p33"/>
                <p:cNvSpPr/>
                <p:nvPr/>
              </p:nvSpPr>
              <p:spPr>
                <a:xfrm>
                  <a:off x="4588311" y="4354177"/>
                  <a:ext cx="38690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31" extrusionOk="0">
                      <a:moveTo>
                        <a:pt x="173" y="0"/>
                      </a:moveTo>
                      <a:cubicBezTo>
                        <a:pt x="76" y="0"/>
                        <a:pt x="0" y="7"/>
                        <a:pt x="0" y="16"/>
                      </a:cubicBezTo>
                      <a:cubicBezTo>
                        <a:pt x="0" y="23"/>
                        <a:pt x="76" y="30"/>
                        <a:pt x="173" y="30"/>
                      </a:cubicBezTo>
                      <a:cubicBezTo>
                        <a:pt x="269" y="30"/>
                        <a:pt x="345" y="23"/>
                        <a:pt x="345" y="16"/>
                      </a:cubicBezTo>
                      <a:cubicBezTo>
                        <a:pt x="345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3" name="Google Shape;4103;p33"/>
                <p:cNvSpPr/>
                <p:nvPr/>
              </p:nvSpPr>
              <p:spPr>
                <a:xfrm>
                  <a:off x="4432320" y="4354177"/>
                  <a:ext cx="39251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8" y="30"/>
                        <a:pt x="349" y="23"/>
                        <a:pt x="349" y="16"/>
                      </a:cubicBezTo>
                      <a:cubicBezTo>
                        <a:pt x="349" y="7"/>
                        <a:pt x="268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33"/>
                <p:cNvSpPr/>
                <p:nvPr/>
              </p:nvSpPr>
              <p:spPr>
                <a:xfrm>
                  <a:off x="4570256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251" y="1"/>
                      </a:moveTo>
                      <a:cubicBezTo>
                        <a:pt x="238" y="1"/>
                        <a:pt x="183" y="48"/>
                        <a:pt x="119" y="113"/>
                      </a:cubicBezTo>
                      <a:cubicBezTo>
                        <a:pt x="53" y="178"/>
                        <a:pt x="0" y="239"/>
                        <a:pt x="8" y="247"/>
                      </a:cubicBezTo>
                      <a:cubicBezTo>
                        <a:pt x="8" y="247"/>
                        <a:pt x="8" y="247"/>
                        <a:pt x="9" y="247"/>
                      </a:cubicBezTo>
                      <a:cubicBezTo>
                        <a:pt x="20" y="247"/>
                        <a:pt x="75" y="198"/>
                        <a:pt x="142" y="132"/>
                      </a:cubicBezTo>
                      <a:cubicBezTo>
                        <a:pt x="207" y="67"/>
                        <a:pt x="257" y="5"/>
                        <a:pt x="253" y="1"/>
                      </a:cubicBezTo>
                      <a:cubicBezTo>
                        <a:pt x="253" y="1"/>
                        <a:pt x="252" y="1"/>
                        <a:pt x="2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33"/>
                <p:cNvSpPr/>
                <p:nvPr/>
              </p:nvSpPr>
              <p:spPr>
                <a:xfrm>
                  <a:off x="4460132" y="4397131"/>
                  <a:ext cx="29046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247" extrusionOk="0">
                      <a:moveTo>
                        <a:pt x="249" y="0"/>
                      </a:moveTo>
                      <a:cubicBezTo>
                        <a:pt x="241" y="0"/>
                        <a:pt x="182" y="49"/>
                        <a:pt x="120" y="111"/>
                      </a:cubicBezTo>
                      <a:cubicBezTo>
                        <a:pt x="51" y="180"/>
                        <a:pt x="1" y="238"/>
                        <a:pt x="9" y="245"/>
                      </a:cubicBezTo>
                      <a:cubicBezTo>
                        <a:pt x="9" y="246"/>
                        <a:pt x="10" y="246"/>
                        <a:pt x="11" y="246"/>
                      </a:cubicBezTo>
                      <a:cubicBezTo>
                        <a:pt x="21" y="246"/>
                        <a:pt x="75" y="198"/>
                        <a:pt x="139" y="134"/>
                      </a:cubicBezTo>
                      <a:cubicBezTo>
                        <a:pt x="208" y="65"/>
                        <a:pt x="258" y="8"/>
                        <a:pt x="250" y="1"/>
                      </a:cubicBezTo>
                      <a:cubicBezTo>
                        <a:pt x="250" y="0"/>
                        <a:pt x="250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33"/>
                <p:cNvSpPr/>
                <p:nvPr/>
              </p:nvSpPr>
              <p:spPr>
                <a:xfrm>
                  <a:off x="4570256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9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8"/>
                        <a:pt x="53" y="65"/>
                        <a:pt x="119" y="134"/>
                      </a:cubicBezTo>
                      <a:cubicBezTo>
                        <a:pt x="183" y="198"/>
                        <a:pt x="237" y="246"/>
                        <a:pt x="251" y="246"/>
                      </a:cubicBezTo>
                      <a:cubicBezTo>
                        <a:pt x="252" y="246"/>
                        <a:pt x="253" y="246"/>
                        <a:pt x="253" y="245"/>
                      </a:cubicBezTo>
                      <a:cubicBezTo>
                        <a:pt x="257" y="238"/>
                        <a:pt x="207" y="180"/>
                        <a:pt x="142" y="111"/>
                      </a:cubicBezTo>
                      <a:cubicBezTo>
                        <a:pt x="76" y="49"/>
                        <a:pt x="21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33"/>
                <p:cNvSpPr/>
                <p:nvPr/>
              </p:nvSpPr>
              <p:spPr>
                <a:xfrm>
                  <a:off x="4460132" y="4286999"/>
                  <a:ext cx="29046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248" extrusionOk="0">
                      <a:moveTo>
                        <a:pt x="11" y="1"/>
                      </a:moveTo>
                      <a:cubicBezTo>
                        <a:pt x="10" y="1"/>
                        <a:pt x="9" y="1"/>
                        <a:pt x="9" y="1"/>
                      </a:cubicBezTo>
                      <a:cubicBezTo>
                        <a:pt x="1" y="5"/>
                        <a:pt x="51" y="67"/>
                        <a:pt x="120" y="132"/>
                      </a:cubicBezTo>
                      <a:cubicBezTo>
                        <a:pt x="183" y="198"/>
                        <a:pt x="242" y="247"/>
                        <a:pt x="250" y="247"/>
                      </a:cubicBezTo>
                      <a:cubicBezTo>
                        <a:pt x="250" y="247"/>
                        <a:pt x="250" y="247"/>
                        <a:pt x="250" y="247"/>
                      </a:cubicBezTo>
                      <a:cubicBezTo>
                        <a:pt x="258" y="239"/>
                        <a:pt x="208" y="178"/>
                        <a:pt x="139" y="113"/>
                      </a:cubicBezTo>
                      <a:cubicBezTo>
                        <a:pt x="74" y="48"/>
                        <a:pt x="2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33"/>
                <p:cNvSpPr/>
                <p:nvPr/>
              </p:nvSpPr>
              <p:spPr>
                <a:xfrm>
                  <a:off x="4551753" y="4266026"/>
                  <a:ext cx="16822" cy="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319" extrusionOk="0">
                      <a:moveTo>
                        <a:pt x="142" y="1"/>
                      </a:moveTo>
                      <a:cubicBezTo>
                        <a:pt x="133" y="1"/>
                        <a:pt x="95" y="68"/>
                        <a:pt x="62" y="153"/>
                      </a:cubicBezTo>
                      <a:cubicBezTo>
                        <a:pt x="24" y="242"/>
                        <a:pt x="1" y="319"/>
                        <a:pt x="8" y="319"/>
                      </a:cubicBezTo>
                      <a:cubicBezTo>
                        <a:pt x="8" y="319"/>
                        <a:pt x="8" y="319"/>
                        <a:pt x="9" y="319"/>
                      </a:cubicBezTo>
                      <a:cubicBezTo>
                        <a:pt x="18" y="319"/>
                        <a:pt x="51" y="251"/>
                        <a:pt x="89" y="165"/>
                      </a:cubicBezTo>
                      <a:cubicBezTo>
                        <a:pt x="127" y="77"/>
                        <a:pt x="150" y="4"/>
                        <a:pt x="142" y="1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33"/>
                <p:cNvSpPr/>
                <p:nvPr/>
              </p:nvSpPr>
              <p:spPr>
                <a:xfrm>
                  <a:off x="4490747" y="4409467"/>
                  <a:ext cx="17270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323" extrusionOk="0">
                      <a:moveTo>
                        <a:pt x="146" y="1"/>
                      </a:moveTo>
                      <a:cubicBezTo>
                        <a:pt x="136" y="1"/>
                        <a:pt x="99" y="68"/>
                        <a:pt x="62" y="154"/>
                      </a:cubicBezTo>
                      <a:cubicBezTo>
                        <a:pt x="27" y="243"/>
                        <a:pt x="0" y="319"/>
                        <a:pt x="8" y="323"/>
                      </a:cubicBezTo>
                      <a:cubicBezTo>
                        <a:pt x="16" y="323"/>
                        <a:pt x="54" y="254"/>
                        <a:pt x="92" y="166"/>
                      </a:cubicBezTo>
                      <a:cubicBezTo>
                        <a:pt x="127" y="78"/>
                        <a:pt x="154" y="6"/>
                        <a:pt x="146" y="1"/>
                      </a:cubicBezTo>
                      <a:cubicBezTo>
                        <a:pt x="146" y="1"/>
                        <a:pt x="146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33"/>
                <p:cNvSpPr/>
                <p:nvPr/>
              </p:nvSpPr>
              <p:spPr>
                <a:xfrm>
                  <a:off x="4583153" y="4378402"/>
                  <a:ext cx="36559" cy="1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8" extrusionOk="0">
                      <a:moveTo>
                        <a:pt x="8" y="1"/>
                      </a:move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0" y="10"/>
                        <a:pt x="69" y="44"/>
                        <a:pt x="157" y="83"/>
                      </a:cubicBezTo>
                      <a:cubicBezTo>
                        <a:pt x="234" y="116"/>
                        <a:pt x="298" y="138"/>
                        <a:pt x="317" y="138"/>
                      </a:cubicBezTo>
                      <a:cubicBezTo>
                        <a:pt x="320" y="138"/>
                        <a:pt x="321" y="137"/>
                        <a:pt x="322" y="136"/>
                      </a:cubicBezTo>
                      <a:cubicBezTo>
                        <a:pt x="326" y="129"/>
                        <a:pt x="257" y="94"/>
                        <a:pt x="168" y="56"/>
                      </a:cubicBezTo>
                      <a:cubicBezTo>
                        <a:pt x="92" y="22"/>
                        <a:pt x="26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33"/>
                <p:cNvSpPr/>
                <p:nvPr/>
              </p:nvSpPr>
              <p:spPr>
                <a:xfrm>
                  <a:off x="4439498" y="4317504"/>
                  <a:ext cx="36784" cy="15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141" extrusionOk="0">
                      <a:moveTo>
                        <a:pt x="10" y="0"/>
                      </a:move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1" y="13"/>
                        <a:pt x="70" y="47"/>
                        <a:pt x="158" y="85"/>
                      </a:cubicBezTo>
                      <a:cubicBezTo>
                        <a:pt x="235" y="119"/>
                        <a:pt x="304" y="141"/>
                        <a:pt x="319" y="141"/>
                      </a:cubicBezTo>
                      <a:cubicBezTo>
                        <a:pt x="322" y="141"/>
                        <a:pt x="323" y="140"/>
                        <a:pt x="323" y="139"/>
                      </a:cubicBezTo>
                      <a:cubicBezTo>
                        <a:pt x="327" y="131"/>
                        <a:pt x="258" y="93"/>
                        <a:pt x="170" y="59"/>
                      </a:cubicBezTo>
                      <a:cubicBezTo>
                        <a:pt x="93" y="25"/>
                        <a:pt x="27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33"/>
                <p:cNvSpPr/>
                <p:nvPr/>
              </p:nvSpPr>
              <p:spPr>
                <a:xfrm>
                  <a:off x="4583489" y="4319074"/>
                  <a:ext cx="37120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135" extrusionOk="0">
                      <a:moveTo>
                        <a:pt x="322" y="1"/>
                      </a:moveTo>
                      <a:cubicBezTo>
                        <a:pt x="303" y="1"/>
                        <a:pt x="235" y="22"/>
                        <a:pt x="158" y="53"/>
                      </a:cubicBezTo>
                      <a:cubicBezTo>
                        <a:pt x="70" y="87"/>
                        <a:pt x="1" y="125"/>
                        <a:pt x="4" y="133"/>
                      </a:cubicBezTo>
                      <a:cubicBezTo>
                        <a:pt x="5" y="134"/>
                        <a:pt x="7" y="134"/>
                        <a:pt x="9" y="134"/>
                      </a:cubicBezTo>
                      <a:cubicBezTo>
                        <a:pt x="28" y="134"/>
                        <a:pt x="93" y="112"/>
                        <a:pt x="170" y="79"/>
                      </a:cubicBezTo>
                      <a:cubicBezTo>
                        <a:pt x="257" y="45"/>
                        <a:pt x="331" y="10"/>
                        <a:pt x="326" y="2"/>
                      </a:cubicBezTo>
                      <a:cubicBezTo>
                        <a:pt x="326" y="1"/>
                        <a:pt x="324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33"/>
                <p:cNvSpPr/>
                <p:nvPr/>
              </p:nvSpPr>
              <p:spPr>
                <a:xfrm>
                  <a:off x="4439161" y="4377616"/>
                  <a:ext cx="36559" cy="15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4" extrusionOk="0">
                      <a:moveTo>
                        <a:pt x="321" y="0"/>
                      </a:moveTo>
                      <a:cubicBezTo>
                        <a:pt x="303" y="0"/>
                        <a:pt x="235" y="22"/>
                        <a:pt x="158" y="51"/>
                      </a:cubicBezTo>
                      <a:cubicBezTo>
                        <a:pt x="69" y="90"/>
                        <a:pt x="0" y="124"/>
                        <a:pt x="4" y="132"/>
                      </a:cubicBezTo>
                      <a:cubicBezTo>
                        <a:pt x="4" y="133"/>
                        <a:pt x="5" y="134"/>
                        <a:pt x="8" y="134"/>
                      </a:cubicBezTo>
                      <a:cubicBezTo>
                        <a:pt x="24" y="134"/>
                        <a:pt x="92" y="112"/>
                        <a:pt x="169" y="83"/>
                      </a:cubicBezTo>
                      <a:cubicBezTo>
                        <a:pt x="257" y="44"/>
                        <a:pt x="326" y="9"/>
                        <a:pt x="326" y="2"/>
                      </a:cubicBezTo>
                      <a:cubicBezTo>
                        <a:pt x="325" y="1"/>
                        <a:pt x="324" y="0"/>
                        <a:pt x="3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33"/>
                <p:cNvSpPr/>
                <p:nvPr/>
              </p:nvSpPr>
              <p:spPr>
                <a:xfrm>
                  <a:off x="4550968" y="4410028"/>
                  <a:ext cx="16373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323" extrusionOk="0">
                      <a:moveTo>
                        <a:pt x="8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4"/>
                        <a:pt x="23" y="77"/>
                        <a:pt x="57" y="165"/>
                      </a:cubicBezTo>
                      <a:cubicBezTo>
                        <a:pt x="91" y="255"/>
                        <a:pt x="128" y="323"/>
                        <a:pt x="137" y="323"/>
                      </a:cubicBezTo>
                      <a:cubicBezTo>
                        <a:pt x="138" y="323"/>
                        <a:pt x="138" y="322"/>
                        <a:pt x="138" y="322"/>
                      </a:cubicBezTo>
                      <a:cubicBezTo>
                        <a:pt x="145" y="318"/>
                        <a:pt x="122" y="245"/>
                        <a:pt x="84" y="153"/>
                      </a:cubicBezTo>
                      <a:cubicBezTo>
                        <a:pt x="51" y="68"/>
                        <a:pt x="17" y="0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33"/>
                <p:cNvSpPr/>
                <p:nvPr/>
              </p:nvSpPr>
              <p:spPr>
                <a:xfrm>
                  <a:off x="4492429" y="4265578"/>
                  <a:ext cx="16485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323" extrusionOk="0">
                      <a:moveTo>
                        <a:pt x="9" y="1"/>
                      </a:moveTo>
                      <a:cubicBezTo>
                        <a:pt x="9" y="1"/>
                        <a:pt x="8" y="1"/>
                        <a:pt x="8" y="1"/>
                      </a:cubicBezTo>
                      <a:cubicBezTo>
                        <a:pt x="1" y="5"/>
                        <a:pt x="24" y="77"/>
                        <a:pt x="58" y="166"/>
                      </a:cubicBezTo>
                      <a:cubicBezTo>
                        <a:pt x="93" y="254"/>
                        <a:pt x="127" y="323"/>
                        <a:pt x="135" y="323"/>
                      </a:cubicBezTo>
                      <a:cubicBezTo>
                        <a:pt x="146" y="318"/>
                        <a:pt x="123" y="242"/>
                        <a:pt x="85" y="154"/>
                      </a:cubicBezTo>
                      <a:cubicBezTo>
                        <a:pt x="51" y="68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33"/>
                <p:cNvSpPr/>
                <p:nvPr/>
              </p:nvSpPr>
              <p:spPr>
                <a:xfrm>
                  <a:off x="4539641" y="4259970"/>
                  <a:ext cx="9196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342" extrusionOk="0">
                      <a:moveTo>
                        <a:pt x="74" y="0"/>
                      </a:moveTo>
                      <a:cubicBezTo>
                        <a:pt x="66" y="0"/>
                        <a:pt x="47" y="74"/>
                        <a:pt x="28" y="170"/>
                      </a:cubicBezTo>
                      <a:cubicBezTo>
                        <a:pt x="9" y="262"/>
                        <a:pt x="1" y="342"/>
                        <a:pt x="9" y="342"/>
                      </a:cubicBezTo>
                      <a:cubicBezTo>
                        <a:pt x="9" y="342"/>
                        <a:pt x="10" y="342"/>
                        <a:pt x="10" y="342"/>
                      </a:cubicBezTo>
                      <a:cubicBezTo>
                        <a:pt x="21" y="342"/>
                        <a:pt x="40" y="267"/>
                        <a:pt x="59" y="173"/>
                      </a:cubicBezTo>
                      <a:cubicBezTo>
                        <a:pt x="74" y="81"/>
                        <a:pt x="82" y="5"/>
                        <a:pt x="7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33"/>
                <p:cNvSpPr/>
                <p:nvPr/>
              </p:nvSpPr>
              <p:spPr>
                <a:xfrm>
                  <a:off x="4510484" y="4413393"/>
                  <a:ext cx="9084" cy="38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39" extrusionOk="0">
                      <a:moveTo>
                        <a:pt x="73" y="1"/>
                      </a:moveTo>
                      <a:cubicBezTo>
                        <a:pt x="65" y="1"/>
                        <a:pt x="43" y="76"/>
                        <a:pt x="27" y="165"/>
                      </a:cubicBezTo>
                      <a:cubicBezTo>
                        <a:pt x="8" y="261"/>
                        <a:pt x="1" y="338"/>
                        <a:pt x="8" y="338"/>
                      </a:cubicBezTo>
                      <a:cubicBezTo>
                        <a:pt x="8" y="338"/>
                        <a:pt x="8" y="339"/>
                        <a:pt x="9" y="339"/>
                      </a:cubicBezTo>
                      <a:cubicBezTo>
                        <a:pt x="17" y="339"/>
                        <a:pt x="40" y="263"/>
                        <a:pt x="54" y="173"/>
                      </a:cubicBezTo>
                      <a:cubicBezTo>
                        <a:pt x="73" y="77"/>
                        <a:pt x="81" y="1"/>
                        <a:pt x="73" y="1"/>
                      </a:cubicBezTo>
                      <a:cubicBezTo>
                        <a:pt x="73" y="1"/>
                        <a:pt x="73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33"/>
                <p:cNvSpPr/>
                <p:nvPr/>
              </p:nvSpPr>
              <p:spPr>
                <a:xfrm>
                  <a:off x="4587078" y="4366289"/>
                  <a:ext cx="38690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74" extrusionOk="0">
                      <a:moveTo>
                        <a:pt x="17" y="0"/>
                      </a:moveTo>
                      <a:cubicBezTo>
                        <a:pt x="7" y="0"/>
                        <a:pt x="1" y="1"/>
                        <a:pt x="0" y="3"/>
                      </a:cubicBezTo>
                      <a:cubicBezTo>
                        <a:pt x="0" y="14"/>
                        <a:pt x="76" y="34"/>
                        <a:pt x="168" y="53"/>
                      </a:cubicBezTo>
                      <a:cubicBezTo>
                        <a:pt x="237" y="64"/>
                        <a:pt x="296" y="73"/>
                        <a:pt x="323" y="73"/>
                      </a:cubicBezTo>
                      <a:cubicBezTo>
                        <a:pt x="334" y="73"/>
                        <a:pt x="340" y="72"/>
                        <a:pt x="340" y="69"/>
                      </a:cubicBezTo>
                      <a:cubicBezTo>
                        <a:pt x="345" y="60"/>
                        <a:pt x="268" y="41"/>
                        <a:pt x="176" y="23"/>
                      </a:cubicBezTo>
                      <a:cubicBezTo>
                        <a:pt x="105" y="8"/>
                        <a:pt x="45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33"/>
                <p:cNvSpPr/>
                <p:nvPr/>
              </p:nvSpPr>
              <p:spPr>
                <a:xfrm>
                  <a:off x="4434003" y="4337018"/>
                  <a:ext cx="38354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2" extrusionOk="0">
                      <a:moveTo>
                        <a:pt x="17" y="0"/>
                      </a:moveTo>
                      <a:cubicBezTo>
                        <a:pt x="7" y="0"/>
                        <a:pt x="1" y="1"/>
                        <a:pt x="0" y="3"/>
                      </a:cubicBezTo>
                      <a:cubicBezTo>
                        <a:pt x="0" y="11"/>
                        <a:pt x="73" y="34"/>
                        <a:pt x="170" y="54"/>
                      </a:cubicBezTo>
                      <a:cubicBezTo>
                        <a:pt x="236" y="64"/>
                        <a:pt x="297" y="72"/>
                        <a:pt x="325" y="72"/>
                      </a:cubicBezTo>
                      <a:cubicBezTo>
                        <a:pt x="336" y="72"/>
                        <a:pt x="341" y="71"/>
                        <a:pt x="341" y="68"/>
                      </a:cubicBezTo>
                      <a:cubicBezTo>
                        <a:pt x="341" y="61"/>
                        <a:pt x="269" y="42"/>
                        <a:pt x="173" y="22"/>
                      </a:cubicBezTo>
                      <a:cubicBezTo>
                        <a:pt x="105" y="8"/>
                        <a:pt x="45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33"/>
                <p:cNvSpPr/>
                <p:nvPr/>
              </p:nvSpPr>
              <p:spPr>
                <a:xfrm>
                  <a:off x="4577546" y="4301130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290" y="0"/>
                      </a:moveTo>
                      <a:cubicBezTo>
                        <a:pt x="276" y="0"/>
                        <a:pt x="212" y="37"/>
                        <a:pt x="142" y="86"/>
                      </a:cubicBezTo>
                      <a:cubicBezTo>
                        <a:pt x="62" y="139"/>
                        <a:pt x="0" y="190"/>
                        <a:pt x="4" y="193"/>
                      </a:cubicBezTo>
                      <a:cubicBezTo>
                        <a:pt x="5" y="194"/>
                        <a:pt x="6" y="194"/>
                        <a:pt x="7" y="194"/>
                      </a:cubicBezTo>
                      <a:cubicBezTo>
                        <a:pt x="22" y="194"/>
                        <a:pt x="83" y="158"/>
                        <a:pt x="158" y="109"/>
                      </a:cubicBezTo>
                      <a:cubicBezTo>
                        <a:pt x="238" y="56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33"/>
                <p:cNvSpPr/>
                <p:nvPr/>
              </p:nvSpPr>
              <p:spPr>
                <a:xfrm>
                  <a:off x="4448581" y="4388383"/>
                  <a:ext cx="33307" cy="22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199" extrusionOk="0">
                      <a:moveTo>
                        <a:pt x="290" y="0"/>
                      </a:moveTo>
                      <a:cubicBezTo>
                        <a:pt x="276" y="0"/>
                        <a:pt x="212" y="37"/>
                        <a:pt x="139" y="86"/>
                      </a:cubicBezTo>
                      <a:cubicBezTo>
                        <a:pt x="62" y="139"/>
                        <a:pt x="1" y="189"/>
                        <a:pt x="5" y="197"/>
                      </a:cubicBezTo>
                      <a:cubicBezTo>
                        <a:pt x="5" y="198"/>
                        <a:pt x="6" y="198"/>
                        <a:pt x="7" y="198"/>
                      </a:cubicBezTo>
                      <a:cubicBezTo>
                        <a:pt x="20" y="198"/>
                        <a:pt x="84" y="162"/>
                        <a:pt x="158" y="113"/>
                      </a:cubicBezTo>
                      <a:cubicBezTo>
                        <a:pt x="234" y="59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33"/>
                <p:cNvSpPr/>
                <p:nvPr/>
              </p:nvSpPr>
              <p:spPr>
                <a:xfrm>
                  <a:off x="4561621" y="4403972"/>
                  <a:ext cx="23775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" h="289" extrusionOk="0"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1" y="9"/>
                        <a:pt x="39" y="78"/>
                        <a:pt x="93" y="154"/>
                      </a:cubicBezTo>
                      <a:cubicBezTo>
                        <a:pt x="143" y="229"/>
                        <a:pt x="190" y="289"/>
                        <a:pt x="202" y="289"/>
                      </a:cubicBezTo>
                      <a:cubicBezTo>
                        <a:pt x="203" y="289"/>
                        <a:pt x="204" y="289"/>
                        <a:pt x="204" y="288"/>
                      </a:cubicBezTo>
                      <a:cubicBezTo>
                        <a:pt x="211" y="284"/>
                        <a:pt x="173" y="215"/>
                        <a:pt x="119" y="138"/>
                      </a:cubicBezTo>
                      <a:cubicBezTo>
                        <a:pt x="68" y="60"/>
                        <a:pt x="18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33"/>
                <p:cNvSpPr/>
                <p:nvPr/>
              </p:nvSpPr>
              <p:spPr>
                <a:xfrm>
                  <a:off x="4474374" y="427499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5" y="1"/>
                      </a:move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1" y="9"/>
                        <a:pt x="39" y="73"/>
                        <a:pt x="93" y="154"/>
                      </a:cubicBezTo>
                      <a:cubicBezTo>
                        <a:pt x="144" y="232"/>
                        <a:pt x="189" y="289"/>
                        <a:pt x="200" y="289"/>
                      </a:cubicBezTo>
                      <a:cubicBezTo>
                        <a:pt x="200" y="289"/>
                        <a:pt x="200" y="289"/>
                        <a:pt x="200" y="289"/>
                      </a:cubicBezTo>
                      <a:cubicBezTo>
                        <a:pt x="208" y="285"/>
                        <a:pt x="169" y="216"/>
                        <a:pt x="116" y="139"/>
                      </a:cubicBezTo>
                      <a:cubicBezTo>
                        <a:pt x="64" y="61"/>
                        <a:pt x="15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33"/>
                <p:cNvSpPr/>
                <p:nvPr/>
              </p:nvSpPr>
              <p:spPr>
                <a:xfrm>
                  <a:off x="4561621" y="4274998"/>
                  <a:ext cx="22990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89" extrusionOk="0">
                      <a:moveTo>
                        <a:pt x="198" y="0"/>
                      </a:moveTo>
                      <a:cubicBezTo>
                        <a:pt x="187" y="0"/>
                        <a:pt x="140" y="59"/>
                        <a:pt x="89" y="135"/>
                      </a:cubicBezTo>
                      <a:cubicBezTo>
                        <a:pt x="35" y="216"/>
                        <a:pt x="1" y="280"/>
                        <a:pt x="4" y="289"/>
                      </a:cubicBezTo>
                      <a:cubicBezTo>
                        <a:pt x="5" y="289"/>
                        <a:pt x="5" y="289"/>
                        <a:pt x="5" y="289"/>
                      </a:cubicBezTo>
                      <a:cubicBezTo>
                        <a:pt x="15" y="289"/>
                        <a:pt x="63" y="228"/>
                        <a:pt x="116" y="151"/>
                      </a:cubicBezTo>
                      <a:cubicBezTo>
                        <a:pt x="169" y="73"/>
                        <a:pt x="204" y="4"/>
                        <a:pt x="199" y="1"/>
                      </a:cubicBezTo>
                      <a:cubicBezTo>
                        <a:pt x="199" y="0"/>
                        <a:pt x="199" y="0"/>
                        <a:pt x="1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33"/>
                <p:cNvSpPr/>
                <p:nvPr/>
              </p:nvSpPr>
              <p:spPr>
                <a:xfrm>
                  <a:off x="4474823" y="440430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199" y="1"/>
                      </a:moveTo>
                      <a:cubicBezTo>
                        <a:pt x="189" y="1"/>
                        <a:pt x="141" y="61"/>
                        <a:pt x="89" y="135"/>
                      </a:cubicBezTo>
                      <a:cubicBezTo>
                        <a:pt x="35" y="216"/>
                        <a:pt x="0" y="285"/>
                        <a:pt x="8" y="289"/>
                      </a:cubicBezTo>
                      <a:cubicBezTo>
                        <a:pt x="8" y="289"/>
                        <a:pt x="8" y="289"/>
                        <a:pt x="9" y="289"/>
                      </a:cubicBezTo>
                      <a:cubicBezTo>
                        <a:pt x="19" y="289"/>
                        <a:pt x="64" y="233"/>
                        <a:pt x="115" y="155"/>
                      </a:cubicBezTo>
                      <a:cubicBezTo>
                        <a:pt x="169" y="75"/>
                        <a:pt x="207" y="6"/>
                        <a:pt x="200" y="1"/>
                      </a:cubicBezTo>
                      <a:cubicBezTo>
                        <a:pt x="200" y="1"/>
                        <a:pt x="200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33"/>
                <p:cNvSpPr/>
                <p:nvPr/>
              </p:nvSpPr>
              <p:spPr>
                <a:xfrm>
                  <a:off x="4577994" y="4388047"/>
                  <a:ext cx="33195" cy="2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8" extrusionOk="0">
                      <a:moveTo>
                        <a:pt x="5" y="0"/>
                      </a:move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0" y="8"/>
                        <a:pt x="58" y="59"/>
                        <a:pt x="138" y="112"/>
                      </a:cubicBezTo>
                      <a:cubicBezTo>
                        <a:pt x="212" y="161"/>
                        <a:pt x="277" y="197"/>
                        <a:pt x="289" y="197"/>
                      </a:cubicBezTo>
                      <a:cubicBezTo>
                        <a:pt x="291" y="197"/>
                        <a:pt x="291" y="197"/>
                        <a:pt x="292" y="197"/>
                      </a:cubicBezTo>
                      <a:cubicBezTo>
                        <a:pt x="295" y="188"/>
                        <a:pt x="234" y="139"/>
                        <a:pt x="157" y="85"/>
                      </a:cubicBezTo>
                      <a:cubicBezTo>
                        <a:pt x="80" y="38"/>
                        <a:pt x="14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33"/>
                <p:cNvSpPr/>
                <p:nvPr/>
              </p:nvSpPr>
              <p:spPr>
                <a:xfrm>
                  <a:off x="4448245" y="4301578"/>
                  <a:ext cx="33643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5" extrusionOk="0">
                      <a:moveTo>
                        <a:pt x="7" y="1"/>
                      </a:moveTo>
                      <a:cubicBezTo>
                        <a:pt x="6" y="1"/>
                        <a:pt x="5" y="1"/>
                        <a:pt x="4" y="2"/>
                      </a:cubicBezTo>
                      <a:cubicBezTo>
                        <a:pt x="0" y="9"/>
                        <a:pt x="61" y="55"/>
                        <a:pt x="142" y="109"/>
                      </a:cubicBezTo>
                      <a:cubicBezTo>
                        <a:pt x="215" y="158"/>
                        <a:pt x="276" y="194"/>
                        <a:pt x="292" y="194"/>
                      </a:cubicBezTo>
                      <a:cubicBezTo>
                        <a:pt x="294" y="194"/>
                        <a:pt x="295" y="194"/>
                        <a:pt x="295" y="193"/>
                      </a:cubicBezTo>
                      <a:cubicBezTo>
                        <a:pt x="299" y="186"/>
                        <a:pt x="237" y="140"/>
                        <a:pt x="157" y="86"/>
                      </a:cubicBezTo>
                      <a:cubicBezTo>
                        <a:pt x="84" y="37"/>
                        <a:pt x="23" y="1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33"/>
                <p:cNvSpPr/>
                <p:nvPr/>
              </p:nvSpPr>
              <p:spPr>
                <a:xfrm>
                  <a:off x="4587078" y="4336569"/>
                  <a:ext cx="38241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74" extrusionOk="0">
                      <a:moveTo>
                        <a:pt x="326" y="1"/>
                      </a:moveTo>
                      <a:cubicBezTo>
                        <a:pt x="299" y="1"/>
                        <a:pt x="237" y="8"/>
                        <a:pt x="168" y="23"/>
                      </a:cubicBezTo>
                      <a:cubicBezTo>
                        <a:pt x="73" y="42"/>
                        <a:pt x="0" y="61"/>
                        <a:pt x="0" y="69"/>
                      </a:cubicBezTo>
                      <a:cubicBezTo>
                        <a:pt x="1" y="72"/>
                        <a:pt x="8" y="74"/>
                        <a:pt x="19" y="74"/>
                      </a:cubicBezTo>
                      <a:cubicBezTo>
                        <a:pt x="47" y="74"/>
                        <a:pt x="105" y="63"/>
                        <a:pt x="172" y="49"/>
                      </a:cubicBezTo>
                      <a:cubicBezTo>
                        <a:pt x="268" y="35"/>
                        <a:pt x="340" y="12"/>
                        <a:pt x="340" y="3"/>
                      </a:cubicBezTo>
                      <a:cubicBezTo>
                        <a:pt x="340" y="2"/>
                        <a:pt x="335" y="1"/>
                        <a:pt x="3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33"/>
                <p:cNvSpPr/>
                <p:nvPr/>
              </p:nvSpPr>
              <p:spPr>
                <a:xfrm>
                  <a:off x="4434003" y="4366738"/>
                  <a:ext cx="38354" cy="8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5" extrusionOk="0">
                      <a:moveTo>
                        <a:pt x="327" y="0"/>
                      </a:moveTo>
                      <a:cubicBezTo>
                        <a:pt x="300" y="0"/>
                        <a:pt x="238" y="8"/>
                        <a:pt x="170" y="22"/>
                      </a:cubicBezTo>
                      <a:cubicBezTo>
                        <a:pt x="73" y="42"/>
                        <a:pt x="0" y="65"/>
                        <a:pt x="0" y="72"/>
                      </a:cubicBezTo>
                      <a:cubicBezTo>
                        <a:pt x="1" y="74"/>
                        <a:pt x="7" y="75"/>
                        <a:pt x="17" y="75"/>
                      </a:cubicBezTo>
                      <a:cubicBezTo>
                        <a:pt x="45" y="75"/>
                        <a:pt x="106" y="67"/>
                        <a:pt x="177" y="53"/>
                      </a:cubicBezTo>
                      <a:cubicBezTo>
                        <a:pt x="269" y="33"/>
                        <a:pt x="341" y="10"/>
                        <a:pt x="341" y="3"/>
                      </a:cubicBezTo>
                      <a:cubicBezTo>
                        <a:pt x="341" y="1"/>
                        <a:pt x="336" y="0"/>
                        <a:pt x="32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33"/>
                <p:cNvSpPr/>
                <p:nvPr/>
              </p:nvSpPr>
              <p:spPr>
                <a:xfrm>
                  <a:off x="4540090" y="4413056"/>
                  <a:ext cx="964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342" extrusionOk="0"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1" y="4"/>
                        <a:pt x="9" y="80"/>
                        <a:pt x="28" y="176"/>
                      </a:cubicBezTo>
                      <a:cubicBezTo>
                        <a:pt x="47" y="268"/>
                        <a:pt x="66" y="341"/>
                        <a:pt x="78" y="341"/>
                      </a:cubicBezTo>
                      <a:cubicBezTo>
                        <a:pt x="85" y="341"/>
                        <a:pt x="78" y="260"/>
                        <a:pt x="59" y="168"/>
                      </a:cubicBezTo>
                      <a:cubicBezTo>
                        <a:pt x="39" y="73"/>
                        <a:pt x="16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33"/>
                <p:cNvSpPr/>
                <p:nvPr/>
              </p:nvSpPr>
              <p:spPr>
                <a:xfrm>
                  <a:off x="4510035" y="4260419"/>
                  <a:ext cx="9084" cy="37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38" extrusionOk="0">
                      <a:moveTo>
                        <a:pt x="9" y="1"/>
                      </a:move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1" y="1"/>
                        <a:pt x="8" y="77"/>
                        <a:pt x="28" y="173"/>
                      </a:cubicBezTo>
                      <a:cubicBezTo>
                        <a:pt x="43" y="263"/>
                        <a:pt x="65" y="338"/>
                        <a:pt x="73" y="338"/>
                      </a:cubicBezTo>
                      <a:cubicBezTo>
                        <a:pt x="73" y="338"/>
                        <a:pt x="73" y="338"/>
                        <a:pt x="74" y="338"/>
                      </a:cubicBezTo>
                      <a:cubicBezTo>
                        <a:pt x="81" y="338"/>
                        <a:pt x="74" y="261"/>
                        <a:pt x="54" y="166"/>
                      </a:cubicBezTo>
                      <a:cubicBezTo>
                        <a:pt x="36" y="76"/>
                        <a:pt x="17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32" name="Google Shape;4132;p33"/>
            <p:cNvGrpSpPr/>
            <p:nvPr/>
          </p:nvGrpSpPr>
          <p:grpSpPr>
            <a:xfrm>
              <a:off x="4415050" y="3902974"/>
              <a:ext cx="914092" cy="469794"/>
              <a:chOff x="4415050" y="3065562"/>
              <a:chExt cx="914092" cy="469794"/>
            </a:xfrm>
          </p:grpSpPr>
          <p:sp>
            <p:nvSpPr>
              <p:cNvPr id="4133" name="Google Shape;4133;p33"/>
              <p:cNvSpPr/>
              <p:nvPr/>
            </p:nvSpPr>
            <p:spPr>
              <a:xfrm>
                <a:off x="4561285" y="3338873"/>
                <a:ext cx="53717" cy="65831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87" extrusionOk="0">
                    <a:moveTo>
                      <a:pt x="230" y="1"/>
                    </a:moveTo>
                    <a:lnTo>
                      <a:pt x="0" y="480"/>
                    </a:lnTo>
                    <a:lnTo>
                      <a:pt x="268" y="586"/>
                    </a:lnTo>
                    <a:lnTo>
                      <a:pt x="478" y="139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4" name="Google Shape;4134;p33"/>
              <p:cNvSpPr/>
              <p:nvPr/>
            </p:nvSpPr>
            <p:spPr>
              <a:xfrm>
                <a:off x="4415050" y="3355247"/>
                <a:ext cx="272624" cy="180109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1606" extrusionOk="0">
                    <a:moveTo>
                      <a:pt x="940" y="1"/>
                    </a:moveTo>
                    <a:cubicBezTo>
                      <a:pt x="367" y="1"/>
                      <a:pt x="1" y="514"/>
                      <a:pt x="1" y="514"/>
                    </a:cubicBezTo>
                    <a:lnTo>
                      <a:pt x="2193" y="1606"/>
                    </a:lnTo>
                    <a:cubicBezTo>
                      <a:pt x="2193" y="1606"/>
                      <a:pt x="2431" y="725"/>
                      <a:pt x="1529" y="180"/>
                    </a:cubicBezTo>
                    <a:cubicBezTo>
                      <a:pt x="1316" y="50"/>
                      <a:pt x="1118" y="1"/>
                      <a:pt x="9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5" name="Google Shape;4135;p33"/>
              <p:cNvSpPr/>
              <p:nvPr/>
            </p:nvSpPr>
            <p:spPr>
              <a:xfrm>
                <a:off x="4544463" y="3065562"/>
                <a:ext cx="784679" cy="441413"/>
              </a:xfrm>
              <a:custGeom>
                <a:avLst/>
                <a:gdLst/>
                <a:ahLst/>
                <a:cxnLst/>
                <a:rect l="l" t="t" r="r" b="b"/>
                <a:pathLst>
                  <a:path w="6997" h="3936" extrusionOk="0">
                    <a:moveTo>
                      <a:pt x="1116" y="1"/>
                    </a:moveTo>
                    <a:lnTo>
                      <a:pt x="215" y="2173"/>
                    </a:lnTo>
                    <a:cubicBezTo>
                      <a:pt x="135" y="2330"/>
                      <a:pt x="0" y="2484"/>
                      <a:pt x="283" y="2641"/>
                    </a:cubicBezTo>
                    <a:cubicBezTo>
                      <a:pt x="743" y="2901"/>
                      <a:pt x="1081" y="3288"/>
                      <a:pt x="1134" y="3936"/>
                    </a:cubicBezTo>
                    <a:lnTo>
                      <a:pt x="3729" y="3936"/>
                    </a:lnTo>
                    <a:cubicBezTo>
                      <a:pt x="3912" y="3936"/>
                      <a:pt x="4073" y="3813"/>
                      <a:pt x="4123" y="3637"/>
                    </a:cubicBezTo>
                    <a:lnTo>
                      <a:pt x="6997" y="3805"/>
                    </a:lnTo>
                    <a:cubicBezTo>
                      <a:pt x="6772" y="3081"/>
                      <a:pt x="6376" y="2449"/>
                      <a:pt x="5732" y="1947"/>
                    </a:cubicBezTo>
                    <a:lnTo>
                      <a:pt x="3081" y="2031"/>
                    </a:lnTo>
                    <a:cubicBezTo>
                      <a:pt x="3353" y="2280"/>
                      <a:pt x="3522" y="2579"/>
                      <a:pt x="3564" y="2931"/>
                    </a:cubicBezTo>
                    <a:cubicBezTo>
                      <a:pt x="3606" y="3262"/>
                      <a:pt x="3350" y="3552"/>
                      <a:pt x="3016" y="3552"/>
                    </a:cubicBezTo>
                    <a:lnTo>
                      <a:pt x="1679" y="3552"/>
                    </a:lnTo>
                    <a:cubicBezTo>
                      <a:pt x="1544" y="3552"/>
                      <a:pt x="1426" y="3476"/>
                      <a:pt x="1372" y="3354"/>
                    </a:cubicBezTo>
                    <a:lnTo>
                      <a:pt x="1065" y="2656"/>
                    </a:lnTo>
                    <a:cubicBezTo>
                      <a:pt x="955" y="2399"/>
                      <a:pt x="939" y="2112"/>
                      <a:pt x="1024" y="1847"/>
                    </a:cubicBezTo>
                    <a:lnTo>
                      <a:pt x="1387" y="154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6" name="Google Shape;4136;p33"/>
              <p:cNvSpPr/>
              <p:nvPr/>
            </p:nvSpPr>
            <p:spPr>
              <a:xfrm>
                <a:off x="5006829" y="3355920"/>
                <a:ext cx="300100" cy="134801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202" extrusionOk="0">
                    <a:moveTo>
                      <a:pt x="1059" y="1"/>
                    </a:moveTo>
                    <a:cubicBezTo>
                      <a:pt x="117" y="1"/>
                      <a:pt x="0" y="1048"/>
                      <a:pt x="0" y="1048"/>
                    </a:cubicBezTo>
                    <a:lnTo>
                      <a:pt x="2675" y="1201"/>
                    </a:lnTo>
                    <a:cubicBezTo>
                      <a:pt x="2675" y="1201"/>
                      <a:pt x="2227" y="94"/>
                      <a:pt x="1177" y="6"/>
                    </a:cubicBezTo>
                    <a:cubicBezTo>
                      <a:pt x="1136" y="2"/>
                      <a:pt x="1097" y="1"/>
                      <a:pt x="10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37" name="Google Shape;4137;p33"/>
            <p:cNvSpPr/>
            <p:nvPr/>
          </p:nvSpPr>
          <p:spPr>
            <a:xfrm>
              <a:off x="4790169" y="4214886"/>
              <a:ext cx="40596" cy="50803"/>
            </a:xfrm>
            <a:custGeom>
              <a:avLst/>
              <a:gdLst/>
              <a:ahLst/>
              <a:cxnLst/>
              <a:rect l="l" t="t" r="r" b="b"/>
              <a:pathLst>
                <a:path w="362" h="453" extrusionOk="0">
                  <a:moveTo>
                    <a:pt x="1" y="1"/>
                  </a:moveTo>
                  <a:lnTo>
                    <a:pt x="59" y="453"/>
                  </a:lnTo>
                  <a:lnTo>
                    <a:pt x="323" y="453"/>
                  </a:lnTo>
                  <a:lnTo>
                    <a:pt x="361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3"/>
            <p:cNvSpPr/>
            <p:nvPr/>
          </p:nvSpPr>
          <p:spPr>
            <a:xfrm>
              <a:off x="4822017" y="3962658"/>
              <a:ext cx="249859" cy="143549"/>
            </a:xfrm>
            <a:custGeom>
              <a:avLst/>
              <a:gdLst/>
              <a:ahLst/>
              <a:cxnLst/>
              <a:rect l="l" t="t" r="r" b="b"/>
              <a:pathLst>
                <a:path w="2228" h="1280" extrusionOk="0">
                  <a:moveTo>
                    <a:pt x="901" y="0"/>
                  </a:moveTo>
                  <a:cubicBezTo>
                    <a:pt x="901" y="0"/>
                    <a:pt x="921" y="361"/>
                    <a:pt x="951" y="521"/>
                  </a:cubicBezTo>
                  <a:cubicBezTo>
                    <a:pt x="807" y="508"/>
                    <a:pt x="666" y="500"/>
                    <a:pt x="527" y="500"/>
                  </a:cubicBezTo>
                  <a:cubicBezTo>
                    <a:pt x="345" y="500"/>
                    <a:pt x="169" y="514"/>
                    <a:pt x="1" y="544"/>
                  </a:cubicBezTo>
                  <a:lnTo>
                    <a:pt x="74" y="1107"/>
                  </a:lnTo>
                  <a:cubicBezTo>
                    <a:pt x="74" y="1107"/>
                    <a:pt x="718" y="1279"/>
                    <a:pt x="1270" y="1279"/>
                  </a:cubicBezTo>
                  <a:cubicBezTo>
                    <a:pt x="1574" y="1279"/>
                    <a:pt x="1850" y="1227"/>
                    <a:pt x="1975" y="1065"/>
                  </a:cubicBezTo>
                  <a:cubicBezTo>
                    <a:pt x="2227" y="732"/>
                    <a:pt x="1798" y="0"/>
                    <a:pt x="1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3"/>
            <p:cNvSpPr/>
            <p:nvPr/>
          </p:nvSpPr>
          <p:spPr>
            <a:xfrm>
              <a:off x="4772114" y="4021089"/>
              <a:ext cx="101267" cy="197828"/>
            </a:xfrm>
            <a:custGeom>
              <a:avLst/>
              <a:gdLst/>
              <a:ahLst/>
              <a:cxnLst/>
              <a:rect l="l" t="t" r="r" b="b"/>
              <a:pathLst>
                <a:path w="903" h="1764" extrusionOk="0">
                  <a:moveTo>
                    <a:pt x="708" y="0"/>
                  </a:moveTo>
                  <a:cubicBezTo>
                    <a:pt x="641" y="0"/>
                    <a:pt x="266" y="7"/>
                    <a:pt x="116" y="158"/>
                  </a:cubicBezTo>
                  <a:cubicBezTo>
                    <a:pt x="1" y="268"/>
                    <a:pt x="93" y="1177"/>
                    <a:pt x="162" y="1729"/>
                  </a:cubicBezTo>
                  <a:cubicBezTo>
                    <a:pt x="228" y="1754"/>
                    <a:pt x="301" y="1764"/>
                    <a:pt x="375" y="1764"/>
                  </a:cubicBezTo>
                  <a:cubicBezTo>
                    <a:pt x="425" y="1764"/>
                    <a:pt x="474" y="1759"/>
                    <a:pt x="522" y="1752"/>
                  </a:cubicBezTo>
                  <a:cubicBezTo>
                    <a:pt x="584" y="1257"/>
                    <a:pt x="680" y="793"/>
                    <a:pt x="519" y="586"/>
                  </a:cubicBezTo>
                  <a:lnTo>
                    <a:pt x="519" y="586"/>
                  </a:lnTo>
                  <a:lnTo>
                    <a:pt x="902" y="664"/>
                  </a:lnTo>
                  <a:lnTo>
                    <a:pt x="718" y="0"/>
                  </a:lnTo>
                  <a:cubicBezTo>
                    <a:pt x="718" y="0"/>
                    <a:pt x="715" y="0"/>
                    <a:pt x="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3"/>
            <p:cNvSpPr/>
            <p:nvPr/>
          </p:nvSpPr>
          <p:spPr>
            <a:xfrm>
              <a:off x="4726247" y="4256269"/>
              <a:ext cx="119547" cy="52934"/>
            </a:xfrm>
            <a:custGeom>
              <a:avLst/>
              <a:gdLst/>
              <a:ahLst/>
              <a:cxnLst/>
              <a:rect l="l" t="t" r="r" b="b"/>
              <a:pathLst>
                <a:path w="1066" h="472" extrusionOk="0">
                  <a:moveTo>
                    <a:pt x="902" y="0"/>
                  </a:moveTo>
                  <a:cubicBezTo>
                    <a:pt x="895" y="0"/>
                    <a:pt x="888" y="1"/>
                    <a:pt x="882" y="3"/>
                  </a:cubicBezTo>
                  <a:cubicBezTo>
                    <a:pt x="836" y="24"/>
                    <a:pt x="783" y="35"/>
                    <a:pt x="730" y="35"/>
                  </a:cubicBezTo>
                  <a:cubicBezTo>
                    <a:pt x="694" y="35"/>
                    <a:pt x="658" y="30"/>
                    <a:pt x="625" y="19"/>
                  </a:cubicBezTo>
                  <a:cubicBezTo>
                    <a:pt x="615" y="15"/>
                    <a:pt x="604" y="13"/>
                    <a:pt x="594" y="13"/>
                  </a:cubicBezTo>
                  <a:cubicBezTo>
                    <a:pt x="571" y="13"/>
                    <a:pt x="550" y="23"/>
                    <a:pt x="537" y="42"/>
                  </a:cubicBezTo>
                  <a:cubicBezTo>
                    <a:pt x="475" y="122"/>
                    <a:pt x="414" y="176"/>
                    <a:pt x="268" y="237"/>
                  </a:cubicBezTo>
                  <a:cubicBezTo>
                    <a:pt x="228" y="235"/>
                    <a:pt x="189" y="232"/>
                    <a:pt x="153" y="232"/>
                  </a:cubicBezTo>
                  <a:cubicBezTo>
                    <a:pt x="67" y="232"/>
                    <a:pt x="3" y="248"/>
                    <a:pt x="1" y="332"/>
                  </a:cubicBezTo>
                  <a:cubicBezTo>
                    <a:pt x="98" y="425"/>
                    <a:pt x="219" y="471"/>
                    <a:pt x="391" y="471"/>
                  </a:cubicBezTo>
                  <a:cubicBezTo>
                    <a:pt x="449" y="471"/>
                    <a:pt x="512" y="466"/>
                    <a:pt x="583" y="456"/>
                  </a:cubicBezTo>
                  <a:cubicBezTo>
                    <a:pt x="640" y="460"/>
                    <a:pt x="694" y="463"/>
                    <a:pt x="746" y="463"/>
                  </a:cubicBezTo>
                  <a:cubicBezTo>
                    <a:pt x="876" y="463"/>
                    <a:pt x="986" y="443"/>
                    <a:pt x="1066" y="375"/>
                  </a:cubicBezTo>
                  <a:cubicBezTo>
                    <a:pt x="1039" y="252"/>
                    <a:pt x="1016" y="125"/>
                    <a:pt x="958" y="30"/>
                  </a:cubicBezTo>
                  <a:cubicBezTo>
                    <a:pt x="947" y="9"/>
                    <a:pt x="924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3"/>
            <p:cNvSpPr/>
            <p:nvPr/>
          </p:nvSpPr>
          <p:spPr>
            <a:xfrm>
              <a:off x="4947057" y="3717609"/>
              <a:ext cx="67623" cy="62803"/>
            </a:xfrm>
            <a:custGeom>
              <a:avLst/>
              <a:gdLst/>
              <a:ahLst/>
              <a:cxnLst/>
              <a:rect l="l" t="t" r="r" b="b"/>
              <a:pathLst>
                <a:path w="603" h="560" extrusionOk="0">
                  <a:moveTo>
                    <a:pt x="469" y="1"/>
                  </a:moveTo>
                  <a:lnTo>
                    <a:pt x="1" y="142"/>
                  </a:lnTo>
                  <a:lnTo>
                    <a:pt x="219" y="560"/>
                  </a:lnTo>
                  <a:lnTo>
                    <a:pt x="602" y="365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3"/>
            <p:cNvSpPr/>
            <p:nvPr/>
          </p:nvSpPr>
          <p:spPr>
            <a:xfrm>
              <a:off x="4901308" y="3642703"/>
              <a:ext cx="91286" cy="115848"/>
            </a:xfrm>
            <a:custGeom>
              <a:avLst/>
              <a:gdLst/>
              <a:ahLst/>
              <a:cxnLst/>
              <a:rect l="l" t="t" r="r" b="b"/>
              <a:pathLst>
                <a:path w="814" h="1033" extrusionOk="0">
                  <a:moveTo>
                    <a:pt x="416" y="1"/>
                  </a:moveTo>
                  <a:cubicBezTo>
                    <a:pt x="414" y="1"/>
                    <a:pt x="412" y="1"/>
                    <a:pt x="411" y="1"/>
                  </a:cubicBezTo>
                  <a:cubicBezTo>
                    <a:pt x="204" y="9"/>
                    <a:pt x="0" y="246"/>
                    <a:pt x="46" y="522"/>
                  </a:cubicBezTo>
                  <a:cubicBezTo>
                    <a:pt x="101" y="852"/>
                    <a:pt x="188" y="1033"/>
                    <a:pt x="320" y="1033"/>
                  </a:cubicBezTo>
                  <a:cubicBezTo>
                    <a:pt x="384" y="1033"/>
                    <a:pt x="458" y="990"/>
                    <a:pt x="545" y="901"/>
                  </a:cubicBezTo>
                  <a:cubicBezTo>
                    <a:pt x="782" y="656"/>
                    <a:pt x="813" y="782"/>
                    <a:pt x="805" y="503"/>
                  </a:cubicBezTo>
                  <a:cubicBezTo>
                    <a:pt x="798" y="222"/>
                    <a:pt x="624" y="1"/>
                    <a:pt x="416" y="1"/>
                  </a:cubicBezTo>
                  <a:close/>
                </a:path>
              </a:pathLst>
            </a:custGeom>
            <a:solidFill>
              <a:srgbClr val="D39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3"/>
            <p:cNvSpPr/>
            <p:nvPr/>
          </p:nvSpPr>
          <p:spPr>
            <a:xfrm>
              <a:off x="4890761" y="3758544"/>
              <a:ext cx="169451" cy="294499"/>
            </a:xfrm>
            <a:custGeom>
              <a:avLst/>
              <a:gdLst/>
              <a:ahLst/>
              <a:cxnLst/>
              <a:rect l="l" t="t" r="r" b="b"/>
              <a:pathLst>
                <a:path w="1511" h="2626" extrusionOk="0">
                  <a:moveTo>
                    <a:pt x="1104" y="0"/>
                  </a:moveTo>
                  <a:lnTo>
                    <a:pt x="721" y="195"/>
                  </a:lnTo>
                  <a:cubicBezTo>
                    <a:pt x="288" y="770"/>
                    <a:pt x="0" y="1073"/>
                    <a:pt x="0" y="1073"/>
                  </a:cubicBezTo>
                  <a:cubicBezTo>
                    <a:pt x="15" y="1279"/>
                    <a:pt x="112" y="1338"/>
                    <a:pt x="235" y="1338"/>
                  </a:cubicBezTo>
                  <a:cubicBezTo>
                    <a:pt x="243" y="1338"/>
                    <a:pt x="250" y="1338"/>
                    <a:pt x="258" y="1337"/>
                  </a:cubicBezTo>
                  <a:cubicBezTo>
                    <a:pt x="269" y="1728"/>
                    <a:pt x="288" y="2103"/>
                    <a:pt x="338" y="2341"/>
                  </a:cubicBezTo>
                  <a:cubicBezTo>
                    <a:pt x="626" y="2562"/>
                    <a:pt x="896" y="2626"/>
                    <a:pt x="1187" y="2626"/>
                  </a:cubicBezTo>
                  <a:cubicBezTo>
                    <a:pt x="1292" y="2626"/>
                    <a:pt x="1399" y="2618"/>
                    <a:pt x="1511" y="2605"/>
                  </a:cubicBezTo>
                  <a:cubicBezTo>
                    <a:pt x="1511" y="2605"/>
                    <a:pt x="1346" y="517"/>
                    <a:pt x="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3"/>
            <p:cNvSpPr/>
            <p:nvPr/>
          </p:nvSpPr>
          <p:spPr>
            <a:xfrm>
              <a:off x="4916778" y="3633832"/>
              <a:ext cx="210048" cy="191211"/>
            </a:xfrm>
            <a:custGeom>
              <a:avLst/>
              <a:gdLst/>
              <a:ahLst/>
              <a:cxnLst/>
              <a:rect l="l" t="t" r="r" b="b"/>
              <a:pathLst>
                <a:path w="1873" h="1705" extrusionOk="0">
                  <a:moveTo>
                    <a:pt x="453" y="0"/>
                  </a:moveTo>
                  <a:cubicBezTo>
                    <a:pt x="198" y="0"/>
                    <a:pt x="1" y="196"/>
                    <a:pt x="56" y="292"/>
                  </a:cubicBezTo>
                  <a:cubicBezTo>
                    <a:pt x="214" y="403"/>
                    <a:pt x="271" y="560"/>
                    <a:pt x="523" y="564"/>
                  </a:cubicBezTo>
                  <a:cubicBezTo>
                    <a:pt x="540" y="519"/>
                    <a:pt x="572" y="498"/>
                    <a:pt x="602" y="498"/>
                  </a:cubicBezTo>
                  <a:cubicBezTo>
                    <a:pt x="660" y="498"/>
                    <a:pt x="712" y="577"/>
                    <a:pt x="647" y="721"/>
                  </a:cubicBezTo>
                  <a:cubicBezTo>
                    <a:pt x="673" y="1123"/>
                    <a:pt x="834" y="1545"/>
                    <a:pt x="1164" y="1671"/>
                  </a:cubicBezTo>
                  <a:cubicBezTo>
                    <a:pt x="1225" y="1695"/>
                    <a:pt x="1287" y="1705"/>
                    <a:pt x="1348" y="1705"/>
                  </a:cubicBezTo>
                  <a:cubicBezTo>
                    <a:pt x="1582" y="1705"/>
                    <a:pt x="1792" y="1556"/>
                    <a:pt x="1850" y="1464"/>
                  </a:cubicBezTo>
                  <a:cubicBezTo>
                    <a:pt x="1873" y="1430"/>
                    <a:pt x="1646" y="1441"/>
                    <a:pt x="1455" y="1330"/>
                  </a:cubicBezTo>
                  <a:cubicBezTo>
                    <a:pt x="1359" y="1273"/>
                    <a:pt x="1130" y="1112"/>
                    <a:pt x="1018" y="691"/>
                  </a:cubicBezTo>
                  <a:cubicBezTo>
                    <a:pt x="980" y="553"/>
                    <a:pt x="1045" y="419"/>
                    <a:pt x="930" y="269"/>
                  </a:cubicBezTo>
                  <a:cubicBezTo>
                    <a:pt x="777" y="69"/>
                    <a:pt x="605" y="0"/>
                    <a:pt x="453" y="0"/>
                  </a:cubicBezTo>
                  <a:close/>
                </a:path>
              </a:pathLst>
            </a:custGeom>
            <a:solidFill>
              <a:srgbClr val="5B2F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5" name="Google Shape;4145;p33"/>
            <p:cNvGrpSpPr/>
            <p:nvPr/>
          </p:nvGrpSpPr>
          <p:grpSpPr>
            <a:xfrm>
              <a:off x="4890727" y="3666132"/>
              <a:ext cx="90388" cy="110466"/>
              <a:chOff x="4415052" y="3666132"/>
              <a:chExt cx="90388" cy="110466"/>
            </a:xfrm>
          </p:grpSpPr>
          <p:sp>
            <p:nvSpPr>
              <p:cNvPr id="4146" name="Google Shape;4146;p33"/>
              <p:cNvSpPr/>
              <p:nvPr/>
            </p:nvSpPr>
            <p:spPr>
              <a:xfrm>
                <a:off x="4439612" y="3696637"/>
                <a:ext cx="25457" cy="2949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63" extrusionOk="0">
                    <a:moveTo>
                      <a:pt x="77" y="0"/>
                    </a:moveTo>
                    <a:cubicBezTo>
                      <a:pt x="77" y="0"/>
                      <a:pt x="0" y="177"/>
                      <a:pt x="11" y="234"/>
                    </a:cubicBezTo>
                    <a:cubicBezTo>
                      <a:pt x="16" y="254"/>
                      <a:pt x="43" y="262"/>
                      <a:pt x="77" y="262"/>
                    </a:cubicBezTo>
                    <a:cubicBezTo>
                      <a:pt x="141" y="262"/>
                      <a:pt x="226" y="233"/>
                      <a:pt x="218" y="195"/>
                    </a:cubicBezTo>
                    <a:cubicBezTo>
                      <a:pt x="211" y="13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33"/>
              <p:cNvSpPr/>
              <p:nvPr/>
            </p:nvSpPr>
            <p:spPr>
              <a:xfrm>
                <a:off x="4415052" y="3681496"/>
                <a:ext cx="74913" cy="9510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48" extrusionOk="0">
                    <a:moveTo>
                      <a:pt x="281" y="1"/>
                    </a:moveTo>
                    <a:lnTo>
                      <a:pt x="0" y="128"/>
                    </a:lnTo>
                    <a:lnTo>
                      <a:pt x="273" y="848"/>
                    </a:lnTo>
                    <a:lnTo>
                      <a:pt x="299" y="848"/>
                    </a:lnTo>
                    <a:cubicBezTo>
                      <a:pt x="460" y="848"/>
                      <a:pt x="580" y="786"/>
                      <a:pt x="667" y="694"/>
                    </a:cubicBezTo>
                    <a:lnTo>
                      <a:pt x="652" y="660"/>
                    </a:lnTo>
                    <a:cubicBezTo>
                      <a:pt x="614" y="683"/>
                      <a:pt x="584" y="691"/>
                      <a:pt x="549" y="691"/>
                    </a:cubicBezTo>
                    <a:cubicBezTo>
                      <a:pt x="449" y="691"/>
                      <a:pt x="377" y="588"/>
                      <a:pt x="322" y="395"/>
                    </a:cubicBezTo>
                    <a:lnTo>
                      <a:pt x="296" y="395"/>
                    </a:lnTo>
                    <a:cubicBezTo>
                      <a:pt x="262" y="395"/>
                      <a:pt x="235" y="388"/>
                      <a:pt x="230" y="369"/>
                    </a:cubicBezTo>
                    <a:cubicBezTo>
                      <a:pt x="223" y="330"/>
                      <a:pt x="253" y="238"/>
                      <a:pt x="276" y="181"/>
                    </a:cubicBezTo>
                    <a:cubicBezTo>
                      <a:pt x="265" y="120"/>
                      <a:pt x="269" y="59"/>
                      <a:pt x="281" y="1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33"/>
              <p:cNvSpPr/>
              <p:nvPr/>
            </p:nvSpPr>
            <p:spPr>
              <a:xfrm>
                <a:off x="4488169" y="3744301"/>
                <a:ext cx="14242" cy="1514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35" extrusionOk="0">
                    <a:moveTo>
                      <a:pt x="123" y="0"/>
                    </a:moveTo>
                    <a:cubicBezTo>
                      <a:pt x="81" y="46"/>
                      <a:pt x="38" y="81"/>
                      <a:pt x="0" y="100"/>
                    </a:cubicBezTo>
                    <a:lnTo>
                      <a:pt x="15" y="134"/>
                    </a:lnTo>
                    <a:cubicBezTo>
                      <a:pt x="58" y="97"/>
                      <a:pt x="92" y="51"/>
                      <a:pt x="126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33"/>
              <p:cNvSpPr/>
              <p:nvPr/>
            </p:nvSpPr>
            <p:spPr>
              <a:xfrm>
                <a:off x="4444770" y="3674655"/>
                <a:ext cx="60670" cy="84335"/>
              </a:xfrm>
              <a:custGeom>
                <a:avLst/>
                <a:gdLst/>
                <a:ahLst/>
                <a:cxnLst/>
                <a:rect l="l" t="t" r="r" b="b"/>
                <a:pathLst>
                  <a:path w="541" h="752" extrusionOk="0">
                    <a:moveTo>
                      <a:pt x="158" y="0"/>
                    </a:moveTo>
                    <a:lnTo>
                      <a:pt x="16" y="62"/>
                    </a:lnTo>
                    <a:cubicBezTo>
                      <a:pt x="4" y="120"/>
                      <a:pt x="0" y="181"/>
                      <a:pt x="11" y="242"/>
                    </a:cubicBezTo>
                    <a:cubicBezTo>
                      <a:pt x="23" y="216"/>
                      <a:pt x="31" y="196"/>
                      <a:pt x="31" y="196"/>
                    </a:cubicBezTo>
                    <a:cubicBezTo>
                      <a:pt x="31" y="196"/>
                      <a:pt x="165" y="334"/>
                      <a:pt x="172" y="391"/>
                    </a:cubicBezTo>
                    <a:cubicBezTo>
                      <a:pt x="181" y="422"/>
                      <a:pt x="115" y="449"/>
                      <a:pt x="57" y="456"/>
                    </a:cubicBezTo>
                    <a:cubicBezTo>
                      <a:pt x="112" y="649"/>
                      <a:pt x="184" y="752"/>
                      <a:pt x="284" y="752"/>
                    </a:cubicBezTo>
                    <a:cubicBezTo>
                      <a:pt x="319" y="752"/>
                      <a:pt x="349" y="744"/>
                      <a:pt x="387" y="721"/>
                    </a:cubicBezTo>
                    <a:cubicBezTo>
                      <a:pt x="425" y="702"/>
                      <a:pt x="468" y="667"/>
                      <a:pt x="510" y="621"/>
                    </a:cubicBezTo>
                    <a:lnTo>
                      <a:pt x="513" y="621"/>
                    </a:lnTo>
                    <a:cubicBezTo>
                      <a:pt x="522" y="606"/>
                      <a:pt x="529" y="591"/>
                      <a:pt x="540" y="575"/>
                    </a:cubicBezTo>
                    <a:lnTo>
                      <a:pt x="513" y="200"/>
                    </a:lnTo>
                    <a:cubicBezTo>
                      <a:pt x="330" y="189"/>
                      <a:pt x="257" y="92"/>
                      <a:pt x="158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33"/>
              <p:cNvSpPr/>
              <p:nvPr/>
            </p:nvSpPr>
            <p:spPr>
              <a:xfrm>
                <a:off x="4462377" y="3666132"/>
                <a:ext cx="40036" cy="3095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76" extrusionOk="0">
                    <a:moveTo>
                      <a:pt x="169" y="0"/>
                    </a:moveTo>
                    <a:lnTo>
                      <a:pt x="1" y="76"/>
                    </a:lnTo>
                    <a:cubicBezTo>
                      <a:pt x="100" y="168"/>
                      <a:pt x="173" y="265"/>
                      <a:pt x="356" y="276"/>
                    </a:cubicBezTo>
                    <a:lnTo>
                      <a:pt x="342" y="69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51" name="Google Shape;4151;p33"/>
            <p:cNvSpPr/>
            <p:nvPr/>
          </p:nvSpPr>
          <p:spPr>
            <a:xfrm>
              <a:off x="4861940" y="3619365"/>
              <a:ext cx="193899" cy="127960"/>
            </a:xfrm>
            <a:custGeom>
              <a:avLst/>
              <a:gdLst/>
              <a:ahLst/>
              <a:cxnLst/>
              <a:rect l="l" t="t" r="r" b="b"/>
              <a:pathLst>
                <a:path w="1729" h="1141" extrusionOk="0">
                  <a:moveTo>
                    <a:pt x="989" y="1"/>
                  </a:moveTo>
                  <a:cubicBezTo>
                    <a:pt x="457" y="1"/>
                    <a:pt x="0" y="656"/>
                    <a:pt x="97" y="743"/>
                  </a:cubicBezTo>
                  <a:lnTo>
                    <a:pt x="714" y="578"/>
                  </a:lnTo>
                  <a:cubicBezTo>
                    <a:pt x="724" y="575"/>
                    <a:pt x="734" y="574"/>
                    <a:pt x="745" y="574"/>
                  </a:cubicBezTo>
                  <a:cubicBezTo>
                    <a:pt x="774" y="574"/>
                    <a:pt x="803" y="584"/>
                    <a:pt x="825" y="601"/>
                  </a:cubicBezTo>
                  <a:lnTo>
                    <a:pt x="898" y="666"/>
                  </a:lnTo>
                  <a:cubicBezTo>
                    <a:pt x="932" y="697"/>
                    <a:pt x="947" y="739"/>
                    <a:pt x="936" y="785"/>
                  </a:cubicBezTo>
                  <a:lnTo>
                    <a:pt x="894" y="1004"/>
                  </a:lnTo>
                  <a:cubicBezTo>
                    <a:pt x="883" y="1053"/>
                    <a:pt x="913" y="1099"/>
                    <a:pt x="963" y="1110"/>
                  </a:cubicBezTo>
                  <a:lnTo>
                    <a:pt x="1120" y="1137"/>
                  </a:lnTo>
                  <a:cubicBezTo>
                    <a:pt x="1127" y="1139"/>
                    <a:pt x="1134" y="1140"/>
                    <a:pt x="1141" y="1140"/>
                  </a:cubicBezTo>
                  <a:cubicBezTo>
                    <a:pt x="1161" y="1140"/>
                    <a:pt x="1179" y="1132"/>
                    <a:pt x="1196" y="1119"/>
                  </a:cubicBezTo>
                  <a:lnTo>
                    <a:pt x="1561" y="808"/>
                  </a:lnTo>
                  <a:cubicBezTo>
                    <a:pt x="1561" y="808"/>
                    <a:pt x="1729" y="187"/>
                    <a:pt x="1166" y="26"/>
                  </a:cubicBezTo>
                  <a:cubicBezTo>
                    <a:pt x="1106" y="9"/>
                    <a:pt x="1047" y="1"/>
                    <a:pt x="9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3"/>
            <p:cNvSpPr/>
            <p:nvPr/>
          </p:nvSpPr>
          <p:spPr>
            <a:xfrm>
              <a:off x="5265767" y="4195100"/>
              <a:ext cx="50129" cy="58429"/>
            </a:xfrm>
            <a:custGeom>
              <a:avLst/>
              <a:gdLst/>
              <a:ahLst/>
              <a:cxnLst/>
              <a:rect l="l" t="t" r="r" b="b"/>
              <a:pathLst>
                <a:path w="447" h="521" extrusionOk="0">
                  <a:moveTo>
                    <a:pt x="340" y="1"/>
                  </a:moveTo>
                  <a:lnTo>
                    <a:pt x="156" y="39"/>
                  </a:lnTo>
                  <a:cubicBezTo>
                    <a:pt x="0" y="73"/>
                    <a:pt x="94" y="520"/>
                    <a:pt x="243" y="520"/>
                  </a:cubicBezTo>
                  <a:cubicBezTo>
                    <a:pt x="248" y="520"/>
                    <a:pt x="253" y="519"/>
                    <a:pt x="259" y="518"/>
                  </a:cubicBezTo>
                  <a:lnTo>
                    <a:pt x="446" y="47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3"/>
            <p:cNvSpPr/>
            <p:nvPr/>
          </p:nvSpPr>
          <p:spPr>
            <a:xfrm>
              <a:off x="5303783" y="4193642"/>
              <a:ext cx="21980" cy="54840"/>
            </a:xfrm>
            <a:custGeom>
              <a:avLst/>
              <a:gdLst/>
              <a:ahLst/>
              <a:cxnLst/>
              <a:rect l="l" t="t" r="r" b="b"/>
              <a:pathLst>
                <a:path w="196" h="489" extrusionOk="0">
                  <a:moveTo>
                    <a:pt x="68" y="1"/>
                  </a:moveTo>
                  <a:cubicBezTo>
                    <a:pt x="65" y="1"/>
                    <a:pt x="61" y="1"/>
                    <a:pt x="58" y="2"/>
                  </a:cubicBezTo>
                  <a:lnTo>
                    <a:pt x="1" y="14"/>
                  </a:lnTo>
                  <a:lnTo>
                    <a:pt x="107" y="489"/>
                  </a:lnTo>
                  <a:lnTo>
                    <a:pt x="162" y="478"/>
                  </a:lnTo>
                  <a:cubicBezTo>
                    <a:pt x="180" y="473"/>
                    <a:pt x="196" y="450"/>
                    <a:pt x="188" y="432"/>
                  </a:cubicBezTo>
                  <a:lnTo>
                    <a:pt x="104" y="29"/>
                  </a:lnTo>
                  <a:cubicBezTo>
                    <a:pt x="101" y="13"/>
                    <a:pt x="85" y="1"/>
                    <a:pt x="68" y="1"/>
                  </a:cubicBezTo>
                  <a:close/>
                </a:path>
              </a:pathLst>
            </a:custGeom>
            <a:solidFill>
              <a:srgbClr val="FEB5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3"/>
            <p:cNvSpPr/>
            <p:nvPr/>
          </p:nvSpPr>
          <p:spPr>
            <a:xfrm>
              <a:off x="4717164" y="3840975"/>
              <a:ext cx="24672" cy="46653"/>
            </a:xfrm>
            <a:custGeom>
              <a:avLst/>
              <a:gdLst/>
              <a:ahLst/>
              <a:cxnLst/>
              <a:rect l="l" t="t" r="r" b="b"/>
              <a:pathLst>
                <a:path w="220" h="416" extrusionOk="0">
                  <a:moveTo>
                    <a:pt x="108" y="0"/>
                  </a:moveTo>
                  <a:cubicBezTo>
                    <a:pt x="107" y="0"/>
                    <a:pt x="106" y="0"/>
                    <a:pt x="105" y="1"/>
                  </a:cubicBezTo>
                  <a:cubicBezTo>
                    <a:pt x="70" y="4"/>
                    <a:pt x="1" y="112"/>
                    <a:pt x="20" y="227"/>
                  </a:cubicBezTo>
                  <a:cubicBezTo>
                    <a:pt x="38" y="337"/>
                    <a:pt x="134" y="415"/>
                    <a:pt x="169" y="415"/>
                  </a:cubicBezTo>
                  <a:cubicBezTo>
                    <a:pt x="171" y="415"/>
                    <a:pt x="172" y="415"/>
                    <a:pt x="174" y="415"/>
                  </a:cubicBezTo>
                  <a:cubicBezTo>
                    <a:pt x="208" y="411"/>
                    <a:pt x="220" y="311"/>
                    <a:pt x="200" y="196"/>
                  </a:cubicBezTo>
                  <a:cubicBezTo>
                    <a:pt x="182" y="90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3"/>
            <p:cNvSpPr/>
            <p:nvPr/>
          </p:nvSpPr>
          <p:spPr>
            <a:xfrm>
              <a:off x="4651896" y="3825498"/>
              <a:ext cx="21195" cy="43513"/>
            </a:xfrm>
            <a:custGeom>
              <a:avLst/>
              <a:gdLst/>
              <a:ahLst/>
              <a:cxnLst/>
              <a:rect l="l" t="t" r="r" b="b"/>
              <a:pathLst>
                <a:path w="189" h="388" extrusionOk="0">
                  <a:moveTo>
                    <a:pt x="136" y="1"/>
                  </a:moveTo>
                  <a:cubicBezTo>
                    <a:pt x="100" y="1"/>
                    <a:pt x="20" y="80"/>
                    <a:pt x="12" y="185"/>
                  </a:cubicBezTo>
                  <a:cubicBezTo>
                    <a:pt x="1" y="292"/>
                    <a:pt x="73" y="384"/>
                    <a:pt x="107" y="388"/>
                  </a:cubicBezTo>
                  <a:cubicBezTo>
                    <a:pt x="138" y="388"/>
                    <a:pt x="169" y="303"/>
                    <a:pt x="176" y="196"/>
                  </a:cubicBezTo>
                  <a:cubicBezTo>
                    <a:pt x="188" y="93"/>
                    <a:pt x="169" y="1"/>
                    <a:pt x="138" y="1"/>
                  </a:cubicBezTo>
                  <a:cubicBezTo>
                    <a:pt x="138" y="1"/>
                    <a:pt x="137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3"/>
            <p:cNvSpPr/>
            <p:nvPr/>
          </p:nvSpPr>
          <p:spPr>
            <a:xfrm>
              <a:off x="4682848" y="3860265"/>
              <a:ext cx="45531" cy="64148"/>
            </a:xfrm>
            <a:custGeom>
              <a:avLst/>
              <a:gdLst/>
              <a:ahLst/>
              <a:cxnLst/>
              <a:rect l="l" t="t" r="r" b="b"/>
              <a:pathLst>
                <a:path w="406" h="572" extrusionOk="0">
                  <a:moveTo>
                    <a:pt x="391" y="1"/>
                  </a:moveTo>
                  <a:cubicBezTo>
                    <a:pt x="123" y="85"/>
                    <a:pt x="0" y="277"/>
                    <a:pt x="31" y="572"/>
                  </a:cubicBezTo>
                  <a:lnTo>
                    <a:pt x="89" y="568"/>
                  </a:lnTo>
                  <a:cubicBezTo>
                    <a:pt x="61" y="300"/>
                    <a:pt x="165" y="135"/>
                    <a:pt x="406" y="59"/>
                  </a:cubicBez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3"/>
            <p:cNvSpPr/>
            <p:nvPr/>
          </p:nvSpPr>
          <p:spPr>
            <a:xfrm>
              <a:off x="4650551" y="3844788"/>
              <a:ext cx="28036" cy="65494"/>
            </a:xfrm>
            <a:custGeom>
              <a:avLst/>
              <a:gdLst/>
              <a:ahLst/>
              <a:cxnLst/>
              <a:rect l="l" t="t" r="r" b="b"/>
              <a:pathLst>
                <a:path w="250" h="584" extrusionOk="0">
                  <a:moveTo>
                    <a:pt x="27" y="1"/>
                  </a:moveTo>
                  <a:lnTo>
                    <a:pt x="27" y="1"/>
                  </a:lnTo>
                  <a:cubicBezTo>
                    <a:pt x="1" y="208"/>
                    <a:pt x="70" y="427"/>
                    <a:pt x="204" y="584"/>
                  </a:cubicBezTo>
                  <a:lnTo>
                    <a:pt x="250" y="545"/>
                  </a:lnTo>
                  <a:cubicBezTo>
                    <a:pt x="124" y="400"/>
                    <a:pt x="62" y="197"/>
                    <a:pt x="85" y="5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3"/>
            <p:cNvSpPr/>
            <p:nvPr/>
          </p:nvSpPr>
          <p:spPr>
            <a:xfrm>
              <a:off x="4717612" y="3919593"/>
              <a:ext cx="43064" cy="26467"/>
            </a:xfrm>
            <a:custGeom>
              <a:avLst/>
              <a:gdLst/>
              <a:ahLst/>
              <a:cxnLst/>
              <a:rect l="l" t="t" r="r" b="b"/>
              <a:pathLst>
                <a:path w="384" h="236" extrusionOk="0">
                  <a:moveTo>
                    <a:pt x="0" y="1"/>
                  </a:moveTo>
                  <a:lnTo>
                    <a:pt x="0" y="235"/>
                  </a:lnTo>
                  <a:lnTo>
                    <a:pt x="315" y="189"/>
                  </a:lnTo>
                  <a:cubicBezTo>
                    <a:pt x="353" y="189"/>
                    <a:pt x="384" y="154"/>
                    <a:pt x="384" y="120"/>
                  </a:cubicBezTo>
                  <a:cubicBezTo>
                    <a:pt x="384" y="81"/>
                    <a:pt x="357" y="51"/>
                    <a:pt x="322" y="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3"/>
            <p:cNvSpPr/>
            <p:nvPr/>
          </p:nvSpPr>
          <p:spPr>
            <a:xfrm>
              <a:off x="4643261" y="3895929"/>
              <a:ext cx="74464" cy="70204"/>
            </a:xfrm>
            <a:custGeom>
              <a:avLst/>
              <a:gdLst/>
              <a:ahLst/>
              <a:cxnLst/>
              <a:rect l="l" t="t" r="r" b="b"/>
              <a:pathLst>
                <a:path w="664" h="626" extrusionOk="0">
                  <a:moveTo>
                    <a:pt x="0" y="1"/>
                  </a:moveTo>
                  <a:lnTo>
                    <a:pt x="32" y="469"/>
                  </a:lnTo>
                  <a:lnTo>
                    <a:pt x="380" y="625"/>
                  </a:lnTo>
                  <a:lnTo>
                    <a:pt x="663" y="446"/>
                  </a:lnTo>
                  <a:lnTo>
                    <a:pt x="663" y="212"/>
                  </a:lnTo>
                  <a:cubicBezTo>
                    <a:pt x="525" y="116"/>
                    <a:pt x="345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0" name="Google Shape;4160;p33"/>
            <p:cNvGrpSpPr/>
            <p:nvPr/>
          </p:nvGrpSpPr>
          <p:grpSpPr>
            <a:xfrm>
              <a:off x="5005739" y="4223137"/>
              <a:ext cx="276213" cy="203099"/>
              <a:chOff x="5408064" y="4254475"/>
              <a:chExt cx="276213" cy="203099"/>
            </a:xfrm>
          </p:grpSpPr>
          <p:sp>
            <p:nvSpPr>
              <p:cNvPr id="4161" name="Google Shape;4161;p33"/>
              <p:cNvSpPr/>
              <p:nvPr/>
            </p:nvSpPr>
            <p:spPr>
              <a:xfrm>
                <a:off x="5408064" y="4254475"/>
                <a:ext cx="276213" cy="203099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811" extrusionOk="0">
                    <a:moveTo>
                      <a:pt x="1230" y="0"/>
                    </a:moveTo>
                    <a:cubicBezTo>
                      <a:pt x="522" y="0"/>
                      <a:pt x="1" y="819"/>
                      <a:pt x="568" y="1563"/>
                    </a:cubicBezTo>
                    <a:cubicBezTo>
                      <a:pt x="568" y="1567"/>
                      <a:pt x="571" y="1567"/>
                      <a:pt x="571" y="1571"/>
                    </a:cubicBezTo>
                    <a:cubicBezTo>
                      <a:pt x="792" y="1738"/>
                      <a:pt x="1019" y="1810"/>
                      <a:pt x="1230" y="1810"/>
                    </a:cubicBezTo>
                    <a:cubicBezTo>
                      <a:pt x="1941" y="1810"/>
                      <a:pt x="2462" y="990"/>
                      <a:pt x="1898" y="245"/>
                    </a:cubicBezTo>
                    <a:cubicBezTo>
                      <a:pt x="1894" y="245"/>
                      <a:pt x="1894" y="242"/>
                      <a:pt x="1889" y="242"/>
                    </a:cubicBezTo>
                    <a:cubicBezTo>
                      <a:pt x="1669" y="73"/>
                      <a:pt x="1441" y="0"/>
                      <a:pt x="1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33"/>
              <p:cNvSpPr/>
              <p:nvPr/>
            </p:nvSpPr>
            <p:spPr>
              <a:xfrm>
                <a:off x="5473331" y="4302027"/>
                <a:ext cx="145789" cy="10766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960" extrusionOk="0">
                    <a:moveTo>
                      <a:pt x="649" y="1"/>
                    </a:moveTo>
                    <a:cubicBezTo>
                      <a:pt x="275" y="1"/>
                      <a:pt x="1" y="433"/>
                      <a:pt x="296" y="829"/>
                    </a:cubicBezTo>
                    <a:lnTo>
                      <a:pt x="300" y="833"/>
                    </a:lnTo>
                    <a:cubicBezTo>
                      <a:pt x="417" y="921"/>
                      <a:pt x="538" y="959"/>
                      <a:pt x="649" y="959"/>
                    </a:cubicBezTo>
                    <a:cubicBezTo>
                      <a:pt x="1026" y="959"/>
                      <a:pt x="1300" y="525"/>
                      <a:pt x="1001" y="131"/>
                    </a:cubicBezTo>
                    <a:lnTo>
                      <a:pt x="997" y="128"/>
                    </a:lnTo>
                    <a:cubicBezTo>
                      <a:pt x="881" y="39"/>
                      <a:pt x="760" y="1"/>
                      <a:pt x="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33"/>
              <p:cNvSpPr/>
              <p:nvPr/>
            </p:nvSpPr>
            <p:spPr>
              <a:xfrm>
                <a:off x="5497106" y="4319747"/>
                <a:ext cx="98015" cy="72223"/>
              </a:xfrm>
              <a:custGeom>
                <a:avLst/>
                <a:gdLst/>
                <a:ahLst/>
                <a:cxnLst/>
                <a:rect l="l" t="t" r="r" b="b"/>
                <a:pathLst>
                  <a:path w="874" h="644" extrusionOk="0">
                    <a:moveTo>
                      <a:pt x="438" y="1"/>
                    </a:moveTo>
                    <a:cubicBezTo>
                      <a:pt x="186" y="1"/>
                      <a:pt x="1" y="290"/>
                      <a:pt x="199" y="556"/>
                    </a:cubicBezTo>
                    <a:lnTo>
                      <a:pt x="203" y="556"/>
                    </a:lnTo>
                    <a:cubicBezTo>
                      <a:pt x="282" y="617"/>
                      <a:pt x="364" y="643"/>
                      <a:pt x="439" y="643"/>
                    </a:cubicBezTo>
                    <a:cubicBezTo>
                      <a:pt x="691" y="643"/>
                      <a:pt x="874" y="350"/>
                      <a:pt x="670" y="85"/>
                    </a:cubicBezTo>
                    <a:cubicBezTo>
                      <a:pt x="593" y="26"/>
                      <a:pt x="512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64" name="Google Shape;4164;p33"/>
              <p:cNvGrpSpPr/>
              <p:nvPr/>
            </p:nvGrpSpPr>
            <p:grpSpPr>
              <a:xfrm>
                <a:off x="5449420" y="4258288"/>
                <a:ext cx="194793" cy="194805"/>
                <a:chOff x="5060097" y="4258288"/>
                <a:chExt cx="194793" cy="194805"/>
              </a:xfrm>
            </p:grpSpPr>
            <p:sp>
              <p:nvSpPr>
                <p:cNvPr id="4165" name="Google Shape;4165;p33"/>
                <p:cNvSpPr/>
                <p:nvPr/>
              </p:nvSpPr>
              <p:spPr>
                <a:xfrm>
                  <a:off x="5155530" y="4258288"/>
                  <a:ext cx="3476" cy="3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50" extrusionOk="0">
                      <a:moveTo>
                        <a:pt x="16" y="1"/>
                      </a:moveTo>
                      <a:cubicBezTo>
                        <a:pt x="8" y="1"/>
                        <a:pt x="0" y="77"/>
                        <a:pt x="0" y="173"/>
                      </a:cubicBezTo>
                      <a:cubicBezTo>
                        <a:pt x="0" y="268"/>
                        <a:pt x="8" y="349"/>
                        <a:pt x="16" y="349"/>
                      </a:cubicBezTo>
                      <a:cubicBezTo>
                        <a:pt x="23" y="349"/>
                        <a:pt x="31" y="268"/>
                        <a:pt x="31" y="173"/>
                      </a:cubicBezTo>
                      <a:cubicBezTo>
                        <a:pt x="31" y="77"/>
                        <a:pt x="23" y="1"/>
                        <a:pt x="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33"/>
                <p:cNvSpPr/>
                <p:nvPr/>
              </p:nvSpPr>
              <p:spPr>
                <a:xfrm>
                  <a:off x="5155530" y="4414290"/>
                  <a:ext cx="3476" cy="38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46" extrusionOk="0">
                      <a:moveTo>
                        <a:pt x="16" y="0"/>
                      </a:moveTo>
                      <a:cubicBezTo>
                        <a:pt x="8" y="0"/>
                        <a:pt x="0" y="77"/>
                        <a:pt x="0" y="173"/>
                      </a:cubicBezTo>
                      <a:cubicBezTo>
                        <a:pt x="0" y="269"/>
                        <a:pt x="8" y="345"/>
                        <a:pt x="16" y="345"/>
                      </a:cubicBezTo>
                      <a:cubicBezTo>
                        <a:pt x="23" y="345"/>
                        <a:pt x="31" y="269"/>
                        <a:pt x="31" y="173"/>
                      </a:cubicBezTo>
                      <a:cubicBezTo>
                        <a:pt x="31" y="77"/>
                        <a:pt x="23" y="0"/>
                        <a:pt x="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33"/>
                <p:cNvSpPr/>
                <p:nvPr/>
              </p:nvSpPr>
              <p:spPr>
                <a:xfrm>
                  <a:off x="5216088" y="4354177"/>
                  <a:ext cx="38802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9" y="30"/>
                        <a:pt x="346" y="23"/>
                        <a:pt x="346" y="16"/>
                      </a:cubicBezTo>
                      <a:cubicBezTo>
                        <a:pt x="346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33"/>
                <p:cNvSpPr/>
                <p:nvPr/>
              </p:nvSpPr>
              <p:spPr>
                <a:xfrm>
                  <a:off x="5060097" y="4354177"/>
                  <a:ext cx="38802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9" y="30"/>
                        <a:pt x="345" y="23"/>
                        <a:pt x="345" y="16"/>
                      </a:cubicBezTo>
                      <a:cubicBezTo>
                        <a:pt x="345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33"/>
                <p:cNvSpPr/>
                <p:nvPr/>
              </p:nvSpPr>
              <p:spPr>
                <a:xfrm>
                  <a:off x="5198145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247" y="1"/>
                      </a:moveTo>
                      <a:cubicBezTo>
                        <a:pt x="237" y="1"/>
                        <a:pt x="180" y="48"/>
                        <a:pt x="119" y="113"/>
                      </a:cubicBezTo>
                      <a:cubicBezTo>
                        <a:pt x="50" y="178"/>
                        <a:pt x="0" y="239"/>
                        <a:pt x="4" y="247"/>
                      </a:cubicBezTo>
                      <a:cubicBezTo>
                        <a:pt x="4" y="247"/>
                        <a:pt x="4" y="247"/>
                        <a:pt x="5" y="247"/>
                      </a:cubicBezTo>
                      <a:cubicBezTo>
                        <a:pt x="15" y="247"/>
                        <a:pt x="75" y="198"/>
                        <a:pt x="138" y="132"/>
                      </a:cubicBezTo>
                      <a:cubicBezTo>
                        <a:pt x="207" y="67"/>
                        <a:pt x="257" y="5"/>
                        <a:pt x="248" y="1"/>
                      </a:cubicBezTo>
                      <a:cubicBezTo>
                        <a:pt x="248" y="1"/>
                        <a:pt x="248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33"/>
                <p:cNvSpPr/>
                <p:nvPr/>
              </p:nvSpPr>
              <p:spPr>
                <a:xfrm>
                  <a:off x="5087684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252" y="0"/>
                      </a:moveTo>
                      <a:cubicBezTo>
                        <a:pt x="240" y="0"/>
                        <a:pt x="185" y="49"/>
                        <a:pt x="119" y="111"/>
                      </a:cubicBezTo>
                      <a:cubicBezTo>
                        <a:pt x="50" y="180"/>
                        <a:pt x="0" y="238"/>
                        <a:pt x="7" y="245"/>
                      </a:cubicBezTo>
                      <a:cubicBezTo>
                        <a:pt x="8" y="246"/>
                        <a:pt x="8" y="246"/>
                        <a:pt x="9" y="246"/>
                      </a:cubicBezTo>
                      <a:cubicBezTo>
                        <a:pt x="20" y="246"/>
                        <a:pt x="78" y="198"/>
                        <a:pt x="142" y="134"/>
                      </a:cubicBezTo>
                      <a:cubicBezTo>
                        <a:pt x="207" y="65"/>
                        <a:pt x="257" y="8"/>
                        <a:pt x="253" y="1"/>
                      </a:cubicBezTo>
                      <a:cubicBezTo>
                        <a:pt x="253" y="0"/>
                        <a:pt x="252" y="0"/>
                        <a:pt x="2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33"/>
                <p:cNvSpPr/>
                <p:nvPr/>
              </p:nvSpPr>
              <p:spPr>
                <a:xfrm>
                  <a:off x="5198145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5" y="0"/>
                      </a:move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0" y="8"/>
                        <a:pt x="50" y="65"/>
                        <a:pt x="119" y="134"/>
                      </a:cubicBezTo>
                      <a:cubicBezTo>
                        <a:pt x="179" y="198"/>
                        <a:pt x="236" y="246"/>
                        <a:pt x="247" y="246"/>
                      </a:cubicBezTo>
                      <a:cubicBezTo>
                        <a:pt x="247" y="246"/>
                        <a:pt x="248" y="246"/>
                        <a:pt x="248" y="245"/>
                      </a:cubicBezTo>
                      <a:cubicBezTo>
                        <a:pt x="257" y="238"/>
                        <a:pt x="207" y="180"/>
                        <a:pt x="138" y="111"/>
                      </a:cubicBezTo>
                      <a:cubicBezTo>
                        <a:pt x="75" y="49"/>
                        <a:pt x="16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33"/>
                <p:cNvSpPr/>
                <p:nvPr/>
              </p:nvSpPr>
              <p:spPr>
                <a:xfrm>
                  <a:off x="5087684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9" y="1"/>
                      </a:move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0" y="5"/>
                        <a:pt x="50" y="67"/>
                        <a:pt x="119" y="132"/>
                      </a:cubicBezTo>
                      <a:cubicBezTo>
                        <a:pt x="185" y="198"/>
                        <a:pt x="241" y="247"/>
                        <a:pt x="252" y="247"/>
                      </a:cubicBezTo>
                      <a:cubicBezTo>
                        <a:pt x="252" y="247"/>
                        <a:pt x="253" y="247"/>
                        <a:pt x="253" y="247"/>
                      </a:cubicBezTo>
                      <a:cubicBezTo>
                        <a:pt x="257" y="239"/>
                        <a:pt x="207" y="178"/>
                        <a:pt x="142" y="113"/>
                      </a:cubicBezTo>
                      <a:cubicBezTo>
                        <a:pt x="77" y="48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33"/>
                <p:cNvSpPr/>
                <p:nvPr/>
              </p:nvSpPr>
              <p:spPr>
                <a:xfrm>
                  <a:off x="5179080" y="4266026"/>
                  <a:ext cx="17382" cy="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319" extrusionOk="0">
                      <a:moveTo>
                        <a:pt x="146" y="1"/>
                      </a:moveTo>
                      <a:cubicBezTo>
                        <a:pt x="133" y="1"/>
                        <a:pt x="100" y="68"/>
                        <a:pt x="62" y="153"/>
                      </a:cubicBezTo>
                      <a:cubicBezTo>
                        <a:pt x="27" y="242"/>
                        <a:pt x="1" y="319"/>
                        <a:pt x="9" y="319"/>
                      </a:cubicBezTo>
                      <a:cubicBezTo>
                        <a:pt x="9" y="319"/>
                        <a:pt x="9" y="319"/>
                        <a:pt x="10" y="319"/>
                      </a:cubicBezTo>
                      <a:cubicBezTo>
                        <a:pt x="18" y="319"/>
                        <a:pt x="56" y="251"/>
                        <a:pt x="93" y="165"/>
                      </a:cubicBezTo>
                      <a:cubicBezTo>
                        <a:pt x="128" y="77"/>
                        <a:pt x="154" y="4"/>
                        <a:pt x="147" y="1"/>
                      </a:cubicBezTo>
                      <a:cubicBezTo>
                        <a:pt x="147" y="1"/>
                        <a:pt x="146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33"/>
                <p:cNvSpPr/>
                <p:nvPr/>
              </p:nvSpPr>
              <p:spPr>
                <a:xfrm>
                  <a:off x="5118523" y="4409467"/>
                  <a:ext cx="16822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323" extrusionOk="0">
                      <a:moveTo>
                        <a:pt x="142" y="1"/>
                      </a:moveTo>
                      <a:cubicBezTo>
                        <a:pt x="133" y="1"/>
                        <a:pt x="96" y="68"/>
                        <a:pt x="62" y="154"/>
                      </a:cubicBezTo>
                      <a:cubicBezTo>
                        <a:pt x="24" y="243"/>
                        <a:pt x="1" y="319"/>
                        <a:pt x="8" y="323"/>
                      </a:cubicBezTo>
                      <a:cubicBezTo>
                        <a:pt x="16" y="323"/>
                        <a:pt x="51" y="254"/>
                        <a:pt x="89" y="166"/>
                      </a:cubicBezTo>
                      <a:cubicBezTo>
                        <a:pt x="127" y="78"/>
                        <a:pt x="150" y="6"/>
                        <a:pt x="143" y="1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33"/>
                <p:cNvSpPr/>
                <p:nvPr/>
              </p:nvSpPr>
              <p:spPr>
                <a:xfrm>
                  <a:off x="5210929" y="4378402"/>
                  <a:ext cx="36671" cy="1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38" extrusionOk="0">
                      <a:moveTo>
                        <a:pt x="9" y="1"/>
                      </a:moveTo>
                      <a:cubicBezTo>
                        <a:pt x="7" y="1"/>
                        <a:pt x="5" y="1"/>
                        <a:pt x="5" y="2"/>
                      </a:cubicBezTo>
                      <a:cubicBezTo>
                        <a:pt x="1" y="10"/>
                        <a:pt x="70" y="44"/>
                        <a:pt x="157" y="83"/>
                      </a:cubicBezTo>
                      <a:cubicBezTo>
                        <a:pt x="234" y="116"/>
                        <a:pt x="298" y="138"/>
                        <a:pt x="317" y="138"/>
                      </a:cubicBezTo>
                      <a:cubicBezTo>
                        <a:pt x="320" y="138"/>
                        <a:pt x="322" y="137"/>
                        <a:pt x="323" y="136"/>
                      </a:cubicBezTo>
                      <a:cubicBezTo>
                        <a:pt x="327" y="129"/>
                        <a:pt x="258" y="94"/>
                        <a:pt x="169" y="56"/>
                      </a:cubicBezTo>
                      <a:cubicBezTo>
                        <a:pt x="92" y="22"/>
                        <a:pt x="27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33"/>
                <p:cNvSpPr/>
                <p:nvPr/>
              </p:nvSpPr>
              <p:spPr>
                <a:xfrm>
                  <a:off x="5067386" y="4317504"/>
                  <a:ext cx="36671" cy="15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41" extrusionOk="0">
                      <a:moveTo>
                        <a:pt x="5" y="0"/>
                      </a:moveTo>
                      <a:cubicBezTo>
                        <a:pt x="3" y="0"/>
                        <a:pt x="1" y="0"/>
                        <a:pt x="1" y="1"/>
                      </a:cubicBezTo>
                      <a:cubicBezTo>
                        <a:pt x="1" y="13"/>
                        <a:pt x="70" y="47"/>
                        <a:pt x="158" y="85"/>
                      </a:cubicBezTo>
                      <a:cubicBezTo>
                        <a:pt x="235" y="119"/>
                        <a:pt x="301" y="141"/>
                        <a:pt x="318" y="141"/>
                      </a:cubicBezTo>
                      <a:cubicBezTo>
                        <a:pt x="321" y="141"/>
                        <a:pt x="322" y="140"/>
                        <a:pt x="323" y="139"/>
                      </a:cubicBezTo>
                      <a:cubicBezTo>
                        <a:pt x="326" y="131"/>
                        <a:pt x="257" y="93"/>
                        <a:pt x="169" y="59"/>
                      </a:cubicBezTo>
                      <a:cubicBezTo>
                        <a:pt x="91" y="25"/>
                        <a:pt x="2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33"/>
                <p:cNvSpPr/>
                <p:nvPr/>
              </p:nvSpPr>
              <p:spPr>
                <a:xfrm>
                  <a:off x="5211378" y="4319074"/>
                  <a:ext cx="36671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35" extrusionOk="0">
                      <a:moveTo>
                        <a:pt x="318" y="1"/>
                      </a:moveTo>
                      <a:cubicBezTo>
                        <a:pt x="300" y="1"/>
                        <a:pt x="234" y="22"/>
                        <a:pt x="158" y="53"/>
                      </a:cubicBezTo>
                      <a:cubicBezTo>
                        <a:pt x="70" y="87"/>
                        <a:pt x="1" y="125"/>
                        <a:pt x="4" y="133"/>
                      </a:cubicBezTo>
                      <a:cubicBezTo>
                        <a:pt x="4" y="134"/>
                        <a:pt x="6" y="134"/>
                        <a:pt x="8" y="134"/>
                      </a:cubicBezTo>
                      <a:cubicBezTo>
                        <a:pt x="24" y="134"/>
                        <a:pt x="92" y="112"/>
                        <a:pt x="169" y="79"/>
                      </a:cubicBezTo>
                      <a:cubicBezTo>
                        <a:pt x="257" y="45"/>
                        <a:pt x="326" y="10"/>
                        <a:pt x="323" y="2"/>
                      </a:cubicBezTo>
                      <a:cubicBezTo>
                        <a:pt x="322" y="1"/>
                        <a:pt x="320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33"/>
                <p:cNvSpPr/>
                <p:nvPr/>
              </p:nvSpPr>
              <p:spPr>
                <a:xfrm>
                  <a:off x="5067050" y="4377616"/>
                  <a:ext cx="36559" cy="15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4" extrusionOk="0">
                      <a:moveTo>
                        <a:pt x="317" y="0"/>
                      </a:moveTo>
                      <a:cubicBezTo>
                        <a:pt x="300" y="0"/>
                        <a:pt x="234" y="22"/>
                        <a:pt x="157" y="51"/>
                      </a:cubicBezTo>
                      <a:cubicBezTo>
                        <a:pt x="65" y="90"/>
                        <a:pt x="0" y="124"/>
                        <a:pt x="0" y="132"/>
                      </a:cubicBezTo>
                      <a:cubicBezTo>
                        <a:pt x="1" y="133"/>
                        <a:pt x="2" y="134"/>
                        <a:pt x="5" y="134"/>
                      </a:cubicBezTo>
                      <a:cubicBezTo>
                        <a:pt x="22" y="134"/>
                        <a:pt x="88" y="112"/>
                        <a:pt x="168" y="83"/>
                      </a:cubicBezTo>
                      <a:cubicBezTo>
                        <a:pt x="257" y="44"/>
                        <a:pt x="326" y="9"/>
                        <a:pt x="322" y="2"/>
                      </a:cubicBezTo>
                      <a:cubicBezTo>
                        <a:pt x="322" y="1"/>
                        <a:pt x="320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33"/>
                <p:cNvSpPr/>
                <p:nvPr/>
              </p:nvSpPr>
              <p:spPr>
                <a:xfrm>
                  <a:off x="5178295" y="4410028"/>
                  <a:ext cx="16373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323" extrusionOk="0">
                      <a:moveTo>
                        <a:pt x="9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4"/>
                        <a:pt x="23" y="77"/>
                        <a:pt x="62" y="165"/>
                      </a:cubicBezTo>
                      <a:cubicBezTo>
                        <a:pt x="95" y="255"/>
                        <a:pt x="129" y="323"/>
                        <a:pt x="138" y="323"/>
                      </a:cubicBezTo>
                      <a:cubicBezTo>
                        <a:pt x="138" y="323"/>
                        <a:pt x="138" y="322"/>
                        <a:pt x="138" y="322"/>
                      </a:cubicBezTo>
                      <a:cubicBezTo>
                        <a:pt x="146" y="318"/>
                        <a:pt x="123" y="245"/>
                        <a:pt x="89" y="153"/>
                      </a:cubicBezTo>
                      <a:cubicBezTo>
                        <a:pt x="51" y="68"/>
                        <a:pt x="18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33"/>
                <p:cNvSpPr/>
                <p:nvPr/>
              </p:nvSpPr>
              <p:spPr>
                <a:xfrm>
                  <a:off x="5119757" y="4265578"/>
                  <a:ext cx="16597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" h="323" extrusionOk="0">
                      <a:moveTo>
                        <a:pt x="10" y="1"/>
                      </a:move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1" y="5"/>
                        <a:pt x="24" y="77"/>
                        <a:pt x="59" y="166"/>
                      </a:cubicBezTo>
                      <a:cubicBezTo>
                        <a:pt x="97" y="254"/>
                        <a:pt x="132" y="323"/>
                        <a:pt x="139" y="323"/>
                      </a:cubicBezTo>
                      <a:cubicBezTo>
                        <a:pt x="147" y="318"/>
                        <a:pt x="124" y="242"/>
                        <a:pt x="89" y="154"/>
                      </a:cubicBezTo>
                      <a:cubicBezTo>
                        <a:pt x="52" y="68"/>
                        <a:pt x="19" y="1"/>
                        <a:pt x="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33"/>
                <p:cNvSpPr/>
                <p:nvPr/>
              </p:nvSpPr>
              <p:spPr>
                <a:xfrm>
                  <a:off x="5167530" y="4259970"/>
                  <a:ext cx="908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42" extrusionOk="0">
                      <a:moveTo>
                        <a:pt x="73" y="0"/>
                      </a:moveTo>
                      <a:cubicBezTo>
                        <a:pt x="66" y="0"/>
                        <a:pt x="43" y="74"/>
                        <a:pt x="24" y="170"/>
                      </a:cubicBezTo>
                      <a:cubicBezTo>
                        <a:pt x="8" y="262"/>
                        <a:pt x="1" y="342"/>
                        <a:pt x="8" y="342"/>
                      </a:cubicBezTo>
                      <a:cubicBezTo>
                        <a:pt x="8" y="342"/>
                        <a:pt x="9" y="342"/>
                        <a:pt x="9" y="342"/>
                      </a:cubicBezTo>
                      <a:cubicBezTo>
                        <a:pt x="16" y="342"/>
                        <a:pt x="35" y="267"/>
                        <a:pt x="54" y="173"/>
                      </a:cubicBezTo>
                      <a:cubicBezTo>
                        <a:pt x="73" y="81"/>
                        <a:pt x="81" y="5"/>
                        <a:pt x="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33"/>
                <p:cNvSpPr/>
                <p:nvPr/>
              </p:nvSpPr>
              <p:spPr>
                <a:xfrm>
                  <a:off x="5137812" y="4413393"/>
                  <a:ext cx="9644" cy="38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339" extrusionOk="0">
                      <a:moveTo>
                        <a:pt x="77" y="1"/>
                      </a:moveTo>
                      <a:cubicBezTo>
                        <a:pt x="65" y="1"/>
                        <a:pt x="46" y="76"/>
                        <a:pt x="28" y="165"/>
                      </a:cubicBezTo>
                      <a:cubicBezTo>
                        <a:pt x="9" y="261"/>
                        <a:pt x="1" y="338"/>
                        <a:pt x="13" y="338"/>
                      </a:cubicBezTo>
                      <a:cubicBezTo>
                        <a:pt x="13" y="338"/>
                        <a:pt x="13" y="339"/>
                        <a:pt x="13" y="339"/>
                      </a:cubicBezTo>
                      <a:cubicBezTo>
                        <a:pt x="21" y="339"/>
                        <a:pt x="40" y="263"/>
                        <a:pt x="59" y="173"/>
                      </a:cubicBezTo>
                      <a:cubicBezTo>
                        <a:pt x="78" y="77"/>
                        <a:pt x="86" y="1"/>
                        <a:pt x="78" y="1"/>
                      </a:cubicBezTo>
                      <a:cubicBezTo>
                        <a:pt x="78" y="1"/>
                        <a:pt x="78" y="1"/>
                        <a:pt x="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33"/>
                <p:cNvSpPr/>
                <p:nvPr/>
              </p:nvSpPr>
              <p:spPr>
                <a:xfrm>
                  <a:off x="5214854" y="4366289"/>
                  <a:ext cx="38354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4" extrusionOk="0">
                      <a:moveTo>
                        <a:pt x="15" y="0"/>
                      </a:moveTo>
                      <a:cubicBezTo>
                        <a:pt x="6" y="0"/>
                        <a:pt x="0" y="1"/>
                        <a:pt x="0" y="3"/>
                      </a:cubicBezTo>
                      <a:cubicBezTo>
                        <a:pt x="0" y="14"/>
                        <a:pt x="73" y="34"/>
                        <a:pt x="168" y="53"/>
                      </a:cubicBezTo>
                      <a:cubicBezTo>
                        <a:pt x="234" y="64"/>
                        <a:pt x="293" y="73"/>
                        <a:pt x="322" y="73"/>
                      </a:cubicBezTo>
                      <a:cubicBezTo>
                        <a:pt x="333" y="73"/>
                        <a:pt x="340" y="72"/>
                        <a:pt x="341" y="69"/>
                      </a:cubicBezTo>
                      <a:cubicBezTo>
                        <a:pt x="341" y="60"/>
                        <a:pt x="269" y="41"/>
                        <a:pt x="173" y="23"/>
                      </a:cubicBezTo>
                      <a:cubicBezTo>
                        <a:pt x="105" y="8"/>
                        <a:pt x="43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33"/>
                <p:cNvSpPr/>
                <p:nvPr/>
              </p:nvSpPr>
              <p:spPr>
                <a:xfrm>
                  <a:off x="5061442" y="4337018"/>
                  <a:ext cx="38802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2" extrusionOk="0">
                      <a:moveTo>
                        <a:pt x="18" y="0"/>
                      </a:moveTo>
                      <a:cubicBezTo>
                        <a:pt x="9" y="0"/>
                        <a:pt x="4" y="1"/>
                        <a:pt x="4" y="3"/>
                      </a:cubicBezTo>
                      <a:cubicBezTo>
                        <a:pt x="0" y="11"/>
                        <a:pt x="77" y="34"/>
                        <a:pt x="169" y="54"/>
                      </a:cubicBezTo>
                      <a:cubicBezTo>
                        <a:pt x="238" y="64"/>
                        <a:pt x="298" y="72"/>
                        <a:pt x="325" y="72"/>
                      </a:cubicBezTo>
                      <a:cubicBezTo>
                        <a:pt x="335" y="72"/>
                        <a:pt x="341" y="71"/>
                        <a:pt x="341" y="68"/>
                      </a:cubicBezTo>
                      <a:cubicBezTo>
                        <a:pt x="345" y="61"/>
                        <a:pt x="268" y="42"/>
                        <a:pt x="176" y="22"/>
                      </a:cubicBezTo>
                      <a:cubicBezTo>
                        <a:pt x="105" y="8"/>
                        <a:pt x="45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33"/>
                <p:cNvSpPr/>
                <p:nvPr/>
              </p:nvSpPr>
              <p:spPr>
                <a:xfrm>
                  <a:off x="5205322" y="4301130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290" y="0"/>
                      </a:moveTo>
                      <a:cubicBezTo>
                        <a:pt x="277" y="0"/>
                        <a:pt x="213" y="37"/>
                        <a:pt x="138" y="86"/>
                      </a:cubicBezTo>
                      <a:cubicBezTo>
                        <a:pt x="58" y="139"/>
                        <a:pt x="0" y="190"/>
                        <a:pt x="5" y="193"/>
                      </a:cubicBezTo>
                      <a:cubicBezTo>
                        <a:pt x="5" y="194"/>
                        <a:pt x="6" y="194"/>
                        <a:pt x="7" y="194"/>
                      </a:cubicBezTo>
                      <a:cubicBezTo>
                        <a:pt x="20" y="194"/>
                        <a:pt x="84" y="158"/>
                        <a:pt x="154" y="109"/>
                      </a:cubicBezTo>
                      <a:cubicBezTo>
                        <a:pt x="235" y="56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33"/>
                <p:cNvSpPr/>
                <p:nvPr/>
              </p:nvSpPr>
              <p:spPr>
                <a:xfrm>
                  <a:off x="5076021" y="4388383"/>
                  <a:ext cx="33643" cy="22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9" extrusionOk="0">
                      <a:moveTo>
                        <a:pt x="290" y="0"/>
                      </a:moveTo>
                      <a:cubicBezTo>
                        <a:pt x="277" y="0"/>
                        <a:pt x="216" y="37"/>
                        <a:pt x="142" y="86"/>
                      </a:cubicBezTo>
                      <a:cubicBezTo>
                        <a:pt x="62" y="139"/>
                        <a:pt x="0" y="189"/>
                        <a:pt x="8" y="197"/>
                      </a:cubicBezTo>
                      <a:cubicBezTo>
                        <a:pt x="9" y="198"/>
                        <a:pt x="9" y="198"/>
                        <a:pt x="11" y="198"/>
                      </a:cubicBezTo>
                      <a:cubicBezTo>
                        <a:pt x="24" y="198"/>
                        <a:pt x="87" y="162"/>
                        <a:pt x="157" y="113"/>
                      </a:cubicBezTo>
                      <a:cubicBezTo>
                        <a:pt x="238" y="59"/>
                        <a:pt x="299" y="10"/>
                        <a:pt x="292" y="1"/>
                      </a:cubicBezTo>
                      <a:cubicBezTo>
                        <a:pt x="291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33"/>
                <p:cNvSpPr/>
                <p:nvPr/>
              </p:nvSpPr>
              <p:spPr>
                <a:xfrm>
                  <a:off x="5189398" y="4403972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" y="9"/>
                        <a:pt x="39" y="78"/>
                        <a:pt x="93" y="154"/>
                      </a:cubicBezTo>
                      <a:cubicBezTo>
                        <a:pt x="144" y="229"/>
                        <a:pt x="191" y="289"/>
                        <a:pt x="199" y="289"/>
                      </a:cubicBezTo>
                      <a:cubicBezTo>
                        <a:pt x="200" y="289"/>
                        <a:pt x="200" y="289"/>
                        <a:pt x="200" y="288"/>
                      </a:cubicBezTo>
                      <a:cubicBezTo>
                        <a:pt x="208" y="284"/>
                        <a:pt x="170" y="215"/>
                        <a:pt x="116" y="138"/>
                      </a:cubicBezTo>
                      <a:cubicBezTo>
                        <a:pt x="64" y="60"/>
                        <a:pt x="16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33"/>
                <p:cNvSpPr/>
                <p:nvPr/>
              </p:nvSpPr>
              <p:spPr>
                <a:xfrm>
                  <a:off x="5101814" y="4274998"/>
                  <a:ext cx="23214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289" extrusionOk="0">
                      <a:moveTo>
                        <a:pt x="9" y="1"/>
                      </a:move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0" y="9"/>
                        <a:pt x="39" y="73"/>
                        <a:pt x="92" y="154"/>
                      </a:cubicBezTo>
                      <a:cubicBezTo>
                        <a:pt x="145" y="232"/>
                        <a:pt x="193" y="289"/>
                        <a:pt x="203" y="289"/>
                      </a:cubicBezTo>
                      <a:cubicBezTo>
                        <a:pt x="203" y="289"/>
                        <a:pt x="203" y="289"/>
                        <a:pt x="203" y="289"/>
                      </a:cubicBezTo>
                      <a:cubicBezTo>
                        <a:pt x="207" y="285"/>
                        <a:pt x="173" y="216"/>
                        <a:pt x="119" y="139"/>
                      </a:cubicBezTo>
                      <a:cubicBezTo>
                        <a:pt x="67" y="61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33"/>
                <p:cNvSpPr/>
                <p:nvPr/>
              </p:nvSpPr>
              <p:spPr>
                <a:xfrm>
                  <a:off x="5189061" y="427499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198" y="0"/>
                      </a:moveTo>
                      <a:cubicBezTo>
                        <a:pt x="186" y="0"/>
                        <a:pt x="142" y="59"/>
                        <a:pt x="92" y="135"/>
                      </a:cubicBezTo>
                      <a:cubicBezTo>
                        <a:pt x="39" y="216"/>
                        <a:pt x="0" y="280"/>
                        <a:pt x="7" y="289"/>
                      </a:cubicBezTo>
                      <a:cubicBezTo>
                        <a:pt x="8" y="289"/>
                        <a:pt x="8" y="289"/>
                        <a:pt x="8" y="289"/>
                      </a:cubicBezTo>
                      <a:cubicBezTo>
                        <a:pt x="18" y="289"/>
                        <a:pt x="63" y="228"/>
                        <a:pt x="115" y="151"/>
                      </a:cubicBezTo>
                      <a:cubicBezTo>
                        <a:pt x="168" y="73"/>
                        <a:pt x="207" y="4"/>
                        <a:pt x="200" y="1"/>
                      </a:cubicBezTo>
                      <a:cubicBezTo>
                        <a:pt x="199" y="0"/>
                        <a:pt x="199" y="0"/>
                        <a:pt x="1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33"/>
                <p:cNvSpPr/>
                <p:nvPr/>
              </p:nvSpPr>
              <p:spPr>
                <a:xfrm>
                  <a:off x="5102150" y="440430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200" y="1"/>
                      </a:moveTo>
                      <a:cubicBezTo>
                        <a:pt x="194" y="1"/>
                        <a:pt x="145" y="61"/>
                        <a:pt x="93" y="135"/>
                      </a:cubicBezTo>
                      <a:cubicBezTo>
                        <a:pt x="39" y="216"/>
                        <a:pt x="1" y="285"/>
                        <a:pt x="9" y="289"/>
                      </a:cubicBezTo>
                      <a:cubicBezTo>
                        <a:pt x="9" y="289"/>
                        <a:pt x="10" y="289"/>
                        <a:pt x="10" y="289"/>
                      </a:cubicBezTo>
                      <a:cubicBezTo>
                        <a:pt x="19" y="289"/>
                        <a:pt x="68" y="233"/>
                        <a:pt x="120" y="155"/>
                      </a:cubicBezTo>
                      <a:cubicBezTo>
                        <a:pt x="170" y="75"/>
                        <a:pt x="208" y="6"/>
                        <a:pt x="200" y="1"/>
                      </a:cubicBezTo>
                      <a:cubicBezTo>
                        <a:pt x="200" y="1"/>
                        <a:pt x="200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33"/>
                <p:cNvSpPr/>
                <p:nvPr/>
              </p:nvSpPr>
              <p:spPr>
                <a:xfrm>
                  <a:off x="5205322" y="4388047"/>
                  <a:ext cx="33643" cy="2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8" extrusionOk="0">
                      <a:moveTo>
                        <a:pt x="6" y="0"/>
                      </a:move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0" y="8"/>
                        <a:pt x="62" y="59"/>
                        <a:pt x="143" y="112"/>
                      </a:cubicBezTo>
                      <a:cubicBezTo>
                        <a:pt x="216" y="161"/>
                        <a:pt x="277" y="197"/>
                        <a:pt x="290" y="197"/>
                      </a:cubicBezTo>
                      <a:cubicBezTo>
                        <a:pt x="291" y="197"/>
                        <a:pt x="292" y="197"/>
                        <a:pt x="292" y="197"/>
                      </a:cubicBezTo>
                      <a:cubicBezTo>
                        <a:pt x="299" y="188"/>
                        <a:pt x="239" y="139"/>
                        <a:pt x="158" y="85"/>
                      </a:cubicBezTo>
                      <a:cubicBezTo>
                        <a:pt x="81" y="38"/>
                        <a:pt x="18" y="0"/>
                        <a:pt x="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33"/>
                <p:cNvSpPr/>
                <p:nvPr/>
              </p:nvSpPr>
              <p:spPr>
                <a:xfrm>
                  <a:off x="5076021" y="4301578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7" y="1"/>
                      </a:moveTo>
                      <a:cubicBezTo>
                        <a:pt x="5" y="1"/>
                        <a:pt x="4" y="1"/>
                        <a:pt x="4" y="2"/>
                      </a:cubicBezTo>
                      <a:cubicBezTo>
                        <a:pt x="0" y="9"/>
                        <a:pt x="58" y="55"/>
                        <a:pt x="138" y="109"/>
                      </a:cubicBezTo>
                      <a:cubicBezTo>
                        <a:pt x="212" y="158"/>
                        <a:pt x="276" y="194"/>
                        <a:pt x="289" y="194"/>
                      </a:cubicBezTo>
                      <a:cubicBezTo>
                        <a:pt x="291" y="194"/>
                        <a:pt x="291" y="194"/>
                        <a:pt x="292" y="193"/>
                      </a:cubicBezTo>
                      <a:cubicBezTo>
                        <a:pt x="295" y="186"/>
                        <a:pt x="234" y="140"/>
                        <a:pt x="157" y="86"/>
                      </a:cubicBezTo>
                      <a:cubicBezTo>
                        <a:pt x="85" y="37"/>
                        <a:pt x="21" y="1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33"/>
                <p:cNvSpPr/>
                <p:nvPr/>
              </p:nvSpPr>
              <p:spPr>
                <a:xfrm>
                  <a:off x="5214405" y="4336569"/>
                  <a:ext cx="38802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4" extrusionOk="0">
                      <a:moveTo>
                        <a:pt x="327" y="1"/>
                      </a:moveTo>
                      <a:cubicBezTo>
                        <a:pt x="301" y="1"/>
                        <a:pt x="240" y="8"/>
                        <a:pt x="169" y="23"/>
                      </a:cubicBezTo>
                      <a:cubicBezTo>
                        <a:pt x="77" y="42"/>
                        <a:pt x="0" y="61"/>
                        <a:pt x="4" y="69"/>
                      </a:cubicBezTo>
                      <a:cubicBezTo>
                        <a:pt x="4" y="72"/>
                        <a:pt x="10" y="74"/>
                        <a:pt x="21" y="74"/>
                      </a:cubicBezTo>
                      <a:cubicBezTo>
                        <a:pt x="50" y="74"/>
                        <a:pt x="110" y="63"/>
                        <a:pt x="177" y="49"/>
                      </a:cubicBezTo>
                      <a:cubicBezTo>
                        <a:pt x="269" y="35"/>
                        <a:pt x="345" y="12"/>
                        <a:pt x="342" y="3"/>
                      </a:cubicBezTo>
                      <a:cubicBezTo>
                        <a:pt x="342" y="2"/>
                        <a:pt x="336" y="1"/>
                        <a:pt x="3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33"/>
                <p:cNvSpPr/>
                <p:nvPr/>
              </p:nvSpPr>
              <p:spPr>
                <a:xfrm>
                  <a:off x="5061442" y="4366738"/>
                  <a:ext cx="38802" cy="8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5" extrusionOk="0">
                      <a:moveTo>
                        <a:pt x="329" y="0"/>
                      </a:moveTo>
                      <a:cubicBezTo>
                        <a:pt x="300" y="0"/>
                        <a:pt x="240" y="8"/>
                        <a:pt x="169" y="22"/>
                      </a:cubicBezTo>
                      <a:cubicBezTo>
                        <a:pt x="77" y="42"/>
                        <a:pt x="0" y="65"/>
                        <a:pt x="4" y="72"/>
                      </a:cubicBezTo>
                      <a:cubicBezTo>
                        <a:pt x="4" y="74"/>
                        <a:pt x="9" y="75"/>
                        <a:pt x="19" y="75"/>
                      </a:cubicBezTo>
                      <a:cubicBezTo>
                        <a:pt x="46" y="75"/>
                        <a:pt x="108" y="67"/>
                        <a:pt x="176" y="53"/>
                      </a:cubicBezTo>
                      <a:cubicBezTo>
                        <a:pt x="268" y="33"/>
                        <a:pt x="345" y="10"/>
                        <a:pt x="345" y="3"/>
                      </a:cubicBezTo>
                      <a:cubicBezTo>
                        <a:pt x="344" y="1"/>
                        <a:pt x="338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33"/>
                <p:cNvSpPr/>
                <p:nvPr/>
              </p:nvSpPr>
              <p:spPr>
                <a:xfrm>
                  <a:off x="5167978" y="4413056"/>
                  <a:ext cx="908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42" extrusionOk="0">
                      <a:moveTo>
                        <a:pt x="8" y="0"/>
                      </a:moveTo>
                      <a:cubicBezTo>
                        <a:pt x="0" y="4"/>
                        <a:pt x="8" y="80"/>
                        <a:pt x="27" y="176"/>
                      </a:cubicBezTo>
                      <a:cubicBezTo>
                        <a:pt x="43" y="268"/>
                        <a:pt x="66" y="341"/>
                        <a:pt x="73" y="341"/>
                      </a:cubicBezTo>
                      <a:cubicBezTo>
                        <a:pt x="80" y="341"/>
                        <a:pt x="73" y="260"/>
                        <a:pt x="54" y="168"/>
                      </a:cubicBezTo>
                      <a:cubicBezTo>
                        <a:pt x="39" y="73"/>
                        <a:pt x="16" y="0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33"/>
                <p:cNvSpPr/>
                <p:nvPr/>
              </p:nvSpPr>
              <p:spPr>
                <a:xfrm>
                  <a:off x="5137475" y="4260419"/>
                  <a:ext cx="9532" cy="37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338" extrusionOk="0">
                      <a:moveTo>
                        <a:pt x="8" y="1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1"/>
                        <a:pt x="8" y="77"/>
                        <a:pt x="27" y="173"/>
                      </a:cubicBezTo>
                      <a:cubicBezTo>
                        <a:pt x="46" y="263"/>
                        <a:pt x="68" y="338"/>
                        <a:pt x="76" y="338"/>
                      </a:cubicBezTo>
                      <a:cubicBezTo>
                        <a:pt x="76" y="338"/>
                        <a:pt x="76" y="338"/>
                        <a:pt x="77" y="338"/>
                      </a:cubicBezTo>
                      <a:cubicBezTo>
                        <a:pt x="85" y="338"/>
                        <a:pt x="77" y="261"/>
                        <a:pt x="58" y="166"/>
                      </a:cubicBezTo>
                      <a:cubicBezTo>
                        <a:pt x="39" y="76"/>
                        <a:pt x="17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197" name="Google Shape;4197;p33"/>
            <p:cNvSpPr/>
            <p:nvPr/>
          </p:nvSpPr>
          <p:spPr>
            <a:xfrm>
              <a:off x="4869678" y="4040379"/>
              <a:ext cx="342267" cy="92970"/>
            </a:xfrm>
            <a:custGeom>
              <a:avLst/>
              <a:gdLst/>
              <a:ahLst/>
              <a:cxnLst/>
              <a:rect l="l" t="t" r="r" b="b"/>
              <a:pathLst>
                <a:path w="3052" h="829" extrusionOk="0">
                  <a:moveTo>
                    <a:pt x="2893" y="0"/>
                  </a:moveTo>
                  <a:cubicBezTo>
                    <a:pt x="2891" y="0"/>
                    <a:pt x="2889" y="0"/>
                    <a:pt x="2887" y="0"/>
                  </a:cubicBezTo>
                  <a:lnTo>
                    <a:pt x="2086" y="299"/>
                  </a:lnTo>
                  <a:lnTo>
                    <a:pt x="200" y="430"/>
                  </a:lnTo>
                  <a:cubicBezTo>
                    <a:pt x="39" y="480"/>
                    <a:pt x="1" y="694"/>
                    <a:pt x="139" y="798"/>
                  </a:cubicBezTo>
                  <a:lnTo>
                    <a:pt x="181" y="828"/>
                  </a:lnTo>
                  <a:lnTo>
                    <a:pt x="2832" y="744"/>
                  </a:lnTo>
                  <a:cubicBezTo>
                    <a:pt x="2963" y="564"/>
                    <a:pt x="3025" y="365"/>
                    <a:pt x="3044" y="158"/>
                  </a:cubicBezTo>
                  <a:cubicBezTo>
                    <a:pt x="3051" y="72"/>
                    <a:pt x="2979" y="0"/>
                    <a:pt x="2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3"/>
            <p:cNvSpPr/>
            <p:nvPr/>
          </p:nvSpPr>
          <p:spPr>
            <a:xfrm>
              <a:off x="4621730" y="3895592"/>
              <a:ext cx="51699" cy="67176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1" y="0"/>
                  </a:moveTo>
                  <a:lnTo>
                    <a:pt x="1" y="598"/>
                  </a:lnTo>
                  <a:lnTo>
                    <a:pt x="162" y="598"/>
                  </a:lnTo>
                  <a:cubicBezTo>
                    <a:pt x="327" y="598"/>
                    <a:pt x="461" y="464"/>
                    <a:pt x="461" y="299"/>
                  </a:cubicBezTo>
                  <a:cubicBezTo>
                    <a:pt x="461" y="135"/>
                    <a:pt x="327" y="0"/>
                    <a:pt x="1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3"/>
            <p:cNvSpPr/>
            <p:nvPr/>
          </p:nvSpPr>
          <p:spPr>
            <a:xfrm>
              <a:off x="4606703" y="3895592"/>
              <a:ext cx="15140" cy="67176"/>
            </a:xfrm>
            <a:custGeom>
              <a:avLst/>
              <a:gdLst/>
              <a:ahLst/>
              <a:cxnLst/>
              <a:rect l="l" t="t" r="r" b="b"/>
              <a:pathLst>
                <a:path w="135" h="599" extrusionOk="0">
                  <a:moveTo>
                    <a:pt x="1" y="0"/>
                  </a:moveTo>
                  <a:lnTo>
                    <a:pt x="1" y="4"/>
                  </a:lnTo>
                  <a:lnTo>
                    <a:pt x="1" y="598"/>
                  </a:lnTo>
                  <a:lnTo>
                    <a:pt x="135" y="598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3"/>
            <p:cNvSpPr/>
            <p:nvPr/>
          </p:nvSpPr>
          <p:spPr>
            <a:xfrm>
              <a:off x="4716715" y="3871143"/>
              <a:ext cx="164405" cy="73344"/>
            </a:xfrm>
            <a:custGeom>
              <a:avLst/>
              <a:gdLst/>
              <a:ahLst/>
              <a:cxnLst/>
              <a:rect l="l" t="t" r="r" b="b"/>
              <a:pathLst>
                <a:path w="1466" h="654" extrusionOk="0">
                  <a:moveTo>
                    <a:pt x="1334" y="0"/>
                  </a:moveTo>
                  <a:cubicBezTo>
                    <a:pt x="1174" y="54"/>
                    <a:pt x="717" y="215"/>
                    <a:pt x="491" y="353"/>
                  </a:cubicBezTo>
                  <a:cubicBezTo>
                    <a:pt x="491" y="353"/>
                    <a:pt x="317" y="231"/>
                    <a:pt x="213" y="231"/>
                  </a:cubicBezTo>
                  <a:cubicBezTo>
                    <a:pt x="204" y="231"/>
                    <a:pt x="196" y="232"/>
                    <a:pt x="189" y="234"/>
                  </a:cubicBezTo>
                  <a:cubicBezTo>
                    <a:pt x="93" y="257"/>
                    <a:pt x="1" y="406"/>
                    <a:pt x="12" y="524"/>
                  </a:cubicBezTo>
                  <a:cubicBezTo>
                    <a:pt x="18" y="610"/>
                    <a:pt x="80" y="653"/>
                    <a:pt x="141" y="653"/>
                  </a:cubicBezTo>
                  <a:cubicBezTo>
                    <a:pt x="166" y="653"/>
                    <a:pt x="191" y="646"/>
                    <a:pt x="212" y="632"/>
                  </a:cubicBezTo>
                  <a:cubicBezTo>
                    <a:pt x="288" y="579"/>
                    <a:pt x="238" y="502"/>
                    <a:pt x="288" y="483"/>
                  </a:cubicBezTo>
                  <a:cubicBezTo>
                    <a:pt x="290" y="482"/>
                    <a:pt x="293" y="482"/>
                    <a:pt x="296" y="482"/>
                  </a:cubicBezTo>
                  <a:cubicBezTo>
                    <a:pt x="320" y="482"/>
                    <a:pt x="361" y="514"/>
                    <a:pt x="396" y="547"/>
                  </a:cubicBezTo>
                  <a:cubicBezTo>
                    <a:pt x="416" y="568"/>
                    <a:pt x="444" y="579"/>
                    <a:pt x="471" y="579"/>
                  </a:cubicBezTo>
                  <a:cubicBezTo>
                    <a:pt x="494" y="579"/>
                    <a:pt x="518" y="571"/>
                    <a:pt x="537" y="556"/>
                  </a:cubicBezTo>
                  <a:lnTo>
                    <a:pt x="568" y="533"/>
                  </a:lnTo>
                  <a:cubicBezTo>
                    <a:pt x="921" y="487"/>
                    <a:pt x="1239" y="421"/>
                    <a:pt x="1465" y="303"/>
                  </a:cubicBezTo>
                  <a:cubicBezTo>
                    <a:pt x="1453" y="272"/>
                    <a:pt x="1442" y="245"/>
                    <a:pt x="1430" y="215"/>
                  </a:cubicBezTo>
                  <a:cubicBezTo>
                    <a:pt x="1403" y="142"/>
                    <a:pt x="1380" y="61"/>
                    <a:pt x="1334" y="0"/>
                  </a:cubicBez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3"/>
            <p:cNvSpPr/>
            <p:nvPr/>
          </p:nvSpPr>
          <p:spPr>
            <a:xfrm>
              <a:off x="4858127" y="3803965"/>
              <a:ext cx="157452" cy="106764"/>
            </a:xfrm>
            <a:custGeom>
              <a:avLst/>
              <a:gdLst/>
              <a:ahLst/>
              <a:cxnLst/>
              <a:rect l="l" t="t" r="r" b="b"/>
              <a:pathLst>
                <a:path w="1404" h="952" extrusionOk="0">
                  <a:moveTo>
                    <a:pt x="1147" y="1"/>
                  </a:moveTo>
                  <a:cubicBezTo>
                    <a:pt x="1088" y="1"/>
                    <a:pt x="1027" y="18"/>
                    <a:pt x="974" y="47"/>
                  </a:cubicBezTo>
                  <a:cubicBezTo>
                    <a:pt x="599" y="242"/>
                    <a:pt x="73" y="591"/>
                    <a:pt x="1" y="614"/>
                  </a:cubicBezTo>
                  <a:cubicBezTo>
                    <a:pt x="12" y="722"/>
                    <a:pt x="54" y="829"/>
                    <a:pt x="96" y="925"/>
                  </a:cubicBezTo>
                  <a:cubicBezTo>
                    <a:pt x="104" y="932"/>
                    <a:pt x="108" y="944"/>
                    <a:pt x="112" y="952"/>
                  </a:cubicBezTo>
                  <a:cubicBezTo>
                    <a:pt x="169" y="929"/>
                    <a:pt x="863" y="725"/>
                    <a:pt x="1181" y="561"/>
                  </a:cubicBezTo>
                  <a:cubicBezTo>
                    <a:pt x="1262" y="518"/>
                    <a:pt x="1354" y="426"/>
                    <a:pt x="1377" y="346"/>
                  </a:cubicBezTo>
                  <a:cubicBezTo>
                    <a:pt x="1400" y="273"/>
                    <a:pt x="1403" y="216"/>
                    <a:pt x="1372" y="147"/>
                  </a:cubicBezTo>
                  <a:cubicBezTo>
                    <a:pt x="1324" y="42"/>
                    <a:pt x="1237" y="1"/>
                    <a:pt x="1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hanga One"/>
              <a:buNone/>
              <a:defRPr sz="30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hanga One"/>
              <a:buNone/>
              <a:defRPr sz="2800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59" r:id="rId5"/>
    <p:sldLayoutId id="2147483664" r:id="rId6"/>
    <p:sldLayoutId id="2147483666" r:id="rId7"/>
    <p:sldLayoutId id="2147483674" r:id="rId8"/>
    <p:sldLayoutId id="2147483679" r:id="rId9"/>
    <p:sldLayoutId id="2147483680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8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7.xml"/><Relationship Id="rId17" Type="http://schemas.openxmlformats.org/officeDocument/2006/relationships/customXml" Target="../ink/ink12.xml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9.png"/><Relationship Id="rId15" Type="http://schemas.openxmlformats.org/officeDocument/2006/relationships/customXml" Target="../ink/ink10.xml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" name="Google Shape;4639;p38"/>
          <p:cNvSpPr txBox="1">
            <a:spLocks noGrp="1"/>
          </p:cNvSpPr>
          <p:nvPr>
            <p:ph type="ctrTitle"/>
          </p:nvPr>
        </p:nvSpPr>
        <p:spPr>
          <a:xfrm>
            <a:off x="713100" y="646783"/>
            <a:ext cx="6381000" cy="20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 b="1" dirty="0"/>
              <a:t>CAR FEATURES AND PRICE.</a:t>
            </a:r>
            <a:endParaRPr dirty="0"/>
          </a:p>
        </p:txBody>
      </p:sp>
      <p:sp>
        <p:nvSpPr>
          <p:cNvPr id="4640" name="Google Shape;4640;p38"/>
          <p:cNvSpPr txBox="1">
            <a:spLocks noGrp="1"/>
          </p:cNvSpPr>
          <p:nvPr>
            <p:ph type="subTitle" idx="1"/>
          </p:nvPr>
        </p:nvSpPr>
        <p:spPr>
          <a:xfrm>
            <a:off x="713100" y="2675958"/>
            <a:ext cx="4386724" cy="6991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Ammar Helal , Hameeda Ebrahim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DAB - 16 </a:t>
            </a:r>
            <a:endParaRPr dirty="0"/>
          </a:p>
        </p:txBody>
      </p:sp>
      <p:grpSp>
        <p:nvGrpSpPr>
          <p:cNvPr id="4641" name="Google Shape;4641;p38"/>
          <p:cNvGrpSpPr/>
          <p:nvPr/>
        </p:nvGrpSpPr>
        <p:grpSpPr>
          <a:xfrm rot="-5400000">
            <a:off x="7137890" y="344513"/>
            <a:ext cx="1936841" cy="1205022"/>
            <a:chOff x="3846690" y="770050"/>
            <a:chExt cx="1788734" cy="1053802"/>
          </a:xfrm>
        </p:grpSpPr>
        <p:sp>
          <p:nvSpPr>
            <p:cNvPr id="4642" name="Google Shape;4642;p38"/>
            <p:cNvSpPr/>
            <p:nvPr/>
          </p:nvSpPr>
          <p:spPr>
            <a:xfrm>
              <a:off x="3846690" y="770050"/>
              <a:ext cx="1788734" cy="1053802"/>
            </a:xfrm>
            <a:custGeom>
              <a:avLst/>
              <a:gdLst/>
              <a:ahLst/>
              <a:cxnLst/>
              <a:rect l="l" t="t" r="r" b="b"/>
              <a:pathLst>
                <a:path w="18551" h="10929" extrusionOk="0">
                  <a:moveTo>
                    <a:pt x="5465" y="0"/>
                  </a:moveTo>
                  <a:cubicBezTo>
                    <a:pt x="2453" y="0"/>
                    <a:pt x="0" y="2448"/>
                    <a:pt x="0" y="5465"/>
                  </a:cubicBezTo>
                  <a:cubicBezTo>
                    <a:pt x="0" y="8477"/>
                    <a:pt x="2453" y="10929"/>
                    <a:pt x="5465" y="10929"/>
                  </a:cubicBezTo>
                  <a:lnTo>
                    <a:pt x="18497" y="10929"/>
                  </a:lnTo>
                  <a:lnTo>
                    <a:pt x="18551" y="6767"/>
                  </a:lnTo>
                  <a:lnTo>
                    <a:pt x="5465" y="6779"/>
                  </a:lnTo>
                  <a:cubicBezTo>
                    <a:pt x="4740" y="6779"/>
                    <a:pt x="4151" y="6189"/>
                    <a:pt x="4151" y="5465"/>
                  </a:cubicBezTo>
                  <a:cubicBezTo>
                    <a:pt x="4151" y="4737"/>
                    <a:pt x="4740" y="4146"/>
                    <a:pt x="5465" y="4146"/>
                  </a:cubicBezTo>
                  <a:lnTo>
                    <a:pt x="18497" y="4150"/>
                  </a:lnTo>
                  <a:lnTo>
                    <a:pt x="18497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38"/>
            <p:cNvSpPr/>
            <p:nvPr/>
          </p:nvSpPr>
          <p:spPr>
            <a:xfrm>
              <a:off x="5501569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38"/>
            <p:cNvSpPr/>
            <p:nvPr/>
          </p:nvSpPr>
          <p:spPr>
            <a:xfrm>
              <a:off x="5378535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8"/>
            <p:cNvSpPr/>
            <p:nvPr/>
          </p:nvSpPr>
          <p:spPr>
            <a:xfrm>
              <a:off x="5255502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38"/>
            <p:cNvSpPr/>
            <p:nvPr/>
          </p:nvSpPr>
          <p:spPr>
            <a:xfrm>
              <a:off x="5132468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38"/>
            <p:cNvSpPr/>
            <p:nvPr/>
          </p:nvSpPr>
          <p:spPr>
            <a:xfrm>
              <a:off x="50094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8"/>
            <p:cNvSpPr/>
            <p:nvPr/>
          </p:nvSpPr>
          <p:spPr>
            <a:xfrm>
              <a:off x="4886401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38"/>
            <p:cNvSpPr/>
            <p:nvPr/>
          </p:nvSpPr>
          <p:spPr>
            <a:xfrm>
              <a:off x="4763367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38"/>
            <p:cNvSpPr/>
            <p:nvPr/>
          </p:nvSpPr>
          <p:spPr>
            <a:xfrm>
              <a:off x="46403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8"/>
            <p:cNvSpPr/>
            <p:nvPr/>
          </p:nvSpPr>
          <p:spPr>
            <a:xfrm>
              <a:off x="4517300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38"/>
            <p:cNvSpPr/>
            <p:nvPr/>
          </p:nvSpPr>
          <p:spPr>
            <a:xfrm>
              <a:off x="4393881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38"/>
            <p:cNvSpPr/>
            <p:nvPr/>
          </p:nvSpPr>
          <p:spPr>
            <a:xfrm>
              <a:off x="4270461" y="1600625"/>
              <a:ext cx="63350" cy="28155"/>
            </a:xfrm>
            <a:custGeom>
              <a:avLst/>
              <a:gdLst/>
              <a:ahLst/>
              <a:cxnLst/>
              <a:rect l="l" t="t" r="r" b="b"/>
              <a:pathLst>
                <a:path w="657" h="292" extrusionOk="0">
                  <a:moveTo>
                    <a:pt x="46" y="1"/>
                  </a:moveTo>
                  <a:lnTo>
                    <a:pt x="0" y="150"/>
                  </a:lnTo>
                  <a:cubicBezTo>
                    <a:pt x="204" y="219"/>
                    <a:pt x="418" y="265"/>
                    <a:pt x="637" y="291"/>
                  </a:cubicBezTo>
                  <a:lnTo>
                    <a:pt x="656" y="134"/>
                  </a:lnTo>
                  <a:cubicBezTo>
                    <a:pt x="449" y="107"/>
                    <a:pt x="246" y="6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8"/>
            <p:cNvSpPr/>
            <p:nvPr/>
          </p:nvSpPr>
          <p:spPr>
            <a:xfrm>
              <a:off x="4160734" y="1542965"/>
              <a:ext cx="59203" cy="47440"/>
            </a:xfrm>
            <a:custGeom>
              <a:avLst/>
              <a:gdLst/>
              <a:ahLst/>
              <a:cxnLst/>
              <a:rect l="l" t="t" r="r" b="b"/>
              <a:pathLst>
                <a:path w="614" h="492" extrusionOk="0">
                  <a:moveTo>
                    <a:pt x="100" y="1"/>
                  </a:moveTo>
                  <a:lnTo>
                    <a:pt x="1" y="123"/>
                  </a:lnTo>
                  <a:cubicBezTo>
                    <a:pt x="165" y="261"/>
                    <a:pt x="349" y="384"/>
                    <a:pt x="537" y="491"/>
                  </a:cubicBezTo>
                  <a:lnTo>
                    <a:pt x="613" y="350"/>
                  </a:lnTo>
                  <a:cubicBezTo>
                    <a:pt x="434" y="249"/>
                    <a:pt x="261" y="13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38"/>
            <p:cNvSpPr/>
            <p:nvPr/>
          </p:nvSpPr>
          <p:spPr>
            <a:xfrm>
              <a:off x="4080608" y="1450978"/>
              <a:ext cx="47343" cy="59589"/>
            </a:xfrm>
            <a:custGeom>
              <a:avLst/>
              <a:gdLst/>
              <a:ahLst/>
              <a:cxnLst/>
              <a:rect l="l" t="t" r="r" b="b"/>
              <a:pathLst>
                <a:path w="491" h="618" extrusionOk="0">
                  <a:moveTo>
                    <a:pt x="142" y="0"/>
                  </a:moveTo>
                  <a:lnTo>
                    <a:pt x="1" y="77"/>
                  </a:lnTo>
                  <a:cubicBezTo>
                    <a:pt x="107" y="269"/>
                    <a:pt x="230" y="449"/>
                    <a:pt x="368" y="617"/>
                  </a:cubicBezTo>
                  <a:lnTo>
                    <a:pt x="491" y="514"/>
                  </a:lnTo>
                  <a:cubicBezTo>
                    <a:pt x="360" y="357"/>
                    <a:pt x="241" y="184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38"/>
            <p:cNvSpPr/>
            <p:nvPr/>
          </p:nvSpPr>
          <p:spPr>
            <a:xfrm>
              <a:off x="4041750" y="1337587"/>
              <a:ext cx="28541" cy="63157"/>
            </a:xfrm>
            <a:custGeom>
              <a:avLst/>
              <a:gdLst/>
              <a:ahLst/>
              <a:cxnLst/>
              <a:rect l="l" t="t" r="r" b="b"/>
              <a:pathLst>
                <a:path w="296" h="655" extrusionOk="0">
                  <a:moveTo>
                    <a:pt x="158" y="0"/>
                  </a:moveTo>
                  <a:lnTo>
                    <a:pt x="1" y="19"/>
                  </a:lnTo>
                  <a:cubicBezTo>
                    <a:pt x="27" y="237"/>
                    <a:pt x="77" y="453"/>
                    <a:pt x="142" y="655"/>
                  </a:cubicBezTo>
                  <a:lnTo>
                    <a:pt x="296" y="605"/>
                  </a:lnTo>
                  <a:cubicBezTo>
                    <a:pt x="231" y="410"/>
                    <a:pt x="185" y="207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38"/>
            <p:cNvSpPr/>
            <p:nvPr/>
          </p:nvSpPr>
          <p:spPr>
            <a:xfrm>
              <a:off x="4039532" y="1214457"/>
              <a:ext cx="24877" cy="63350"/>
            </a:xfrm>
            <a:custGeom>
              <a:avLst/>
              <a:gdLst/>
              <a:ahLst/>
              <a:cxnLst/>
              <a:rect l="l" t="t" r="r" b="b"/>
              <a:pathLst>
                <a:path w="258" h="657" extrusionOk="0">
                  <a:moveTo>
                    <a:pt x="100" y="1"/>
                  </a:moveTo>
                  <a:cubicBezTo>
                    <a:pt x="47" y="212"/>
                    <a:pt x="16" y="430"/>
                    <a:pt x="1" y="644"/>
                  </a:cubicBezTo>
                  <a:lnTo>
                    <a:pt x="162" y="656"/>
                  </a:lnTo>
                  <a:cubicBezTo>
                    <a:pt x="174" y="449"/>
                    <a:pt x="204" y="243"/>
                    <a:pt x="25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38"/>
            <p:cNvSpPr/>
            <p:nvPr/>
          </p:nvSpPr>
          <p:spPr>
            <a:xfrm>
              <a:off x="4070194" y="1101065"/>
              <a:ext cx="44451" cy="60746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0"/>
                  </a:moveTo>
                  <a:cubicBezTo>
                    <a:pt x="204" y="177"/>
                    <a:pt x="93" y="368"/>
                    <a:pt x="1" y="564"/>
                  </a:cubicBezTo>
                  <a:lnTo>
                    <a:pt x="146" y="629"/>
                  </a:lnTo>
                  <a:cubicBezTo>
                    <a:pt x="234" y="446"/>
                    <a:pt x="342" y="262"/>
                    <a:pt x="461" y="9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38"/>
            <p:cNvSpPr/>
            <p:nvPr/>
          </p:nvSpPr>
          <p:spPr>
            <a:xfrm>
              <a:off x="4143764" y="1014961"/>
              <a:ext cx="57757" cy="50043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0"/>
                  </a:moveTo>
                  <a:cubicBezTo>
                    <a:pt x="330" y="120"/>
                    <a:pt x="158" y="253"/>
                    <a:pt x="0" y="403"/>
                  </a:cubicBezTo>
                  <a:lnTo>
                    <a:pt x="108" y="518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8"/>
            <p:cNvSpPr/>
            <p:nvPr/>
          </p:nvSpPr>
          <p:spPr>
            <a:xfrm>
              <a:off x="4249056" y="968389"/>
              <a:ext cx="63253" cy="32302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1"/>
                  </a:moveTo>
                  <a:cubicBezTo>
                    <a:pt x="410" y="43"/>
                    <a:pt x="199" y="105"/>
                    <a:pt x="1" y="185"/>
                  </a:cubicBezTo>
                  <a:lnTo>
                    <a:pt x="58" y="334"/>
                  </a:lnTo>
                  <a:cubicBezTo>
                    <a:pt x="254" y="258"/>
                    <a:pt x="452" y="196"/>
                    <a:pt x="656" y="158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8"/>
            <p:cNvSpPr/>
            <p:nvPr/>
          </p:nvSpPr>
          <p:spPr>
            <a:xfrm>
              <a:off x="5479488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38"/>
            <p:cNvSpPr/>
            <p:nvPr/>
          </p:nvSpPr>
          <p:spPr>
            <a:xfrm>
              <a:off x="5356358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38"/>
            <p:cNvSpPr/>
            <p:nvPr/>
          </p:nvSpPr>
          <p:spPr>
            <a:xfrm>
              <a:off x="5233421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38"/>
            <p:cNvSpPr/>
            <p:nvPr/>
          </p:nvSpPr>
          <p:spPr>
            <a:xfrm>
              <a:off x="5110291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38"/>
            <p:cNvSpPr/>
            <p:nvPr/>
          </p:nvSpPr>
          <p:spPr>
            <a:xfrm>
              <a:off x="4987258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8"/>
            <p:cNvSpPr/>
            <p:nvPr/>
          </p:nvSpPr>
          <p:spPr>
            <a:xfrm>
              <a:off x="4864224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38"/>
            <p:cNvSpPr/>
            <p:nvPr/>
          </p:nvSpPr>
          <p:spPr>
            <a:xfrm>
              <a:off x="4741190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38"/>
            <p:cNvSpPr/>
            <p:nvPr/>
          </p:nvSpPr>
          <p:spPr>
            <a:xfrm>
              <a:off x="4618157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8"/>
            <p:cNvSpPr/>
            <p:nvPr/>
          </p:nvSpPr>
          <p:spPr>
            <a:xfrm>
              <a:off x="4495123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38"/>
            <p:cNvSpPr/>
            <p:nvPr/>
          </p:nvSpPr>
          <p:spPr>
            <a:xfrm>
              <a:off x="4371704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4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1" name="Google Shape;4671;p38"/>
          <p:cNvGrpSpPr/>
          <p:nvPr/>
        </p:nvGrpSpPr>
        <p:grpSpPr>
          <a:xfrm>
            <a:off x="7650331" y="4026260"/>
            <a:ext cx="419247" cy="637784"/>
            <a:chOff x="8742442" y="252908"/>
            <a:chExt cx="356260" cy="541964"/>
          </a:xfrm>
        </p:grpSpPr>
        <p:sp>
          <p:nvSpPr>
            <p:cNvPr id="4672" name="Google Shape;4672;p38"/>
            <p:cNvSpPr/>
            <p:nvPr/>
          </p:nvSpPr>
          <p:spPr>
            <a:xfrm>
              <a:off x="8742442" y="252908"/>
              <a:ext cx="356260" cy="354555"/>
            </a:xfrm>
            <a:custGeom>
              <a:avLst/>
              <a:gdLst/>
              <a:ahLst/>
              <a:cxnLst/>
              <a:rect l="l" t="t" r="r" b="b"/>
              <a:pathLst>
                <a:path w="633" h="630" extrusionOk="0">
                  <a:moveTo>
                    <a:pt x="314" y="0"/>
                  </a:moveTo>
                  <a:cubicBezTo>
                    <a:pt x="142" y="0"/>
                    <a:pt x="1" y="138"/>
                    <a:pt x="1" y="315"/>
                  </a:cubicBezTo>
                  <a:cubicBezTo>
                    <a:pt x="1" y="488"/>
                    <a:pt x="142" y="629"/>
                    <a:pt x="314" y="629"/>
                  </a:cubicBezTo>
                  <a:cubicBezTo>
                    <a:pt x="491" y="629"/>
                    <a:pt x="633" y="488"/>
                    <a:pt x="633" y="315"/>
                  </a:cubicBezTo>
                  <a:cubicBezTo>
                    <a:pt x="633" y="138"/>
                    <a:pt x="491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38"/>
            <p:cNvSpPr/>
            <p:nvPr/>
          </p:nvSpPr>
          <p:spPr>
            <a:xfrm>
              <a:off x="8826299" y="377849"/>
              <a:ext cx="214432" cy="417024"/>
            </a:xfrm>
            <a:custGeom>
              <a:avLst/>
              <a:gdLst/>
              <a:ahLst/>
              <a:cxnLst/>
              <a:rect l="l" t="t" r="r" b="b"/>
              <a:pathLst>
                <a:path w="381" h="741" extrusionOk="0">
                  <a:moveTo>
                    <a:pt x="158" y="1"/>
                  </a:moveTo>
                  <a:lnTo>
                    <a:pt x="131" y="254"/>
                  </a:lnTo>
                  <a:lnTo>
                    <a:pt x="1" y="208"/>
                  </a:lnTo>
                  <a:lnTo>
                    <a:pt x="131" y="323"/>
                  </a:lnTo>
                  <a:lnTo>
                    <a:pt x="131" y="740"/>
                  </a:lnTo>
                  <a:lnTo>
                    <a:pt x="215" y="740"/>
                  </a:lnTo>
                  <a:lnTo>
                    <a:pt x="208" y="346"/>
                  </a:lnTo>
                  <a:lnTo>
                    <a:pt x="381" y="204"/>
                  </a:lnTo>
                  <a:lnTo>
                    <a:pt x="204" y="273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4" name="Google Shape;4674;p38"/>
          <p:cNvGrpSpPr/>
          <p:nvPr/>
        </p:nvGrpSpPr>
        <p:grpSpPr>
          <a:xfrm>
            <a:off x="7074956" y="4430251"/>
            <a:ext cx="549061" cy="233787"/>
            <a:chOff x="6498881" y="1318079"/>
            <a:chExt cx="466572" cy="198664"/>
          </a:xfrm>
        </p:grpSpPr>
        <p:sp>
          <p:nvSpPr>
            <p:cNvPr id="4675" name="Google Shape;4675;p38"/>
            <p:cNvSpPr/>
            <p:nvPr/>
          </p:nvSpPr>
          <p:spPr>
            <a:xfrm>
              <a:off x="6550658" y="1343967"/>
              <a:ext cx="35457" cy="172775"/>
            </a:xfrm>
            <a:custGeom>
              <a:avLst/>
              <a:gdLst/>
              <a:ahLst/>
              <a:cxnLst/>
              <a:rect l="l" t="t" r="r" b="b"/>
              <a:pathLst>
                <a:path w="63" h="307" extrusionOk="0">
                  <a:moveTo>
                    <a:pt x="1" y="1"/>
                  </a:moveTo>
                  <a:lnTo>
                    <a:pt x="1" y="307"/>
                  </a:lnTo>
                  <a:lnTo>
                    <a:pt x="62" y="307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8"/>
            <p:cNvSpPr/>
            <p:nvPr/>
          </p:nvSpPr>
          <p:spPr>
            <a:xfrm>
              <a:off x="6870327" y="1343967"/>
              <a:ext cx="34332" cy="172775"/>
            </a:xfrm>
            <a:custGeom>
              <a:avLst/>
              <a:gdLst/>
              <a:ahLst/>
              <a:cxnLst/>
              <a:rect l="l" t="t" r="r" b="b"/>
              <a:pathLst>
                <a:path w="61" h="307" extrusionOk="0">
                  <a:moveTo>
                    <a:pt x="0" y="1"/>
                  </a:moveTo>
                  <a:lnTo>
                    <a:pt x="0" y="307"/>
                  </a:lnTo>
                  <a:lnTo>
                    <a:pt x="61" y="307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8"/>
            <p:cNvSpPr/>
            <p:nvPr/>
          </p:nvSpPr>
          <p:spPr>
            <a:xfrm>
              <a:off x="6498881" y="1318079"/>
              <a:ext cx="466572" cy="78227"/>
            </a:xfrm>
            <a:custGeom>
              <a:avLst/>
              <a:gdLst/>
              <a:ahLst/>
              <a:cxnLst/>
              <a:rect l="l" t="t" r="r" b="b"/>
              <a:pathLst>
                <a:path w="829" h="139" extrusionOk="0">
                  <a:moveTo>
                    <a:pt x="1" y="1"/>
                  </a:moveTo>
                  <a:lnTo>
                    <a:pt x="1" y="139"/>
                  </a:lnTo>
                  <a:lnTo>
                    <a:pt x="829" y="139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8"/>
            <p:cNvSpPr/>
            <p:nvPr/>
          </p:nvSpPr>
          <p:spPr>
            <a:xfrm>
              <a:off x="6498881" y="1421633"/>
              <a:ext cx="466572" cy="43334"/>
            </a:xfrm>
            <a:custGeom>
              <a:avLst/>
              <a:gdLst/>
              <a:ahLst/>
              <a:cxnLst/>
              <a:rect l="l" t="t" r="r" b="b"/>
              <a:pathLst>
                <a:path w="829" h="77" extrusionOk="0">
                  <a:moveTo>
                    <a:pt x="1" y="1"/>
                  </a:moveTo>
                  <a:lnTo>
                    <a:pt x="1" y="77"/>
                  </a:lnTo>
                  <a:lnTo>
                    <a:pt x="829" y="77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9" name="Google Shape;4679;p38"/>
          <p:cNvGrpSpPr/>
          <p:nvPr/>
        </p:nvGrpSpPr>
        <p:grpSpPr>
          <a:xfrm>
            <a:off x="8178735" y="4028907"/>
            <a:ext cx="348379" cy="632488"/>
            <a:chOff x="9013159" y="960258"/>
            <a:chExt cx="296039" cy="537464"/>
          </a:xfrm>
        </p:grpSpPr>
        <p:sp>
          <p:nvSpPr>
            <p:cNvPr id="4680" name="Google Shape;4680;p38"/>
            <p:cNvSpPr/>
            <p:nvPr/>
          </p:nvSpPr>
          <p:spPr>
            <a:xfrm>
              <a:off x="9013159" y="960258"/>
              <a:ext cx="296039" cy="420963"/>
            </a:xfrm>
            <a:custGeom>
              <a:avLst/>
              <a:gdLst/>
              <a:ahLst/>
              <a:cxnLst/>
              <a:rect l="l" t="t" r="r" b="b"/>
              <a:pathLst>
                <a:path w="526" h="748" extrusionOk="0">
                  <a:moveTo>
                    <a:pt x="261" y="0"/>
                  </a:moveTo>
                  <a:cubicBezTo>
                    <a:pt x="261" y="0"/>
                    <a:pt x="0" y="407"/>
                    <a:pt x="0" y="529"/>
                  </a:cubicBezTo>
                  <a:cubicBezTo>
                    <a:pt x="0" y="649"/>
                    <a:pt x="115" y="748"/>
                    <a:pt x="261" y="748"/>
                  </a:cubicBezTo>
                  <a:cubicBezTo>
                    <a:pt x="407" y="748"/>
                    <a:pt x="525" y="649"/>
                    <a:pt x="525" y="529"/>
                  </a:cubicBezTo>
                  <a:cubicBezTo>
                    <a:pt x="525" y="407"/>
                    <a:pt x="261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8"/>
            <p:cNvSpPr/>
            <p:nvPr/>
          </p:nvSpPr>
          <p:spPr>
            <a:xfrm>
              <a:off x="9099267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2" name="Google Shape;4682;p38"/>
          <p:cNvGrpSpPr/>
          <p:nvPr/>
        </p:nvGrpSpPr>
        <p:grpSpPr>
          <a:xfrm>
            <a:off x="266586" y="3515803"/>
            <a:ext cx="673217" cy="1133828"/>
            <a:chOff x="6542207" y="2185022"/>
            <a:chExt cx="492153" cy="828821"/>
          </a:xfrm>
        </p:grpSpPr>
        <p:sp>
          <p:nvSpPr>
            <p:cNvPr id="4683" name="Google Shape;4683;p38"/>
            <p:cNvSpPr/>
            <p:nvPr/>
          </p:nvSpPr>
          <p:spPr>
            <a:xfrm>
              <a:off x="6911311" y="2185022"/>
              <a:ext cx="57069" cy="233510"/>
            </a:xfrm>
            <a:custGeom>
              <a:avLst/>
              <a:gdLst/>
              <a:ahLst/>
              <a:cxnLst/>
              <a:rect l="l" t="t" r="r" b="b"/>
              <a:pathLst>
                <a:path w="109" h="446" extrusionOk="0">
                  <a:moveTo>
                    <a:pt x="1" y="0"/>
                  </a:moveTo>
                  <a:lnTo>
                    <a:pt x="1" y="445"/>
                  </a:lnTo>
                  <a:lnTo>
                    <a:pt x="109" y="445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8"/>
            <p:cNvSpPr/>
            <p:nvPr/>
          </p:nvSpPr>
          <p:spPr>
            <a:xfrm>
              <a:off x="6911311" y="2185022"/>
              <a:ext cx="57069" cy="48692"/>
            </a:xfrm>
            <a:custGeom>
              <a:avLst/>
              <a:gdLst/>
              <a:ahLst/>
              <a:cxnLst/>
              <a:rect l="l" t="t" r="r" b="b"/>
              <a:pathLst>
                <a:path w="109" h="93" extrusionOk="0">
                  <a:moveTo>
                    <a:pt x="1" y="0"/>
                  </a:moveTo>
                  <a:lnTo>
                    <a:pt x="1" y="92"/>
                  </a:lnTo>
                  <a:lnTo>
                    <a:pt x="109" y="9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8"/>
            <p:cNvSpPr/>
            <p:nvPr/>
          </p:nvSpPr>
          <p:spPr>
            <a:xfrm>
              <a:off x="6574667" y="2253087"/>
              <a:ext cx="441891" cy="759169"/>
            </a:xfrm>
            <a:custGeom>
              <a:avLst/>
              <a:gdLst/>
              <a:ahLst/>
              <a:cxnLst/>
              <a:rect l="l" t="t" r="r" b="b"/>
              <a:pathLst>
                <a:path w="844" h="1450" extrusionOk="0">
                  <a:moveTo>
                    <a:pt x="414" y="1"/>
                  </a:moveTo>
                  <a:lnTo>
                    <a:pt x="0" y="395"/>
                  </a:lnTo>
                  <a:lnTo>
                    <a:pt x="0" y="1449"/>
                  </a:lnTo>
                  <a:lnTo>
                    <a:pt x="843" y="1449"/>
                  </a:lnTo>
                  <a:lnTo>
                    <a:pt x="843" y="395"/>
                  </a:lnTo>
                  <a:lnTo>
                    <a:pt x="41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8"/>
            <p:cNvSpPr/>
            <p:nvPr/>
          </p:nvSpPr>
          <p:spPr>
            <a:xfrm>
              <a:off x="6570479" y="2867245"/>
              <a:ext cx="448174" cy="146598"/>
            </a:xfrm>
            <a:custGeom>
              <a:avLst/>
              <a:gdLst/>
              <a:ahLst/>
              <a:cxnLst/>
              <a:rect l="l" t="t" r="r" b="b"/>
              <a:pathLst>
                <a:path w="856" h="280" extrusionOk="0">
                  <a:moveTo>
                    <a:pt x="1" y="0"/>
                  </a:moveTo>
                  <a:lnTo>
                    <a:pt x="1" y="280"/>
                  </a:lnTo>
                  <a:lnTo>
                    <a:pt x="855" y="280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8"/>
            <p:cNvSpPr/>
            <p:nvPr/>
          </p:nvSpPr>
          <p:spPr>
            <a:xfrm>
              <a:off x="6570479" y="2523777"/>
              <a:ext cx="448174" cy="147645"/>
            </a:xfrm>
            <a:custGeom>
              <a:avLst/>
              <a:gdLst/>
              <a:ahLst/>
              <a:cxnLst/>
              <a:rect l="l" t="t" r="r" b="b"/>
              <a:pathLst>
                <a:path w="856" h="282" extrusionOk="0">
                  <a:moveTo>
                    <a:pt x="1" y="1"/>
                  </a:moveTo>
                  <a:lnTo>
                    <a:pt x="1" y="281"/>
                  </a:lnTo>
                  <a:lnTo>
                    <a:pt x="855" y="281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8"/>
            <p:cNvSpPr/>
            <p:nvPr/>
          </p:nvSpPr>
          <p:spPr>
            <a:xfrm>
              <a:off x="6839061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1" y="1"/>
                  </a:moveTo>
                  <a:lnTo>
                    <a:pt x="1" y="338"/>
                  </a:lnTo>
                  <a:lnTo>
                    <a:pt x="169" y="33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8"/>
            <p:cNvSpPr/>
            <p:nvPr/>
          </p:nvSpPr>
          <p:spPr>
            <a:xfrm>
              <a:off x="6823355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9" y="61"/>
                  </a:moveTo>
                  <a:lnTo>
                    <a:pt x="169" y="337"/>
                  </a:lnTo>
                  <a:lnTo>
                    <a:pt x="61" y="337"/>
                  </a:lnTo>
                  <a:lnTo>
                    <a:pt x="61" y="61"/>
                  </a:lnTo>
                  <a:close/>
                  <a:moveTo>
                    <a:pt x="1" y="0"/>
                  </a:moveTo>
                  <a:lnTo>
                    <a:pt x="1" y="398"/>
                  </a:lnTo>
                  <a:lnTo>
                    <a:pt x="231" y="398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8"/>
            <p:cNvSpPr/>
            <p:nvPr/>
          </p:nvSpPr>
          <p:spPr>
            <a:xfrm>
              <a:off x="6662624" y="2505976"/>
              <a:ext cx="89006" cy="177489"/>
            </a:xfrm>
            <a:custGeom>
              <a:avLst/>
              <a:gdLst/>
              <a:ahLst/>
              <a:cxnLst/>
              <a:rect l="l" t="t" r="r" b="b"/>
              <a:pathLst>
                <a:path w="170" h="339" extrusionOk="0">
                  <a:moveTo>
                    <a:pt x="0" y="1"/>
                  </a:moveTo>
                  <a:lnTo>
                    <a:pt x="0" y="338"/>
                  </a:lnTo>
                  <a:lnTo>
                    <a:pt x="170" y="338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8"/>
            <p:cNvSpPr/>
            <p:nvPr/>
          </p:nvSpPr>
          <p:spPr>
            <a:xfrm>
              <a:off x="6646917" y="2490268"/>
              <a:ext cx="120944" cy="208902"/>
            </a:xfrm>
            <a:custGeom>
              <a:avLst/>
              <a:gdLst/>
              <a:ahLst/>
              <a:cxnLst/>
              <a:rect l="l" t="t" r="r" b="b"/>
              <a:pathLst>
                <a:path w="231" h="399" extrusionOk="0">
                  <a:moveTo>
                    <a:pt x="168" y="61"/>
                  </a:moveTo>
                  <a:lnTo>
                    <a:pt x="168" y="337"/>
                  </a:lnTo>
                  <a:lnTo>
                    <a:pt x="62" y="337"/>
                  </a:lnTo>
                  <a:lnTo>
                    <a:pt x="62" y="61"/>
                  </a:lnTo>
                  <a:close/>
                  <a:moveTo>
                    <a:pt x="0" y="0"/>
                  </a:moveTo>
                  <a:lnTo>
                    <a:pt x="0" y="398"/>
                  </a:lnTo>
                  <a:lnTo>
                    <a:pt x="230" y="398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8"/>
            <p:cNvSpPr/>
            <p:nvPr/>
          </p:nvSpPr>
          <p:spPr>
            <a:xfrm>
              <a:off x="6662624" y="2810699"/>
              <a:ext cx="89006" cy="105237"/>
            </a:xfrm>
            <a:custGeom>
              <a:avLst/>
              <a:gdLst/>
              <a:ahLst/>
              <a:cxnLst/>
              <a:rect l="l" t="t" r="r" b="b"/>
              <a:pathLst>
                <a:path w="170" h="201" extrusionOk="0">
                  <a:moveTo>
                    <a:pt x="0" y="1"/>
                  </a:moveTo>
                  <a:lnTo>
                    <a:pt x="0" y="200"/>
                  </a:lnTo>
                  <a:lnTo>
                    <a:pt x="170" y="200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8"/>
            <p:cNvSpPr/>
            <p:nvPr/>
          </p:nvSpPr>
          <p:spPr>
            <a:xfrm>
              <a:off x="6646917" y="2794991"/>
              <a:ext cx="120944" cy="136650"/>
            </a:xfrm>
            <a:custGeom>
              <a:avLst/>
              <a:gdLst/>
              <a:ahLst/>
              <a:cxnLst/>
              <a:rect l="l" t="t" r="r" b="b"/>
              <a:pathLst>
                <a:path w="231" h="261" extrusionOk="0">
                  <a:moveTo>
                    <a:pt x="168" y="62"/>
                  </a:moveTo>
                  <a:lnTo>
                    <a:pt x="168" y="200"/>
                  </a:lnTo>
                  <a:lnTo>
                    <a:pt x="62" y="200"/>
                  </a:lnTo>
                  <a:lnTo>
                    <a:pt x="62" y="62"/>
                  </a:lnTo>
                  <a:close/>
                  <a:moveTo>
                    <a:pt x="0" y="0"/>
                  </a:moveTo>
                  <a:lnTo>
                    <a:pt x="0" y="261"/>
                  </a:lnTo>
                  <a:lnTo>
                    <a:pt x="230" y="26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8"/>
            <p:cNvSpPr/>
            <p:nvPr/>
          </p:nvSpPr>
          <p:spPr>
            <a:xfrm>
              <a:off x="6821260" y="2788708"/>
              <a:ext cx="116756" cy="225133"/>
            </a:xfrm>
            <a:custGeom>
              <a:avLst/>
              <a:gdLst/>
              <a:ahLst/>
              <a:cxnLst/>
              <a:rect l="l" t="t" r="r" b="b"/>
              <a:pathLst>
                <a:path w="223" h="430" extrusionOk="0">
                  <a:moveTo>
                    <a:pt x="0" y="0"/>
                  </a:moveTo>
                  <a:lnTo>
                    <a:pt x="0" y="430"/>
                  </a:lnTo>
                  <a:lnTo>
                    <a:pt x="223" y="43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8"/>
            <p:cNvSpPr/>
            <p:nvPr/>
          </p:nvSpPr>
          <p:spPr>
            <a:xfrm>
              <a:off x="6877280" y="2788708"/>
              <a:ext cx="62828" cy="225133"/>
            </a:xfrm>
            <a:custGeom>
              <a:avLst/>
              <a:gdLst/>
              <a:ahLst/>
              <a:cxnLst/>
              <a:rect l="l" t="t" r="r" b="b"/>
              <a:pathLst>
                <a:path w="120" h="430" extrusionOk="0">
                  <a:moveTo>
                    <a:pt x="1" y="0"/>
                  </a:moveTo>
                  <a:lnTo>
                    <a:pt x="1" y="430"/>
                  </a:lnTo>
                  <a:lnTo>
                    <a:pt x="119" y="43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8"/>
            <p:cNvSpPr/>
            <p:nvPr/>
          </p:nvSpPr>
          <p:spPr>
            <a:xfrm>
              <a:off x="6542207" y="2191305"/>
              <a:ext cx="492153" cy="288484"/>
            </a:xfrm>
            <a:custGeom>
              <a:avLst/>
              <a:gdLst/>
              <a:ahLst/>
              <a:cxnLst/>
              <a:rect l="l" t="t" r="r" b="b"/>
              <a:pathLst>
                <a:path w="940" h="551" extrusionOk="0">
                  <a:moveTo>
                    <a:pt x="483" y="0"/>
                  </a:moveTo>
                  <a:cubicBezTo>
                    <a:pt x="469" y="0"/>
                    <a:pt x="453" y="4"/>
                    <a:pt x="446" y="15"/>
                  </a:cubicBezTo>
                  <a:lnTo>
                    <a:pt x="20" y="460"/>
                  </a:lnTo>
                  <a:cubicBezTo>
                    <a:pt x="1" y="479"/>
                    <a:pt x="1" y="513"/>
                    <a:pt x="24" y="536"/>
                  </a:cubicBezTo>
                  <a:cubicBezTo>
                    <a:pt x="33" y="545"/>
                    <a:pt x="46" y="550"/>
                    <a:pt x="59" y="550"/>
                  </a:cubicBezTo>
                  <a:cubicBezTo>
                    <a:pt x="74" y="550"/>
                    <a:pt x="89" y="545"/>
                    <a:pt x="101" y="533"/>
                  </a:cubicBezTo>
                  <a:lnTo>
                    <a:pt x="483" y="130"/>
                  </a:lnTo>
                  <a:lnTo>
                    <a:pt x="840" y="510"/>
                  </a:lnTo>
                  <a:cubicBezTo>
                    <a:pt x="852" y="522"/>
                    <a:pt x="866" y="527"/>
                    <a:pt x="880" y="527"/>
                  </a:cubicBezTo>
                  <a:cubicBezTo>
                    <a:pt x="893" y="527"/>
                    <a:pt x="906" y="522"/>
                    <a:pt x="917" y="513"/>
                  </a:cubicBezTo>
                  <a:cubicBezTo>
                    <a:pt x="940" y="490"/>
                    <a:pt x="940" y="456"/>
                    <a:pt x="920" y="437"/>
                  </a:cubicBezTo>
                  <a:lnTo>
                    <a:pt x="522" y="15"/>
                  </a:lnTo>
                  <a:cubicBezTo>
                    <a:pt x="515" y="4"/>
                    <a:pt x="49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7" name="Google Shape;4697;p38"/>
          <p:cNvGrpSpPr/>
          <p:nvPr/>
        </p:nvGrpSpPr>
        <p:grpSpPr>
          <a:xfrm>
            <a:off x="1478137" y="4026260"/>
            <a:ext cx="282810" cy="637787"/>
            <a:chOff x="6229555" y="157796"/>
            <a:chExt cx="240321" cy="541967"/>
          </a:xfrm>
        </p:grpSpPr>
        <p:sp>
          <p:nvSpPr>
            <p:cNvPr id="4698" name="Google Shape;4698;p38"/>
            <p:cNvSpPr/>
            <p:nvPr/>
          </p:nvSpPr>
          <p:spPr>
            <a:xfrm>
              <a:off x="6229555" y="157796"/>
              <a:ext cx="240321" cy="410833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212" y="1"/>
                  </a:moveTo>
                  <a:cubicBezTo>
                    <a:pt x="212" y="1"/>
                    <a:pt x="1" y="399"/>
                    <a:pt x="1" y="519"/>
                  </a:cubicBezTo>
                  <a:cubicBezTo>
                    <a:pt x="1" y="634"/>
                    <a:pt x="97" y="729"/>
                    <a:pt x="212" y="729"/>
                  </a:cubicBezTo>
                  <a:cubicBezTo>
                    <a:pt x="331" y="729"/>
                    <a:pt x="427" y="634"/>
                    <a:pt x="427" y="519"/>
                  </a:cubicBezTo>
                  <a:cubicBezTo>
                    <a:pt x="427" y="399"/>
                    <a:pt x="212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8"/>
            <p:cNvSpPr/>
            <p:nvPr/>
          </p:nvSpPr>
          <p:spPr>
            <a:xfrm>
              <a:off x="6281332" y="402049"/>
              <a:ext cx="153648" cy="297713"/>
            </a:xfrm>
            <a:custGeom>
              <a:avLst/>
              <a:gdLst/>
              <a:ahLst/>
              <a:cxnLst/>
              <a:rect l="l" t="t" r="r" b="b"/>
              <a:pathLst>
                <a:path w="273" h="529" extrusionOk="0">
                  <a:moveTo>
                    <a:pt x="112" y="0"/>
                  </a:moveTo>
                  <a:lnTo>
                    <a:pt x="93" y="184"/>
                  </a:lnTo>
                  <a:lnTo>
                    <a:pt x="1" y="149"/>
                  </a:lnTo>
                  <a:lnTo>
                    <a:pt x="93" y="234"/>
                  </a:lnTo>
                  <a:lnTo>
                    <a:pt x="93" y="529"/>
                  </a:lnTo>
                  <a:lnTo>
                    <a:pt x="154" y="529"/>
                  </a:lnTo>
                  <a:lnTo>
                    <a:pt x="147" y="249"/>
                  </a:lnTo>
                  <a:lnTo>
                    <a:pt x="273" y="145"/>
                  </a:lnTo>
                  <a:lnTo>
                    <a:pt x="143" y="1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0" name="Google Shape;4700;p38"/>
          <p:cNvGrpSpPr/>
          <p:nvPr/>
        </p:nvGrpSpPr>
        <p:grpSpPr>
          <a:xfrm>
            <a:off x="1023512" y="4154241"/>
            <a:ext cx="370898" cy="495392"/>
            <a:chOff x="9358153" y="1076757"/>
            <a:chExt cx="315175" cy="420966"/>
          </a:xfrm>
        </p:grpSpPr>
        <p:sp>
          <p:nvSpPr>
            <p:cNvPr id="4701" name="Google Shape;4701;p38"/>
            <p:cNvSpPr/>
            <p:nvPr/>
          </p:nvSpPr>
          <p:spPr>
            <a:xfrm>
              <a:off x="9358153" y="1076757"/>
              <a:ext cx="315175" cy="315722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80" y="0"/>
                  </a:moveTo>
                  <a:cubicBezTo>
                    <a:pt x="127" y="0"/>
                    <a:pt x="1" y="127"/>
                    <a:pt x="1" y="281"/>
                  </a:cubicBezTo>
                  <a:cubicBezTo>
                    <a:pt x="1" y="433"/>
                    <a:pt x="127" y="560"/>
                    <a:pt x="280" y="560"/>
                  </a:cubicBezTo>
                  <a:cubicBezTo>
                    <a:pt x="434" y="560"/>
                    <a:pt x="560" y="433"/>
                    <a:pt x="560" y="281"/>
                  </a:cubicBezTo>
                  <a:cubicBezTo>
                    <a:pt x="560" y="127"/>
                    <a:pt x="434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8"/>
            <p:cNvSpPr/>
            <p:nvPr/>
          </p:nvSpPr>
          <p:spPr>
            <a:xfrm>
              <a:off x="9444261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2" y="181"/>
                  </a:lnTo>
                  <a:lnTo>
                    <a:pt x="0" y="146"/>
                  </a:lnTo>
                  <a:lnTo>
                    <a:pt x="92" y="231"/>
                  </a:lnTo>
                  <a:lnTo>
                    <a:pt x="92" y="526"/>
                  </a:lnTo>
                  <a:lnTo>
                    <a:pt x="154" y="526"/>
                  </a:lnTo>
                  <a:lnTo>
                    <a:pt x="147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3" name="Google Shape;4703;p38"/>
          <p:cNvGrpSpPr/>
          <p:nvPr/>
        </p:nvGrpSpPr>
        <p:grpSpPr>
          <a:xfrm>
            <a:off x="2802631" y="4116970"/>
            <a:ext cx="1475976" cy="662498"/>
            <a:chOff x="6706693" y="1706442"/>
            <a:chExt cx="821767" cy="368854"/>
          </a:xfrm>
        </p:grpSpPr>
        <p:sp>
          <p:nvSpPr>
            <p:cNvPr id="4704" name="Google Shape;4704;p38"/>
            <p:cNvSpPr/>
            <p:nvPr/>
          </p:nvSpPr>
          <p:spPr>
            <a:xfrm>
              <a:off x="7136577" y="1706442"/>
              <a:ext cx="56500" cy="45564"/>
            </a:xfrm>
            <a:custGeom>
              <a:avLst/>
              <a:gdLst/>
              <a:ahLst/>
              <a:cxnLst/>
              <a:rect l="l" t="t" r="r" b="b"/>
              <a:pathLst>
                <a:path w="1173" h="946" extrusionOk="0">
                  <a:moveTo>
                    <a:pt x="590" y="1"/>
                  </a:moveTo>
                  <a:cubicBezTo>
                    <a:pt x="459" y="1"/>
                    <a:pt x="360" y="15"/>
                    <a:pt x="360" y="15"/>
                  </a:cubicBezTo>
                  <a:lnTo>
                    <a:pt x="0" y="945"/>
                  </a:lnTo>
                  <a:lnTo>
                    <a:pt x="1173" y="945"/>
                  </a:lnTo>
                  <a:lnTo>
                    <a:pt x="801" y="15"/>
                  </a:lnTo>
                  <a:cubicBezTo>
                    <a:pt x="728" y="4"/>
                    <a:pt x="655" y="1"/>
                    <a:pt x="5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38"/>
            <p:cNvSpPr/>
            <p:nvPr/>
          </p:nvSpPr>
          <p:spPr>
            <a:xfrm>
              <a:off x="7130605" y="1747865"/>
              <a:ext cx="68398" cy="8044"/>
            </a:xfrm>
            <a:custGeom>
              <a:avLst/>
              <a:gdLst/>
              <a:ahLst/>
              <a:cxnLst/>
              <a:rect l="l" t="t" r="r" b="b"/>
              <a:pathLst>
                <a:path w="1420" h="167" extrusionOk="0">
                  <a:moveTo>
                    <a:pt x="1323" y="1"/>
                  </a:moveTo>
                  <a:cubicBezTo>
                    <a:pt x="913" y="5"/>
                    <a:pt x="507" y="13"/>
                    <a:pt x="98" y="16"/>
                  </a:cubicBezTo>
                  <a:cubicBezTo>
                    <a:pt x="1" y="20"/>
                    <a:pt x="1" y="166"/>
                    <a:pt x="98" y="166"/>
                  </a:cubicBezTo>
                  <a:cubicBezTo>
                    <a:pt x="507" y="162"/>
                    <a:pt x="913" y="154"/>
                    <a:pt x="1323" y="151"/>
                  </a:cubicBezTo>
                  <a:cubicBezTo>
                    <a:pt x="1419" y="147"/>
                    <a:pt x="1419" y="1"/>
                    <a:pt x="1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38"/>
            <p:cNvSpPr/>
            <p:nvPr/>
          </p:nvSpPr>
          <p:spPr>
            <a:xfrm>
              <a:off x="6709741" y="1751863"/>
              <a:ext cx="815668" cy="270350"/>
            </a:xfrm>
            <a:custGeom>
              <a:avLst/>
              <a:gdLst/>
              <a:ahLst/>
              <a:cxnLst/>
              <a:rect l="l" t="t" r="r" b="b"/>
              <a:pathLst>
                <a:path w="16934" h="5613" extrusionOk="0">
                  <a:moveTo>
                    <a:pt x="9780" y="1"/>
                  </a:moveTo>
                  <a:cubicBezTo>
                    <a:pt x="8530" y="1"/>
                    <a:pt x="7103" y="57"/>
                    <a:pt x="5733" y="240"/>
                  </a:cubicBezTo>
                  <a:lnTo>
                    <a:pt x="3821" y="2608"/>
                  </a:lnTo>
                  <a:cubicBezTo>
                    <a:pt x="3821" y="2608"/>
                    <a:pt x="1031" y="3198"/>
                    <a:pt x="759" y="3294"/>
                  </a:cubicBezTo>
                  <a:cubicBezTo>
                    <a:pt x="488" y="3386"/>
                    <a:pt x="0" y="4314"/>
                    <a:pt x="330" y="5612"/>
                  </a:cubicBezTo>
                  <a:lnTo>
                    <a:pt x="16708" y="5612"/>
                  </a:lnTo>
                  <a:cubicBezTo>
                    <a:pt x="16708" y="5612"/>
                    <a:pt x="16934" y="4164"/>
                    <a:pt x="16573" y="3045"/>
                  </a:cubicBezTo>
                  <a:lnTo>
                    <a:pt x="15072" y="2597"/>
                  </a:lnTo>
                  <a:cubicBezTo>
                    <a:pt x="15072" y="2597"/>
                    <a:pt x="14159" y="722"/>
                    <a:pt x="13458" y="160"/>
                  </a:cubicBezTo>
                  <a:cubicBezTo>
                    <a:pt x="13458" y="160"/>
                    <a:pt x="11867" y="1"/>
                    <a:pt x="97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7" name="Google Shape;4707;p38"/>
            <p:cNvGrpSpPr/>
            <p:nvPr/>
          </p:nvGrpSpPr>
          <p:grpSpPr>
            <a:xfrm>
              <a:off x="6867617" y="1903827"/>
              <a:ext cx="604343" cy="15220"/>
              <a:chOff x="6867617" y="1903827"/>
              <a:chExt cx="604343" cy="15220"/>
            </a:xfrm>
          </p:grpSpPr>
          <p:sp>
            <p:nvSpPr>
              <p:cNvPr id="4708" name="Google Shape;4708;p38"/>
              <p:cNvSpPr/>
              <p:nvPr/>
            </p:nvSpPr>
            <p:spPr>
              <a:xfrm>
                <a:off x="746434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9" name="Google Shape;4709;p38"/>
              <p:cNvSpPr/>
              <p:nvPr/>
            </p:nvSpPr>
            <p:spPr>
              <a:xfrm>
                <a:off x="745678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0" name="Google Shape;4710;p38"/>
              <p:cNvSpPr/>
              <p:nvPr/>
            </p:nvSpPr>
            <p:spPr>
              <a:xfrm>
                <a:off x="7449225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1" name="Google Shape;4711;p38"/>
              <p:cNvSpPr/>
              <p:nvPr/>
            </p:nvSpPr>
            <p:spPr>
              <a:xfrm>
                <a:off x="744161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2" name="Google Shape;4712;p38"/>
              <p:cNvSpPr/>
              <p:nvPr/>
            </p:nvSpPr>
            <p:spPr>
              <a:xfrm>
                <a:off x="743405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3" name="Google Shape;4713;p38"/>
              <p:cNvSpPr/>
              <p:nvPr/>
            </p:nvSpPr>
            <p:spPr>
              <a:xfrm>
                <a:off x="742653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4" name="Google Shape;4714;p38"/>
              <p:cNvSpPr/>
              <p:nvPr/>
            </p:nvSpPr>
            <p:spPr>
              <a:xfrm>
                <a:off x="741897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5" name="Google Shape;4715;p38"/>
              <p:cNvSpPr/>
              <p:nvPr/>
            </p:nvSpPr>
            <p:spPr>
              <a:xfrm>
                <a:off x="7411366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6" name="Google Shape;4716;p38"/>
              <p:cNvSpPr/>
              <p:nvPr/>
            </p:nvSpPr>
            <p:spPr>
              <a:xfrm>
                <a:off x="740380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7" name="Google Shape;4717;p38"/>
              <p:cNvSpPr/>
              <p:nvPr/>
            </p:nvSpPr>
            <p:spPr>
              <a:xfrm>
                <a:off x="73962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8" name="Google Shape;4718;p38"/>
              <p:cNvSpPr/>
              <p:nvPr/>
            </p:nvSpPr>
            <p:spPr>
              <a:xfrm>
                <a:off x="7388632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9" name="Google Shape;4719;p38"/>
              <p:cNvSpPr/>
              <p:nvPr/>
            </p:nvSpPr>
            <p:spPr>
              <a:xfrm>
                <a:off x="7381118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0" name="Google Shape;4720;p38"/>
              <p:cNvSpPr/>
              <p:nvPr/>
            </p:nvSpPr>
            <p:spPr>
              <a:xfrm>
                <a:off x="7373748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1" name="Google Shape;4721;p38"/>
              <p:cNvSpPr/>
              <p:nvPr/>
            </p:nvSpPr>
            <p:spPr>
              <a:xfrm>
                <a:off x="7366138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2" name="Google Shape;4722;p38"/>
              <p:cNvSpPr/>
              <p:nvPr/>
            </p:nvSpPr>
            <p:spPr>
              <a:xfrm>
                <a:off x="735857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3" name="Google Shape;4723;p38"/>
              <p:cNvSpPr/>
              <p:nvPr/>
            </p:nvSpPr>
            <p:spPr>
              <a:xfrm>
                <a:off x="7351014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4" name="Google Shape;4724;p38"/>
              <p:cNvSpPr/>
              <p:nvPr/>
            </p:nvSpPr>
            <p:spPr>
              <a:xfrm>
                <a:off x="73434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5" name="Google Shape;4725;p38"/>
              <p:cNvSpPr/>
              <p:nvPr/>
            </p:nvSpPr>
            <p:spPr>
              <a:xfrm>
                <a:off x="73358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6" name="Google Shape;4726;p38"/>
              <p:cNvSpPr/>
              <p:nvPr/>
            </p:nvSpPr>
            <p:spPr>
              <a:xfrm>
                <a:off x="73283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7" name="Google Shape;4727;p38"/>
              <p:cNvSpPr/>
              <p:nvPr/>
            </p:nvSpPr>
            <p:spPr>
              <a:xfrm>
                <a:off x="732076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8" name="Google Shape;4728;p38"/>
              <p:cNvSpPr/>
              <p:nvPr/>
            </p:nvSpPr>
            <p:spPr>
              <a:xfrm>
                <a:off x="7313155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9" name="Google Shape;4729;p38"/>
              <p:cNvSpPr/>
              <p:nvPr/>
            </p:nvSpPr>
            <p:spPr>
              <a:xfrm>
                <a:off x="730559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0" name="Google Shape;4730;p38"/>
              <p:cNvSpPr/>
              <p:nvPr/>
            </p:nvSpPr>
            <p:spPr>
              <a:xfrm>
                <a:off x="7298079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1" name="Google Shape;4731;p38"/>
              <p:cNvSpPr/>
              <p:nvPr/>
            </p:nvSpPr>
            <p:spPr>
              <a:xfrm>
                <a:off x="729051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2" name="Google Shape;4732;p38"/>
              <p:cNvSpPr/>
              <p:nvPr/>
            </p:nvSpPr>
            <p:spPr>
              <a:xfrm>
                <a:off x="7283099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3" name="Google Shape;4733;p38"/>
              <p:cNvSpPr/>
              <p:nvPr/>
            </p:nvSpPr>
            <p:spPr>
              <a:xfrm>
                <a:off x="7275537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4" name="Google Shape;4734;p38"/>
              <p:cNvSpPr/>
              <p:nvPr/>
            </p:nvSpPr>
            <p:spPr>
              <a:xfrm>
                <a:off x="7267927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5" name="Google Shape;4735;p38"/>
              <p:cNvSpPr/>
              <p:nvPr/>
            </p:nvSpPr>
            <p:spPr>
              <a:xfrm>
                <a:off x="7260413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6" name="Google Shape;4736;p38"/>
              <p:cNvSpPr/>
              <p:nvPr/>
            </p:nvSpPr>
            <p:spPr>
              <a:xfrm>
                <a:off x="725285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7" name="Google Shape;4737;p38"/>
              <p:cNvSpPr/>
              <p:nvPr/>
            </p:nvSpPr>
            <p:spPr>
              <a:xfrm>
                <a:off x="724528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8" name="Google Shape;4738;p38"/>
              <p:cNvSpPr/>
              <p:nvPr/>
            </p:nvSpPr>
            <p:spPr>
              <a:xfrm>
                <a:off x="723767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9" name="Google Shape;4739;p38"/>
              <p:cNvSpPr/>
              <p:nvPr/>
            </p:nvSpPr>
            <p:spPr>
              <a:xfrm>
                <a:off x="723011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0" name="Google Shape;4740;p38"/>
              <p:cNvSpPr/>
              <p:nvPr/>
            </p:nvSpPr>
            <p:spPr>
              <a:xfrm>
                <a:off x="7222554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1" name="Google Shape;4741;p38"/>
              <p:cNvSpPr/>
              <p:nvPr/>
            </p:nvSpPr>
            <p:spPr>
              <a:xfrm>
                <a:off x="721499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2" name="Google Shape;4742;p38"/>
              <p:cNvSpPr/>
              <p:nvPr/>
            </p:nvSpPr>
            <p:spPr>
              <a:xfrm>
                <a:off x="720743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3" name="Google Shape;4743;p38"/>
              <p:cNvSpPr/>
              <p:nvPr/>
            </p:nvSpPr>
            <p:spPr>
              <a:xfrm>
                <a:off x="719986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4" name="Google Shape;4744;p38"/>
              <p:cNvSpPr/>
              <p:nvPr/>
            </p:nvSpPr>
            <p:spPr>
              <a:xfrm>
                <a:off x="7192306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5" name="Google Shape;4745;p38"/>
              <p:cNvSpPr/>
              <p:nvPr/>
            </p:nvSpPr>
            <p:spPr>
              <a:xfrm>
                <a:off x="7184888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6" name="Google Shape;4746;p38"/>
              <p:cNvSpPr/>
              <p:nvPr/>
            </p:nvSpPr>
            <p:spPr>
              <a:xfrm>
                <a:off x="7177374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7" name="Google Shape;4747;p38"/>
              <p:cNvSpPr/>
              <p:nvPr/>
            </p:nvSpPr>
            <p:spPr>
              <a:xfrm>
                <a:off x="7169764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8" name="Google Shape;4748;p38"/>
              <p:cNvSpPr/>
              <p:nvPr/>
            </p:nvSpPr>
            <p:spPr>
              <a:xfrm>
                <a:off x="716220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9" name="Google Shape;4749;p38"/>
              <p:cNvSpPr/>
              <p:nvPr/>
            </p:nvSpPr>
            <p:spPr>
              <a:xfrm>
                <a:off x="715464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0" name="Google Shape;4750;p38"/>
              <p:cNvSpPr/>
              <p:nvPr/>
            </p:nvSpPr>
            <p:spPr>
              <a:xfrm>
                <a:off x="714707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1" name="Google Shape;4751;p38"/>
              <p:cNvSpPr/>
              <p:nvPr/>
            </p:nvSpPr>
            <p:spPr>
              <a:xfrm>
                <a:off x="713946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2" name="Google Shape;4752;p38"/>
              <p:cNvSpPr/>
              <p:nvPr/>
            </p:nvSpPr>
            <p:spPr>
              <a:xfrm>
                <a:off x="7131953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3" name="Google Shape;4753;p38"/>
              <p:cNvSpPr/>
              <p:nvPr/>
            </p:nvSpPr>
            <p:spPr>
              <a:xfrm>
                <a:off x="712439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4" name="Google Shape;4754;p38"/>
              <p:cNvSpPr/>
              <p:nvPr/>
            </p:nvSpPr>
            <p:spPr>
              <a:xfrm>
                <a:off x="71168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5" name="Google Shape;4755;p38"/>
              <p:cNvSpPr/>
              <p:nvPr/>
            </p:nvSpPr>
            <p:spPr>
              <a:xfrm>
                <a:off x="7109219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6" name="Google Shape;4756;p38"/>
              <p:cNvSpPr/>
              <p:nvPr/>
            </p:nvSpPr>
            <p:spPr>
              <a:xfrm>
                <a:off x="710165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7" name="Google Shape;4757;p38"/>
              <p:cNvSpPr/>
              <p:nvPr/>
            </p:nvSpPr>
            <p:spPr>
              <a:xfrm>
                <a:off x="7094095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8" name="Google Shape;4758;p38"/>
              <p:cNvSpPr/>
              <p:nvPr/>
            </p:nvSpPr>
            <p:spPr>
              <a:xfrm>
                <a:off x="7086725" y="1903827"/>
                <a:ext cx="7418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3" y="158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9" name="Google Shape;4759;p38"/>
              <p:cNvSpPr/>
              <p:nvPr/>
            </p:nvSpPr>
            <p:spPr>
              <a:xfrm>
                <a:off x="7079163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0" name="Google Shape;4760;p38"/>
              <p:cNvSpPr/>
              <p:nvPr/>
            </p:nvSpPr>
            <p:spPr>
              <a:xfrm>
                <a:off x="7071601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1" name="Google Shape;4761;p38"/>
              <p:cNvSpPr/>
              <p:nvPr/>
            </p:nvSpPr>
            <p:spPr>
              <a:xfrm>
                <a:off x="7063991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2" name="Google Shape;4762;p38"/>
              <p:cNvSpPr/>
              <p:nvPr/>
            </p:nvSpPr>
            <p:spPr>
              <a:xfrm>
                <a:off x="7056429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3" name="Google Shape;4763;p38"/>
              <p:cNvSpPr/>
              <p:nvPr/>
            </p:nvSpPr>
            <p:spPr>
              <a:xfrm>
                <a:off x="7048915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4" name="Google Shape;4764;p38"/>
              <p:cNvSpPr/>
              <p:nvPr/>
            </p:nvSpPr>
            <p:spPr>
              <a:xfrm>
                <a:off x="7041304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5" name="Google Shape;4765;p38"/>
              <p:cNvSpPr/>
              <p:nvPr/>
            </p:nvSpPr>
            <p:spPr>
              <a:xfrm>
                <a:off x="7033742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6" name="Google Shape;4766;p38"/>
              <p:cNvSpPr/>
              <p:nvPr/>
            </p:nvSpPr>
            <p:spPr>
              <a:xfrm>
                <a:off x="7026180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7" name="Google Shape;4767;p38"/>
              <p:cNvSpPr/>
              <p:nvPr/>
            </p:nvSpPr>
            <p:spPr>
              <a:xfrm>
                <a:off x="7018618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8" name="Google Shape;4768;p38"/>
              <p:cNvSpPr/>
              <p:nvPr/>
            </p:nvSpPr>
            <p:spPr>
              <a:xfrm>
                <a:off x="7011008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9" name="Google Shape;4769;p38"/>
              <p:cNvSpPr/>
              <p:nvPr/>
            </p:nvSpPr>
            <p:spPr>
              <a:xfrm>
                <a:off x="7003494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0" name="Google Shape;4770;p38"/>
              <p:cNvSpPr/>
              <p:nvPr/>
            </p:nvSpPr>
            <p:spPr>
              <a:xfrm>
                <a:off x="699593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1" name="Google Shape;4771;p38"/>
              <p:cNvSpPr/>
              <p:nvPr/>
            </p:nvSpPr>
            <p:spPr>
              <a:xfrm>
                <a:off x="6988514" y="1911437"/>
                <a:ext cx="7466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4" y="15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2" name="Google Shape;4772;p38"/>
              <p:cNvSpPr/>
              <p:nvPr/>
            </p:nvSpPr>
            <p:spPr>
              <a:xfrm>
                <a:off x="6980952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3" name="Google Shape;4773;p38"/>
              <p:cNvSpPr/>
              <p:nvPr/>
            </p:nvSpPr>
            <p:spPr>
              <a:xfrm>
                <a:off x="697339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4" name="Google Shape;4774;p38"/>
              <p:cNvSpPr/>
              <p:nvPr/>
            </p:nvSpPr>
            <p:spPr>
              <a:xfrm>
                <a:off x="6965828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5" name="Google Shape;4775;p38"/>
              <p:cNvSpPr/>
              <p:nvPr/>
            </p:nvSpPr>
            <p:spPr>
              <a:xfrm>
                <a:off x="6958266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6" name="Google Shape;4776;p38"/>
              <p:cNvSpPr/>
              <p:nvPr/>
            </p:nvSpPr>
            <p:spPr>
              <a:xfrm>
                <a:off x="695070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7" name="Google Shape;4777;p38"/>
              <p:cNvSpPr/>
              <p:nvPr/>
            </p:nvSpPr>
            <p:spPr>
              <a:xfrm>
                <a:off x="6943141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8" name="Google Shape;4778;p38"/>
              <p:cNvSpPr/>
              <p:nvPr/>
            </p:nvSpPr>
            <p:spPr>
              <a:xfrm>
                <a:off x="6935531" y="1903827"/>
                <a:ext cx="7659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9" name="Google Shape;4779;p38"/>
              <p:cNvSpPr/>
              <p:nvPr/>
            </p:nvSpPr>
            <p:spPr>
              <a:xfrm>
                <a:off x="6927969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0" name="Google Shape;4780;p38"/>
              <p:cNvSpPr/>
              <p:nvPr/>
            </p:nvSpPr>
            <p:spPr>
              <a:xfrm>
                <a:off x="6920455" y="1903827"/>
                <a:ext cx="7562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1" name="Google Shape;4781;p38"/>
              <p:cNvSpPr/>
              <p:nvPr/>
            </p:nvSpPr>
            <p:spPr>
              <a:xfrm>
                <a:off x="6912845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2" name="Google Shape;4782;p38"/>
              <p:cNvSpPr/>
              <p:nvPr/>
            </p:nvSpPr>
            <p:spPr>
              <a:xfrm>
                <a:off x="6905283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8" y="158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3" name="Google Shape;4783;p38"/>
              <p:cNvSpPr/>
              <p:nvPr/>
            </p:nvSpPr>
            <p:spPr>
              <a:xfrm>
                <a:off x="6897720" y="1911437"/>
                <a:ext cx="7610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4" name="Google Shape;4784;p38"/>
              <p:cNvSpPr/>
              <p:nvPr/>
            </p:nvSpPr>
            <p:spPr>
              <a:xfrm>
                <a:off x="6890303" y="1903827"/>
                <a:ext cx="7466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59" extrusionOk="0">
                    <a:moveTo>
                      <a:pt x="1" y="1"/>
                    </a:moveTo>
                    <a:lnTo>
                      <a:pt x="1" y="158"/>
                    </a:lnTo>
                    <a:lnTo>
                      <a:pt x="154" y="158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5" name="Google Shape;4785;p38"/>
              <p:cNvSpPr/>
              <p:nvPr/>
            </p:nvSpPr>
            <p:spPr>
              <a:xfrm>
                <a:off x="6882789" y="1911437"/>
                <a:ext cx="7562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58" extrusionOk="0">
                    <a:moveTo>
                      <a:pt x="0" y="0"/>
                    </a:moveTo>
                    <a:lnTo>
                      <a:pt x="0" y="157"/>
                    </a:lnTo>
                    <a:lnTo>
                      <a:pt x="157" y="157"/>
                    </a:lnTo>
                    <a:lnTo>
                      <a:pt x="1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6" name="Google Shape;4786;p38"/>
              <p:cNvSpPr/>
              <p:nvPr/>
            </p:nvSpPr>
            <p:spPr>
              <a:xfrm>
                <a:off x="6875227" y="1903827"/>
                <a:ext cx="7610" cy="7658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59" extrusionOk="0">
                    <a:moveTo>
                      <a:pt x="0" y="1"/>
                    </a:moveTo>
                    <a:lnTo>
                      <a:pt x="0" y="158"/>
                    </a:lnTo>
                    <a:lnTo>
                      <a:pt x="157" y="158"/>
                    </a:lnTo>
                    <a:lnTo>
                      <a:pt x="1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7" name="Google Shape;4787;p38"/>
              <p:cNvSpPr/>
              <p:nvPr/>
            </p:nvSpPr>
            <p:spPr>
              <a:xfrm>
                <a:off x="6867617" y="1911437"/>
                <a:ext cx="7659" cy="76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58" extrusionOk="0">
                    <a:moveTo>
                      <a:pt x="1" y="0"/>
                    </a:moveTo>
                    <a:lnTo>
                      <a:pt x="1" y="157"/>
                    </a:lnTo>
                    <a:lnTo>
                      <a:pt x="158" y="157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88" name="Google Shape;4788;p38"/>
            <p:cNvSpPr/>
            <p:nvPr/>
          </p:nvSpPr>
          <p:spPr>
            <a:xfrm>
              <a:off x="7485013" y="1913460"/>
              <a:ext cx="43447" cy="61892"/>
            </a:xfrm>
            <a:custGeom>
              <a:avLst/>
              <a:gdLst/>
              <a:ahLst/>
              <a:cxnLst/>
              <a:rect l="l" t="t" r="r" b="b"/>
              <a:pathLst>
                <a:path w="902" h="1285" extrusionOk="0">
                  <a:moveTo>
                    <a:pt x="382" y="0"/>
                  </a:moveTo>
                  <a:cubicBezTo>
                    <a:pt x="238" y="0"/>
                    <a:pt x="78" y="11"/>
                    <a:pt x="51" y="39"/>
                  </a:cubicBezTo>
                  <a:cubicBezTo>
                    <a:pt x="0" y="92"/>
                    <a:pt x="322" y="1284"/>
                    <a:pt x="380" y="1284"/>
                  </a:cubicBezTo>
                  <a:lnTo>
                    <a:pt x="741" y="1284"/>
                  </a:lnTo>
                  <a:cubicBezTo>
                    <a:pt x="901" y="1284"/>
                    <a:pt x="767" y="23"/>
                    <a:pt x="626" y="20"/>
                  </a:cubicBezTo>
                  <a:cubicBezTo>
                    <a:pt x="610" y="8"/>
                    <a:pt x="501" y="0"/>
                    <a:pt x="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38"/>
            <p:cNvSpPr/>
            <p:nvPr/>
          </p:nvSpPr>
          <p:spPr>
            <a:xfrm>
              <a:off x="7496476" y="1923045"/>
              <a:ext cx="17774" cy="771"/>
            </a:xfrm>
            <a:custGeom>
              <a:avLst/>
              <a:gdLst/>
              <a:ahLst/>
              <a:cxnLst/>
              <a:rect l="l" t="t" r="r" b="b"/>
              <a:pathLst>
                <a:path w="369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38"/>
            <p:cNvSpPr/>
            <p:nvPr/>
          </p:nvSpPr>
          <p:spPr>
            <a:xfrm>
              <a:off x="7497584" y="1929114"/>
              <a:ext cx="17774" cy="819"/>
            </a:xfrm>
            <a:custGeom>
              <a:avLst/>
              <a:gdLst/>
              <a:ahLst/>
              <a:cxnLst/>
              <a:rect l="l" t="t" r="r" b="b"/>
              <a:pathLst>
                <a:path w="369" h="17" extrusionOk="0">
                  <a:moveTo>
                    <a:pt x="0" y="1"/>
                  </a:moveTo>
                  <a:lnTo>
                    <a:pt x="0" y="17"/>
                  </a:lnTo>
                  <a:lnTo>
                    <a:pt x="368" y="17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38"/>
            <p:cNvSpPr/>
            <p:nvPr/>
          </p:nvSpPr>
          <p:spPr>
            <a:xfrm>
              <a:off x="7498885" y="1935231"/>
              <a:ext cx="17726" cy="771"/>
            </a:xfrm>
            <a:custGeom>
              <a:avLst/>
              <a:gdLst/>
              <a:ahLst/>
              <a:cxnLst/>
              <a:rect l="l" t="t" r="r" b="b"/>
              <a:pathLst>
                <a:path w="368" h="16" extrusionOk="0">
                  <a:moveTo>
                    <a:pt x="0" y="1"/>
                  </a:moveTo>
                  <a:lnTo>
                    <a:pt x="0" y="16"/>
                  </a:lnTo>
                  <a:lnTo>
                    <a:pt x="368" y="16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38"/>
            <p:cNvSpPr/>
            <p:nvPr/>
          </p:nvSpPr>
          <p:spPr>
            <a:xfrm>
              <a:off x="6724611" y="1929307"/>
              <a:ext cx="33284" cy="48887"/>
            </a:xfrm>
            <a:custGeom>
              <a:avLst/>
              <a:gdLst/>
              <a:ahLst/>
              <a:cxnLst/>
              <a:rect l="l" t="t" r="r" b="b"/>
              <a:pathLst>
                <a:path w="691" h="1015" extrusionOk="0">
                  <a:moveTo>
                    <a:pt x="238" y="1"/>
                  </a:moveTo>
                  <a:cubicBezTo>
                    <a:pt x="0" y="430"/>
                    <a:pt x="0" y="947"/>
                    <a:pt x="0" y="947"/>
                  </a:cubicBezTo>
                  <a:cubicBezTo>
                    <a:pt x="95" y="992"/>
                    <a:pt x="235" y="1015"/>
                    <a:pt x="351" y="1015"/>
                  </a:cubicBezTo>
                  <a:cubicBezTo>
                    <a:pt x="451" y="1015"/>
                    <a:pt x="533" y="998"/>
                    <a:pt x="552" y="966"/>
                  </a:cubicBezTo>
                  <a:cubicBezTo>
                    <a:pt x="598" y="894"/>
                    <a:pt x="690" y="165"/>
                    <a:pt x="678" y="101"/>
                  </a:cubicBezTo>
                  <a:cubicBezTo>
                    <a:pt x="667" y="39"/>
                    <a:pt x="238" y="1"/>
                    <a:pt x="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38"/>
            <p:cNvSpPr/>
            <p:nvPr/>
          </p:nvSpPr>
          <p:spPr>
            <a:xfrm>
              <a:off x="6892759" y="1769299"/>
              <a:ext cx="93782" cy="108179"/>
            </a:xfrm>
            <a:custGeom>
              <a:avLst/>
              <a:gdLst/>
              <a:ahLst/>
              <a:cxnLst/>
              <a:rect l="l" t="t" r="r" b="b"/>
              <a:pathLst>
                <a:path w="1947" h="2246" extrusionOk="0">
                  <a:moveTo>
                    <a:pt x="1808" y="1"/>
                  </a:moveTo>
                  <a:lnTo>
                    <a:pt x="0" y="2246"/>
                  </a:lnTo>
                  <a:lnTo>
                    <a:pt x="0" y="2246"/>
                  </a:lnTo>
                  <a:lnTo>
                    <a:pt x="560" y="2173"/>
                  </a:lnTo>
                  <a:cubicBezTo>
                    <a:pt x="560" y="2173"/>
                    <a:pt x="1483" y="1311"/>
                    <a:pt x="1946" y="28"/>
                  </a:cubicBezTo>
                  <a:lnTo>
                    <a:pt x="18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38"/>
            <p:cNvSpPr/>
            <p:nvPr/>
          </p:nvSpPr>
          <p:spPr>
            <a:xfrm>
              <a:off x="7456594" y="1995921"/>
              <a:ext cx="68735" cy="31066"/>
            </a:xfrm>
            <a:custGeom>
              <a:avLst/>
              <a:gdLst/>
              <a:ahLst/>
              <a:cxnLst/>
              <a:rect l="l" t="t" r="r" b="b"/>
              <a:pathLst>
                <a:path w="1427" h="645" extrusionOk="0">
                  <a:moveTo>
                    <a:pt x="89" y="1"/>
                  </a:moveTo>
                  <a:lnTo>
                    <a:pt x="1" y="645"/>
                  </a:lnTo>
                  <a:lnTo>
                    <a:pt x="1101" y="645"/>
                  </a:lnTo>
                  <a:cubicBezTo>
                    <a:pt x="1250" y="626"/>
                    <a:pt x="1426" y="62"/>
                    <a:pt x="1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38"/>
            <p:cNvSpPr/>
            <p:nvPr/>
          </p:nvSpPr>
          <p:spPr>
            <a:xfrm>
              <a:off x="7310795" y="1934316"/>
              <a:ext cx="145851" cy="88479"/>
            </a:xfrm>
            <a:custGeom>
              <a:avLst/>
              <a:gdLst/>
              <a:ahLst/>
              <a:cxnLst/>
              <a:rect l="l" t="t" r="r" b="b"/>
              <a:pathLst>
                <a:path w="3028" h="1837" extrusionOk="0">
                  <a:moveTo>
                    <a:pt x="1527" y="1"/>
                  </a:moveTo>
                  <a:cubicBezTo>
                    <a:pt x="766" y="1"/>
                    <a:pt x="0" y="620"/>
                    <a:pt x="0" y="1836"/>
                  </a:cubicBezTo>
                  <a:lnTo>
                    <a:pt x="3028" y="1836"/>
                  </a:lnTo>
                  <a:cubicBezTo>
                    <a:pt x="3028" y="606"/>
                    <a:pt x="2280" y="1"/>
                    <a:pt x="1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38"/>
            <p:cNvSpPr/>
            <p:nvPr/>
          </p:nvSpPr>
          <p:spPr>
            <a:xfrm>
              <a:off x="6814489" y="1934124"/>
              <a:ext cx="145851" cy="88672"/>
            </a:xfrm>
            <a:custGeom>
              <a:avLst/>
              <a:gdLst/>
              <a:ahLst/>
              <a:cxnLst/>
              <a:rect l="l" t="t" r="r" b="b"/>
              <a:pathLst>
                <a:path w="3028" h="1841" extrusionOk="0">
                  <a:moveTo>
                    <a:pt x="1523" y="1"/>
                  </a:moveTo>
                  <a:cubicBezTo>
                    <a:pt x="763" y="1"/>
                    <a:pt x="0" y="617"/>
                    <a:pt x="0" y="1828"/>
                  </a:cubicBezTo>
                  <a:lnTo>
                    <a:pt x="3028" y="1840"/>
                  </a:lnTo>
                  <a:cubicBezTo>
                    <a:pt x="3028" y="607"/>
                    <a:pt x="2277" y="1"/>
                    <a:pt x="15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38"/>
            <p:cNvSpPr/>
            <p:nvPr/>
          </p:nvSpPr>
          <p:spPr>
            <a:xfrm>
              <a:off x="6800087" y="1945539"/>
              <a:ext cx="174848" cy="129757"/>
            </a:xfrm>
            <a:custGeom>
              <a:avLst/>
              <a:gdLst/>
              <a:ahLst/>
              <a:cxnLst/>
              <a:rect l="l" t="t" r="r" b="b"/>
              <a:pathLst>
                <a:path w="3630" h="2694" extrusionOk="0">
                  <a:moveTo>
                    <a:pt x="1814" y="1"/>
                  </a:moveTo>
                  <a:cubicBezTo>
                    <a:pt x="1512" y="1"/>
                    <a:pt x="1187" y="100"/>
                    <a:pt x="870" y="330"/>
                  </a:cubicBezTo>
                  <a:cubicBezTo>
                    <a:pt x="839" y="350"/>
                    <a:pt x="816" y="373"/>
                    <a:pt x="798" y="399"/>
                  </a:cubicBezTo>
                  <a:cubicBezTo>
                    <a:pt x="0" y="1500"/>
                    <a:pt x="769" y="2693"/>
                    <a:pt x="1816" y="2693"/>
                  </a:cubicBezTo>
                  <a:cubicBezTo>
                    <a:pt x="2118" y="2693"/>
                    <a:pt x="2442" y="2594"/>
                    <a:pt x="2759" y="2366"/>
                  </a:cubicBezTo>
                  <a:cubicBezTo>
                    <a:pt x="2786" y="2343"/>
                    <a:pt x="2813" y="2320"/>
                    <a:pt x="2832" y="2293"/>
                  </a:cubicBezTo>
                  <a:cubicBezTo>
                    <a:pt x="3629" y="1193"/>
                    <a:pt x="2860" y="1"/>
                    <a:pt x="1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38"/>
            <p:cNvSpPr/>
            <p:nvPr/>
          </p:nvSpPr>
          <p:spPr>
            <a:xfrm>
              <a:off x="6832551" y="1969670"/>
              <a:ext cx="109870" cy="81399"/>
            </a:xfrm>
            <a:custGeom>
              <a:avLst/>
              <a:gdLst/>
              <a:ahLst/>
              <a:cxnLst/>
              <a:rect l="l" t="t" r="r" b="b"/>
              <a:pathLst>
                <a:path w="2281" h="1690" extrusionOk="0">
                  <a:moveTo>
                    <a:pt x="1140" y="1"/>
                  </a:moveTo>
                  <a:cubicBezTo>
                    <a:pt x="950" y="1"/>
                    <a:pt x="745" y="64"/>
                    <a:pt x="545" y="209"/>
                  </a:cubicBezTo>
                  <a:cubicBezTo>
                    <a:pt x="529" y="220"/>
                    <a:pt x="515" y="236"/>
                    <a:pt x="503" y="252"/>
                  </a:cubicBezTo>
                  <a:cubicBezTo>
                    <a:pt x="1" y="940"/>
                    <a:pt x="482" y="1689"/>
                    <a:pt x="1140" y="1689"/>
                  </a:cubicBezTo>
                  <a:cubicBezTo>
                    <a:pt x="1331" y="1689"/>
                    <a:pt x="1536" y="1627"/>
                    <a:pt x="1737" y="1481"/>
                  </a:cubicBezTo>
                  <a:cubicBezTo>
                    <a:pt x="1752" y="1470"/>
                    <a:pt x="1764" y="1458"/>
                    <a:pt x="1775" y="1442"/>
                  </a:cubicBezTo>
                  <a:cubicBezTo>
                    <a:pt x="2280" y="751"/>
                    <a:pt x="1797" y="1"/>
                    <a:pt x="1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38"/>
            <p:cNvSpPr/>
            <p:nvPr/>
          </p:nvSpPr>
          <p:spPr>
            <a:xfrm>
              <a:off x="6841077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2" y="12"/>
                  </a:moveTo>
                  <a:cubicBezTo>
                    <a:pt x="1226" y="12"/>
                    <a:pt x="1464" y="119"/>
                    <a:pt x="1633" y="291"/>
                  </a:cubicBezTo>
                  <a:cubicBezTo>
                    <a:pt x="1805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9" y="1633"/>
                  </a:cubicBezTo>
                  <a:cubicBezTo>
                    <a:pt x="1663" y="1648"/>
                    <a:pt x="1652" y="1663"/>
                    <a:pt x="1633" y="1679"/>
                  </a:cubicBezTo>
                  <a:cubicBezTo>
                    <a:pt x="1406" y="1840"/>
                    <a:pt x="1176" y="1913"/>
                    <a:pt x="962" y="1913"/>
                  </a:cubicBezTo>
                  <a:cubicBezTo>
                    <a:pt x="701" y="1913"/>
                    <a:pt x="464" y="1805"/>
                    <a:pt x="292" y="1633"/>
                  </a:cubicBezTo>
                  <a:cubicBezTo>
                    <a:pt x="119" y="1460"/>
                    <a:pt x="16" y="1227"/>
                    <a:pt x="16" y="962"/>
                  </a:cubicBezTo>
                  <a:cubicBezTo>
                    <a:pt x="16" y="747"/>
                    <a:pt x="85" y="518"/>
                    <a:pt x="249" y="291"/>
                  </a:cubicBezTo>
                  <a:cubicBezTo>
                    <a:pt x="260" y="277"/>
                    <a:pt x="276" y="261"/>
                    <a:pt x="292" y="249"/>
                  </a:cubicBezTo>
                  <a:cubicBezTo>
                    <a:pt x="517" y="84"/>
                    <a:pt x="747" y="12"/>
                    <a:pt x="962" y="12"/>
                  </a:cubicBezTo>
                  <a:close/>
                  <a:moveTo>
                    <a:pt x="962" y="1"/>
                  </a:moveTo>
                  <a:cubicBezTo>
                    <a:pt x="747" y="1"/>
                    <a:pt x="513" y="70"/>
                    <a:pt x="283" y="238"/>
                  </a:cubicBezTo>
                  <a:cubicBezTo>
                    <a:pt x="264" y="249"/>
                    <a:pt x="249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0" y="1927"/>
                    <a:pt x="962" y="1927"/>
                  </a:cubicBezTo>
                  <a:cubicBezTo>
                    <a:pt x="1180" y="1927"/>
                    <a:pt x="1414" y="1855"/>
                    <a:pt x="1644" y="1690"/>
                  </a:cubicBezTo>
                  <a:cubicBezTo>
                    <a:pt x="1659" y="1674"/>
                    <a:pt x="1675" y="1660"/>
                    <a:pt x="1690" y="1640"/>
                  </a:cubicBezTo>
                  <a:cubicBezTo>
                    <a:pt x="1855" y="1414"/>
                    <a:pt x="1928" y="1181"/>
                    <a:pt x="1928" y="962"/>
                  </a:cubicBezTo>
                  <a:cubicBezTo>
                    <a:pt x="1928" y="429"/>
                    <a:pt x="1495" y="1"/>
                    <a:pt x="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38"/>
            <p:cNvSpPr/>
            <p:nvPr/>
          </p:nvSpPr>
          <p:spPr>
            <a:xfrm>
              <a:off x="6841318" y="1978051"/>
              <a:ext cx="92337" cy="64686"/>
            </a:xfrm>
            <a:custGeom>
              <a:avLst/>
              <a:gdLst/>
              <a:ahLst/>
              <a:cxnLst/>
              <a:rect l="l" t="t" r="r" b="b"/>
              <a:pathLst>
                <a:path w="1917" h="1343" extrusionOk="0">
                  <a:moveTo>
                    <a:pt x="977" y="1"/>
                  </a:moveTo>
                  <a:cubicBezTo>
                    <a:pt x="320" y="1"/>
                    <a:pt x="1" y="822"/>
                    <a:pt x="623" y="1277"/>
                  </a:cubicBezTo>
                  <a:cubicBezTo>
                    <a:pt x="635" y="1284"/>
                    <a:pt x="650" y="1291"/>
                    <a:pt x="666" y="1296"/>
                  </a:cubicBezTo>
                  <a:cubicBezTo>
                    <a:pt x="763" y="1328"/>
                    <a:pt x="855" y="1342"/>
                    <a:pt x="942" y="1342"/>
                  </a:cubicBezTo>
                  <a:cubicBezTo>
                    <a:pt x="1595" y="1342"/>
                    <a:pt x="1916" y="519"/>
                    <a:pt x="1290" y="66"/>
                  </a:cubicBezTo>
                  <a:cubicBezTo>
                    <a:pt x="1279" y="58"/>
                    <a:pt x="1267" y="50"/>
                    <a:pt x="1252" y="46"/>
                  </a:cubicBezTo>
                  <a:cubicBezTo>
                    <a:pt x="1156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38"/>
            <p:cNvSpPr/>
            <p:nvPr/>
          </p:nvSpPr>
          <p:spPr>
            <a:xfrm>
              <a:off x="6852685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1" y="472"/>
                  </a:moveTo>
                  <a:lnTo>
                    <a:pt x="751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67" y="614"/>
                  </a:lnTo>
                  <a:lnTo>
                    <a:pt x="774" y="637"/>
                  </a:lnTo>
                  <a:lnTo>
                    <a:pt x="824" y="622"/>
                  </a:lnTo>
                  <a:lnTo>
                    <a:pt x="817" y="591"/>
                  </a:lnTo>
                  <a:lnTo>
                    <a:pt x="901" y="545"/>
                  </a:lnTo>
                  <a:lnTo>
                    <a:pt x="859" y="633"/>
                  </a:lnTo>
                  <a:lnTo>
                    <a:pt x="828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8" y="829"/>
                  </a:lnTo>
                  <a:lnTo>
                    <a:pt x="859" y="817"/>
                  </a:lnTo>
                  <a:lnTo>
                    <a:pt x="901" y="905"/>
                  </a:lnTo>
                  <a:lnTo>
                    <a:pt x="817" y="863"/>
                  </a:lnTo>
                  <a:lnTo>
                    <a:pt x="824" y="832"/>
                  </a:lnTo>
                  <a:lnTo>
                    <a:pt x="774" y="817"/>
                  </a:lnTo>
                  <a:lnTo>
                    <a:pt x="767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1" y="886"/>
                  </a:lnTo>
                  <a:lnTo>
                    <a:pt x="721" y="982"/>
                  </a:lnTo>
                  <a:lnTo>
                    <a:pt x="690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5" y="836"/>
                  </a:lnTo>
                  <a:lnTo>
                    <a:pt x="667" y="817"/>
                  </a:lnTo>
                  <a:lnTo>
                    <a:pt x="621" y="832"/>
                  </a:lnTo>
                  <a:lnTo>
                    <a:pt x="629" y="863"/>
                  </a:lnTo>
                  <a:lnTo>
                    <a:pt x="541" y="905"/>
                  </a:lnTo>
                  <a:lnTo>
                    <a:pt x="541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0" y="771"/>
                  </a:lnTo>
                  <a:lnTo>
                    <a:pt x="621" y="752"/>
                  </a:lnTo>
                  <a:lnTo>
                    <a:pt x="575" y="729"/>
                  </a:lnTo>
                  <a:lnTo>
                    <a:pt x="560" y="756"/>
                  </a:lnTo>
                  <a:lnTo>
                    <a:pt x="468" y="725"/>
                  </a:lnTo>
                  <a:lnTo>
                    <a:pt x="560" y="694"/>
                  </a:lnTo>
                  <a:lnTo>
                    <a:pt x="575" y="725"/>
                  </a:lnTo>
                  <a:lnTo>
                    <a:pt x="621" y="698"/>
                  </a:lnTo>
                  <a:lnTo>
                    <a:pt x="610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1" y="545"/>
                  </a:lnTo>
                  <a:lnTo>
                    <a:pt x="629" y="591"/>
                  </a:lnTo>
                  <a:lnTo>
                    <a:pt x="621" y="622"/>
                  </a:lnTo>
                  <a:lnTo>
                    <a:pt x="667" y="637"/>
                  </a:lnTo>
                  <a:lnTo>
                    <a:pt x="675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0" y="564"/>
                  </a:lnTo>
                  <a:lnTo>
                    <a:pt x="721" y="472"/>
                  </a:lnTo>
                  <a:close/>
                  <a:moveTo>
                    <a:pt x="625" y="1"/>
                  </a:moveTo>
                  <a:lnTo>
                    <a:pt x="575" y="20"/>
                  </a:lnTo>
                  <a:lnTo>
                    <a:pt x="694" y="388"/>
                  </a:lnTo>
                  <a:lnTo>
                    <a:pt x="644" y="541"/>
                  </a:lnTo>
                  <a:lnTo>
                    <a:pt x="502" y="468"/>
                  </a:lnTo>
                  <a:lnTo>
                    <a:pt x="327" y="123"/>
                  </a:lnTo>
                  <a:lnTo>
                    <a:pt x="281" y="146"/>
                  </a:lnTo>
                  <a:lnTo>
                    <a:pt x="422" y="426"/>
                  </a:lnTo>
                  <a:lnTo>
                    <a:pt x="422" y="426"/>
                  </a:lnTo>
                  <a:lnTo>
                    <a:pt x="143" y="284"/>
                  </a:lnTo>
                  <a:lnTo>
                    <a:pt x="120" y="330"/>
                  </a:lnTo>
                  <a:lnTo>
                    <a:pt x="465" y="507"/>
                  </a:lnTo>
                  <a:lnTo>
                    <a:pt x="537" y="648"/>
                  </a:lnTo>
                  <a:lnTo>
                    <a:pt x="384" y="698"/>
                  </a:lnTo>
                  <a:lnTo>
                    <a:pt x="16" y="579"/>
                  </a:lnTo>
                  <a:lnTo>
                    <a:pt x="0" y="629"/>
                  </a:lnTo>
                  <a:lnTo>
                    <a:pt x="299" y="725"/>
                  </a:lnTo>
                  <a:lnTo>
                    <a:pt x="0" y="825"/>
                  </a:lnTo>
                  <a:lnTo>
                    <a:pt x="16" y="871"/>
                  </a:lnTo>
                  <a:lnTo>
                    <a:pt x="384" y="752"/>
                  </a:lnTo>
                  <a:lnTo>
                    <a:pt x="537" y="802"/>
                  </a:lnTo>
                  <a:lnTo>
                    <a:pt x="465" y="947"/>
                  </a:lnTo>
                  <a:lnTo>
                    <a:pt x="120" y="1124"/>
                  </a:lnTo>
                  <a:lnTo>
                    <a:pt x="143" y="1170"/>
                  </a:lnTo>
                  <a:lnTo>
                    <a:pt x="422" y="1024"/>
                  </a:lnTo>
                  <a:lnTo>
                    <a:pt x="281" y="1308"/>
                  </a:lnTo>
                  <a:lnTo>
                    <a:pt x="327" y="1331"/>
                  </a:lnTo>
                  <a:lnTo>
                    <a:pt x="502" y="986"/>
                  </a:lnTo>
                  <a:lnTo>
                    <a:pt x="644" y="913"/>
                  </a:lnTo>
                  <a:lnTo>
                    <a:pt x="694" y="1066"/>
                  </a:lnTo>
                  <a:lnTo>
                    <a:pt x="575" y="1434"/>
                  </a:lnTo>
                  <a:lnTo>
                    <a:pt x="625" y="1449"/>
                  </a:lnTo>
                  <a:lnTo>
                    <a:pt x="721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48" y="1066"/>
                  </a:lnTo>
                  <a:lnTo>
                    <a:pt x="797" y="913"/>
                  </a:lnTo>
                  <a:lnTo>
                    <a:pt x="943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0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0" y="426"/>
                  </a:lnTo>
                  <a:lnTo>
                    <a:pt x="1020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3" y="468"/>
                  </a:lnTo>
                  <a:lnTo>
                    <a:pt x="797" y="541"/>
                  </a:lnTo>
                  <a:lnTo>
                    <a:pt x="748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1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38"/>
            <p:cNvSpPr/>
            <p:nvPr/>
          </p:nvSpPr>
          <p:spPr>
            <a:xfrm>
              <a:off x="6875468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47" y="0"/>
                  </a:moveTo>
                  <a:cubicBezTo>
                    <a:pt x="205" y="0"/>
                    <a:pt x="161" y="14"/>
                    <a:pt x="118" y="44"/>
                  </a:cubicBezTo>
                  <a:cubicBezTo>
                    <a:pt x="114" y="48"/>
                    <a:pt x="110" y="52"/>
                    <a:pt x="110" y="56"/>
                  </a:cubicBezTo>
                  <a:cubicBezTo>
                    <a:pt x="0" y="208"/>
                    <a:pt x="105" y="373"/>
                    <a:pt x="249" y="373"/>
                  </a:cubicBezTo>
                  <a:cubicBezTo>
                    <a:pt x="290" y="373"/>
                    <a:pt x="334" y="360"/>
                    <a:pt x="378" y="328"/>
                  </a:cubicBezTo>
                  <a:cubicBezTo>
                    <a:pt x="382" y="324"/>
                    <a:pt x="386" y="320"/>
                    <a:pt x="390" y="316"/>
                  </a:cubicBezTo>
                  <a:cubicBezTo>
                    <a:pt x="500" y="164"/>
                    <a:pt x="392" y="0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38"/>
            <p:cNvSpPr/>
            <p:nvPr/>
          </p:nvSpPr>
          <p:spPr>
            <a:xfrm>
              <a:off x="7297501" y="1945539"/>
              <a:ext cx="174800" cy="129757"/>
            </a:xfrm>
            <a:custGeom>
              <a:avLst/>
              <a:gdLst/>
              <a:ahLst/>
              <a:cxnLst/>
              <a:rect l="l" t="t" r="r" b="b"/>
              <a:pathLst>
                <a:path w="3629" h="2694" extrusionOk="0">
                  <a:moveTo>
                    <a:pt x="1816" y="1"/>
                  </a:moveTo>
                  <a:cubicBezTo>
                    <a:pt x="1514" y="1"/>
                    <a:pt x="1188" y="100"/>
                    <a:pt x="870" y="330"/>
                  </a:cubicBezTo>
                  <a:cubicBezTo>
                    <a:pt x="844" y="350"/>
                    <a:pt x="821" y="373"/>
                    <a:pt x="798" y="399"/>
                  </a:cubicBezTo>
                  <a:cubicBezTo>
                    <a:pt x="0" y="1500"/>
                    <a:pt x="771" y="2693"/>
                    <a:pt x="1818" y="2693"/>
                  </a:cubicBezTo>
                  <a:cubicBezTo>
                    <a:pt x="2119" y="2693"/>
                    <a:pt x="2443" y="2594"/>
                    <a:pt x="2759" y="2366"/>
                  </a:cubicBezTo>
                  <a:cubicBezTo>
                    <a:pt x="2790" y="2343"/>
                    <a:pt x="2813" y="2320"/>
                    <a:pt x="2832" y="2293"/>
                  </a:cubicBezTo>
                  <a:cubicBezTo>
                    <a:pt x="3629" y="1193"/>
                    <a:pt x="2862" y="1"/>
                    <a:pt x="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38"/>
            <p:cNvSpPr/>
            <p:nvPr/>
          </p:nvSpPr>
          <p:spPr>
            <a:xfrm>
              <a:off x="7330158" y="1969670"/>
              <a:ext cx="109726" cy="81399"/>
            </a:xfrm>
            <a:custGeom>
              <a:avLst/>
              <a:gdLst/>
              <a:ahLst/>
              <a:cxnLst/>
              <a:rect l="l" t="t" r="r" b="b"/>
              <a:pathLst>
                <a:path w="2278" h="1690" extrusionOk="0">
                  <a:moveTo>
                    <a:pt x="1137" y="1"/>
                  </a:moveTo>
                  <a:cubicBezTo>
                    <a:pt x="947" y="1"/>
                    <a:pt x="741" y="64"/>
                    <a:pt x="541" y="209"/>
                  </a:cubicBezTo>
                  <a:cubicBezTo>
                    <a:pt x="525" y="220"/>
                    <a:pt x="514" y="236"/>
                    <a:pt x="502" y="252"/>
                  </a:cubicBezTo>
                  <a:cubicBezTo>
                    <a:pt x="0" y="940"/>
                    <a:pt x="482" y="1689"/>
                    <a:pt x="1138" y="1689"/>
                  </a:cubicBezTo>
                  <a:cubicBezTo>
                    <a:pt x="1328" y="1689"/>
                    <a:pt x="1533" y="1627"/>
                    <a:pt x="1733" y="1481"/>
                  </a:cubicBezTo>
                  <a:cubicBezTo>
                    <a:pt x="1748" y="1470"/>
                    <a:pt x="1763" y="1458"/>
                    <a:pt x="1775" y="1442"/>
                  </a:cubicBezTo>
                  <a:cubicBezTo>
                    <a:pt x="2277" y="751"/>
                    <a:pt x="1795" y="1"/>
                    <a:pt x="1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38"/>
            <p:cNvSpPr/>
            <p:nvPr/>
          </p:nvSpPr>
          <p:spPr>
            <a:xfrm>
              <a:off x="7338491" y="1964035"/>
              <a:ext cx="92867" cy="92862"/>
            </a:xfrm>
            <a:custGeom>
              <a:avLst/>
              <a:gdLst/>
              <a:ahLst/>
              <a:cxnLst/>
              <a:rect l="l" t="t" r="r" b="b"/>
              <a:pathLst>
                <a:path w="1928" h="1928" extrusionOk="0">
                  <a:moveTo>
                    <a:pt x="966" y="12"/>
                  </a:moveTo>
                  <a:cubicBezTo>
                    <a:pt x="1226" y="12"/>
                    <a:pt x="1464" y="119"/>
                    <a:pt x="1636" y="291"/>
                  </a:cubicBezTo>
                  <a:cubicBezTo>
                    <a:pt x="1809" y="464"/>
                    <a:pt x="1912" y="701"/>
                    <a:pt x="1912" y="962"/>
                  </a:cubicBezTo>
                  <a:cubicBezTo>
                    <a:pt x="1912" y="1177"/>
                    <a:pt x="1843" y="1407"/>
                    <a:pt x="1678" y="1633"/>
                  </a:cubicBezTo>
                  <a:cubicBezTo>
                    <a:pt x="1667" y="1648"/>
                    <a:pt x="1652" y="1663"/>
                    <a:pt x="1636" y="1679"/>
                  </a:cubicBezTo>
                  <a:cubicBezTo>
                    <a:pt x="1410" y="1840"/>
                    <a:pt x="1180" y="1913"/>
                    <a:pt x="966" y="1913"/>
                  </a:cubicBezTo>
                  <a:cubicBezTo>
                    <a:pt x="702" y="1913"/>
                    <a:pt x="464" y="1805"/>
                    <a:pt x="295" y="1633"/>
                  </a:cubicBezTo>
                  <a:cubicBezTo>
                    <a:pt x="122" y="1460"/>
                    <a:pt x="16" y="1227"/>
                    <a:pt x="16" y="962"/>
                  </a:cubicBezTo>
                  <a:cubicBezTo>
                    <a:pt x="16" y="747"/>
                    <a:pt x="88" y="518"/>
                    <a:pt x="249" y="291"/>
                  </a:cubicBezTo>
                  <a:cubicBezTo>
                    <a:pt x="265" y="277"/>
                    <a:pt x="276" y="261"/>
                    <a:pt x="295" y="249"/>
                  </a:cubicBezTo>
                  <a:cubicBezTo>
                    <a:pt x="521" y="84"/>
                    <a:pt x="751" y="12"/>
                    <a:pt x="966" y="12"/>
                  </a:cubicBezTo>
                  <a:close/>
                  <a:moveTo>
                    <a:pt x="966" y="1"/>
                  </a:moveTo>
                  <a:cubicBezTo>
                    <a:pt x="748" y="1"/>
                    <a:pt x="513" y="70"/>
                    <a:pt x="288" y="238"/>
                  </a:cubicBezTo>
                  <a:cubicBezTo>
                    <a:pt x="269" y="249"/>
                    <a:pt x="253" y="265"/>
                    <a:pt x="237" y="284"/>
                  </a:cubicBezTo>
                  <a:cubicBezTo>
                    <a:pt x="73" y="510"/>
                    <a:pt x="0" y="744"/>
                    <a:pt x="0" y="962"/>
                  </a:cubicBezTo>
                  <a:cubicBezTo>
                    <a:pt x="0" y="1495"/>
                    <a:pt x="433" y="1927"/>
                    <a:pt x="966" y="1927"/>
                  </a:cubicBezTo>
                  <a:cubicBezTo>
                    <a:pt x="1180" y="1927"/>
                    <a:pt x="1418" y="1855"/>
                    <a:pt x="1644" y="1690"/>
                  </a:cubicBezTo>
                  <a:cubicBezTo>
                    <a:pt x="1663" y="1674"/>
                    <a:pt x="1678" y="1660"/>
                    <a:pt x="1690" y="1640"/>
                  </a:cubicBezTo>
                  <a:cubicBezTo>
                    <a:pt x="1859" y="1414"/>
                    <a:pt x="1928" y="1181"/>
                    <a:pt x="1928" y="962"/>
                  </a:cubicBezTo>
                  <a:cubicBezTo>
                    <a:pt x="1928" y="429"/>
                    <a:pt x="1498" y="1"/>
                    <a:pt x="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38"/>
            <p:cNvSpPr/>
            <p:nvPr/>
          </p:nvSpPr>
          <p:spPr>
            <a:xfrm>
              <a:off x="7338780" y="1978051"/>
              <a:ext cx="92289" cy="64686"/>
            </a:xfrm>
            <a:custGeom>
              <a:avLst/>
              <a:gdLst/>
              <a:ahLst/>
              <a:cxnLst/>
              <a:rect l="l" t="t" r="r" b="b"/>
              <a:pathLst>
                <a:path w="1916" h="1343" extrusionOk="0">
                  <a:moveTo>
                    <a:pt x="977" y="1"/>
                  </a:moveTo>
                  <a:cubicBezTo>
                    <a:pt x="322" y="1"/>
                    <a:pt x="0" y="822"/>
                    <a:pt x="627" y="1277"/>
                  </a:cubicBezTo>
                  <a:cubicBezTo>
                    <a:pt x="638" y="1284"/>
                    <a:pt x="653" y="1291"/>
                    <a:pt x="664" y="1296"/>
                  </a:cubicBezTo>
                  <a:cubicBezTo>
                    <a:pt x="762" y="1328"/>
                    <a:pt x="855" y="1342"/>
                    <a:pt x="942" y="1342"/>
                  </a:cubicBezTo>
                  <a:cubicBezTo>
                    <a:pt x="1597" y="1342"/>
                    <a:pt x="1915" y="519"/>
                    <a:pt x="1293" y="66"/>
                  </a:cubicBezTo>
                  <a:cubicBezTo>
                    <a:pt x="1282" y="58"/>
                    <a:pt x="1266" y="50"/>
                    <a:pt x="1251" y="46"/>
                  </a:cubicBezTo>
                  <a:cubicBezTo>
                    <a:pt x="1155" y="15"/>
                    <a:pt x="1063" y="1"/>
                    <a:pt x="9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38"/>
            <p:cNvSpPr/>
            <p:nvPr/>
          </p:nvSpPr>
          <p:spPr>
            <a:xfrm>
              <a:off x="7350099" y="1975450"/>
              <a:ext cx="69602" cy="69839"/>
            </a:xfrm>
            <a:custGeom>
              <a:avLst/>
              <a:gdLst/>
              <a:ahLst/>
              <a:cxnLst/>
              <a:rect l="l" t="t" r="r" b="b"/>
              <a:pathLst>
                <a:path w="1445" h="1450" extrusionOk="0">
                  <a:moveTo>
                    <a:pt x="725" y="472"/>
                  </a:moveTo>
                  <a:lnTo>
                    <a:pt x="755" y="564"/>
                  </a:lnTo>
                  <a:lnTo>
                    <a:pt x="725" y="579"/>
                  </a:lnTo>
                  <a:lnTo>
                    <a:pt x="748" y="625"/>
                  </a:lnTo>
                  <a:lnTo>
                    <a:pt x="771" y="614"/>
                  </a:lnTo>
                  <a:lnTo>
                    <a:pt x="778" y="637"/>
                  </a:lnTo>
                  <a:lnTo>
                    <a:pt x="829" y="622"/>
                  </a:lnTo>
                  <a:lnTo>
                    <a:pt x="817" y="591"/>
                  </a:lnTo>
                  <a:lnTo>
                    <a:pt x="905" y="545"/>
                  </a:lnTo>
                  <a:lnTo>
                    <a:pt x="905" y="545"/>
                  </a:lnTo>
                  <a:lnTo>
                    <a:pt x="859" y="633"/>
                  </a:lnTo>
                  <a:lnTo>
                    <a:pt x="829" y="622"/>
                  </a:lnTo>
                  <a:lnTo>
                    <a:pt x="813" y="671"/>
                  </a:lnTo>
                  <a:lnTo>
                    <a:pt x="836" y="679"/>
                  </a:lnTo>
                  <a:lnTo>
                    <a:pt x="824" y="698"/>
                  </a:lnTo>
                  <a:lnTo>
                    <a:pt x="870" y="725"/>
                  </a:lnTo>
                  <a:lnTo>
                    <a:pt x="886" y="694"/>
                  </a:lnTo>
                  <a:lnTo>
                    <a:pt x="978" y="725"/>
                  </a:lnTo>
                  <a:lnTo>
                    <a:pt x="886" y="756"/>
                  </a:lnTo>
                  <a:lnTo>
                    <a:pt x="870" y="729"/>
                  </a:lnTo>
                  <a:lnTo>
                    <a:pt x="824" y="752"/>
                  </a:lnTo>
                  <a:lnTo>
                    <a:pt x="836" y="771"/>
                  </a:lnTo>
                  <a:lnTo>
                    <a:pt x="813" y="779"/>
                  </a:lnTo>
                  <a:lnTo>
                    <a:pt x="829" y="829"/>
                  </a:lnTo>
                  <a:lnTo>
                    <a:pt x="859" y="817"/>
                  </a:lnTo>
                  <a:lnTo>
                    <a:pt x="905" y="905"/>
                  </a:lnTo>
                  <a:lnTo>
                    <a:pt x="905" y="905"/>
                  </a:lnTo>
                  <a:lnTo>
                    <a:pt x="817" y="863"/>
                  </a:lnTo>
                  <a:lnTo>
                    <a:pt x="829" y="832"/>
                  </a:lnTo>
                  <a:lnTo>
                    <a:pt x="778" y="817"/>
                  </a:lnTo>
                  <a:lnTo>
                    <a:pt x="771" y="836"/>
                  </a:lnTo>
                  <a:lnTo>
                    <a:pt x="748" y="829"/>
                  </a:lnTo>
                  <a:lnTo>
                    <a:pt x="725" y="875"/>
                  </a:lnTo>
                  <a:lnTo>
                    <a:pt x="755" y="886"/>
                  </a:lnTo>
                  <a:lnTo>
                    <a:pt x="725" y="982"/>
                  </a:lnTo>
                  <a:lnTo>
                    <a:pt x="694" y="886"/>
                  </a:lnTo>
                  <a:lnTo>
                    <a:pt x="721" y="875"/>
                  </a:lnTo>
                  <a:lnTo>
                    <a:pt x="698" y="829"/>
                  </a:lnTo>
                  <a:lnTo>
                    <a:pt x="679" y="836"/>
                  </a:lnTo>
                  <a:lnTo>
                    <a:pt x="671" y="817"/>
                  </a:lnTo>
                  <a:lnTo>
                    <a:pt x="622" y="832"/>
                  </a:lnTo>
                  <a:lnTo>
                    <a:pt x="629" y="863"/>
                  </a:lnTo>
                  <a:lnTo>
                    <a:pt x="544" y="905"/>
                  </a:lnTo>
                  <a:lnTo>
                    <a:pt x="587" y="817"/>
                  </a:lnTo>
                  <a:lnTo>
                    <a:pt x="617" y="829"/>
                  </a:lnTo>
                  <a:lnTo>
                    <a:pt x="633" y="779"/>
                  </a:lnTo>
                  <a:lnTo>
                    <a:pt x="613" y="771"/>
                  </a:lnTo>
                  <a:lnTo>
                    <a:pt x="622" y="752"/>
                  </a:lnTo>
                  <a:lnTo>
                    <a:pt x="576" y="729"/>
                  </a:lnTo>
                  <a:lnTo>
                    <a:pt x="564" y="756"/>
                  </a:lnTo>
                  <a:lnTo>
                    <a:pt x="468" y="725"/>
                  </a:lnTo>
                  <a:lnTo>
                    <a:pt x="564" y="694"/>
                  </a:lnTo>
                  <a:lnTo>
                    <a:pt x="576" y="725"/>
                  </a:lnTo>
                  <a:lnTo>
                    <a:pt x="622" y="698"/>
                  </a:lnTo>
                  <a:lnTo>
                    <a:pt x="613" y="679"/>
                  </a:lnTo>
                  <a:lnTo>
                    <a:pt x="633" y="671"/>
                  </a:lnTo>
                  <a:lnTo>
                    <a:pt x="617" y="622"/>
                  </a:lnTo>
                  <a:lnTo>
                    <a:pt x="587" y="633"/>
                  </a:lnTo>
                  <a:lnTo>
                    <a:pt x="544" y="545"/>
                  </a:lnTo>
                  <a:lnTo>
                    <a:pt x="629" y="591"/>
                  </a:lnTo>
                  <a:lnTo>
                    <a:pt x="622" y="622"/>
                  </a:lnTo>
                  <a:lnTo>
                    <a:pt x="671" y="637"/>
                  </a:lnTo>
                  <a:lnTo>
                    <a:pt x="679" y="614"/>
                  </a:lnTo>
                  <a:lnTo>
                    <a:pt x="698" y="625"/>
                  </a:lnTo>
                  <a:lnTo>
                    <a:pt x="721" y="579"/>
                  </a:lnTo>
                  <a:lnTo>
                    <a:pt x="694" y="564"/>
                  </a:lnTo>
                  <a:lnTo>
                    <a:pt x="725" y="472"/>
                  </a:lnTo>
                  <a:close/>
                  <a:moveTo>
                    <a:pt x="625" y="1"/>
                  </a:moveTo>
                  <a:lnTo>
                    <a:pt x="576" y="20"/>
                  </a:lnTo>
                  <a:lnTo>
                    <a:pt x="698" y="388"/>
                  </a:lnTo>
                  <a:lnTo>
                    <a:pt x="648" y="541"/>
                  </a:lnTo>
                  <a:lnTo>
                    <a:pt x="502" y="468"/>
                  </a:lnTo>
                  <a:lnTo>
                    <a:pt x="326" y="123"/>
                  </a:lnTo>
                  <a:lnTo>
                    <a:pt x="280" y="146"/>
                  </a:lnTo>
                  <a:lnTo>
                    <a:pt x="426" y="426"/>
                  </a:lnTo>
                  <a:lnTo>
                    <a:pt x="426" y="426"/>
                  </a:lnTo>
                  <a:lnTo>
                    <a:pt x="142" y="284"/>
                  </a:lnTo>
                  <a:lnTo>
                    <a:pt x="120" y="330"/>
                  </a:lnTo>
                  <a:lnTo>
                    <a:pt x="464" y="507"/>
                  </a:lnTo>
                  <a:lnTo>
                    <a:pt x="537" y="648"/>
                  </a:lnTo>
                  <a:lnTo>
                    <a:pt x="383" y="698"/>
                  </a:lnTo>
                  <a:lnTo>
                    <a:pt x="16" y="579"/>
                  </a:lnTo>
                  <a:lnTo>
                    <a:pt x="1" y="629"/>
                  </a:lnTo>
                  <a:lnTo>
                    <a:pt x="300" y="725"/>
                  </a:lnTo>
                  <a:lnTo>
                    <a:pt x="1" y="825"/>
                  </a:lnTo>
                  <a:lnTo>
                    <a:pt x="16" y="871"/>
                  </a:lnTo>
                  <a:lnTo>
                    <a:pt x="383" y="752"/>
                  </a:lnTo>
                  <a:lnTo>
                    <a:pt x="537" y="802"/>
                  </a:lnTo>
                  <a:lnTo>
                    <a:pt x="464" y="947"/>
                  </a:lnTo>
                  <a:lnTo>
                    <a:pt x="120" y="1124"/>
                  </a:lnTo>
                  <a:lnTo>
                    <a:pt x="142" y="1170"/>
                  </a:lnTo>
                  <a:lnTo>
                    <a:pt x="426" y="1024"/>
                  </a:lnTo>
                  <a:lnTo>
                    <a:pt x="280" y="1308"/>
                  </a:lnTo>
                  <a:lnTo>
                    <a:pt x="326" y="1331"/>
                  </a:lnTo>
                  <a:lnTo>
                    <a:pt x="502" y="986"/>
                  </a:lnTo>
                  <a:lnTo>
                    <a:pt x="648" y="913"/>
                  </a:lnTo>
                  <a:lnTo>
                    <a:pt x="698" y="1066"/>
                  </a:lnTo>
                  <a:lnTo>
                    <a:pt x="576" y="1434"/>
                  </a:lnTo>
                  <a:lnTo>
                    <a:pt x="625" y="1449"/>
                  </a:lnTo>
                  <a:lnTo>
                    <a:pt x="725" y="1147"/>
                  </a:lnTo>
                  <a:lnTo>
                    <a:pt x="820" y="1449"/>
                  </a:lnTo>
                  <a:lnTo>
                    <a:pt x="870" y="1434"/>
                  </a:lnTo>
                  <a:lnTo>
                    <a:pt x="751" y="1066"/>
                  </a:lnTo>
                  <a:lnTo>
                    <a:pt x="801" y="913"/>
                  </a:lnTo>
                  <a:lnTo>
                    <a:pt x="944" y="986"/>
                  </a:lnTo>
                  <a:lnTo>
                    <a:pt x="1119" y="1331"/>
                  </a:lnTo>
                  <a:lnTo>
                    <a:pt x="1165" y="1308"/>
                  </a:lnTo>
                  <a:lnTo>
                    <a:pt x="1024" y="1024"/>
                  </a:lnTo>
                  <a:lnTo>
                    <a:pt x="1303" y="1170"/>
                  </a:lnTo>
                  <a:lnTo>
                    <a:pt x="1326" y="1124"/>
                  </a:lnTo>
                  <a:lnTo>
                    <a:pt x="981" y="947"/>
                  </a:lnTo>
                  <a:lnTo>
                    <a:pt x="909" y="802"/>
                  </a:lnTo>
                  <a:lnTo>
                    <a:pt x="1062" y="752"/>
                  </a:lnTo>
                  <a:lnTo>
                    <a:pt x="1430" y="871"/>
                  </a:lnTo>
                  <a:lnTo>
                    <a:pt x="1445" y="825"/>
                  </a:lnTo>
                  <a:lnTo>
                    <a:pt x="1146" y="725"/>
                  </a:lnTo>
                  <a:lnTo>
                    <a:pt x="1445" y="629"/>
                  </a:lnTo>
                  <a:lnTo>
                    <a:pt x="1430" y="579"/>
                  </a:lnTo>
                  <a:lnTo>
                    <a:pt x="1062" y="698"/>
                  </a:lnTo>
                  <a:lnTo>
                    <a:pt x="909" y="648"/>
                  </a:lnTo>
                  <a:lnTo>
                    <a:pt x="981" y="507"/>
                  </a:lnTo>
                  <a:lnTo>
                    <a:pt x="1326" y="330"/>
                  </a:lnTo>
                  <a:lnTo>
                    <a:pt x="1303" y="284"/>
                  </a:lnTo>
                  <a:lnTo>
                    <a:pt x="1024" y="426"/>
                  </a:lnTo>
                  <a:lnTo>
                    <a:pt x="1024" y="426"/>
                  </a:lnTo>
                  <a:lnTo>
                    <a:pt x="1165" y="146"/>
                  </a:lnTo>
                  <a:lnTo>
                    <a:pt x="1119" y="123"/>
                  </a:lnTo>
                  <a:lnTo>
                    <a:pt x="944" y="468"/>
                  </a:lnTo>
                  <a:lnTo>
                    <a:pt x="801" y="541"/>
                  </a:lnTo>
                  <a:lnTo>
                    <a:pt x="751" y="388"/>
                  </a:lnTo>
                  <a:lnTo>
                    <a:pt x="870" y="20"/>
                  </a:lnTo>
                  <a:lnTo>
                    <a:pt x="820" y="1"/>
                  </a:lnTo>
                  <a:lnTo>
                    <a:pt x="725" y="304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38"/>
            <p:cNvSpPr/>
            <p:nvPr/>
          </p:nvSpPr>
          <p:spPr>
            <a:xfrm>
              <a:off x="7372833" y="2001412"/>
              <a:ext cx="24132" cy="18014"/>
            </a:xfrm>
            <a:custGeom>
              <a:avLst/>
              <a:gdLst/>
              <a:ahLst/>
              <a:cxnLst/>
              <a:rect l="l" t="t" r="r" b="b"/>
              <a:pathLst>
                <a:path w="501" h="374" extrusionOk="0">
                  <a:moveTo>
                    <a:pt x="251" y="0"/>
                  </a:moveTo>
                  <a:cubicBezTo>
                    <a:pt x="210" y="0"/>
                    <a:pt x="165" y="14"/>
                    <a:pt x="122" y="44"/>
                  </a:cubicBezTo>
                  <a:lnTo>
                    <a:pt x="111" y="56"/>
                  </a:lnTo>
                  <a:cubicBezTo>
                    <a:pt x="1" y="208"/>
                    <a:pt x="108" y="373"/>
                    <a:pt x="253" y="373"/>
                  </a:cubicBezTo>
                  <a:cubicBezTo>
                    <a:pt x="295" y="373"/>
                    <a:pt x="340" y="360"/>
                    <a:pt x="383" y="328"/>
                  </a:cubicBezTo>
                  <a:cubicBezTo>
                    <a:pt x="387" y="324"/>
                    <a:pt x="391" y="320"/>
                    <a:pt x="391" y="316"/>
                  </a:cubicBezTo>
                  <a:cubicBezTo>
                    <a:pt x="501" y="164"/>
                    <a:pt x="395" y="0"/>
                    <a:pt x="2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38"/>
            <p:cNvSpPr/>
            <p:nvPr/>
          </p:nvSpPr>
          <p:spPr>
            <a:xfrm>
              <a:off x="6706693" y="1990093"/>
              <a:ext cx="85690" cy="37280"/>
            </a:xfrm>
            <a:custGeom>
              <a:avLst/>
              <a:gdLst/>
              <a:ahLst/>
              <a:cxnLst/>
              <a:rect l="l" t="t" r="r" b="b"/>
              <a:pathLst>
                <a:path w="1779" h="774" extrusionOk="0">
                  <a:moveTo>
                    <a:pt x="465" y="0"/>
                  </a:moveTo>
                  <a:cubicBezTo>
                    <a:pt x="250" y="0"/>
                    <a:pt x="36" y="13"/>
                    <a:pt x="24" y="53"/>
                  </a:cubicBezTo>
                  <a:cubicBezTo>
                    <a:pt x="1" y="126"/>
                    <a:pt x="245" y="643"/>
                    <a:pt x="464" y="774"/>
                  </a:cubicBezTo>
                  <a:lnTo>
                    <a:pt x="1713" y="774"/>
                  </a:lnTo>
                  <a:cubicBezTo>
                    <a:pt x="1713" y="774"/>
                    <a:pt x="1779" y="666"/>
                    <a:pt x="1713" y="601"/>
                  </a:cubicBezTo>
                  <a:lnTo>
                    <a:pt x="1253" y="601"/>
                  </a:lnTo>
                  <a:cubicBezTo>
                    <a:pt x="1253" y="601"/>
                    <a:pt x="1001" y="49"/>
                    <a:pt x="909" y="23"/>
                  </a:cubicBezTo>
                  <a:cubicBezTo>
                    <a:pt x="866" y="11"/>
                    <a:pt x="665" y="0"/>
                    <a:pt x="4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38"/>
            <p:cNvSpPr/>
            <p:nvPr/>
          </p:nvSpPr>
          <p:spPr>
            <a:xfrm>
              <a:off x="6952341" y="1761207"/>
              <a:ext cx="439914" cy="112802"/>
            </a:xfrm>
            <a:custGeom>
              <a:avLst/>
              <a:gdLst/>
              <a:ahLst/>
              <a:cxnLst/>
              <a:rect l="l" t="t" r="r" b="b"/>
              <a:pathLst>
                <a:path w="9133" h="2342" extrusionOk="0">
                  <a:moveTo>
                    <a:pt x="4535" y="0"/>
                  </a:moveTo>
                  <a:cubicBezTo>
                    <a:pt x="3505" y="0"/>
                    <a:pt x="2340" y="39"/>
                    <a:pt x="1158" y="157"/>
                  </a:cubicBezTo>
                  <a:cubicBezTo>
                    <a:pt x="1158" y="157"/>
                    <a:pt x="350" y="1490"/>
                    <a:pt x="0" y="2341"/>
                  </a:cubicBezTo>
                  <a:lnTo>
                    <a:pt x="9013" y="2341"/>
                  </a:lnTo>
                  <a:cubicBezTo>
                    <a:pt x="9082" y="2341"/>
                    <a:pt x="9133" y="2268"/>
                    <a:pt x="9101" y="2207"/>
                  </a:cubicBezTo>
                  <a:cubicBezTo>
                    <a:pt x="8944" y="1844"/>
                    <a:pt x="8492" y="836"/>
                    <a:pt x="8105" y="157"/>
                  </a:cubicBezTo>
                  <a:cubicBezTo>
                    <a:pt x="8105" y="157"/>
                    <a:pt x="6593" y="0"/>
                    <a:pt x="4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38"/>
            <p:cNvSpPr/>
            <p:nvPr/>
          </p:nvSpPr>
          <p:spPr>
            <a:xfrm>
              <a:off x="6955472" y="1762652"/>
              <a:ext cx="429365" cy="109864"/>
            </a:xfrm>
            <a:custGeom>
              <a:avLst/>
              <a:gdLst/>
              <a:ahLst/>
              <a:cxnLst/>
              <a:rect l="l" t="t" r="r" b="b"/>
              <a:pathLst>
                <a:path w="8914" h="2281" extrusionOk="0">
                  <a:moveTo>
                    <a:pt x="4469" y="1"/>
                  </a:moveTo>
                  <a:cubicBezTo>
                    <a:pt x="3292" y="1"/>
                    <a:pt x="2174" y="51"/>
                    <a:pt x="1143" y="150"/>
                  </a:cubicBezTo>
                  <a:cubicBezTo>
                    <a:pt x="1124" y="154"/>
                    <a:pt x="1108" y="166"/>
                    <a:pt x="1097" y="181"/>
                  </a:cubicBezTo>
                  <a:cubicBezTo>
                    <a:pt x="966" y="395"/>
                    <a:pt x="349" y="1441"/>
                    <a:pt x="16" y="2192"/>
                  </a:cubicBezTo>
                  <a:cubicBezTo>
                    <a:pt x="1" y="2235"/>
                    <a:pt x="32" y="2281"/>
                    <a:pt x="73" y="2281"/>
                  </a:cubicBezTo>
                  <a:lnTo>
                    <a:pt x="8408" y="2281"/>
                  </a:lnTo>
                  <a:cubicBezTo>
                    <a:pt x="8711" y="2281"/>
                    <a:pt x="8914" y="1966"/>
                    <a:pt x="8787" y="1690"/>
                  </a:cubicBezTo>
                  <a:cubicBezTo>
                    <a:pt x="8580" y="1242"/>
                    <a:pt x="8297" y="641"/>
                    <a:pt x="8037" y="181"/>
                  </a:cubicBezTo>
                  <a:cubicBezTo>
                    <a:pt x="8025" y="166"/>
                    <a:pt x="8010" y="154"/>
                    <a:pt x="7987" y="150"/>
                  </a:cubicBezTo>
                  <a:cubicBezTo>
                    <a:pt x="7715" y="127"/>
                    <a:pt x="6300" y="1"/>
                    <a:pt x="4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38"/>
            <p:cNvSpPr/>
            <p:nvPr/>
          </p:nvSpPr>
          <p:spPr>
            <a:xfrm>
              <a:off x="7117744" y="1761400"/>
              <a:ext cx="17918" cy="112610"/>
            </a:xfrm>
            <a:custGeom>
              <a:avLst/>
              <a:gdLst/>
              <a:ahLst/>
              <a:cxnLst/>
              <a:rect l="l" t="t" r="r" b="b"/>
              <a:pathLst>
                <a:path w="372" h="2338" extrusionOk="0">
                  <a:moveTo>
                    <a:pt x="360" y="0"/>
                  </a:moveTo>
                  <a:cubicBezTo>
                    <a:pt x="96" y="1184"/>
                    <a:pt x="0" y="2337"/>
                    <a:pt x="0" y="2337"/>
                  </a:cubicBezTo>
                  <a:lnTo>
                    <a:pt x="15" y="2337"/>
                  </a:lnTo>
                  <a:cubicBezTo>
                    <a:pt x="15" y="2337"/>
                    <a:pt x="15" y="2318"/>
                    <a:pt x="20" y="2287"/>
                  </a:cubicBezTo>
                  <a:cubicBezTo>
                    <a:pt x="43" y="2050"/>
                    <a:pt x="142" y="1039"/>
                    <a:pt x="372" y="4"/>
                  </a:cubicBezTo>
                  <a:lnTo>
                    <a:pt x="3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38"/>
            <p:cNvSpPr/>
            <p:nvPr/>
          </p:nvSpPr>
          <p:spPr>
            <a:xfrm>
              <a:off x="7298224" y="1766505"/>
              <a:ext cx="31453" cy="106204"/>
            </a:xfrm>
            <a:custGeom>
              <a:avLst/>
              <a:gdLst/>
              <a:ahLst/>
              <a:cxnLst/>
              <a:rect l="l" t="t" r="r" b="b"/>
              <a:pathLst>
                <a:path w="653" h="2205" extrusionOk="0">
                  <a:moveTo>
                    <a:pt x="16" y="1"/>
                  </a:moveTo>
                  <a:lnTo>
                    <a:pt x="1" y="9"/>
                  </a:lnTo>
                  <a:cubicBezTo>
                    <a:pt x="158" y="411"/>
                    <a:pt x="319" y="963"/>
                    <a:pt x="438" y="1407"/>
                  </a:cubicBezTo>
                  <a:cubicBezTo>
                    <a:pt x="498" y="1633"/>
                    <a:pt x="549" y="1833"/>
                    <a:pt x="583" y="1975"/>
                  </a:cubicBezTo>
                  <a:cubicBezTo>
                    <a:pt x="602" y="2047"/>
                    <a:pt x="613" y="2101"/>
                    <a:pt x="625" y="2143"/>
                  </a:cubicBezTo>
                  <a:cubicBezTo>
                    <a:pt x="633" y="2181"/>
                    <a:pt x="636" y="2204"/>
                    <a:pt x="636" y="2204"/>
                  </a:cubicBezTo>
                  <a:lnTo>
                    <a:pt x="652" y="2201"/>
                  </a:lnTo>
                  <a:cubicBezTo>
                    <a:pt x="652" y="2201"/>
                    <a:pt x="330" y="814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38"/>
            <p:cNvSpPr/>
            <p:nvPr/>
          </p:nvSpPr>
          <p:spPr>
            <a:xfrm>
              <a:off x="6930185" y="1878203"/>
              <a:ext cx="409087" cy="132550"/>
            </a:xfrm>
            <a:custGeom>
              <a:avLst/>
              <a:gdLst/>
              <a:ahLst/>
              <a:cxnLst/>
              <a:rect l="l" t="t" r="r" b="b"/>
              <a:pathLst>
                <a:path w="8493" h="2752" extrusionOk="0">
                  <a:moveTo>
                    <a:pt x="8320" y="0"/>
                  </a:moveTo>
                  <a:lnTo>
                    <a:pt x="8305" y="8"/>
                  </a:lnTo>
                  <a:cubicBezTo>
                    <a:pt x="8351" y="119"/>
                    <a:pt x="8392" y="303"/>
                    <a:pt x="8427" y="460"/>
                  </a:cubicBezTo>
                  <a:cubicBezTo>
                    <a:pt x="8443" y="541"/>
                    <a:pt x="8454" y="614"/>
                    <a:pt x="8461" y="663"/>
                  </a:cubicBezTo>
                  <a:cubicBezTo>
                    <a:pt x="8470" y="690"/>
                    <a:pt x="8473" y="709"/>
                    <a:pt x="8473" y="725"/>
                  </a:cubicBezTo>
                  <a:cubicBezTo>
                    <a:pt x="8475" y="732"/>
                    <a:pt x="8476" y="737"/>
                    <a:pt x="8476" y="741"/>
                  </a:cubicBezTo>
                  <a:lnTo>
                    <a:pt x="8476" y="741"/>
                  </a:lnTo>
                  <a:cubicBezTo>
                    <a:pt x="8239" y="782"/>
                    <a:pt x="8058" y="926"/>
                    <a:pt x="7918" y="1120"/>
                  </a:cubicBezTo>
                  <a:cubicBezTo>
                    <a:pt x="7699" y="1415"/>
                    <a:pt x="7580" y="1820"/>
                    <a:pt x="7511" y="2154"/>
                  </a:cubicBezTo>
                  <a:cubicBezTo>
                    <a:pt x="7449" y="2451"/>
                    <a:pt x="7434" y="2692"/>
                    <a:pt x="7432" y="2736"/>
                  </a:cubicBezTo>
                  <a:lnTo>
                    <a:pt x="1046" y="2736"/>
                  </a:lnTo>
                  <a:cubicBezTo>
                    <a:pt x="953" y="2005"/>
                    <a:pt x="698" y="1563"/>
                    <a:pt x="460" y="1307"/>
                  </a:cubicBezTo>
                  <a:cubicBezTo>
                    <a:pt x="249" y="1071"/>
                    <a:pt x="56" y="989"/>
                    <a:pt x="19" y="975"/>
                  </a:cubicBezTo>
                  <a:lnTo>
                    <a:pt x="19" y="975"/>
                  </a:lnTo>
                  <a:lnTo>
                    <a:pt x="411" y="46"/>
                  </a:lnTo>
                  <a:lnTo>
                    <a:pt x="400" y="43"/>
                  </a:lnTo>
                  <a:lnTo>
                    <a:pt x="1" y="985"/>
                  </a:lnTo>
                  <a:lnTo>
                    <a:pt x="9" y="985"/>
                  </a:lnTo>
                  <a:lnTo>
                    <a:pt x="12" y="989"/>
                  </a:lnTo>
                  <a:cubicBezTo>
                    <a:pt x="35" y="996"/>
                    <a:pt x="246" y="1081"/>
                    <a:pt x="472" y="1341"/>
                  </a:cubicBezTo>
                  <a:cubicBezTo>
                    <a:pt x="699" y="1599"/>
                    <a:pt x="943" y="2036"/>
                    <a:pt x="1031" y="2744"/>
                  </a:cubicBezTo>
                  <a:lnTo>
                    <a:pt x="1031" y="2752"/>
                  </a:lnTo>
                  <a:lnTo>
                    <a:pt x="7442" y="2752"/>
                  </a:lnTo>
                  <a:lnTo>
                    <a:pt x="7442" y="2744"/>
                  </a:lnTo>
                  <a:cubicBezTo>
                    <a:pt x="7442" y="2744"/>
                    <a:pt x="7446" y="2736"/>
                    <a:pt x="7446" y="2725"/>
                  </a:cubicBezTo>
                  <a:cubicBezTo>
                    <a:pt x="7454" y="2625"/>
                    <a:pt x="7492" y="2165"/>
                    <a:pt x="7642" y="1717"/>
                  </a:cubicBezTo>
                  <a:cubicBezTo>
                    <a:pt x="7715" y="1491"/>
                    <a:pt x="7818" y="1269"/>
                    <a:pt x="7956" y="1093"/>
                  </a:cubicBezTo>
                  <a:cubicBezTo>
                    <a:pt x="8094" y="920"/>
                    <a:pt x="8266" y="789"/>
                    <a:pt x="8484" y="755"/>
                  </a:cubicBezTo>
                  <a:lnTo>
                    <a:pt x="8493" y="752"/>
                  </a:lnTo>
                  <a:lnTo>
                    <a:pt x="8493" y="748"/>
                  </a:lnTo>
                  <a:cubicBezTo>
                    <a:pt x="8493" y="748"/>
                    <a:pt x="8473" y="617"/>
                    <a:pt x="8438" y="460"/>
                  </a:cubicBezTo>
                  <a:cubicBezTo>
                    <a:pt x="8408" y="303"/>
                    <a:pt x="8366" y="115"/>
                    <a:pt x="8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38"/>
            <p:cNvSpPr/>
            <p:nvPr/>
          </p:nvSpPr>
          <p:spPr>
            <a:xfrm>
              <a:off x="7111097" y="1878203"/>
              <a:ext cx="7418" cy="127396"/>
            </a:xfrm>
            <a:custGeom>
              <a:avLst/>
              <a:gdLst/>
              <a:ahLst/>
              <a:cxnLst/>
              <a:rect l="l" t="t" r="r" b="b"/>
              <a:pathLst>
                <a:path w="154" h="2645" extrusionOk="0">
                  <a:moveTo>
                    <a:pt x="138" y="0"/>
                  </a:moveTo>
                  <a:cubicBezTo>
                    <a:pt x="23" y="499"/>
                    <a:pt x="0" y="1315"/>
                    <a:pt x="0" y="1909"/>
                  </a:cubicBezTo>
                  <a:cubicBezTo>
                    <a:pt x="0" y="2334"/>
                    <a:pt x="11" y="2644"/>
                    <a:pt x="11" y="2644"/>
                  </a:cubicBezTo>
                  <a:lnTo>
                    <a:pt x="27" y="2644"/>
                  </a:lnTo>
                  <a:cubicBezTo>
                    <a:pt x="27" y="2644"/>
                    <a:pt x="27" y="2625"/>
                    <a:pt x="23" y="2587"/>
                  </a:cubicBezTo>
                  <a:cubicBezTo>
                    <a:pt x="20" y="2480"/>
                    <a:pt x="15" y="2227"/>
                    <a:pt x="15" y="1909"/>
                  </a:cubicBezTo>
                  <a:cubicBezTo>
                    <a:pt x="15" y="1315"/>
                    <a:pt x="38" y="499"/>
                    <a:pt x="153" y="4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38"/>
            <p:cNvSpPr/>
            <p:nvPr/>
          </p:nvSpPr>
          <p:spPr>
            <a:xfrm>
              <a:off x="7076369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0" y="1"/>
                  </a:moveTo>
                  <a:lnTo>
                    <a:pt x="0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38"/>
            <p:cNvSpPr/>
            <p:nvPr/>
          </p:nvSpPr>
          <p:spPr>
            <a:xfrm>
              <a:off x="7284015" y="1896072"/>
              <a:ext cx="22013" cy="626"/>
            </a:xfrm>
            <a:custGeom>
              <a:avLst/>
              <a:gdLst/>
              <a:ahLst/>
              <a:cxnLst/>
              <a:rect l="l" t="t" r="r" b="b"/>
              <a:pathLst>
                <a:path w="457" h="13" extrusionOk="0">
                  <a:moveTo>
                    <a:pt x="1" y="1"/>
                  </a:moveTo>
                  <a:lnTo>
                    <a:pt x="1" y="13"/>
                  </a:lnTo>
                  <a:lnTo>
                    <a:pt x="457" y="1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38"/>
            <p:cNvSpPr/>
            <p:nvPr/>
          </p:nvSpPr>
          <p:spPr>
            <a:xfrm>
              <a:off x="6948825" y="1883549"/>
              <a:ext cx="440829" cy="819"/>
            </a:xfrm>
            <a:custGeom>
              <a:avLst/>
              <a:gdLst/>
              <a:ahLst/>
              <a:cxnLst/>
              <a:rect l="l" t="t" r="r" b="b"/>
              <a:pathLst>
                <a:path w="9152" h="17" extrusionOk="0">
                  <a:moveTo>
                    <a:pt x="1" y="1"/>
                  </a:moveTo>
                  <a:lnTo>
                    <a:pt x="1" y="16"/>
                  </a:lnTo>
                  <a:lnTo>
                    <a:pt x="9151" y="16"/>
                  </a:lnTo>
                  <a:lnTo>
                    <a:pt x="91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38"/>
            <p:cNvSpPr/>
            <p:nvPr/>
          </p:nvSpPr>
          <p:spPr>
            <a:xfrm>
              <a:off x="6939288" y="1839092"/>
              <a:ext cx="67194" cy="39303"/>
            </a:xfrm>
            <a:custGeom>
              <a:avLst/>
              <a:gdLst/>
              <a:ahLst/>
              <a:cxnLst/>
              <a:rect l="l" t="t" r="r" b="b"/>
              <a:pathLst>
                <a:path w="1395" h="816" extrusionOk="0">
                  <a:moveTo>
                    <a:pt x="1083" y="0"/>
                  </a:moveTo>
                  <a:cubicBezTo>
                    <a:pt x="875" y="0"/>
                    <a:pt x="569" y="21"/>
                    <a:pt x="425" y="54"/>
                  </a:cubicBezTo>
                  <a:cubicBezTo>
                    <a:pt x="352" y="69"/>
                    <a:pt x="202" y="445"/>
                    <a:pt x="202" y="445"/>
                  </a:cubicBezTo>
                  <a:lnTo>
                    <a:pt x="69" y="445"/>
                  </a:lnTo>
                  <a:cubicBezTo>
                    <a:pt x="69" y="445"/>
                    <a:pt x="0" y="697"/>
                    <a:pt x="69" y="797"/>
                  </a:cubicBezTo>
                  <a:cubicBezTo>
                    <a:pt x="69" y="797"/>
                    <a:pt x="580" y="816"/>
                    <a:pt x="936" y="816"/>
                  </a:cubicBezTo>
                  <a:cubicBezTo>
                    <a:pt x="1115" y="816"/>
                    <a:pt x="1254" y="811"/>
                    <a:pt x="1272" y="797"/>
                  </a:cubicBezTo>
                  <a:cubicBezTo>
                    <a:pt x="1329" y="751"/>
                    <a:pt x="1394" y="38"/>
                    <a:pt x="1272" y="11"/>
                  </a:cubicBezTo>
                  <a:cubicBezTo>
                    <a:pt x="1237" y="4"/>
                    <a:pt x="1168" y="0"/>
                    <a:pt x="10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38"/>
            <p:cNvSpPr/>
            <p:nvPr/>
          </p:nvSpPr>
          <p:spPr>
            <a:xfrm>
              <a:off x="6975605" y="1867124"/>
              <a:ext cx="20519" cy="1493"/>
            </a:xfrm>
            <a:custGeom>
              <a:avLst/>
              <a:gdLst/>
              <a:ahLst/>
              <a:cxnLst/>
              <a:rect l="l" t="t" r="r" b="b"/>
              <a:pathLst>
                <a:path w="426" h="31" extrusionOk="0">
                  <a:moveTo>
                    <a:pt x="0" y="0"/>
                  </a:moveTo>
                  <a:lnTo>
                    <a:pt x="0" y="16"/>
                  </a:lnTo>
                  <a:lnTo>
                    <a:pt x="426" y="31"/>
                  </a:lnTo>
                  <a:lnTo>
                    <a:pt x="42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38"/>
            <p:cNvSpPr/>
            <p:nvPr/>
          </p:nvSpPr>
          <p:spPr>
            <a:xfrm>
              <a:off x="6745081" y="1878010"/>
              <a:ext cx="170417" cy="36798"/>
            </a:xfrm>
            <a:custGeom>
              <a:avLst/>
              <a:gdLst/>
              <a:ahLst/>
              <a:cxnLst/>
              <a:rect l="l" t="t" r="r" b="b"/>
              <a:pathLst>
                <a:path w="3538" h="764" extrusionOk="0">
                  <a:moveTo>
                    <a:pt x="3534" y="1"/>
                  </a:moveTo>
                  <a:cubicBezTo>
                    <a:pt x="3534" y="1"/>
                    <a:pt x="3522" y="4"/>
                    <a:pt x="3503" y="8"/>
                  </a:cubicBezTo>
                  <a:cubicBezTo>
                    <a:pt x="3346" y="47"/>
                    <a:pt x="2653" y="227"/>
                    <a:pt x="1978" y="395"/>
                  </a:cubicBezTo>
                  <a:cubicBezTo>
                    <a:pt x="1641" y="480"/>
                    <a:pt x="1311" y="564"/>
                    <a:pt x="1058" y="629"/>
                  </a:cubicBezTo>
                  <a:cubicBezTo>
                    <a:pt x="932" y="660"/>
                    <a:pt x="824" y="687"/>
                    <a:pt x="744" y="706"/>
                  </a:cubicBezTo>
                  <a:cubicBezTo>
                    <a:pt x="663" y="724"/>
                    <a:pt x="610" y="736"/>
                    <a:pt x="594" y="740"/>
                  </a:cubicBezTo>
                  <a:cubicBezTo>
                    <a:pt x="552" y="744"/>
                    <a:pt x="472" y="747"/>
                    <a:pt x="384" y="747"/>
                  </a:cubicBezTo>
                  <a:cubicBezTo>
                    <a:pt x="295" y="747"/>
                    <a:pt x="200" y="744"/>
                    <a:pt x="127" y="744"/>
                  </a:cubicBezTo>
                  <a:cubicBezTo>
                    <a:pt x="89" y="740"/>
                    <a:pt x="58" y="740"/>
                    <a:pt x="35" y="740"/>
                  </a:cubicBezTo>
                  <a:lnTo>
                    <a:pt x="0" y="740"/>
                  </a:lnTo>
                  <a:lnTo>
                    <a:pt x="0" y="752"/>
                  </a:lnTo>
                  <a:cubicBezTo>
                    <a:pt x="0" y="752"/>
                    <a:pt x="207" y="763"/>
                    <a:pt x="384" y="763"/>
                  </a:cubicBezTo>
                  <a:cubicBezTo>
                    <a:pt x="472" y="763"/>
                    <a:pt x="552" y="759"/>
                    <a:pt x="598" y="752"/>
                  </a:cubicBezTo>
                  <a:cubicBezTo>
                    <a:pt x="614" y="752"/>
                    <a:pt x="671" y="736"/>
                    <a:pt x="763" y="717"/>
                  </a:cubicBezTo>
                  <a:cubicBezTo>
                    <a:pt x="1388" y="564"/>
                    <a:pt x="3537" y="16"/>
                    <a:pt x="3537" y="16"/>
                  </a:cubicBezTo>
                  <a:lnTo>
                    <a:pt x="35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38"/>
            <p:cNvSpPr/>
            <p:nvPr/>
          </p:nvSpPr>
          <p:spPr>
            <a:xfrm>
              <a:off x="6732173" y="1970104"/>
              <a:ext cx="14065" cy="819"/>
            </a:xfrm>
            <a:custGeom>
              <a:avLst/>
              <a:gdLst/>
              <a:ahLst/>
              <a:cxnLst/>
              <a:rect l="l" t="t" r="r" b="b"/>
              <a:pathLst>
                <a:path w="292" h="17" extrusionOk="0">
                  <a:moveTo>
                    <a:pt x="291" y="1"/>
                  </a:moveTo>
                  <a:lnTo>
                    <a:pt x="1" y="4"/>
                  </a:lnTo>
                  <a:lnTo>
                    <a:pt x="1" y="16"/>
                  </a:lnTo>
                  <a:lnTo>
                    <a:pt x="291" y="16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38"/>
            <p:cNvSpPr/>
            <p:nvPr/>
          </p:nvSpPr>
          <p:spPr>
            <a:xfrm>
              <a:off x="6734003" y="1964950"/>
              <a:ext cx="14065" cy="771"/>
            </a:xfrm>
            <a:custGeom>
              <a:avLst/>
              <a:gdLst/>
              <a:ahLst/>
              <a:cxnLst/>
              <a:rect l="l" t="t" r="r" b="b"/>
              <a:pathLst>
                <a:path w="292" h="16" extrusionOk="0">
                  <a:moveTo>
                    <a:pt x="0" y="0"/>
                  </a:moveTo>
                  <a:lnTo>
                    <a:pt x="0" y="16"/>
                  </a:lnTo>
                  <a:lnTo>
                    <a:pt x="292" y="16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38"/>
            <p:cNvSpPr/>
            <p:nvPr/>
          </p:nvSpPr>
          <p:spPr>
            <a:xfrm>
              <a:off x="6735689" y="1959796"/>
              <a:ext cx="14017" cy="771"/>
            </a:xfrm>
            <a:custGeom>
              <a:avLst/>
              <a:gdLst/>
              <a:ahLst/>
              <a:cxnLst/>
              <a:rect l="l" t="t" r="r" b="b"/>
              <a:pathLst>
                <a:path w="291" h="16" extrusionOk="0">
                  <a:moveTo>
                    <a:pt x="0" y="0"/>
                  </a:moveTo>
                  <a:lnTo>
                    <a:pt x="0" y="15"/>
                  </a:lnTo>
                  <a:lnTo>
                    <a:pt x="291" y="1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5" name="Google Shape;4825;p38"/>
          <p:cNvGrpSpPr/>
          <p:nvPr/>
        </p:nvGrpSpPr>
        <p:grpSpPr>
          <a:xfrm>
            <a:off x="5320296" y="4325656"/>
            <a:ext cx="1289131" cy="709819"/>
            <a:chOff x="6803356" y="2469281"/>
            <a:chExt cx="717739" cy="395200"/>
          </a:xfrm>
        </p:grpSpPr>
        <p:sp>
          <p:nvSpPr>
            <p:cNvPr id="4826" name="Google Shape;4826;p38"/>
            <p:cNvSpPr/>
            <p:nvPr/>
          </p:nvSpPr>
          <p:spPr>
            <a:xfrm>
              <a:off x="7000982" y="2772632"/>
              <a:ext cx="330092" cy="39592"/>
            </a:xfrm>
            <a:custGeom>
              <a:avLst/>
              <a:gdLst/>
              <a:ahLst/>
              <a:cxnLst/>
              <a:rect l="l" t="t" r="r" b="b"/>
              <a:pathLst>
                <a:path w="6853" h="822" extrusionOk="0">
                  <a:moveTo>
                    <a:pt x="1" y="1"/>
                  </a:moveTo>
                  <a:lnTo>
                    <a:pt x="59" y="729"/>
                  </a:lnTo>
                  <a:lnTo>
                    <a:pt x="461" y="729"/>
                  </a:lnTo>
                  <a:lnTo>
                    <a:pt x="699" y="545"/>
                  </a:lnTo>
                  <a:lnTo>
                    <a:pt x="5715" y="415"/>
                  </a:lnTo>
                  <a:cubicBezTo>
                    <a:pt x="5716" y="415"/>
                    <a:pt x="5718" y="415"/>
                    <a:pt x="5720" y="415"/>
                  </a:cubicBezTo>
                  <a:cubicBezTo>
                    <a:pt x="5752" y="415"/>
                    <a:pt x="5780" y="444"/>
                    <a:pt x="5780" y="480"/>
                  </a:cubicBezTo>
                  <a:cubicBezTo>
                    <a:pt x="5780" y="515"/>
                    <a:pt x="5810" y="545"/>
                    <a:pt x="5844" y="545"/>
                  </a:cubicBezTo>
                  <a:lnTo>
                    <a:pt x="6097" y="545"/>
                  </a:lnTo>
                  <a:cubicBezTo>
                    <a:pt x="6120" y="545"/>
                    <a:pt x="6140" y="553"/>
                    <a:pt x="6151" y="572"/>
                  </a:cubicBezTo>
                  <a:lnTo>
                    <a:pt x="6323" y="821"/>
                  </a:lnTo>
                  <a:lnTo>
                    <a:pt x="6852" y="821"/>
                  </a:lnTo>
                  <a:lnTo>
                    <a:pt x="68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38"/>
            <p:cNvSpPr/>
            <p:nvPr/>
          </p:nvSpPr>
          <p:spPr>
            <a:xfrm>
              <a:off x="6810961" y="2469281"/>
              <a:ext cx="710133" cy="348811"/>
            </a:xfrm>
            <a:custGeom>
              <a:avLst/>
              <a:gdLst/>
              <a:ahLst/>
              <a:cxnLst/>
              <a:rect l="l" t="t" r="r" b="b"/>
              <a:pathLst>
                <a:path w="14743" h="7242" extrusionOk="0">
                  <a:moveTo>
                    <a:pt x="4573" y="0"/>
                  </a:moveTo>
                  <a:cubicBezTo>
                    <a:pt x="2661" y="0"/>
                    <a:pt x="1401" y="65"/>
                    <a:pt x="962" y="91"/>
                  </a:cubicBezTo>
                  <a:cubicBezTo>
                    <a:pt x="855" y="100"/>
                    <a:pt x="767" y="169"/>
                    <a:pt x="736" y="268"/>
                  </a:cubicBezTo>
                  <a:cubicBezTo>
                    <a:pt x="338" y="1609"/>
                    <a:pt x="258" y="3441"/>
                    <a:pt x="246" y="3881"/>
                  </a:cubicBezTo>
                  <a:cubicBezTo>
                    <a:pt x="242" y="3943"/>
                    <a:pt x="207" y="4000"/>
                    <a:pt x="154" y="4027"/>
                  </a:cubicBezTo>
                  <a:cubicBezTo>
                    <a:pt x="104" y="4058"/>
                    <a:pt x="69" y="4111"/>
                    <a:pt x="65" y="4169"/>
                  </a:cubicBezTo>
                  <a:cubicBezTo>
                    <a:pt x="0" y="5146"/>
                    <a:pt x="108" y="6636"/>
                    <a:pt x="108" y="6636"/>
                  </a:cubicBezTo>
                  <a:lnTo>
                    <a:pt x="859" y="6636"/>
                  </a:lnTo>
                  <a:lnTo>
                    <a:pt x="1747" y="7242"/>
                  </a:lnTo>
                  <a:lnTo>
                    <a:pt x="3863" y="7242"/>
                  </a:lnTo>
                  <a:lnTo>
                    <a:pt x="4656" y="6636"/>
                  </a:lnTo>
                  <a:lnTo>
                    <a:pt x="10354" y="6636"/>
                  </a:lnTo>
                  <a:lnTo>
                    <a:pt x="10952" y="7108"/>
                  </a:lnTo>
                  <a:lnTo>
                    <a:pt x="13386" y="7108"/>
                  </a:lnTo>
                  <a:lnTo>
                    <a:pt x="13887" y="6736"/>
                  </a:lnTo>
                  <a:lnTo>
                    <a:pt x="14454" y="6736"/>
                  </a:lnTo>
                  <a:cubicBezTo>
                    <a:pt x="14520" y="6736"/>
                    <a:pt x="14577" y="6686"/>
                    <a:pt x="14581" y="6617"/>
                  </a:cubicBezTo>
                  <a:cubicBezTo>
                    <a:pt x="14742" y="4935"/>
                    <a:pt x="14412" y="3533"/>
                    <a:pt x="14412" y="3533"/>
                  </a:cubicBezTo>
                  <a:lnTo>
                    <a:pt x="13519" y="3234"/>
                  </a:lnTo>
                  <a:lnTo>
                    <a:pt x="12274" y="367"/>
                  </a:lnTo>
                  <a:cubicBezTo>
                    <a:pt x="12254" y="329"/>
                    <a:pt x="12220" y="306"/>
                    <a:pt x="12178" y="303"/>
                  </a:cubicBezTo>
                  <a:cubicBezTo>
                    <a:pt x="9095" y="66"/>
                    <a:pt x="6503" y="0"/>
                    <a:pt x="45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38"/>
            <p:cNvSpPr/>
            <p:nvPr/>
          </p:nvSpPr>
          <p:spPr>
            <a:xfrm>
              <a:off x="6804271" y="2758471"/>
              <a:ext cx="38582" cy="34004"/>
            </a:xfrm>
            <a:custGeom>
              <a:avLst/>
              <a:gdLst/>
              <a:ahLst/>
              <a:cxnLst/>
              <a:rect l="l" t="t" r="r" b="b"/>
              <a:pathLst>
                <a:path w="801" h="706" extrusionOk="0">
                  <a:moveTo>
                    <a:pt x="84" y="1"/>
                  </a:moveTo>
                  <a:cubicBezTo>
                    <a:pt x="38" y="1"/>
                    <a:pt x="1" y="38"/>
                    <a:pt x="1" y="84"/>
                  </a:cubicBezTo>
                  <a:cubicBezTo>
                    <a:pt x="1" y="196"/>
                    <a:pt x="4" y="410"/>
                    <a:pt x="50" y="640"/>
                  </a:cubicBezTo>
                  <a:cubicBezTo>
                    <a:pt x="58" y="678"/>
                    <a:pt x="93" y="705"/>
                    <a:pt x="130" y="705"/>
                  </a:cubicBezTo>
                  <a:lnTo>
                    <a:pt x="717" y="705"/>
                  </a:lnTo>
                  <a:cubicBezTo>
                    <a:pt x="763" y="705"/>
                    <a:pt x="801" y="667"/>
                    <a:pt x="797" y="617"/>
                  </a:cubicBezTo>
                  <a:lnTo>
                    <a:pt x="770" y="81"/>
                  </a:lnTo>
                  <a:cubicBezTo>
                    <a:pt x="770" y="35"/>
                    <a:pt x="732" y="1"/>
                    <a:pt x="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38"/>
            <p:cNvSpPr/>
            <p:nvPr/>
          </p:nvSpPr>
          <p:spPr>
            <a:xfrm>
              <a:off x="7391563" y="2497121"/>
              <a:ext cx="64785" cy="128119"/>
            </a:xfrm>
            <a:custGeom>
              <a:avLst/>
              <a:gdLst/>
              <a:ahLst/>
              <a:cxnLst/>
              <a:rect l="l" t="t" r="r" b="b"/>
              <a:pathLst>
                <a:path w="1345" h="2660" extrusionOk="0">
                  <a:moveTo>
                    <a:pt x="0" y="1"/>
                  </a:moveTo>
                  <a:cubicBezTo>
                    <a:pt x="126" y="1104"/>
                    <a:pt x="759" y="2659"/>
                    <a:pt x="759" y="2659"/>
                  </a:cubicBezTo>
                  <a:lnTo>
                    <a:pt x="1345" y="265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38"/>
            <p:cNvSpPr/>
            <p:nvPr/>
          </p:nvSpPr>
          <p:spPr>
            <a:xfrm>
              <a:off x="7309969" y="2717867"/>
              <a:ext cx="164107" cy="93825"/>
            </a:xfrm>
            <a:custGeom>
              <a:avLst/>
              <a:gdLst/>
              <a:ahLst/>
              <a:cxnLst/>
              <a:rect l="l" t="t" r="r" b="b"/>
              <a:pathLst>
                <a:path w="3407" h="1948" extrusionOk="0">
                  <a:moveTo>
                    <a:pt x="1687" y="0"/>
                  </a:moveTo>
                  <a:cubicBezTo>
                    <a:pt x="288" y="0"/>
                    <a:pt x="0" y="1575"/>
                    <a:pt x="0" y="1575"/>
                  </a:cubicBezTo>
                  <a:lnTo>
                    <a:pt x="472" y="1947"/>
                  </a:lnTo>
                  <a:lnTo>
                    <a:pt x="2906" y="1947"/>
                  </a:lnTo>
                  <a:lnTo>
                    <a:pt x="3407" y="1575"/>
                  </a:lnTo>
                  <a:cubicBezTo>
                    <a:pt x="3407" y="1575"/>
                    <a:pt x="3085" y="0"/>
                    <a:pt x="1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38"/>
            <p:cNvSpPr/>
            <p:nvPr/>
          </p:nvSpPr>
          <p:spPr>
            <a:xfrm>
              <a:off x="6857591" y="2717867"/>
              <a:ext cx="165600" cy="93825"/>
            </a:xfrm>
            <a:custGeom>
              <a:avLst/>
              <a:gdLst/>
              <a:ahLst/>
              <a:cxnLst/>
              <a:rect l="l" t="t" r="r" b="b"/>
              <a:pathLst>
                <a:path w="3438" h="1948" extrusionOk="0">
                  <a:moveTo>
                    <a:pt x="1717" y="0"/>
                  </a:moveTo>
                  <a:cubicBezTo>
                    <a:pt x="319" y="0"/>
                    <a:pt x="1" y="1629"/>
                    <a:pt x="1" y="1629"/>
                  </a:cubicBezTo>
                  <a:lnTo>
                    <a:pt x="468" y="1947"/>
                  </a:lnTo>
                  <a:lnTo>
                    <a:pt x="2947" y="1947"/>
                  </a:lnTo>
                  <a:lnTo>
                    <a:pt x="3438" y="1575"/>
                  </a:lnTo>
                  <a:cubicBezTo>
                    <a:pt x="3438" y="1575"/>
                    <a:pt x="3116" y="0"/>
                    <a:pt x="17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38"/>
            <p:cNvSpPr/>
            <p:nvPr/>
          </p:nvSpPr>
          <p:spPr>
            <a:xfrm>
              <a:off x="6847621" y="2728078"/>
              <a:ext cx="183711" cy="136403"/>
            </a:xfrm>
            <a:custGeom>
              <a:avLst/>
              <a:gdLst/>
              <a:ahLst/>
              <a:cxnLst/>
              <a:rect l="l" t="t" r="r" b="b"/>
              <a:pathLst>
                <a:path w="3814" h="2832" extrusionOk="0">
                  <a:moveTo>
                    <a:pt x="1906" y="0"/>
                  </a:moveTo>
                  <a:cubicBezTo>
                    <a:pt x="807" y="0"/>
                    <a:pt x="1" y="1253"/>
                    <a:pt x="836" y="2409"/>
                  </a:cubicBezTo>
                  <a:cubicBezTo>
                    <a:pt x="859" y="2440"/>
                    <a:pt x="886" y="2463"/>
                    <a:pt x="912" y="2486"/>
                  </a:cubicBezTo>
                  <a:cubicBezTo>
                    <a:pt x="1246" y="2727"/>
                    <a:pt x="1588" y="2831"/>
                    <a:pt x="1905" y="2831"/>
                  </a:cubicBezTo>
                  <a:cubicBezTo>
                    <a:pt x="3006" y="2831"/>
                    <a:pt x="3814" y="1577"/>
                    <a:pt x="2978" y="420"/>
                  </a:cubicBezTo>
                  <a:cubicBezTo>
                    <a:pt x="2955" y="393"/>
                    <a:pt x="2928" y="367"/>
                    <a:pt x="2902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38"/>
            <p:cNvSpPr/>
            <p:nvPr/>
          </p:nvSpPr>
          <p:spPr>
            <a:xfrm>
              <a:off x="6882445" y="2756207"/>
              <a:ext cx="114061" cy="80147"/>
            </a:xfrm>
            <a:custGeom>
              <a:avLst/>
              <a:gdLst/>
              <a:ahLst/>
              <a:cxnLst/>
              <a:rect l="l" t="t" r="r" b="b"/>
              <a:pathLst>
                <a:path w="2368" h="1664" extrusionOk="0">
                  <a:moveTo>
                    <a:pt x="1166" y="1"/>
                  </a:moveTo>
                  <a:cubicBezTo>
                    <a:pt x="1058" y="1"/>
                    <a:pt x="943" y="19"/>
                    <a:pt x="822" y="59"/>
                  </a:cubicBezTo>
                  <a:cubicBezTo>
                    <a:pt x="803" y="62"/>
                    <a:pt x="787" y="74"/>
                    <a:pt x="772" y="82"/>
                  </a:cubicBezTo>
                  <a:cubicBezTo>
                    <a:pt x="1" y="644"/>
                    <a:pt x="395" y="1663"/>
                    <a:pt x="1205" y="1663"/>
                  </a:cubicBezTo>
                  <a:cubicBezTo>
                    <a:pt x="1312" y="1663"/>
                    <a:pt x="1426" y="1645"/>
                    <a:pt x="1546" y="1607"/>
                  </a:cubicBezTo>
                  <a:cubicBezTo>
                    <a:pt x="1565" y="1599"/>
                    <a:pt x="1581" y="1592"/>
                    <a:pt x="1596" y="1580"/>
                  </a:cubicBezTo>
                  <a:cubicBezTo>
                    <a:pt x="2367" y="1019"/>
                    <a:pt x="1975" y="1"/>
                    <a:pt x="1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38"/>
            <p:cNvSpPr/>
            <p:nvPr/>
          </p:nvSpPr>
          <p:spPr>
            <a:xfrm>
              <a:off x="6885287" y="2758327"/>
              <a:ext cx="108232" cy="75860"/>
            </a:xfrm>
            <a:custGeom>
              <a:avLst/>
              <a:gdLst/>
              <a:ahLst/>
              <a:cxnLst/>
              <a:rect l="l" t="t" r="r" b="b"/>
              <a:pathLst>
                <a:path w="2247" h="1575" extrusionOk="0">
                  <a:moveTo>
                    <a:pt x="1104" y="0"/>
                  </a:moveTo>
                  <a:cubicBezTo>
                    <a:pt x="1003" y="0"/>
                    <a:pt x="895" y="17"/>
                    <a:pt x="782" y="53"/>
                  </a:cubicBezTo>
                  <a:cubicBezTo>
                    <a:pt x="763" y="61"/>
                    <a:pt x="747" y="68"/>
                    <a:pt x="733" y="80"/>
                  </a:cubicBezTo>
                  <a:cubicBezTo>
                    <a:pt x="1" y="609"/>
                    <a:pt x="377" y="1574"/>
                    <a:pt x="1147" y="1574"/>
                  </a:cubicBezTo>
                  <a:cubicBezTo>
                    <a:pt x="1248" y="1574"/>
                    <a:pt x="1356" y="1557"/>
                    <a:pt x="1468" y="1521"/>
                  </a:cubicBezTo>
                  <a:cubicBezTo>
                    <a:pt x="1483" y="1513"/>
                    <a:pt x="1502" y="1505"/>
                    <a:pt x="1518" y="1494"/>
                  </a:cubicBezTo>
                  <a:cubicBezTo>
                    <a:pt x="2246" y="965"/>
                    <a:pt x="1873" y="0"/>
                    <a:pt x="1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38"/>
            <p:cNvSpPr/>
            <p:nvPr/>
          </p:nvSpPr>
          <p:spPr>
            <a:xfrm>
              <a:off x="6898918" y="2767815"/>
              <a:ext cx="81114" cy="56883"/>
            </a:xfrm>
            <a:custGeom>
              <a:avLst/>
              <a:gdLst/>
              <a:ahLst/>
              <a:cxnLst/>
              <a:rect l="l" t="t" r="r" b="b"/>
              <a:pathLst>
                <a:path w="1684" h="1181" extrusionOk="0">
                  <a:moveTo>
                    <a:pt x="823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1" y="458"/>
                    <a:pt x="280" y="1181"/>
                    <a:pt x="855" y="1181"/>
                  </a:cubicBezTo>
                  <a:cubicBezTo>
                    <a:pt x="931" y="1181"/>
                    <a:pt x="1012" y="1168"/>
                    <a:pt x="1097" y="1140"/>
                  </a:cubicBezTo>
                  <a:cubicBezTo>
                    <a:pt x="1112" y="1136"/>
                    <a:pt x="1124" y="1128"/>
                    <a:pt x="1135" y="1121"/>
                  </a:cubicBezTo>
                  <a:cubicBezTo>
                    <a:pt x="1684" y="724"/>
                    <a:pt x="1400" y="1"/>
                    <a:pt x="8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38"/>
            <p:cNvSpPr/>
            <p:nvPr/>
          </p:nvSpPr>
          <p:spPr>
            <a:xfrm>
              <a:off x="6928155" y="2788190"/>
              <a:ext cx="22687" cy="16039"/>
            </a:xfrm>
            <a:custGeom>
              <a:avLst/>
              <a:gdLst/>
              <a:ahLst/>
              <a:cxnLst/>
              <a:rect l="l" t="t" r="r" b="b"/>
              <a:pathLst>
                <a:path w="471" h="333" extrusionOk="0">
                  <a:moveTo>
                    <a:pt x="231" y="1"/>
                  </a:moveTo>
                  <a:cubicBezTo>
                    <a:pt x="210" y="1"/>
                    <a:pt x="188" y="4"/>
                    <a:pt x="165" y="12"/>
                  </a:cubicBezTo>
                  <a:cubicBezTo>
                    <a:pt x="160" y="15"/>
                    <a:pt x="156" y="15"/>
                    <a:pt x="153" y="19"/>
                  </a:cubicBezTo>
                  <a:cubicBezTo>
                    <a:pt x="1" y="131"/>
                    <a:pt x="79" y="333"/>
                    <a:pt x="239" y="333"/>
                  </a:cubicBezTo>
                  <a:cubicBezTo>
                    <a:pt x="260" y="333"/>
                    <a:pt x="283" y="329"/>
                    <a:pt x="306" y="322"/>
                  </a:cubicBezTo>
                  <a:cubicBezTo>
                    <a:pt x="310" y="322"/>
                    <a:pt x="314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38"/>
            <p:cNvSpPr/>
            <p:nvPr/>
          </p:nvSpPr>
          <p:spPr>
            <a:xfrm>
              <a:off x="6934561" y="2766948"/>
              <a:ext cx="9826" cy="26780"/>
            </a:xfrm>
            <a:custGeom>
              <a:avLst/>
              <a:gdLst/>
              <a:ahLst/>
              <a:cxnLst/>
              <a:rect l="l" t="t" r="r" b="b"/>
              <a:pathLst>
                <a:path w="204" h="556" extrusionOk="0">
                  <a:moveTo>
                    <a:pt x="0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38"/>
            <p:cNvSpPr/>
            <p:nvPr/>
          </p:nvSpPr>
          <p:spPr>
            <a:xfrm>
              <a:off x="6911682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1" y="176"/>
                  </a:lnTo>
                  <a:lnTo>
                    <a:pt x="507" y="410"/>
                  </a:lnTo>
                  <a:lnTo>
                    <a:pt x="530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38"/>
            <p:cNvSpPr/>
            <p:nvPr/>
          </p:nvSpPr>
          <p:spPr>
            <a:xfrm>
              <a:off x="6911682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7" y="1"/>
                  </a:moveTo>
                  <a:lnTo>
                    <a:pt x="1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30" y="47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38"/>
            <p:cNvSpPr/>
            <p:nvPr/>
          </p:nvSpPr>
          <p:spPr>
            <a:xfrm>
              <a:off x="6934561" y="2798883"/>
              <a:ext cx="9826" cy="26635"/>
            </a:xfrm>
            <a:custGeom>
              <a:avLst/>
              <a:gdLst/>
              <a:ahLst/>
              <a:cxnLst/>
              <a:rect l="l" t="t" r="r" b="b"/>
              <a:pathLst>
                <a:path w="204" h="553" extrusionOk="0">
                  <a:moveTo>
                    <a:pt x="50" y="0"/>
                  </a:moveTo>
                  <a:lnTo>
                    <a:pt x="0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38"/>
            <p:cNvSpPr/>
            <p:nvPr/>
          </p:nvSpPr>
          <p:spPr>
            <a:xfrm>
              <a:off x="6940485" y="2795366"/>
              <a:ext cx="26829" cy="19796"/>
            </a:xfrm>
            <a:custGeom>
              <a:avLst/>
              <a:gdLst/>
              <a:ahLst/>
              <a:cxnLst/>
              <a:rect l="l" t="t" r="r" b="b"/>
              <a:pathLst>
                <a:path w="557" h="411" extrusionOk="0">
                  <a:moveTo>
                    <a:pt x="50" y="1"/>
                  </a:moveTo>
                  <a:lnTo>
                    <a:pt x="24" y="47"/>
                  </a:lnTo>
                  <a:lnTo>
                    <a:pt x="1" y="89"/>
                  </a:lnTo>
                  <a:lnTo>
                    <a:pt x="456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38"/>
            <p:cNvSpPr/>
            <p:nvPr/>
          </p:nvSpPr>
          <p:spPr>
            <a:xfrm>
              <a:off x="6940485" y="2777304"/>
              <a:ext cx="26829" cy="19748"/>
            </a:xfrm>
            <a:custGeom>
              <a:avLst/>
              <a:gdLst/>
              <a:ahLst/>
              <a:cxnLst/>
              <a:rect l="l" t="t" r="r" b="b"/>
              <a:pathLst>
                <a:path w="557" h="410" extrusionOk="0">
                  <a:moveTo>
                    <a:pt x="456" y="1"/>
                  </a:moveTo>
                  <a:lnTo>
                    <a:pt x="1" y="322"/>
                  </a:lnTo>
                  <a:lnTo>
                    <a:pt x="24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38"/>
            <p:cNvSpPr/>
            <p:nvPr/>
          </p:nvSpPr>
          <p:spPr>
            <a:xfrm>
              <a:off x="69340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79" y="6"/>
                  </a:cubicBezTo>
                  <a:lnTo>
                    <a:pt x="72" y="6"/>
                  </a:lnTo>
                  <a:cubicBezTo>
                    <a:pt x="0" y="60"/>
                    <a:pt x="38" y="157"/>
                    <a:pt x="114" y="157"/>
                  </a:cubicBezTo>
                  <a:cubicBezTo>
                    <a:pt x="123" y="157"/>
                    <a:pt x="134" y="155"/>
                    <a:pt x="145" y="152"/>
                  </a:cubicBezTo>
                  <a:cubicBezTo>
                    <a:pt x="148" y="152"/>
                    <a:pt x="148" y="148"/>
                    <a:pt x="152" y="148"/>
                  </a:cubicBezTo>
                  <a:cubicBezTo>
                    <a:pt x="223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38"/>
            <p:cNvSpPr/>
            <p:nvPr/>
          </p:nvSpPr>
          <p:spPr>
            <a:xfrm>
              <a:off x="7299469" y="2728078"/>
              <a:ext cx="183663" cy="136403"/>
            </a:xfrm>
            <a:custGeom>
              <a:avLst/>
              <a:gdLst/>
              <a:ahLst/>
              <a:cxnLst/>
              <a:rect l="l" t="t" r="r" b="b"/>
              <a:pathLst>
                <a:path w="3813" h="2832" extrusionOk="0">
                  <a:moveTo>
                    <a:pt x="1906" y="0"/>
                  </a:moveTo>
                  <a:cubicBezTo>
                    <a:pt x="806" y="0"/>
                    <a:pt x="0" y="1253"/>
                    <a:pt x="836" y="2409"/>
                  </a:cubicBezTo>
                  <a:cubicBezTo>
                    <a:pt x="858" y="2440"/>
                    <a:pt x="881" y="2463"/>
                    <a:pt x="912" y="2486"/>
                  </a:cubicBezTo>
                  <a:cubicBezTo>
                    <a:pt x="1246" y="2727"/>
                    <a:pt x="1587" y="2831"/>
                    <a:pt x="1905" y="2831"/>
                  </a:cubicBezTo>
                  <a:cubicBezTo>
                    <a:pt x="3005" y="2831"/>
                    <a:pt x="3812" y="1577"/>
                    <a:pt x="2974" y="420"/>
                  </a:cubicBezTo>
                  <a:cubicBezTo>
                    <a:pt x="2954" y="393"/>
                    <a:pt x="2928" y="367"/>
                    <a:pt x="2901" y="348"/>
                  </a:cubicBezTo>
                  <a:cubicBezTo>
                    <a:pt x="2567" y="105"/>
                    <a:pt x="2224" y="0"/>
                    <a:pt x="1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38"/>
            <p:cNvSpPr/>
            <p:nvPr/>
          </p:nvSpPr>
          <p:spPr>
            <a:xfrm>
              <a:off x="7334101" y="2756207"/>
              <a:ext cx="114205" cy="80147"/>
            </a:xfrm>
            <a:custGeom>
              <a:avLst/>
              <a:gdLst/>
              <a:ahLst/>
              <a:cxnLst/>
              <a:rect l="l" t="t" r="r" b="b"/>
              <a:pathLst>
                <a:path w="2371" h="1664" extrusionOk="0">
                  <a:moveTo>
                    <a:pt x="1170" y="1"/>
                  </a:moveTo>
                  <a:cubicBezTo>
                    <a:pt x="1062" y="1"/>
                    <a:pt x="946" y="19"/>
                    <a:pt x="826" y="59"/>
                  </a:cubicBezTo>
                  <a:cubicBezTo>
                    <a:pt x="806" y="62"/>
                    <a:pt x="791" y="74"/>
                    <a:pt x="776" y="82"/>
                  </a:cubicBezTo>
                  <a:cubicBezTo>
                    <a:pt x="1" y="644"/>
                    <a:pt x="398" y="1663"/>
                    <a:pt x="1208" y="1663"/>
                  </a:cubicBezTo>
                  <a:cubicBezTo>
                    <a:pt x="1315" y="1663"/>
                    <a:pt x="1430" y="1645"/>
                    <a:pt x="1549" y="1607"/>
                  </a:cubicBezTo>
                  <a:cubicBezTo>
                    <a:pt x="1569" y="1599"/>
                    <a:pt x="1584" y="1592"/>
                    <a:pt x="1600" y="1580"/>
                  </a:cubicBezTo>
                  <a:cubicBezTo>
                    <a:pt x="2371" y="1019"/>
                    <a:pt x="1978" y="1"/>
                    <a:pt x="11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38"/>
            <p:cNvSpPr/>
            <p:nvPr/>
          </p:nvSpPr>
          <p:spPr>
            <a:xfrm>
              <a:off x="7337135" y="2758327"/>
              <a:ext cx="108184" cy="75860"/>
            </a:xfrm>
            <a:custGeom>
              <a:avLst/>
              <a:gdLst/>
              <a:ahLst/>
              <a:cxnLst/>
              <a:rect l="l" t="t" r="r" b="b"/>
              <a:pathLst>
                <a:path w="2246" h="1575" extrusionOk="0">
                  <a:moveTo>
                    <a:pt x="1103" y="0"/>
                  </a:moveTo>
                  <a:cubicBezTo>
                    <a:pt x="1002" y="0"/>
                    <a:pt x="894" y="17"/>
                    <a:pt x="782" y="53"/>
                  </a:cubicBezTo>
                  <a:cubicBezTo>
                    <a:pt x="763" y="61"/>
                    <a:pt x="747" y="68"/>
                    <a:pt x="732" y="80"/>
                  </a:cubicBezTo>
                  <a:cubicBezTo>
                    <a:pt x="0" y="609"/>
                    <a:pt x="376" y="1574"/>
                    <a:pt x="1146" y="1574"/>
                  </a:cubicBezTo>
                  <a:cubicBezTo>
                    <a:pt x="1247" y="1574"/>
                    <a:pt x="1355" y="1557"/>
                    <a:pt x="1468" y="1521"/>
                  </a:cubicBezTo>
                  <a:cubicBezTo>
                    <a:pt x="1483" y="1513"/>
                    <a:pt x="1502" y="1505"/>
                    <a:pt x="1514" y="1494"/>
                  </a:cubicBezTo>
                  <a:cubicBezTo>
                    <a:pt x="2245" y="965"/>
                    <a:pt x="1869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38"/>
            <p:cNvSpPr/>
            <p:nvPr/>
          </p:nvSpPr>
          <p:spPr>
            <a:xfrm>
              <a:off x="7350766" y="2767815"/>
              <a:ext cx="80970" cy="56883"/>
            </a:xfrm>
            <a:custGeom>
              <a:avLst/>
              <a:gdLst/>
              <a:ahLst/>
              <a:cxnLst/>
              <a:rect l="l" t="t" r="r" b="b"/>
              <a:pathLst>
                <a:path w="1681" h="1181" extrusionOk="0">
                  <a:moveTo>
                    <a:pt x="822" y="1"/>
                  </a:moveTo>
                  <a:cubicBezTo>
                    <a:pt x="747" y="1"/>
                    <a:pt x="667" y="13"/>
                    <a:pt x="583" y="40"/>
                  </a:cubicBezTo>
                  <a:cubicBezTo>
                    <a:pt x="572" y="44"/>
                    <a:pt x="560" y="51"/>
                    <a:pt x="549" y="60"/>
                  </a:cubicBezTo>
                  <a:cubicBezTo>
                    <a:pt x="0" y="458"/>
                    <a:pt x="280" y="1181"/>
                    <a:pt x="854" y="1181"/>
                  </a:cubicBezTo>
                  <a:cubicBezTo>
                    <a:pt x="930" y="1181"/>
                    <a:pt x="1012" y="1168"/>
                    <a:pt x="1097" y="1140"/>
                  </a:cubicBezTo>
                  <a:cubicBezTo>
                    <a:pt x="1111" y="1136"/>
                    <a:pt x="1123" y="1128"/>
                    <a:pt x="1134" y="1121"/>
                  </a:cubicBezTo>
                  <a:cubicBezTo>
                    <a:pt x="1680" y="724"/>
                    <a:pt x="1399" y="1"/>
                    <a:pt x="8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38"/>
            <p:cNvSpPr/>
            <p:nvPr/>
          </p:nvSpPr>
          <p:spPr>
            <a:xfrm>
              <a:off x="7380003" y="2788190"/>
              <a:ext cx="22639" cy="16039"/>
            </a:xfrm>
            <a:custGeom>
              <a:avLst/>
              <a:gdLst/>
              <a:ahLst/>
              <a:cxnLst/>
              <a:rect l="l" t="t" r="r" b="b"/>
              <a:pathLst>
                <a:path w="470" h="333" extrusionOk="0">
                  <a:moveTo>
                    <a:pt x="231" y="1"/>
                  </a:moveTo>
                  <a:cubicBezTo>
                    <a:pt x="210" y="1"/>
                    <a:pt x="187" y="4"/>
                    <a:pt x="164" y="12"/>
                  </a:cubicBezTo>
                  <a:cubicBezTo>
                    <a:pt x="159" y="15"/>
                    <a:pt x="156" y="15"/>
                    <a:pt x="152" y="19"/>
                  </a:cubicBezTo>
                  <a:cubicBezTo>
                    <a:pt x="0" y="131"/>
                    <a:pt x="78" y="333"/>
                    <a:pt x="239" y="333"/>
                  </a:cubicBezTo>
                  <a:cubicBezTo>
                    <a:pt x="260" y="333"/>
                    <a:pt x="282" y="329"/>
                    <a:pt x="306" y="322"/>
                  </a:cubicBezTo>
                  <a:cubicBezTo>
                    <a:pt x="309" y="322"/>
                    <a:pt x="313" y="318"/>
                    <a:pt x="317" y="314"/>
                  </a:cubicBezTo>
                  <a:cubicBezTo>
                    <a:pt x="470" y="203"/>
                    <a:pt x="391" y="1"/>
                    <a:pt x="23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38"/>
            <p:cNvSpPr/>
            <p:nvPr/>
          </p:nvSpPr>
          <p:spPr>
            <a:xfrm>
              <a:off x="7386361" y="2766948"/>
              <a:ext cx="9874" cy="26780"/>
            </a:xfrm>
            <a:custGeom>
              <a:avLst/>
              <a:gdLst/>
              <a:ahLst/>
              <a:cxnLst/>
              <a:rect l="l" t="t" r="r" b="b"/>
              <a:pathLst>
                <a:path w="205" h="556" extrusionOk="0">
                  <a:moveTo>
                    <a:pt x="1" y="0"/>
                  </a:moveTo>
                  <a:lnTo>
                    <a:pt x="50" y="556"/>
                  </a:lnTo>
                  <a:lnTo>
                    <a:pt x="154" y="556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38"/>
            <p:cNvSpPr/>
            <p:nvPr/>
          </p:nvSpPr>
          <p:spPr>
            <a:xfrm>
              <a:off x="7363530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100" y="1"/>
                  </a:moveTo>
                  <a:lnTo>
                    <a:pt x="50" y="88"/>
                  </a:lnTo>
                  <a:lnTo>
                    <a:pt x="0" y="176"/>
                  </a:lnTo>
                  <a:lnTo>
                    <a:pt x="506" y="410"/>
                  </a:lnTo>
                  <a:lnTo>
                    <a:pt x="529" y="368"/>
                  </a:lnTo>
                  <a:lnTo>
                    <a:pt x="556" y="322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38"/>
            <p:cNvSpPr/>
            <p:nvPr/>
          </p:nvSpPr>
          <p:spPr>
            <a:xfrm>
              <a:off x="7363530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6" y="1"/>
                  </a:moveTo>
                  <a:lnTo>
                    <a:pt x="0" y="234"/>
                  </a:lnTo>
                  <a:lnTo>
                    <a:pt x="50" y="323"/>
                  </a:lnTo>
                  <a:lnTo>
                    <a:pt x="100" y="411"/>
                  </a:lnTo>
                  <a:lnTo>
                    <a:pt x="556" y="89"/>
                  </a:lnTo>
                  <a:lnTo>
                    <a:pt x="529" y="47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38"/>
            <p:cNvSpPr/>
            <p:nvPr/>
          </p:nvSpPr>
          <p:spPr>
            <a:xfrm>
              <a:off x="7386361" y="2798883"/>
              <a:ext cx="9874" cy="26635"/>
            </a:xfrm>
            <a:custGeom>
              <a:avLst/>
              <a:gdLst/>
              <a:ahLst/>
              <a:cxnLst/>
              <a:rect l="l" t="t" r="r" b="b"/>
              <a:pathLst>
                <a:path w="205" h="553" extrusionOk="0">
                  <a:moveTo>
                    <a:pt x="50" y="0"/>
                  </a:moveTo>
                  <a:lnTo>
                    <a:pt x="1" y="552"/>
                  </a:lnTo>
                  <a:lnTo>
                    <a:pt x="204" y="55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38"/>
            <p:cNvSpPr/>
            <p:nvPr/>
          </p:nvSpPr>
          <p:spPr>
            <a:xfrm>
              <a:off x="7392334" y="2795366"/>
              <a:ext cx="26781" cy="19796"/>
            </a:xfrm>
            <a:custGeom>
              <a:avLst/>
              <a:gdLst/>
              <a:ahLst/>
              <a:cxnLst/>
              <a:rect l="l" t="t" r="r" b="b"/>
              <a:pathLst>
                <a:path w="556" h="411" extrusionOk="0">
                  <a:moveTo>
                    <a:pt x="50" y="1"/>
                  </a:moveTo>
                  <a:lnTo>
                    <a:pt x="23" y="47"/>
                  </a:lnTo>
                  <a:lnTo>
                    <a:pt x="0" y="89"/>
                  </a:lnTo>
                  <a:lnTo>
                    <a:pt x="455" y="411"/>
                  </a:lnTo>
                  <a:lnTo>
                    <a:pt x="506" y="323"/>
                  </a:lnTo>
                  <a:lnTo>
                    <a:pt x="556" y="234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38"/>
            <p:cNvSpPr/>
            <p:nvPr/>
          </p:nvSpPr>
          <p:spPr>
            <a:xfrm>
              <a:off x="7392334" y="2777304"/>
              <a:ext cx="26781" cy="19748"/>
            </a:xfrm>
            <a:custGeom>
              <a:avLst/>
              <a:gdLst/>
              <a:ahLst/>
              <a:cxnLst/>
              <a:rect l="l" t="t" r="r" b="b"/>
              <a:pathLst>
                <a:path w="556" h="410" extrusionOk="0">
                  <a:moveTo>
                    <a:pt x="455" y="1"/>
                  </a:moveTo>
                  <a:lnTo>
                    <a:pt x="0" y="322"/>
                  </a:lnTo>
                  <a:lnTo>
                    <a:pt x="23" y="368"/>
                  </a:lnTo>
                  <a:lnTo>
                    <a:pt x="50" y="410"/>
                  </a:lnTo>
                  <a:lnTo>
                    <a:pt x="556" y="176"/>
                  </a:lnTo>
                  <a:lnTo>
                    <a:pt x="506" y="8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38"/>
            <p:cNvSpPr/>
            <p:nvPr/>
          </p:nvSpPr>
          <p:spPr>
            <a:xfrm>
              <a:off x="7385879" y="2792525"/>
              <a:ext cx="10790" cy="7562"/>
            </a:xfrm>
            <a:custGeom>
              <a:avLst/>
              <a:gdLst/>
              <a:ahLst/>
              <a:cxnLst/>
              <a:rect l="l" t="t" r="r" b="b"/>
              <a:pathLst>
                <a:path w="224" h="157" extrusionOk="0">
                  <a:moveTo>
                    <a:pt x="112" y="1"/>
                  </a:moveTo>
                  <a:cubicBezTo>
                    <a:pt x="102" y="1"/>
                    <a:pt x="91" y="3"/>
                    <a:pt x="80" y="6"/>
                  </a:cubicBezTo>
                  <a:lnTo>
                    <a:pt x="72" y="6"/>
                  </a:lnTo>
                  <a:cubicBezTo>
                    <a:pt x="1" y="60"/>
                    <a:pt x="38" y="157"/>
                    <a:pt x="114" y="157"/>
                  </a:cubicBezTo>
                  <a:cubicBezTo>
                    <a:pt x="124" y="157"/>
                    <a:pt x="134" y="155"/>
                    <a:pt x="145" y="152"/>
                  </a:cubicBezTo>
                  <a:cubicBezTo>
                    <a:pt x="149" y="152"/>
                    <a:pt x="149" y="148"/>
                    <a:pt x="152" y="148"/>
                  </a:cubicBezTo>
                  <a:cubicBezTo>
                    <a:pt x="224" y="94"/>
                    <a:pt x="187" y="1"/>
                    <a:pt x="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38"/>
            <p:cNvSpPr/>
            <p:nvPr/>
          </p:nvSpPr>
          <p:spPr>
            <a:xfrm>
              <a:off x="6803356" y="2682609"/>
              <a:ext cx="29382" cy="56016"/>
            </a:xfrm>
            <a:custGeom>
              <a:avLst/>
              <a:gdLst/>
              <a:ahLst/>
              <a:cxnLst/>
              <a:rect l="l" t="t" r="r" b="b"/>
              <a:pathLst>
                <a:path w="610" h="1163" extrusionOk="0">
                  <a:moveTo>
                    <a:pt x="318" y="1"/>
                  </a:moveTo>
                  <a:cubicBezTo>
                    <a:pt x="231" y="1"/>
                    <a:pt x="138" y="8"/>
                    <a:pt x="38" y="23"/>
                  </a:cubicBezTo>
                  <a:cubicBezTo>
                    <a:pt x="0" y="464"/>
                    <a:pt x="38" y="1157"/>
                    <a:pt x="38" y="1157"/>
                  </a:cubicBezTo>
                  <a:cubicBezTo>
                    <a:pt x="99" y="1161"/>
                    <a:pt x="180" y="1163"/>
                    <a:pt x="261" y="1163"/>
                  </a:cubicBezTo>
                  <a:cubicBezTo>
                    <a:pt x="422" y="1163"/>
                    <a:pt x="582" y="1157"/>
                    <a:pt x="582" y="1157"/>
                  </a:cubicBezTo>
                  <a:cubicBezTo>
                    <a:pt x="609" y="743"/>
                    <a:pt x="563" y="23"/>
                    <a:pt x="563" y="23"/>
                  </a:cubicBezTo>
                  <a:cubicBezTo>
                    <a:pt x="487" y="8"/>
                    <a:pt x="405" y="1"/>
                    <a:pt x="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38"/>
            <p:cNvSpPr/>
            <p:nvPr/>
          </p:nvSpPr>
          <p:spPr>
            <a:xfrm>
              <a:off x="6810147" y="2730776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1"/>
                  </a:moveTo>
                  <a:lnTo>
                    <a:pt x="1" y="12"/>
                  </a:lnTo>
                  <a:lnTo>
                    <a:pt x="238" y="12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38"/>
            <p:cNvSpPr/>
            <p:nvPr/>
          </p:nvSpPr>
          <p:spPr>
            <a:xfrm>
              <a:off x="6810147" y="2724851"/>
              <a:ext cx="11512" cy="626"/>
            </a:xfrm>
            <a:custGeom>
              <a:avLst/>
              <a:gdLst/>
              <a:ahLst/>
              <a:cxnLst/>
              <a:rect l="l" t="t" r="r" b="b"/>
              <a:pathLst>
                <a:path w="239" h="13" extrusionOk="0">
                  <a:moveTo>
                    <a:pt x="1" y="1"/>
                  </a:moveTo>
                  <a:lnTo>
                    <a:pt x="1" y="13"/>
                  </a:lnTo>
                  <a:lnTo>
                    <a:pt x="238" y="13"/>
                  </a:lnTo>
                  <a:lnTo>
                    <a:pt x="2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38"/>
            <p:cNvSpPr/>
            <p:nvPr/>
          </p:nvSpPr>
          <p:spPr>
            <a:xfrm>
              <a:off x="6810147" y="2718975"/>
              <a:ext cx="11512" cy="578"/>
            </a:xfrm>
            <a:custGeom>
              <a:avLst/>
              <a:gdLst/>
              <a:ahLst/>
              <a:cxnLst/>
              <a:rect l="l" t="t" r="r" b="b"/>
              <a:pathLst>
                <a:path w="239" h="12" extrusionOk="0">
                  <a:moveTo>
                    <a:pt x="1" y="0"/>
                  </a:moveTo>
                  <a:lnTo>
                    <a:pt x="1" y="11"/>
                  </a:lnTo>
                  <a:lnTo>
                    <a:pt x="238" y="1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38"/>
            <p:cNvSpPr/>
            <p:nvPr/>
          </p:nvSpPr>
          <p:spPr>
            <a:xfrm>
              <a:off x="6857206" y="2484502"/>
              <a:ext cx="544726" cy="146855"/>
            </a:xfrm>
            <a:custGeom>
              <a:avLst/>
              <a:gdLst/>
              <a:ahLst/>
              <a:cxnLst/>
              <a:rect l="l" t="t" r="r" b="b"/>
              <a:pathLst>
                <a:path w="11309" h="3049" extrusionOk="0">
                  <a:moveTo>
                    <a:pt x="2921" y="1"/>
                  </a:moveTo>
                  <a:cubicBezTo>
                    <a:pt x="1834" y="1"/>
                    <a:pt x="897" y="21"/>
                    <a:pt x="315" y="67"/>
                  </a:cubicBezTo>
                  <a:cubicBezTo>
                    <a:pt x="16" y="1220"/>
                    <a:pt x="1" y="2332"/>
                    <a:pt x="9" y="2806"/>
                  </a:cubicBezTo>
                  <a:cubicBezTo>
                    <a:pt x="13" y="2941"/>
                    <a:pt x="120" y="3048"/>
                    <a:pt x="258" y="3048"/>
                  </a:cubicBezTo>
                  <a:lnTo>
                    <a:pt x="11309" y="3048"/>
                  </a:lnTo>
                  <a:cubicBezTo>
                    <a:pt x="11197" y="1676"/>
                    <a:pt x="10596" y="270"/>
                    <a:pt x="10596" y="270"/>
                  </a:cubicBezTo>
                  <a:cubicBezTo>
                    <a:pt x="9075" y="118"/>
                    <a:pt x="5555" y="1"/>
                    <a:pt x="29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38"/>
            <p:cNvSpPr/>
            <p:nvPr/>
          </p:nvSpPr>
          <p:spPr>
            <a:xfrm>
              <a:off x="6859662" y="2486765"/>
              <a:ext cx="539717" cy="142376"/>
            </a:xfrm>
            <a:custGeom>
              <a:avLst/>
              <a:gdLst/>
              <a:ahLst/>
              <a:cxnLst/>
              <a:rect l="l" t="t" r="r" b="b"/>
              <a:pathLst>
                <a:path w="11205" h="2956" extrusionOk="0">
                  <a:moveTo>
                    <a:pt x="2874" y="0"/>
                  </a:moveTo>
                  <a:cubicBezTo>
                    <a:pt x="1950" y="0"/>
                    <a:pt x="1191" y="16"/>
                    <a:pt x="644" y="43"/>
                  </a:cubicBezTo>
                  <a:cubicBezTo>
                    <a:pt x="437" y="55"/>
                    <a:pt x="264" y="200"/>
                    <a:pt x="222" y="403"/>
                  </a:cubicBezTo>
                  <a:cubicBezTo>
                    <a:pt x="8" y="1426"/>
                    <a:pt x="0" y="2372"/>
                    <a:pt x="4" y="2759"/>
                  </a:cubicBezTo>
                  <a:cubicBezTo>
                    <a:pt x="8" y="2867"/>
                    <a:pt x="96" y="2955"/>
                    <a:pt x="207" y="2955"/>
                  </a:cubicBezTo>
                  <a:lnTo>
                    <a:pt x="11204" y="2955"/>
                  </a:lnTo>
                  <a:cubicBezTo>
                    <a:pt x="11097" y="1725"/>
                    <a:pt x="10595" y="464"/>
                    <a:pt x="10515" y="269"/>
                  </a:cubicBezTo>
                  <a:cubicBezTo>
                    <a:pt x="10097" y="227"/>
                    <a:pt x="9530" y="188"/>
                    <a:pt x="8867" y="154"/>
                  </a:cubicBezTo>
                  <a:cubicBezTo>
                    <a:pt x="8617" y="138"/>
                    <a:pt x="8353" y="127"/>
                    <a:pt x="8078" y="115"/>
                  </a:cubicBezTo>
                  <a:cubicBezTo>
                    <a:pt x="8047" y="115"/>
                    <a:pt x="8012" y="112"/>
                    <a:pt x="7982" y="112"/>
                  </a:cubicBezTo>
                  <a:cubicBezTo>
                    <a:pt x="7874" y="108"/>
                    <a:pt x="7767" y="104"/>
                    <a:pt x="7660" y="96"/>
                  </a:cubicBezTo>
                  <a:cubicBezTo>
                    <a:pt x="6801" y="66"/>
                    <a:pt x="5863" y="39"/>
                    <a:pt x="4931" y="20"/>
                  </a:cubicBezTo>
                  <a:cubicBezTo>
                    <a:pt x="4671" y="16"/>
                    <a:pt x="4410" y="12"/>
                    <a:pt x="4153" y="9"/>
                  </a:cubicBezTo>
                  <a:lnTo>
                    <a:pt x="4061" y="9"/>
                  </a:lnTo>
                  <a:cubicBezTo>
                    <a:pt x="3950" y="9"/>
                    <a:pt x="3840" y="4"/>
                    <a:pt x="3728" y="4"/>
                  </a:cubicBezTo>
                  <a:cubicBezTo>
                    <a:pt x="3437" y="4"/>
                    <a:pt x="3154" y="0"/>
                    <a:pt x="2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38"/>
            <p:cNvSpPr/>
            <p:nvPr/>
          </p:nvSpPr>
          <p:spPr>
            <a:xfrm>
              <a:off x="6934175" y="2636996"/>
              <a:ext cx="474787" cy="136114"/>
            </a:xfrm>
            <a:custGeom>
              <a:avLst/>
              <a:gdLst/>
              <a:ahLst/>
              <a:cxnLst/>
              <a:rect l="l" t="t" r="r" b="b"/>
              <a:pathLst>
                <a:path w="9857" h="2826" extrusionOk="0">
                  <a:moveTo>
                    <a:pt x="47" y="1"/>
                  </a:moveTo>
                  <a:lnTo>
                    <a:pt x="1" y="821"/>
                  </a:lnTo>
                  <a:lnTo>
                    <a:pt x="8" y="821"/>
                  </a:lnTo>
                  <a:cubicBezTo>
                    <a:pt x="821" y="1009"/>
                    <a:pt x="1391" y="1506"/>
                    <a:pt x="1759" y="1963"/>
                  </a:cubicBezTo>
                  <a:cubicBezTo>
                    <a:pt x="1940" y="2189"/>
                    <a:pt x="2074" y="2403"/>
                    <a:pt x="2162" y="2560"/>
                  </a:cubicBezTo>
                  <a:cubicBezTo>
                    <a:pt x="2204" y="2638"/>
                    <a:pt x="2235" y="2702"/>
                    <a:pt x="2258" y="2748"/>
                  </a:cubicBezTo>
                  <a:cubicBezTo>
                    <a:pt x="2265" y="2771"/>
                    <a:pt x="2273" y="2787"/>
                    <a:pt x="2281" y="2802"/>
                  </a:cubicBezTo>
                  <a:cubicBezTo>
                    <a:pt x="2284" y="2813"/>
                    <a:pt x="2288" y="2817"/>
                    <a:pt x="2288" y="2817"/>
                  </a:cubicBezTo>
                  <a:lnTo>
                    <a:pt x="2288" y="2825"/>
                  </a:lnTo>
                  <a:lnTo>
                    <a:pt x="7641" y="2825"/>
                  </a:lnTo>
                  <a:lnTo>
                    <a:pt x="7641" y="2817"/>
                  </a:lnTo>
                  <a:cubicBezTo>
                    <a:pt x="7929" y="2136"/>
                    <a:pt x="8354" y="1768"/>
                    <a:pt x="8757" y="1564"/>
                  </a:cubicBezTo>
                  <a:cubicBezTo>
                    <a:pt x="9155" y="1365"/>
                    <a:pt x="9530" y="1334"/>
                    <a:pt x="9723" y="1334"/>
                  </a:cubicBezTo>
                  <a:cubicBezTo>
                    <a:pt x="9760" y="1334"/>
                    <a:pt x="9792" y="1338"/>
                    <a:pt x="9815" y="1338"/>
                  </a:cubicBezTo>
                  <a:lnTo>
                    <a:pt x="9838" y="1338"/>
                  </a:lnTo>
                  <a:lnTo>
                    <a:pt x="9845" y="1342"/>
                  </a:lnTo>
                  <a:lnTo>
                    <a:pt x="9857" y="1342"/>
                  </a:lnTo>
                  <a:lnTo>
                    <a:pt x="9684" y="1"/>
                  </a:lnTo>
                  <a:lnTo>
                    <a:pt x="9668" y="5"/>
                  </a:lnTo>
                  <a:lnTo>
                    <a:pt x="9840" y="1326"/>
                  </a:lnTo>
                  <a:lnTo>
                    <a:pt x="9840" y="1326"/>
                  </a:lnTo>
                  <a:cubicBezTo>
                    <a:pt x="9823" y="1323"/>
                    <a:pt x="9783" y="1319"/>
                    <a:pt x="9723" y="1319"/>
                  </a:cubicBezTo>
                  <a:cubicBezTo>
                    <a:pt x="9530" y="1319"/>
                    <a:pt x="9152" y="1350"/>
                    <a:pt x="8749" y="1552"/>
                  </a:cubicBezTo>
                  <a:cubicBezTo>
                    <a:pt x="8348" y="1752"/>
                    <a:pt x="7919" y="2126"/>
                    <a:pt x="7632" y="2810"/>
                  </a:cubicBezTo>
                  <a:lnTo>
                    <a:pt x="2299" y="2810"/>
                  </a:lnTo>
                  <a:cubicBezTo>
                    <a:pt x="2282" y="2768"/>
                    <a:pt x="2119" y="2382"/>
                    <a:pt x="1771" y="1952"/>
                  </a:cubicBezTo>
                  <a:cubicBezTo>
                    <a:pt x="1405" y="1501"/>
                    <a:pt x="833" y="1000"/>
                    <a:pt x="17" y="808"/>
                  </a:cubicBezTo>
                  <a:lnTo>
                    <a:pt x="17" y="808"/>
                  </a:lnTo>
                  <a:lnTo>
                    <a:pt x="63" y="5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38"/>
            <p:cNvSpPr/>
            <p:nvPr/>
          </p:nvSpPr>
          <p:spPr>
            <a:xfrm>
              <a:off x="7249472" y="2636996"/>
              <a:ext cx="10693" cy="135681"/>
            </a:xfrm>
            <a:custGeom>
              <a:avLst/>
              <a:gdLst/>
              <a:ahLst/>
              <a:cxnLst/>
              <a:rect l="l" t="t" r="r" b="b"/>
              <a:pathLst>
                <a:path w="222" h="2817" extrusionOk="0">
                  <a:moveTo>
                    <a:pt x="15" y="1"/>
                  </a:moveTo>
                  <a:lnTo>
                    <a:pt x="0" y="5"/>
                  </a:lnTo>
                  <a:cubicBezTo>
                    <a:pt x="73" y="503"/>
                    <a:pt x="126" y="1204"/>
                    <a:pt x="157" y="1782"/>
                  </a:cubicBezTo>
                  <a:cubicBezTo>
                    <a:pt x="176" y="2074"/>
                    <a:pt x="188" y="2330"/>
                    <a:pt x="195" y="2518"/>
                  </a:cubicBezTo>
                  <a:cubicBezTo>
                    <a:pt x="199" y="2610"/>
                    <a:pt x="202" y="2684"/>
                    <a:pt x="207" y="2737"/>
                  </a:cubicBezTo>
                  <a:lnTo>
                    <a:pt x="207" y="2817"/>
                  </a:lnTo>
                  <a:lnTo>
                    <a:pt x="222" y="2817"/>
                  </a:lnTo>
                  <a:cubicBezTo>
                    <a:pt x="222" y="2817"/>
                    <a:pt x="161" y="1001"/>
                    <a:pt x="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38"/>
            <p:cNvSpPr/>
            <p:nvPr/>
          </p:nvSpPr>
          <p:spPr>
            <a:xfrm>
              <a:off x="7091968" y="2636996"/>
              <a:ext cx="4142" cy="135681"/>
            </a:xfrm>
            <a:custGeom>
              <a:avLst/>
              <a:gdLst/>
              <a:ahLst/>
              <a:cxnLst/>
              <a:rect l="l" t="t" r="r" b="b"/>
              <a:pathLst>
                <a:path w="86" h="2817" extrusionOk="0">
                  <a:moveTo>
                    <a:pt x="16" y="1"/>
                  </a:moveTo>
                  <a:lnTo>
                    <a:pt x="1" y="5"/>
                  </a:lnTo>
                  <a:cubicBezTo>
                    <a:pt x="36" y="434"/>
                    <a:pt x="55" y="1139"/>
                    <a:pt x="62" y="1733"/>
                  </a:cubicBezTo>
                  <a:cubicBezTo>
                    <a:pt x="66" y="2032"/>
                    <a:pt x="70" y="2304"/>
                    <a:pt x="70" y="2500"/>
                  </a:cubicBezTo>
                  <a:cubicBezTo>
                    <a:pt x="70" y="2595"/>
                    <a:pt x="74" y="2675"/>
                    <a:pt x="74" y="2730"/>
                  </a:cubicBezTo>
                  <a:lnTo>
                    <a:pt x="74" y="2817"/>
                  </a:lnTo>
                  <a:lnTo>
                    <a:pt x="85" y="2817"/>
                  </a:lnTo>
                  <a:cubicBezTo>
                    <a:pt x="85" y="2817"/>
                    <a:pt x="85" y="867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38"/>
            <p:cNvSpPr/>
            <p:nvPr/>
          </p:nvSpPr>
          <p:spPr>
            <a:xfrm>
              <a:off x="6858699" y="2643306"/>
              <a:ext cx="541595" cy="771"/>
            </a:xfrm>
            <a:custGeom>
              <a:avLst/>
              <a:gdLst/>
              <a:ahLst/>
              <a:cxnLst/>
              <a:rect l="l" t="t" r="r" b="b"/>
              <a:pathLst>
                <a:path w="11244" h="16" extrusionOk="0">
                  <a:moveTo>
                    <a:pt x="1" y="1"/>
                  </a:moveTo>
                  <a:lnTo>
                    <a:pt x="1" y="15"/>
                  </a:lnTo>
                  <a:lnTo>
                    <a:pt x="11244" y="15"/>
                  </a:lnTo>
                  <a:lnTo>
                    <a:pt x="11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38"/>
            <p:cNvSpPr/>
            <p:nvPr/>
          </p:nvSpPr>
          <p:spPr>
            <a:xfrm>
              <a:off x="7264211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0" y="1"/>
                  </a:moveTo>
                  <a:lnTo>
                    <a:pt x="0" y="17"/>
                  </a:lnTo>
                  <a:lnTo>
                    <a:pt x="494" y="17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38"/>
            <p:cNvSpPr/>
            <p:nvPr/>
          </p:nvSpPr>
          <p:spPr>
            <a:xfrm>
              <a:off x="7105648" y="2656359"/>
              <a:ext cx="23843" cy="819"/>
            </a:xfrm>
            <a:custGeom>
              <a:avLst/>
              <a:gdLst/>
              <a:ahLst/>
              <a:cxnLst/>
              <a:rect l="l" t="t" r="r" b="b"/>
              <a:pathLst>
                <a:path w="495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38"/>
            <p:cNvSpPr/>
            <p:nvPr/>
          </p:nvSpPr>
          <p:spPr>
            <a:xfrm>
              <a:off x="6944339" y="2656359"/>
              <a:ext cx="23891" cy="819"/>
            </a:xfrm>
            <a:custGeom>
              <a:avLst/>
              <a:gdLst/>
              <a:ahLst/>
              <a:cxnLst/>
              <a:rect l="l" t="t" r="r" b="b"/>
              <a:pathLst>
                <a:path w="496" h="17" extrusionOk="0">
                  <a:moveTo>
                    <a:pt x="1" y="1"/>
                  </a:moveTo>
                  <a:lnTo>
                    <a:pt x="1" y="17"/>
                  </a:lnTo>
                  <a:lnTo>
                    <a:pt x="495" y="17"/>
                  </a:lnTo>
                  <a:lnTo>
                    <a:pt x="4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38"/>
            <p:cNvSpPr/>
            <p:nvPr/>
          </p:nvSpPr>
          <p:spPr>
            <a:xfrm>
              <a:off x="7429229" y="2629289"/>
              <a:ext cx="64785" cy="15702"/>
            </a:xfrm>
            <a:custGeom>
              <a:avLst/>
              <a:gdLst/>
              <a:ahLst/>
              <a:cxnLst/>
              <a:rect l="l" t="t" r="r" b="b"/>
              <a:pathLst>
                <a:path w="1345" h="326" extrusionOk="0">
                  <a:moveTo>
                    <a:pt x="11" y="0"/>
                  </a:moveTo>
                  <a:lnTo>
                    <a:pt x="0" y="7"/>
                  </a:lnTo>
                  <a:lnTo>
                    <a:pt x="119" y="191"/>
                  </a:lnTo>
                  <a:lnTo>
                    <a:pt x="1345" y="326"/>
                  </a:lnTo>
                  <a:lnTo>
                    <a:pt x="1345" y="310"/>
                  </a:lnTo>
                  <a:lnTo>
                    <a:pt x="126" y="17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38"/>
            <p:cNvSpPr/>
            <p:nvPr/>
          </p:nvSpPr>
          <p:spPr>
            <a:xfrm>
              <a:off x="7484958" y="2748886"/>
              <a:ext cx="22350" cy="38050"/>
            </a:xfrm>
            <a:custGeom>
              <a:avLst/>
              <a:gdLst/>
              <a:ahLst/>
              <a:cxnLst/>
              <a:rect l="l" t="t" r="r" b="b"/>
              <a:pathLst>
                <a:path w="464" h="790" extrusionOk="0">
                  <a:moveTo>
                    <a:pt x="361" y="0"/>
                  </a:moveTo>
                  <a:cubicBezTo>
                    <a:pt x="27" y="19"/>
                    <a:pt x="27" y="207"/>
                    <a:pt x="0" y="732"/>
                  </a:cubicBezTo>
                  <a:cubicBezTo>
                    <a:pt x="0" y="763"/>
                    <a:pt x="23" y="789"/>
                    <a:pt x="58" y="789"/>
                  </a:cubicBezTo>
                  <a:lnTo>
                    <a:pt x="341" y="789"/>
                  </a:lnTo>
                  <a:cubicBezTo>
                    <a:pt x="368" y="789"/>
                    <a:pt x="391" y="770"/>
                    <a:pt x="399" y="747"/>
                  </a:cubicBezTo>
                  <a:cubicBezTo>
                    <a:pt x="422" y="648"/>
                    <a:pt x="464" y="391"/>
                    <a:pt x="418" y="50"/>
                  </a:cubicBezTo>
                  <a:cubicBezTo>
                    <a:pt x="414" y="23"/>
                    <a:pt x="387" y="0"/>
                    <a:pt x="3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38"/>
            <p:cNvSpPr/>
            <p:nvPr/>
          </p:nvSpPr>
          <p:spPr>
            <a:xfrm>
              <a:off x="7490497" y="2781735"/>
              <a:ext cx="10934" cy="578"/>
            </a:xfrm>
            <a:custGeom>
              <a:avLst/>
              <a:gdLst/>
              <a:ahLst/>
              <a:cxnLst/>
              <a:rect l="l" t="t" r="r" b="b"/>
              <a:pathLst>
                <a:path w="227" h="12" extrusionOk="0">
                  <a:moveTo>
                    <a:pt x="0" y="1"/>
                  </a:moveTo>
                  <a:lnTo>
                    <a:pt x="0" y="12"/>
                  </a:lnTo>
                  <a:lnTo>
                    <a:pt x="226" y="12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38"/>
            <p:cNvSpPr/>
            <p:nvPr/>
          </p:nvSpPr>
          <p:spPr>
            <a:xfrm>
              <a:off x="7490882" y="2777641"/>
              <a:ext cx="11127" cy="819"/>
            </a:xfrm>
            <a:custGeom>
              <a:avLst/>
              <a:gdLst/>
              <a:ahLst/>
              <a:cxnLst/>
              <a:rect l="l" t="t" r="r" b="b"/>
              <a:pathLst>
                <a:path w="231" h="17" extrusionOk="0">
                  <a:moveTo>
                    <a:pt x="0" y="1"/>
                  </a:moveTo>
                  <a:lnTo>
                    <a:pt x="0" y="17"/>
                  </a:lnTo>
                  <a:lnTo>
                    <a:pt x="230" y="17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38"/>
            <p:cNvSpPr/>
            <p:nvPr/>
          </p:nvSpPr>
          <p:spPr>
            <a:xfrm>
              <a:off x="7491412" y="2773740"/>
              <a:ext cx="10934" cy="819"/>
            </a:xfrm>
            <a:custGeom>
              <a:avLst/>
              <a:gdLst/>
              <a:ahLst/>
              <a:cxnLst/>
              <a:rect l="l" t="t" r="r" b="b"/>
              <a:pathLst>
                <a:path w="227" h="17" extrusionOk="0">
                  <a:moveTo>
                    <a:pt x="0" y="1"/>
                  </a:moveTo>
                  <a:lnTo>
                    <a:pt x="0" y="17"/>
                  </a:lnTo>
                  <a:lnTo>
                    <a:pt x="227" y="17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38"/>
            <p:cNvSpPr/>
            <p:nvPr/>
          </p:nvSpPr>
          <p:spPr>
            <a:xfrm>
              <a:off x="7478455" y="2663969"/>
              <a:ext cx="26107" cy="47876"/>
            </a:xfrm>
            <a:custGeom>
              <a:avLst/>
              <a:gdLst/>
              <a:ahLst/>
              <a:cxnLst/>
              <a:rect l="l" t="t" r="r" b="b"/>
              <a:pathLst>
                <a:path w="542" h="994" extrusionOk="0">
                  <a:moveTo>
                    <a:pt x="434" y="0"/>
                  </a:moveTo>
                  <a:cubicBezTo>
                    <a:pt x="434" y="0"/>
                    <a:pt x="43" y="12"/>
                    <a:pt x="5" y="85"/>
                  </a:cubicBezTo>
                  <a:cubicBezTo>
                    <a:pt x="5" y="85"/>
                    <a:pt x="1" y="625"/>
                    <a:pt x="28" y="916"/>
                  </a:cubicBezTo>
                  <a:cubicBezTo>
                    <a:pt x="28" y="916"/>
                    <a:pt x="395" y="994"/>
                    <a:pt x="520" y="994"/>
                  </a:cubicBezTo>
                  <a:cubicBezTo>
                    <a:pt x="528" y="994"/>
                    <a:pt x="535" y="993"/>
                    <a:pt x="542" y="992"/>
                  </a:cubicBezTo>
                  <a:cubicBezTo>
                    <a:pt x="542" y="992"/>
                    <a:pt x="480" y="334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38"/>
            <p:cNvSpPr/>
            <p:nvPr/>
          </p:nvSpPr>
          <p:spPr>
            <a:xfrm>
              <a:off x="7482019" y="2691809"/>
              <a:ext cx="10356" cy="16328"/>
            </a:xfrm>
            <a:custGeom>
              <a:avLst/>
              <a:gdLst/>
              <a:ahLst/>
              <a:cxnLst/>
              <a:rect l="l" t="t" r="r" b="b"/>
              <a:pathLst>
                <a:path w="215" h="339" extrusionOk="0">
                  <a:moveTo>
                    <a:pt x="31" y="1"/>
                  </a:moveTo>
                  <a:cubicBezTo>
                    <a:pt x="15" y="1"/>
                    <a:pt x="0" y="13"/>
                    <a:pt x="0" y="28"/>
                  </a:cubicBezTo>
                  <a:lnTo>
                    <a:pt x="0" y="281"/>
                  </a:lnTo>
                  <a:cubicBezTo>
                    <a:pt x="0" y="296"/>
                    <a:pt x="8" y="308"/>
                    <a:pt x="19" y="308"/>
                  </a:cubicBezTo>
                  <a:cubicBezTo>
                    <a:pt x="73" y="322"/>
                    <a:pt x="142" y="331"/>
                    <a:pt x="184" y="338"/>
                  </a:cubicBezTo>
                  <a:cubicBezTo>
                    <a:pt x="199" y="338"/>
                    <a:pt x="215" y="327"/>
                    <a:pt x="215" y="311"/>
                  </a:cubicBezTo>
                  <a:cubicBezTo>
                    <a:pt x="215" y="196"/>
                    <a:pt x="203" y="85"/>
                    <a:pt x="199" y="39"/>
                  </a:cubicBezTo>
                  <a:cubicBezTo>
                    <a:pt x="199" y="28"/>
                    <a:pt x="188" y="16"/>
                    <a:pt x="176" y="16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38"/>
            <p:cNvSpPr/>
            <p:nvPr/>
          </p:nvSpPr>
          <p:spPr>
            <a:xfrm>
              <a:off x="7476480" y="2728512"/>
              <a:ext cx="39353" cy="70080"/>
            </a:xfrm>
            <a:custGeom>
              <a:avLst/>
              <a:gdLst/>
              <a:ahLst/>
              <a:cxnLst/>
              <a:rect l="l" t="t" r="r" b="b"/>
              <a:pathLst>
                <a:path w="817" h="1455" extrusionOk="0">
                  <a:moveTo>
                    <a:pt x="698" y="112"/>
                  </a:moveTo>
                  <a:cubicBezTo>
                    <a:pt x="709" y="534"/>
                    <a:pt x="629" y="1189"/>
                    <a:pt x="609" y="1358"/>
                  </a:cubicBezTo>
                  <a:lnTo>
                    <a:pt x="100" y="1358"/>
                  </a:lnTo>
                  <a:lnTo>
                    <a:pt x="218" y="266"/>
                  </a:lnTo>
                  <a:lnTo>
                    <a:pt x="698" y="112"/>
                  </a:lnTo>
                  <a:close/>
                  <a:moveTo>
                    <a:pt x="737" y="0"/>
                  </a:moveTo>
                  <a:cubicBezTo>
                    <a:pt x="733" y="0"/>
                    <a:pt x="728" y="1"/>
                    <a:pt x="724" y="2"/>
                  </a:cubicBezTo>
                  <a:lnTo>
                    <a:pt x="161" y="186"/>
                  </a:lnTo>
                  <a:cubicBezTo>
                    <a:pt x="146" y="193"/>
                    <a:pt x="130" y="209"/>
                    <a:pt x="130" y="224"/>
                  </a:cubicBezTo>
                  <a:lnTo>
                    <a:pt x="0" y="1400"/>
                  </a:lnTo>
                  <a:cubicBezTo>
                    <a:pt x="0" y="1415"/>
                    <a:pt x="4" y="1427"/>
                    <a:pt x="11" y="1438"/>
                  </a:cubicBezTo>
                  <a:cubicBezTo>
                    <a:pt x="19" y="1446"/>
                    <a:pt x="34" y="1454"/>
                    <a:pt x="46" y="1454"/>
                  </a:cubicBezTo>
                  <a:lnTo>
                    <a:pt x="652" y="1454"/>
                  </a:lnTo>
                  <a:cubicBezTo>
                    <a:pt x="675" y="1454"/>
                    <a:pt x="694" y="1435"/>
                    <a:pt x="698" y="1412"/>
                  </a:cubicBezTo>
                  <a:cubicBezTo>
                    <a:pt x="701" y="1377"/>
                    <a:pt x="816" y="534"/>
                    <a:pt x="789" y="43"/>
                  </a:cubicBezTo>
                  <a:cubicBezTo>
                    <a:pt x="786" y="29"/>
                    <a:pt x="778" y="17"/>
                    <a:pt x="766" y="9"/>
                  </a:cubicBezTo>
                  <a:cubicBezTo>
                    <a:pt x="758" y="4"/>
                    <a:pt x="748" y="0"/>
                    <a:pt x="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38"/>
            <p:cNvSpPr/>
            <p:nvPr/>
          </p:nvSpPr>
          <p:spPr>
            <a:xfrm>
              <a:off x="7482019" y="2745900"/>
              <a:ext cx="32320" cy="4479"/>
            </a:xfrm>
            <a:custGeom>
              <a:avLst/>
              <a:gdLst/>
              <a:ahLst/>
              <a:cxnLst/>
              <a:rect l="l" t="t" r="r" b="b"/>
              <a:pathLst>
                <a:path w="671" h="93" extrusionOk="0">
                  <a:moveTo>
                    <a:pt x="50" y="1"/>
                  </a:moveTo>
                  <a:cubicBezTo>
                    <a:pt x="23" y="1"/>
                    <a:pt x="0" y="20"/>
                    <a:pt x="0" y="46"/>
                  </a:cubicBezTo>
                  <a:cubicBezTo>
                    <a:pt x="0" y="73"/>
                    <a:pt x="23" y="92"/>
                    <a:pt x="50" y="92"/>
                  </a:cubicBezTo>
                  <a:lnTo>
                    <a:pt x="625" y="92"/>
                  </a:lnTo>
                  <a:cubicBezTo>
                    <a:pt x="651" y="92"/>
                    <a:pt x="671" y="73"/>
                    <a:pt x="671" y="46"/>
                  </a:cubicBezTo>
                  <a:cubicBezTo>
                    <a:pt x="671" y="20"/>
                    <a:pt x="651" y="1"/>
                    <a:pt x="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38"/>
            <p:cNvSpPr/>
            <p:nvPr/>
          </p:nvSpPr>
          <p:spPr>
            <a:xfrm>
              <a:off x="7356498" y="2549093"/>
              <a:ext cx="56308" cy="77257"/>
            </a:xfrm>
            <a:custGeom>
              <a:avLst/>
              <a:gdLst/>
              <a:ahLst/>
              <a:cxnLst/>
              <a:rect l="l" t="t" r="r" b="b"/>
              <a:pathLst>
                <a:path w="1169" h="1604" extrusionOk="0">
                  <a:moveTo>
                    <a:pt x="468" y="1"/>
                  </a:moveTo>
                  <a:cubicBezTo>
                    <a:pt x="371" y="1"/>
                    <a:pt x="274" y="9"/>
                    <a:pt x="203" y="33"/>
                  </a:cubicBezTo>
                  <a:cubicBezTo>
                    <a:pt x="0" y="98"/>
                    <a:pt x="8" y="1239"/>
                    <a:pt x="261" y="1566"/>
                  </a:cubicBezTo>
                  <a:cubicBezTo>
                    <a:pt x="280" y="1592"/>
                    <a:pt x="311" y="1603"/>
                    <a:pt x="345" y="1603"/>
                  </a:cubicBezTo>
                  <a:lnTo>
                    <a:pt x="1050" y="1603"/>
                  </a:lnTo>
                  <a:cubicBezTo>
                    <a:pt x="1119" y="1603"/>
                    <a:pt x="1169" y="1546"/>
                    <a:pt x="1158" y="1481"/>
                  </a:cubicBezTo>
                  <a:cubicBezTo>
                    <a:pt x="1112" y="1205"/>
                    <a:pt x="997" y="538"/>
                    <a:pt x="866" y="98"/>
                  </a:cubicBezTo>
                  <a:cubicBezTo>
                    <a:pt x="854" y="56"/>
                    <a:pt x="820" y="29"/>
                    <a:pt x="778" y="21"/>
                  </a:cubicBezTo>
                  <a:cubicBezTo>
                    <a:pt x="706" y="13"/>
                    <a:pt x="587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38"/>
            <p:cNvSpPr/>
            <p:nvPr/>
          </p:nvSpPr>
          <p:spPr>
            <a:xfrm>
              <a:off x="7385831" y="2528477"/>
              <a:ext cx="34921" cy="110057"/>
            </a:xfrm>
            <a:custGeom>
              <a:avLst/>
              <a:gdLst/>
              <a:ahLst/>
              <a:cxnLst/>
              <a:rect l="l" t="t" r="r" b="b"/>
              <a:pathLst>
                <a:path w="725" h="2285" extrusionOk="0">
                  <a:moveTo>
                    <a:pt x="8" y="1"/>
                  </a:moveTo>
                  <a:cubicBezTo>
                    <a:pt x="8" y="1"/>
                    <a:pt x="4" y="1"/>
                    <a:pt x="4" y="4"/>
                  </a:cubicBezTo>
                  <a:cubicBezTo>
                    <a:pt x="4" y="4"/>
                    <a:pt x="1" y="8"/>
                    <a:pt x="4" y="8"/>
                  </a:cubicBezTo>
                  <a:lnTo>
                    <a:pt x="521" y="2277"/>
                  </a:lnTo>
                  <a:cubicBezTo>
                    <a:pt x="526" y="2281"/>
                    <a:pt x="526" y="2284"/>
                    <a:pt x="530" y="2284"/>
                  </a:cubicBezTo>
                  <a:lnTo>
                    <a:pt x="721" y="2284"/>
                  </a:lnTo>
                  <a:cubicBezTo>
                    <a:pt x="725" y="2284"/>
                    <a:pt x="725" y="2281"/>
                    <a:pt x="725" y="2277"/>
                  </a:cubicBezTo>
                  <a:cubicBezTo>
                    <a:pt x="725" y="2273"/>
                    <a:pt x="725" y="2270"/>
                    <a:pt x="721" y="2270"/>
                  </a:cubicBezTo>
                  <a:lnTo>
                    <a:pt x="537" y="2270"/>
                  </a:lnTo>
                  <a:lnTo>
                    <a:pt x="20" y="16"/>
                  </a:lnTo>
                  <a:lnTo>
                    <a:pt x="77" y="16"/>
                  </a:lnTo>
                  <a:cubicBezTo>
                    <a:pt x="81" y="16"/>
                    <a:pt x="84" y="12"/>
                    <a:pt x="84" y="8"/>
                  </a:cubicBezTo>
                  <a:cubicBezTo>
                    <a:pt x="84" y="4"/>
                    <a:pt x="81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38"/>
            <p:cNvSpPr/>
            <p:nvPr/>
          </p:nvSpPr>
          <p:spPr>
            <a:xfrm>
              <a:off x="7234300" y="2489366"/>
              <a:ext cx="15895" cy="140883"/>
            </a:xfrm>
            <a:custGeom>
              <a:avLst/>
              <a:gdLst/>
              <a:ahLst/>
              <a:cxnLst/>
              <a:rect l="l" t="t" r="r" b="b"/>
              <a:pathLst>
                <a:path w="330" h="2925" extrusionOk="0">
                  <a:moveTo>
                    <a:pt x="12" y="1"/>
                  </a:moveTo>
                  <a:lnTo>
                    <a:pt x="1" y="4"/>
                  </a:lnTo>
                  <a:lnTo>
                    <a:pt x="315" y="2924"/>
                  </a:lnTo>
                  <a:lnTo>
                    <a:pt x="330" y="2924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38"/>
            <p:cNvSpPr/>
            <p:nvPr/>
          </p:nvSpPr>
          <p:spPr>
            <a:xfrm>
              <a:off x="7086863" y="2486573"/>
              <a:ext cx="5925" cy="144784"/>
            </a:xfrm>
            <a:custGeom>
              <a:avLst/>
              <a:gdLst/>
              <a:ahLst/>
              <a:cxnLst/>
              <a:rect l="l" t="t" r="r" b="b"/>
              <a:pathLst>
                <a:path w="123" h="3006" extrusionOk="0">
                  <a:moveTo>
                    <a:pt x="0" y="1"/>
                  </a:moveTo>
                  <a:lnTo>
                    <a:pt x="107" y="3005"/>
                  </a:lnTo>
                  <a:lnTo>
                    <a:pt x="122" y="3005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38"/>
            <p:cNvSpPr/>
            <p:nvPr/>
          </p:nvSpPr>
          <p:spPr>
            <a:xfrm>
              <a:off x="6936921" y="2485850"/>
              <a:ext cx="17774" cy="144399"/>
            </a:xfrm>
            <a:custGeom>
              <a:avLst/>
              <a:gdLst/>
              <a:ahLst/>
              <a:cxnLst/>
              <a:rect l="l" t="t" r="r" b="b"/>
              <a:pathLst>
                <a:path w="369" h="2998" extrusionOk="0">
                  <a:moveTo>
                    <a:pt x="354" y="0"/>
                  </a:moveTo>
                  <a:lnTo>
                    <a:pt x="1" y="2997"/>
                  </a:lnTo>
                  <a:lnTo>
                    <a:pt x="17" y="2997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EAAA542A-074F-F6EF-60CF-C86494BA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100230-1CC3-991F-08A8-3CBF0024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511" y="61279"/>
            <a:ext cx="5712977" cy="502094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376EE0E-E473-FDF7-67EF-47186D3DE438}"/>
              </a:ext>
            </a:extLst>
          </p:cNvPr>
          <p:cNvSpPr/>
          <p:nvPr/>
        </p:nvSpPr>
        <p:spPr>
          <a:xfrm>
            <a:off x="3939609" y="4088518"/>
            <a:ext cx="632390" cy="5944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H" dirty="0"/>
          </a:p>
        </p:txBody>
      </p:sp>
    </p:spTree>
    <p:extLst>
      <p:ext uri="{BB962C8B-B14F-4D97-AF65-F5344CB8AC3E}">
        <p14:creationId xmlns:p14="http://schemas.microsoft.com/office/powerpoint/2010/main" val="3816847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1237D033-7C0B-9DA2-9CF6-69C1FC8D0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262069-2AFD-1842-7286-6C1F73B2E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511" y="61279"/>
            <a:ext cx="5712977" cy="502094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FECB556-78B0-32F1-35D7-BA2772F11A46}"/>
              </a:ext>
            </a:extLst>
          </p:cNvPr>
          <p:cNvSpPr/>
          <p:nvPr/>
        </p:nvSpPr>
        <p:spPr>
          <a:xfrm>
            <a:off x="3939609" y="3165572"/>
            <a:ext cx="632390" cy="5944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H" dirty="0"/>
          </a:p>
        </p:txBody>
      </p:sp>
    </p:spTree>
    <p:extLst>
      <p:ext uri="{BB962C8B-B14F-4D97-AF65-F5344CB8AC3E}">
        <p14:creationId xmlns:p14="http://schemas.microsoft.com/office/powerpoint/2010/main" val="1972837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6D083F4B-001D-04D7-6171-04F5566AF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1BB5DD-FD26-2F0A-1BCA-7C0EC2B2B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511" y="61279"/>
            <a:ext cx="5712977" cy="502094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192591B-5854-CA9C-E45D-5BEE5F119806}"/>
              </a:ext>
            </a:extLst>
          </p:cNvPr>
          <p:cNvSpPr/>
          <p:nvPr/>
        </p:nvSpPr>
        <p:spPr>
          <a:xfrm>
            <a:off x="3059392" y="4097064"/>
            <a:ext cx="632390" cy="5944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H" dirty="0"/>
          </a:p>
        </p:txBody>
      </p:sp>
    </p:spTree>
    <p:extLst>
      <p:ext uri="{BB962C8B-B14F-4D97-AF65-F5344CB8AC3E}">
        <p14:creationId xmlns:p14="http://schemas.microsoft.com/office/powerpoint/2010/main" val="4080103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DF93C052-860A-C0D6-0AD1-C9D140C8B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3E6A07-DD77-A2BD-2290-FDEBAE325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511" y="61279"/>
            <a:ext cx="5712977" cy="502094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8AAAE08-6270-902B-4D72-118B92372578}"/>
              </a:ext>
            </a:extLst>
          </p:cNvPr>
          <p:cNvSpPr/>
          <p:nvPr/>
        </p:nvSpPr>
        <p:spPr>
          <a:xfrm>
            <a:off x="2119354" y="1336772"/>
            <a:ext cx="632390" cy="5944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H" dirty="0"/>
          </a:p>
        </p:txBody>
      </p:sp>
    </p:spTree>
    <p:extLst>
      <p:ext uri="{BB962C8B-B14F-4D97-AF65-F5344CB8AC3E}">
        <p14:creationId xmlns:p14="http://schemas.microsoft.com/office/powerpoint/2010/main" val="3568380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3">
          <a:extLst>
            <a:ext uri="{FF2B5EF4-FFF2-40B4-BE49-F238E27FC236}">
              <a16:creationId xmlns:a16="http://schemas.microsoft.com/office/drawing/2014/main" id="{D61D5645-1EB8-0C46-ADB1-210EDC228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4" name="Google Shape;5884;p45">
            <a:extLst>
              <a:ext uri="{FF2B5EF4-FFF2-40B4-BE49-F238E27FC236}">
                <a16:creationId xmlns:a16="http://schemas.microsoft.com/office/drawing/2014/main" id="{AEA9B728-B18B-4C56-3446-D6647888BE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527" y="212898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Luxury vs. Non-Luxury Cars…</a:t>
            </a:r>
            <a:endParaRPr dirty="0"/>
          </a:p>
        </p:txBody>
      </p:sp>
      <p:sp>
        <p:nvSpPr>
          <p:cNvPr id="5885" name="Google Shape;5885;p45">
            <a:extLst>
              <a:ext uri="{FF2B5EF4-FFF2-40B4-BE49-F238E27FC236}">
                <a16:creationId xmlns:a16="http://schemas.microsoft.com/office/drawing/2014/main" id="{6A63055A-CF33-A329-5BE3-80606C1C674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9154" y="2571750"/>
            <a:ext cx="1883197" cy="326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/>
              <a:t>Luxury</a:t>
            </a:r>
            <a:endParaRPr sz="1800" b="1" dirty="0"/>
          </a:p>
        </p:txBody>
      </p:sp>
      <p:sp>
        <p:nvSpPr>
          <p:cNvPr id="5886" name="Google Shape;5886;p45">
            <a:extLst>
              <a:ext uri="{FF2B5EF4-FFF2-40B4-BE49-F238E27FC236}">
                <a16:creationId xmlns:a16="http://schemas.microsoft.com/office/drawing/2014/main" id="{2FE9230C-1C63-B5C2-14AB-6878876A30B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738775" y="2026787"/>
            <a:ext cx="2407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Electric</a:t>
            </a:r>
            <a:endParaRPr dirty="0"/>
          </a:p>
        </p:txBody>
      </p:sp>
      <p:sp>
        <p:nvSpPr>
          <p:cNvPr id="5887" name="Google Shape;5887;p45">
            <a:extLst>
              <a:ext uri="{FF2B5EF4-FFF2-40B4-BE49-F238E27FC236}">
                <a16:creationId xmlns:a16="http://schemas.microsoft.com/office/drawing/2014/main" id="{A4A0EA6C-4181-F39D-4BCA-F65143B2EE7F}"/>
              </a:ext>
            </a:extLst>
          </p:cNvPr>
          <p:cNvSpPr/>
          <p:nvPr/>
        </p:nvSpPr>
        <p:spPr>
          <a:xfrm>
            <a:off x="5876275" y="1205005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8" name="Google Shape;5888;p45">
            <a:extLst>
              <a:ext uri="{FF2B5EF4-FFF2-40B4-BE49-F238E27FC236}">
                <a16:creationId xmlns:a16="http://schemas.microsoft.com/office/drawing/2014/main" id="{CACA051F-7B1B-224A-7F65-8A45E1C0FEB5}"/>
              </a:ext>
            </a:extLst>
          </p:cNvPr>
          <p:cNvSpPr/>
          <p:nvPr/>
        </p:nvSpPr>
        <p:spPr>
          <a:xfrm>
            <a:off x="2617025" y="1205005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889" name="Google Shape;5889;p45">
            <a:extLst>
              <a:ext uri="{FF2B5EF4-FFF2-40B4-BE49-F238E27FC236}">
                <a16:creationId xmlns:a16="http://schemas.microsoft.com/office/drawing/2014/main" id="{816B8ED6-0490-91A9-CFCC-DE1F069EA929}"/>
              </a:ext>
            </a:extLst>
          </p:cNvPr>
          <p:cNvGrpSpPr/>
          <p:nvPr/>
        </p:nvGrpSpPr>
        <p:grpSpPr>
          <a:xfrm>
            <a:off x="6031991" y="1349801"/>
            <a:ext cx="339253" cy="308765"/>
            <a:chOff x="1492675" y="4420975"/>
            <a:chExt cx="481825" cy="438525"/>
          </a:xfrm>
        </p:grpSpPr>
        <p:sp>
          <p:nvSpPr>
            <p:cNvPr id="5890" name="Google Shape;5890;p45">
              <a:extLst>
                <a:ext uri="{FF2B5EF4-FFF2-40B4-BE49-F238E27FC236}">
                  <a16:creationId xmlns:a16="http://schemas.microsoft.com/office/drawing/2014/main" id="{B86B3720-0B4F-F0A8-2AAF-869D36C08758}"/>
                </a:ext>
              </a:extLst>
            </p:cNvPr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1" name="Google Shape;5891;p45">
              <a:extLst>
                <a:ext uri="{FF2B5EF4-FFF2-40B4-BE49-F238E27FC236}">
                  <a16:creationId xmlns:a16="http://schemas.microsoft.com/office/drawing/2014/main" id="{D7C2EF5D-93C7-21BC-E6B1-E28C03CE1A2E}"/>
                </a:ext>
              </a:extLst>
            </p:cNvPr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2" name="Google Shape;5892;p45">
              <a:extLst>
                <a:ext uri="{FF2B5EF4-FFF2-40B4-BE49-F238E27FC236}">
                  <a16:creationId xmlns:a16="http://schemas.microsoft.com/office/drawing/2014/main" id="{ED21B8DA-2887-60F2-EDC4-7F887E31A96D}"/>
                </a:ext>
              </a:extLst>
            </p:cNvPr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3" name="Google Shape;5893;p45">
              <a:extLst>
                <a:ext uri="{FF2B5EF4-FFF2-40B4-BE49-F238E27FC236}">
                  <a16:creationId xmlns:a16="http://schemas.microsoft.com/office/drawing/2014/main" id="{49E80B18-0BA2-8927-6782-9DB5D5E16A07}"/>
                </a:ext>
              </a:extLst>
            </p:cNvPr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4" name="Google Shape;5894;p45">
              <a:extLst>
                <a:ext uri="{FF2B5EF4-FFF2-40B4-BE49-F238E27FC236}">
                  <a16:creationId xmlns:a16="http://schemas.microsoft.com/office/drawing/2014/main" id="{B51F7B76-A54E-04B0-30EC-F1B5D6BC9613}"/>
                </a:ext>
              </a:extLst>
            </p:cNvPr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96" name="Google Shape;5896;p45">
            <a:extLst>
              <a:ext uri="{FF2B5EF4-FFF2-40B4-BE49-F238E27FC236}">
                <a16:creationId xmlns:a16="http://schemas.microsoft.com/office/drawing/2014/main" id="{4B1DE928-B1B6-394D-95B0-0F005BDE9B49}"/>
              </a:ext>
            </a:extLst>
          </p:cNvPr>
          <p:cNvGrpSpPr/>
          <p:nvPr/>
        </p:nvGrpSpPr>
        <p:grpSpPr>
          <a:xfrm>
            <a:off x="6893706" y="4018423"/>
            <a:ext cx="419247" cy="637784"/>
            <a:chOff x="8742442" y="252908"/>
            <a:chExt cx="356260" cy="541964"/>
          </a:xfrm>
        </p:grpSpPr>
        <p:sp>
          <p:nvSpPr>
            <p:cNvPr id="5897" name="Google Shape;5897;p45">
              <a:extLst>
                <a:ext uri="{FF2B5EF4-FFF2-40B4-BE49-F238E27FC236}">
                  <a16:creationId xmlns:a16="http://schemas.microsoft.com/office/drawing/2014/main" id="{6C9B258C-855E-F70F-6167-B2F1623DB4E4}"/>
                </a:ext>
              </a:extLst>
            </p:cNvPr>
            <p:cNvSpPr/>
            <p:nvPr/>
          </p:nvSpPr>
          <p:spPr>
            <a:xfrm>
              <a:off x="8742442" y="252908"/>
              <a:ext cx="356260" cy="354555"/>
            </a:xfrm>
            <a:custGeom>
              <a:avLst/>
              <a:gdLst/>
              <a:ahLst/>
              <a:cxnLst/>
              <a:rect l="l" t="t" r="r" b="b"/>
              <a:pathLst>
                <a:path w="633" h="630" extrusionOk="0">
                  <a:moveTo>
                    <a:pt x="314" y="0"/>
                  </a:moveTo>
                  <a:cubicBezTo>
                    <a:pt x="142" y="0"/>
                    <a:pt x="1" y="138"/>
                    <a:pt x="1" y="315"/>
                  </a:cubicBezTo>
                  <a:cubicBezTo>
                    <a:pt x="1" y="488"/>
                    <a:pt x="142" y="629"/>
                    <a:pt x="314" y="629"/>
                  </a:cubicBezTo>
                  <a:cubicBezTo>
                    <a:pt x="491" y="629"/>
                    <a:pt x="633" y="488"/>
                    <a:pt x="633" y="315"/>
                  </a:cubicBezTo>
                  <a:cubicBezTo>
                    <a:pt x="633" y="138"/>
                    <a:pt x="491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45">
              <a:extLst>
                <a:ext uri="{FF2B5EF4-FFF2-40B4-BE49-F238E27FC236}">
                  <a16:creationId xmlns:a16="http://schemas.microsoft.com/office/drawing/2014/main" id="{DB9C0928-286A-850F-3E9A-0D624DFC1046}"/>
                </a:ext>
              </a:extLst>
            </p:cNvPr>
            <p:cNvSpPr/>
            <p:nvPr/>
          </p:nvSpPr>
          <p:spPr>
            <a:xfrm>
              <a:off x="8826299" y="377849"/>
              <a:ext cx="214432" cy="417024"/>
            </a:xfrm>
            <a:custGeom>
              <a:avLst/>
              <a:gdLst/>
              <a:ahLst/>
              <a:cxnLst/>
              <a:rect l="l" t="t" r="r" b="b"/>
              <a:pathLst>
                <a:path w="381" h="741" extrusionOk="0">
                  <a:moveTo>
                    <a:pt x="158" y="1"/>
                  </a:moveTo>
                  <a:lnTo>
                    <a:pt x="131" y="254"/>
                  </a:lnTo>
                  <a:lnTo>
                    <a:pt x="1" y="208"/>
                  </a:lnTo>
                  <a:lnTo>
                    <a:pt x="131" y="323"/>
                  </a:lnTo>
                  <a:lnTo>
                    <a:pt x="131" y="740"/>
                  </a:lnTo>
                  <a:lnTo>
                    <a:pt x="215" y="740"/>
                  </a:lnTo>
                  <a:lnTo>
                    <a:pt x="208" y="346"/>
                  </a:lnTo>
                  <a:lnTo>
                    <a:pt x="381" y="204"/>
                  </a:lnTo>
                  <a:lnTo>
                    <a:pt x="204" y="273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9" name="Google Shape;5899;p45">
            <a:extLst>
              <a:ext uri="{FF2B5EF4-FFF2-40B4-BE49-F238E27FC236}">
                <a16:creationId xmlns:a16="http://schemas.microsoft.com/office/drawing/2014/main" id="{0FAFD562-211E-278E-61E4-AFB93A2220C6}"/>
              </a:ext>
            </a:extLst>
          </p:cNvPr>
          <p:cNvGrpSpPr/>
          <p:nvPr/>
        </p:nvGrpSpPr>
        <p:grpSpPr>
          <a:xfrm>
            <a:off x="7399205" y="3593563"/>
            <a:ext cx="895256" cy="1059981"/>
            <a:chOff x="6638805" y="2345339"/>
            <a:chExt cx="895256" cy="1059981"/>
          </a:xfrm>
        </p:grpSpPr>
        <p:sp>
          <p:nvSpPr>
            <p:cNvPr id="5900" name="Google Shape;5900;p45">
              <a:extLst>
                <a:ext uri="{FF2B5EF4-FFF2-40B4-BE49-F238E27FC236}">
                  <a16:creationId xmlns:a16="http://schemas.microsoft.com/office/drawing/2014/main" id="{B82420CB-016F-DE5E-5E15-1E02C70C4152}"/>
                </a:ext>
              </a:extLst>
            </p:cNvPr>
            <p:cNvSpPr/>
            <p:nvPr/>
          </p:nvSpPr>
          <p:spPr>
            <a:xfrm>
              <a:off x="6723315" y="2439164"/>
              <a:ext cx="154700" cy="285765"/>
            </a:xfrm>
            <a:custGeom>
              <a:avLst/>
              <a:gdLst/>
              <a:ahLst/>
              <a:cxnLst/>
              <a:rect l="l" t="t" r="r" b="b"/>
              <a:pathLst>
                <a:path w="216" h="399" extrusionOk="0">
                  <a:moveTo>
                    <a:pt x="1" y="0"/>
                  </a:moveTo>
                  <a:lnTo>
                    <a:pt x="1" y="399"/>
                  </a:lnTo>
                  <a:lnTo>
                    <a:pt x="216" y="39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45">
              <a:extLst>
                <a:ext uri="{FF2B5EF4-FFF2-40B4-BE49-F238E27FC236}">
                  <a16:creationId xmlns:a16="http://schemas.microsoft.com/office/drawing/2014/main" id="{57B0DE60-025D-20F6-E400-11AB5F49946E}"/>
                </a:ext>
              </a:extLst>
            </p:cNvPr>
            <p:cNvSpPr/>
            <p:nvPr/>
          </p:nvSpPr>
          <p:spPr>
            <a:xfrm>
              <a:off x="6723315" y="2439164"/>
              <a:ext cx="154700" cy="66607"/>
            </a:xfrm>
            <a:custGeom>
              <a:avLst/>
              <a:gdLst/>
              <a:ahLst/>
              <a:cxnLst/>
              <a:rect l="l" t="t" r="r" b="b"/>
              <a:pathLst>
                <a:path w="216" h="93" extrusionOk="0">
                  <a:moveTo>
                    <a:pt x="1" y="0"/>
                  </a:moveTo>
                  <a:lnTo>
                    <a:pt x="1" y="92"/>
                  </a:lnTo>
                  <a:lnTo>
                    <a:pt x="216" y="92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45">
              <a:extLst>
                <a:ext uri="{FF2B5EF4-FFF2-40B4-BE49-F238E27FC236}">
                  <a16:creationId xmlns:a16="http://schemas.microsoft.com/office/drawing/2014/main" id="{5D4610EB-865F-539F-DD47-F5A6272AB378}"/>
                </a:ext>
              </a:extLst>
            </p:cNvPr>
            <p:cNvSpPr/>
            <p:nvPr/>
          </p:nvSpPr>
          <p:spPr>
            <a:xfrm>
              <a:off x="6690370" y="2394759"/>
              <a:ext cx="791407" cy="1010562"/>
            </a:xfrm>
            <a:custGeom>
              <a:avLst/>
              <a:gdLst/>
              <a:ahLst/>
              <a:cxnLst/>
              <a:rect l="l" t="t" r="r" b="b"/>
              <a:pathLst>
                <a:path w="1105" h="1411" extrusionOk="0">
                  <a:moveTo>
                    <a:pt x="553" y="1"/>
                  </a:moveTo>
                  <a:lnTo>
                    <a:pt x="1" y="549"/>
                  </a:lnTo>
                  <a:lnTo>
                    <a:pt x="1" y="1411"/>
                  </a:lnTo>
                  <a:lnTo>
                    <a:pt x="1104" y="1411"/>
                  </a:lnTo>
                  <a:lnTo>
                    <a:pt x="1104" y="549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45">
              <a:extLst>
                <a:ext uri="{FF2B5EF4-FFF2-40B4-BE49-F238E27FC236}">
                  <a16:creationId xmlns:a16="http://schemas.microsoft.com/office/drawing/2014/main" id="{C8A0A534-E462-02B1-23FC-5153DFAB0699}"/>
                </a:ext>
              </a:extLst>
            </p:cNvPr>
            <p:cNvSpPr/>
            <p:nvPr/>
          </p:nvSpPr>
          <p:spPr>
            <a:xfrm>
              <a:off x="6693235" y="2886088"/>
              <a:ext cx="783528" cy="77350"/>
            </a:xfrm>
            <a:custGeom>
              <a:avLst/>
              <a:gdLst/>
              <a:ahLst/>
              <a:cxnLst/>
              <a:rect l="l" t="t" r="r" b="b"/>
              <a:pathLst>
                <a:path w="1094" h="108" extrusionOk="0">
                  <a:moveTo>
                    <a:pt x="0" y="1"/>
                  </a:moveTo>
                  <a:lnTo>
                    <a:pt x="0" y="107"/>
                  </a:lnTo>
                  <a:lnTo>
                    <a:pt x="1093" y="107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45">
              <a:extLst>
                <a:ext uri="{FF2B5EF4-FFF2-40B4-BE49-F238E27FC236}">
                  <a16:creationId xmlns:a16="http://schemas.microsoft.com/office/drawing/2014/main" id="{D740B80D-5916-B414-06DB-F1C28D4DF5DE}"/>
                </a:ext>
              </a:extLst>
            </p:cNvPr>
            <p:cNvSpPr/>
            <p:nvPr/>
          </p:nvSpPr>
          <p:spPr>
            <a:xfrm>
              <a:off x="6693235" y="2669788"/>
              <a:ext cx="780663" cy="74485"/>
            </a:xfrm>
            <a:custGeom>
              <a:avLst/>
              <a:gdLst/>
              <a:ahLst/>
              <a:cxnLst/>
              <a:rect l="l" t="t" r="r" b="b"/>
              <a:pathLst>
                <a:path w="1090" h="104" extrusionOk="0">
                  <a:moveTo>
                    <a:pt x="131" y="0"/>
                  </a:moveTo>
                  <a:cubicBezTo>
                    <a:pt x="92" y="42"/>
                    <a:pt x="55" y="84"/>
                    <a:pt x="0" y="100"/>
                  </a:cubicBezTo>
                  <a:lnTo>
                    <a:pt x="0" y="103"/>
                  </a:lnTo>
                  <a:lnTo>
                    <a:pt x="1089" y="103"/>
                  </a:lnTo>
                  <a:lnTo>
                    <a:pt x="1089" y="96"/>
                  </a:lnTo>
                  <a:cubicBezTo>
                    <a:pt x="1074" y="84"/>
                    <a:pt x="1058" y="69"/>
                    <a:pt x="1047" y="57"/>
                  </a:cubicBezTo>
                  <a:cubicBezTo>
                    <a:pt x="1043" y="54"/>
                    <a:pt x="1040" y="50"/>
                    <a:pt x="1035" y="46"/>
                  </a:cubicBezTo>
                  <a:cubicBezTo>
                    <a:pt x="1017" y="34"/>
                    <a:pt x="1001" y="27"/>
                    <a:pt x="985" y="15"/>
                  </a:cubicBezTo>
                  <a:cubicBezTo>
                    <a:pt x="978" y="11"/>
                    <a:pt x="971" y="4"/>
                    <a:pt x="962" y="0"/>
                  </a:cubicBezTo>
                  <a:close/>
                </a:path>
              </a:pathLst>
            </a:custGeom>
            <a:solidFill>
              <a:srgbClr val="D1C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45">
              <a:extLst>
                <a:ext uri="{FF2B5EF4-FFF2-40B4-BE49-F238E27FC236}">
                  <a16:creationId xmlns:a16="http://schemas.microsoft.com/office/drawing/2014/main" id="{D1D79544-51C1-B4FF-47DA-422ABC7080A9}"/>
                </a:ext>
              </a:extLst>
            </p:cNvPr>
            <p:cNvSpPr/>
            <p:nvPr/>
          </p:nvSpPr>
          <p:spPr>
            <a:xfrm>
              <a:off x="6693235" y="3232024"/>
              <a:ext cx="783528" cy="170456"/>
            </a:xfrm>
            <a:custGeom>
              <a:avLst/>
              <a:gdLst/>
              <a:ahLst/>
              <a:cxnLst/>
              <a:rect l="l" t="t" r="r" b="b"/>
              <a:pathLst>
                <a:path w="1094" h="238" extrusionOk="0">
                  <a:moveTo>
                    <a:pt x="0" y="1"/>
                  </a:moveTo>
                  <a:lnTo>
                    <a:pt x="0" y="238"/>
                  </a:lnTo>
                  <a:lnTo>
                    <a:pt x="1093" y="238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45">
              <a:extLst>
                <a:ext uri="{FF2B5EF4-FFF2-40B4-BE49-F238E27FC236}">
                  <a16:creationId xmlns:a16="http://schemas.microsoft.com/office/drawing/2014/main" id="{33EF36DD-A973-79CD-430C-9858EC80F611}"/>
                </a:ext>
              </a:extLst>
            </p:cNvPr>
            <p:cNvSpPr/>
            <p:nvPr/>
          </p:nvSpPr>
          <p:spPr>
            <a:xfrm>
              <a:off x="6676763" y="2381150"/>
              <a:ext cx="818622" cy="426140"/>
            </a:xfrm>
            <a:custGeom>
              <a:avLst/>
              <a:gdLst/>
              <a:ahLst/>
              <a:cxnLst/>
              <a:rect l="l" t="t" r="r" b="b"/>
              <a:pathLst>
                <a:path w="1143" h="595" extrusionOk="0">
                  <a:moveTo>
                    <a:pt x="568" y="0"/>
                  </a:moveTo>
                  <a:lnTo>
                    <a:pt x="0" y="579"/>
                  </a:lnTo>
                  <a:lnTo>
                    <a:pt x="1143" y="595"/>
                  </a:lnTo>
                  <a:lnTo>
                    <a:pt x="1143" y="595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45">
              <a:extLst>
                <a:ext uri="{FF2B5EF4-FFF2-40B4-BE49-F238E27FC236}">
                  <a16:creationId xmlns:a16="http://schemas.microsoft.com/office/drawing/2014/main" id="{2EFF32B5-2AF3-07F2-7376-E73908CCE009}"/>
                </a:ext>
              </a:extLst>
            </p:cNvPr>
            <p:cNvSpPr/>
            <p:nvPr/>
          </p:nvSpPr>
          <p:spPr>
            <a:xfrm>
              <a:off x="6638805" y="2345339"/>
              <a:ext cx="895256" cy="497045"/>
            </a:xfrm>
            <a:custGeom>
              <a:avLst/>
              <a:gdLst/>
              <a:ahLst/>
              <a:cxnLst/>
              <a:rect l="l" t="t" r="r" b="b"/>
              <a:pathLst>
                <a:path w="1250" h="694" extrusionOk="0">
                  <a:moveTo>
                    <a:pt x="621" y="1"/>
                  </a:moveTo>
                  <a:cubicBezTo>
                    <a:pt x="610" y="1"/>
                    <a:pt x="594" y="8"/>
                    <a:pt x="587" y="16"/>
                  </a:cubicBezTo>
                  <a:lnTo>
                    <a:pt x="19" y="595"/>
                  </a:lnTo>
                  <a:cubicBezTo>
                    <a:pt x="0" y="614"/>
                    <a:pt x="0" y="645"/>
                    <a:pt x="19" y="664"/>
                  </a:cubicBezTo>
                  <a:cubicBezTo>
                    <a:pt x="31" y="673"/>
                    <a:pt x="44" y="678"/>
                    <a:pt x="57" y="678"/>
                  </a:cubicBezTo>
                  <a:cubicBezTo>
                    <a:pt x="70" y="678"/>
                    <a:pt x="82" y="673"/>
                    <a:pt x="92" y="664"/>
                  </a:cubicBezTo>
                  <a:lnTo>
                    <a:pt x="621" y="123"/>
                  </a:lnTo>
                  <a:lnTo>
                    <a:pt x="1157" y="679"/>
                  </a:lnTo>
                  <a:cubicBezTo>
                    <a:pt x="1167" y="688"/>
                    <a:pt x="1179" y="693"/>
                    <a:pt x="1192" y="693"/>
                  </a:cubicBezTo>
                  <a:cubicBezTo>
                    <a:pt x="1204" y="693"/>
                    <a:pt x="1217" y="688"/>
                    <a:pt x="1226" y="679"/>
                  </a:cubicBezTo>
                  <a:cubicBezTo>
                    <a:pt x="1249" y="664"/>
                    <a:pt x="1249" y="629"/>
                    <a:pt x="1231" y="610"/>
                  </a:cubicBezTo>
                  <a:lnTo>
                    <a:pt x="656" y="16"/>
                  </a:lnTo>
                  <a:cubicBezTo>
                    <a:pt x="648" y="8"/>
                    <a:pt x="637" y="4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45">
              <a:extLst>
                <a:ext uri="{FF2B5EF4-FFF2-40B4-BE49-F238E27FC236}">
                  <a16:creationId xmlns:a16="http://schemas.microsoft.com/office/drawing/2014/main" id="{963EF893-A2E6-9C75-0E9D-172CE392C635}"/>
                </a:ext>
              </a:extLst>
            </p:cNvPr>
            <p:cNvSpPr/>
            <p:nvPr/>
          </p:nvSpPr>
          <p:spPr>
            <a:xfrm>
              <a:off x="6932441" y="3110982"/>
              <a:ext cx="302239" cy="291494"/>
            </a:xfrm>
            <a:custGeom>
              <a:avLst/>
              <a:gdLst/>
              <a:ahLst/>
              <a:cxnLst/>
              <a:rect l="l" t="t" r="r" b="b"/>
              <a:pathLst>
                <a:path w="422" h="407" extrusionOk="0">
                  <a:moveTo>
                    <a:pt x="211" y="0"/>
                  </a:moveTo>
                  <a:cubicBezTo>
                    <a:pt x="96" y="0"/>
                    <a:pt x="0" y="92"/>
                    <a:pt x="0" y="212"/>
                  </a:cubicBezTo>
                  <a:lnTo>
                    <a:pt x="0" y="407"/>
                  </a:lnTo>
                  <a:lnTo>
                    <a:pt x="422" y="407"/>
                  </a:lnTo>
                  <a:lnTo>
                    <a:pt x="422" y="212"/>
                  </a:lnTo>
                  <a:cubicBezTo>
                    <a:pt x="422" y="92"/>
                    <a:pt x="326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45">
              <a:extLst>
                <a:ext uri="{FF2B5EF4-FFF2-40B4-BE49-F238E27FC236}">
                  <a16:creationId xmlns:a16="http://schemas.microsoft.com/office/drawing/2014/main" id="{2C96AA6A-0930-7746-2534-49A1AADD70A7}"/>
                </a:ext>
              </a:extLst>
            </p:cNvPr>
            <p:cNvSpPr/>
            <p:nvPr/>
          </p:nvSpPr>
          <p:spPr>
            <a:xfrm>
              <a:off x="6932441" y="3110982"/>
              <a:ext cx="140376" cy="291494"/>
            </a:xfrm>
            <a:custGeom>
              <a:avLst/>
              <a:gdLst/>
              <a:ahLst/>
              <a:cxnLst/>
              <a:rect l="l" t="t" r="r" b="b"/>
              <a:pathLst>
                <a:path w="196" h="407" extrusionOk="0">
                  <a:moveTo>
                    <a:pt x="195" y="0"/>
                  </a:moveTo>
                  <a:cubicBezTo>
                    <a:pt x="89" y="9"/>
                    <a:pt x="0" y="101"/>
                    <a:pt x="0" y="212"/>
                  </a:cubicBezTo>
                  <a:lnTo>
                    <a:pt x="0" y="407"/>
                  </a:lnTo>
                  <a:lnTo>
                    <a:pt x="195" y="407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45">
              <a:extLst>
                <a:ext uri="{FF2B5EF4-FFF2-40B4-BE49-F238E27FC236}">
                  <a16:creationId xmlns:a16="http://schemas.microsoft.com/office/drawing/2014/main" id="{FF545948-3C59-6622-F5C8-6AE7ADE2A3D3}"/>
                </a:ext>
              </a:extLst>
            </p:cNvPr>
            <p:cNvSpPr/>
            <p:nvPr/>
          </p:nvSpPr>
          <p:spPr>
            <a:xfrm>
              <a:off x="6775597" y="3015724"/>
              <a:ext cx="96688" cy="172605"/>
            </a:xfrm>
            <a:custGeom>
              <a:avLst/>
              <a:gdLst/>
              <a:ahLst/>
              <a:cxnLst/>
              <a:rect l="l" t="t" r="r" b="b"/>
              <a:pathLst>
                <a:path w="135" h="241" extrusionOk="0">
                  <a:moveTo>
                    <a:pt x="69" y="0"/>
                  </a:moveTo>
                  <a:cubicBezTo>
                    <a:pt x="32" y="0"/>
                    <a:pt x="0" y="27"/>
                    <a:pt x="0" y="64"/>
                  </a:cubicBezTo>
                  <a:lnTo>
                    <a:pt x="0" y="241"/>
                  </a:lnTo>
                  <a:lnTo>
                    <a:pt x="135" y="241"/>
                  </a:lnTo>
                  <a:lnTo>
                    <a:pt x="135" y="64"/>
                  </a:lnTo>
                  <a:cubicBezTo>
                    <a:pt x="135" y="27"/>
                    <a:pt x="104" y="0"/>
                    <a:pt x="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45">
              <a:extLst>
                <a:ext uri="{FF2B5EF4-FFF2-40B4-BE49-F238E27FC236}">
                  <a16:creationId xmlns:a16="http://schemas.microsoft.com/office/drawing/2014/main" id="{57457837-DBE7-AC41-A821-59CDD4A9CB81}"/>
                </a:ext>
              </a:extLst>
            </p:cNvPr>
            <p:cNvSpPr/>
            <p:nvPr/>
          </p:nvSpPr>
          <p:spPr>
            <a:xfrm>
              <a:off x="6751246" y="2990656"/>
              <a:ext cx="146106" cy="222739"/>
            </a:xfrm>
            <a:custGeom>
              <a:avLst/>
              <a:gdLst/>
              <a:ahLst/>
              <a:cxnLst/>
              <a:rect l="l" t="t" r="r" b="b"/>
              <a:pathLst>
                <a:path w="204" h="311" extrusionOk="0">
                  <a:moveTo>
                    <a:pt x="103" y="65"/>
                  </a:moveTo>
                  <a:cubicBezTo>
                    <a:pt x="112" y="65"/>
                    <a:pt x="119" y="69"/>
                    <a:pt x="126" y="76"/>
                  </a:cubicBezTo>
                  <a:cubicBezTo>
                    <a:pt x="135" y="81"/>
                    <a:pt x="138" y="92"/>
                    <a:pt x="138" y="99"/>
                  </a:cubicBezTo>
                  <a:lnTo>
                    <a:pt x="138" y="246"/>
                  </a:lnTo>
                  <a:lnTo>
                    <a:pt x="66" y="246"/>
                  </a:lnTo>
                  <a:lnTo>
                    <a:pt x="66" y="99"/>
                  </a:lnTo>
                  <a:cubicBezTo>
                    <a:pt x="66" y="92"/>
                    <a:pt x="69" y="81"/>
                    <a:pt x="77" y="76"/>
                  </a:cubicBezTo>
                  <a:cubicBezTo>
                    <a:pt x="85" y="69"/>
                    <a:pt x="92" y="65"/>
                    <a:pt x="103" y="65"/>
                  </a:cubicBezTo>
                  <a:close/>
                  <a:moveTo>
                    <a:pt x="103" y="0"/>
                  </a:moveTo>
                  <a:cubicBezTo>
                    <a:pt x="46" y="0"/>
                    <a:pt x="0" y="46"/>
                    <a:pt x="0" y="99"/>
                  </a:cubicBezTo>
                  <a:lnTo>
                    <a:pt x="0" y="311"/>
                  </a:lnTo>
                  <a:lnTo>
                    <a:pt x="204" y="311"/>
                  </a:lnTo>
                  <a:lnTo>
                    <a:pt x="204" y="276"/>
                  </a:lnTo>
                  <a:lnTo>
                    <a:pt x="204" y="99"/>
                  </a:lnTo>
                  <a:cubicBezTo>
                    <a:pt x="204" y="46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45">
              <a:extLst>
                <a:ext uri="{FF2B5EF4-FFF2-40B4-BE49-F238E27FC236}">
                  <a16:creationId xmlns:a16="http://schemas.microsoft.com/office/drawing/2014/main" id="{58B652F6-6B8E-E21C-EFC4-9ABF03BD02F2}"/>
                </a:ext>
              </a:extLst>
            </p:cNvPr>
            <p:cNvSpPr/>
            <p:nvPr/>
          </p:nvSpPr>
          <p:spPr>
            <a:xfrm>
              <a:off x="7305574" y="3015724"/>
              <a:ext cx="96688" cy="172605"/>
            </a:xfrm>
            <a:custGeom>
              <a:avLst/>
              <a:gdLst/>
              <a:ahLst/>
              <a:cxnLst/>
              <a:rect l="l" t="t" r="r" b="b"/>
              <a:pathLst>
                <a:path w="135" h="241" extrusionOk="0">
                  <a:moveTo>
                    <a:pt x="65" y="0"/>
                  </a:moveTo>
                  <a:cubicBezTo>
                    <a:pt x="31" y="0"/>
                    <a:pt x="1" y="27"/>
                    <a:pt x="1" y="64"/>
                  </a:cubicBezTo>
                  <a:lnTo>
                    <a:pt x="1" y="241"/>
                  </a:lnTo>
                  <a:lnTo>
                    <a:pt x="134" y="241"/>
                  </a:lnTo>
                  <a:lnTo>
                    <a:pt x="134" y="64"/>
                  </a:lnTo>
                  <a:cubicBezTo>
                    <a:pt x="134" y="27"/>
                    <a:pt x="104" y="0"/>
                    <a:pt x="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45">
              <a:extLst>
                <a:ext uri="{FF2B5EF4-FFF2-40B4-BE49-F238E27FC236}">
                  <a16:creationId xmlns:a16="http://schemas.microsoft.com/office/drawing/2014/main" id="{7AC594CC-C39F-6724-8492-DF5726FF4AF2}"/>
                </a:ext>
              </a:extLst>
            </p:cNvPr>
            <p:cNvSpPr/>
            <p:nvPr/>
          </p:nvSpPr>
          <p:spPr>
            <a:xfrm>
              <a:off x="7280507" y="2990656"/>
              <a:ext cx="146822" cy="222739"/>
            </a:xfrm>
            <a:custGeom>
              <a:avLst/>
              <a:gdLst/>
              <a:ahLst/>
              <a:cxnLst/>
              <a:rect l="l" t="t" r="r" b="b"/>
              <a:pathLst>
                <a:path w="205" h="311" extrusionOk="0">
                  <a:moveTo>
                    <a:pt x="100" y="65"/>
                  </a:moveTo>
                  <a:cubicBezTo>
                    <a:pt x="112" y="65"/>
                    <a:pt x="119" y="69"/>
                    <a:pt x="128" y="76"/>
                  </a:cubicBezTo>
                  <a:cubicBezTo>
                    <a:pt x="135" y="81"/>
                    <a:pt x="139" y="92"/>
                    <a:pt x="139" y="99"/>
                  </a:cubicBezTo>
                  <a:lnTo>
                    <a:pt x="139" y="246"/>
                  </a:lnTo>
                  <a:lnTo>
                    <a:pt x="66" y="246"/>
                  </a:lnTo>
                  <a:lnTo>
                    <a:pt x="66" y="99"/>
                  </a:lnTo>
                  <a:cubicBezTo>
                    <a:pt x="66" y="92"/>
                    <a:pt x="70" y="81"/>
                    <a:pt x="77" y="76"/>
                  </a:cubicBezTo>
                  <a:cubicBezTo>
                    <a:pt x="85" y="69"/>
                    <a:pt x="93" y="65"/>
                    <a:pt x="100" y="65"/>
                  </a:cubicBezTo>
                  <a:close/>
                  <a:moveTo>
                    <a:pt x="100" y="0"/>
                  </a:moveTo>
                  <a:cubicBezTo>
                    <a:pt x="47" y="0"/>
                    <a:pt x="1" y="46"/>
                    <a:pt x="1" y="99"/>
                  </a:cubicBezTo>
                  <a:lnTo>
                    <a:pt x="1" y="311"/>
                  </a:lnTo>
                  <a:lnTo>
                    <a:pt x="204" y="311"/>
                  </a:lnTo>
                  <a:lnTo>
                    <a:pt x="204" y="276"/>
                  </a:lnTo>
                  <a:lnTo>
                    <a:pt x="204" y="99"/>
                  </a:lnTo>
                  <a:cubicBezTo>
                    <a:pt x="204" y="46"/>
                    <a:pt x="158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45">
              <a:extLst>
                <a:ext uri="{FF2B5EF4-FFF2-40B4-BE49-F238E27FC236}">
                  <a16:creationId xmlns:a16="http://schemas.microsoft.com/office/drawing/2014/main" id="{7148B4DC-AEF9-57A1-25C5-073FEC1A220E}"/>
                </a:ext>
              </a:extLst>
            </p:cNvPr>
            <p:cNvSpPr/>
            <p:nvPr/>
          </p:nvSpPr>
          <p:spPr>
            <a:xfrm>
              <a:off x="7033423" y="2625382"/>
              <a:ext cx="99552" cy="176902"/>
            </a:xfrm>
            <a:custGeom>
              <a:avLst/>
              <a:gdLst/>
              <a:ahLst/>
              <a:cxnLst/>
              <a:rect l="l" t="t" r="r" b="b"/>
              <a:pathLst>
                <a:path w="139" h="247" extrusionOk="0">
                  <a:moveTo>
                    <a:pt x="70" y="1"/>
                  </a:moveTo>
                  <a:cubicBezTo>
                    <a:pt x="31" y="1"/>
                    <a:pt x="1" y="31"/>
                    <a:pt x="1" y="70"/>
                  </a:cubicBezTo>
                  <a:lnTo>
                    <a:pt x="1" y="246"/>
                  </a:lnTo>
                  <a:lnTo>
                    <a:pt x="139" y="246"/>
                  </a:lnTo>
                  <a:lnTo>
                    <a:pt x="139" y="70"/>
                  </a:lnTo>
                  <a:cubicBezTo>
                    <a:pt x="139" y="31"/>
                    <a:pt x="109" y="1"/>
                    <a:pt x="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45">
              <a:extLst>
                <a:ext uri="{FF2B5EF4-FFF2-40B4-BE49-F238E27FC236}">
                  <a16:creationId xmlns:a16="http://schemas.microsoft.com/office/drawing/2014/main" id="{8FE5A6BE-6B9C-C7AC-06D6-5E92508DC055}"/>
                </a:ext>
              </a:extLst>
            </p:cNvPr>
            <p:cNvSpPr/>
            <p:nvPr/>
          </p:nvSpPr>
          <p:spPr>
            <a:xfrm>
              <a:off x="7011938" y="2603896"/>
              <a:ext cx="143241" cy="222739"/>
            </a:xfrm>
            <a:custGeom>
              <a:avLst/>
              <a:gdLst/>
              <a:ahLst/>
              <a:cxnLst/>
              <a:rect l="l" t="t" r="r" b="b"/>
              <a:pathLst>
                <a:path w="200" h="311" extrusionOk="0">
                  <a:moveTo>
                    <a:pt x="100" y="65"/>
                  </a:moveTo>
                  <a:cubicBezTo>
                    <a:pt x="112" y="65"/>
                    <a:pt x="119" y="69"/>
                    <a:pt x="127" y="77"/>
                  </a:cubicBezTo>
                  <a:cubicBezTo>
                    <a:pt x="130" y="80"/>
                    <a:pt x="135" y="88"/>
                    <a:pt x="135" y="100"/>
                  </a:cubicBezTo>
                  <a:lnTo>
                    <a:pt x="135" y="245"/>
                  </a:lnTo>
                  <a:lnTo>
                    <a:pt x="66" y="245"/>
                  </a:lnTo>
                  <a:lnTo>
                    <a:pt x="66" y="100"/>
                  </a:lnTo>
                  <a:cubicBezTo>
                    <a:pt x="66" y="88"/>
                    <a:pt x="70" y="80"/>
                    <a:pt x="77" y="77"/>
                  </a:cubicBezTo>
                  <a:cubicBezTo>
                    <a:pt x="81" y="69"/>
                    <a:pt x="89" y="65"/>
                    <a:pt x="100" y="65"/>
                  </a:cubicBezTo>
                  <a:close/>
                  <a:moveTo>
                    <a:pt x="100" y="0"/>
                  </a:moveTo>
                  <a:cubicBezTo>
                    <a:pt x="47" y="0"/>
                    <a:pt x="1" y="46"/>
                    <a:pt x="1" y="100"/>
                  </a:cubicBezTo>
                  <a:lnTo>
                    <a:pt x="1" y="310"/>
                  </a:lnTo>
                  <a:lnTo>
                    <a:pt x="199" y="310"/>
                  </a:lnTo>
                  <a:lnTo>
                    <a:pt x="199" y="276"/>
                  </a:lnTo>
                  <a:lnTo>
                    <a:pt x="199" y="100"/>
                  </a:lnTo>
                  <a:cubicBezTo>
                    <a:pt x="199" y="46"/>
                    <a:pt x="158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6" name="Google Shape;5916;p45">
            <a:extLst>
              <a:ext uri="{FF2B5EF4-FFF2-40B4-BE49-F238E27FC236}">
                <a16:creationId xmlns:a16="http://schemas.microsoft.com/office/drawing/2014/main" id="{E4DA33CD-C3BF-0CC5-AC92-AE3E2BF6CF87}"/>
              </a:ext>
            </a:extLst>
          </p:cNvPr>
          <p:cNvGrpSpPr/>
          <p:nvPr/>
        </p:nvGrpSpPr>
        <p:grpSpPr>
          <a:xfrm>
            <a:off x="8380710" y="4021070"/>
            <a:ext cx="348379" cy="632488"/>
            <a:chOff x="9013159" y="960258"/>
            <a:chExt cx="296039" cy="537464"/>
          </a:xfrm>
        </p:grpSpPr>
        <p:sp>
          <p:nvSpPr>
            <p:cNvPr id="5917" name="Google Shape;5917;p45">
              <a:extLst>
                <a:ext uri="{FF2B5EF4-FFF2-40B4-BE49-F238E27FC236}">
                  <a16:creationId xmlns:a16="http://schemas.microsoft.com/office/drawing/2014/main" id="{9F48734B-2262-A328-CD1B-22A2D5FC9D37}"/>
                </a:ext>
              </a:extLst>
            </p:cNvPr>
            <p:cNvSpPr/>
            <p:nvPr/>
          </p:nvSpPr>
          <p:spPr>
            <a:xfrm>
              <a:off x="9013159" y="960258"/>
              <a:ext cx="296039" cy="420963"/>
            </a:xfrm>
            <a:custGeom>
              <a:avLst/>
              <a:gdLst/>
              <a:ahLst/>
              <a:cxnLst/>
              <a:rect l="l" t="t" r="r" b="b"/>
              <a:pathLst>
                <a:path w="526" h="748" extrusionOk="0">
                  <a:moveTo>
                    <a:pt x="261" y="0"/>
                  </a:moveTo>
                  <a:cubicBezTo>
                    <a:pt x="261" y="0"/>
                    <a:pt x="0" y="407"/>
                    <a:pt x="0" y="529"/>
                  </a:cubicBezTo>
                  <a:cubicBezTo>
                    <a:pt x="0" y="649"/>
                    <a:pt x="115" y="748"/>
                    <a:pt x="261" y="748"/>
                  </a:cubicBezTo>
                  <a:cubicBezTo>
                    <a:pt x="407" y="748"/>
                    <a:pt x="525" y="649"/>
                    <a:pt x="525" y="529"/>
                  </a:cubicBezTo>
                  <a:cubicBezTo>
                    <a:pt x="525" y="407"/>
                    <a:pt x="261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45">
              <a:extLst>
                <a:ext uri="{FF2B5EF4-FFF2-40B4-BE49-F238E27FC236}">
                  <a16:creationId xmlns:a16="http://schemas.microsoft.com/office/drawing/2014/main" id="{09AD3B22-51DF-F01C-714B-CC801AE34F1C}"/>
                </a:ext>
              </a:extLst>
            </p:cNvPr>
            <p:cNvSpPr/>
            <p:nvPr/>
          </p:nvSpPr>
          <p:spPr>
            <a:xfrm>
              <a:off x="9099267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9" name="Google Shape;5919;p45">
            <a:extLst>
              <a:ext uri="{FF2B5EF4-FFF2-40B4-BE49-F238E27FC236}">
                <a16:creationId xmlns:a16="http://schemas.microsoft.com/office/drawing/2014/main" id="{54019F26-0750-6025-4EAB-F460EF20BF1F}"/>
              </a:ext>
            </a:extLst>
          </p:cNvPr>
          <p:cNvGrpSpPr/>
          <p:nvPr/>
        </p:nvGrpSpPr>
        <p:grpSpPr>
          <a:xfrm>
            <a:off x="2358815" y="4233290"/>
            <a:ext cx="1707861" cy="740164"/>
            <a:chOff x="3718065" y="3595878"/>
            <a:chExt cx="1707861" cy="740164"/>
          </a:xfrm>
        </p:grpSpPr>
        <p:sp>
          <p:nvSpPr>
            <p:cNvPr id="5920" name="Google Shape;5920;p45">
              <a:extLst>
                <a:ext uri="{FF2B5EF4-FFF2-40B4-BE49-F238E27FC236}">
                  <a16:creationId xmlns:a16="http://schemas.microsoft.com/office/drawing/2014/main" id="{9840E50A-C4C8-3AF5-0160-16FA16986777}"/>
                </a:ext>
              </a:extLst>
            </p:cNvPr>
            <p:cNvSpPr/>
            <p:nvPr/>
          </p:nvSpPr>
          <p:spPr>
            <a:xfrm>
              <a:off x="4124743" y="3652887"/>
              <a:ext cx="217573" cy="215750"/>
            </a:xfrm>
            <a:custGeom>
              <a:avLst/>
              <a:gdLst/>
              <a:ahLst/>
              <a:cxnLst/>
              <a:rect l="l" t="t" r="r" b="b"/>
              <a:pathLst>
                <a:path w="2515" h="2494" extrusionOk="0">
                  <a:moveTo>
                    <a:pt x="1580" y="1"/>
                  </a:moveTo>
                  <a:cubicBezTo>
                    <a:pt x="1387" y="1"/>
                    <a:pt x="1236" y="4"/>
                    <a:pt x="1216" y="14"/>
                  </a:cubicBezTo>
                  <a:cubicBezTo>
                    <a:pt x="1159" y="45"/>
                    <a:pt x="1" y="2451"/>
                    <a:pt x="1" y="2451"/>
                  </a:cubicBezTo>
                  <a:lnTo>
                    <a:pt x="315" y="2494"/>
                  </a:lnTo>
                  <a:cubicBezTo>
                    <a:pt x="315" y="2494"/>
                    <a:pt x="1254" y="651"/>
                    <a:pt x="1334" y="593"/>
                  </a:cubicBezTo>
                  <a:cubicBezTo>
                    <a:pt x="1373" y="566"/>
                    <a:pt x="1611" y="559"/>
                    <a:pt x="1839" y="559"/>
                  </a:cubicBezTo>
                  <a:cubicBezTo>
                    <a:pt x="2067" y="559"/>
                    <a:pt x="2285" y="566"/>
                    <a:pt x="2285" y="566"/>
                  </a:cubicBezTo>
                  <a:lnTo>
                    <a:pt x="2515" y="14"/>
                  </a:lnTo>
                  <a:cubicBezTo>
                    <a:pt x="2515" y="14"/>
                    <a:pt x="1965" y="1"/>
                    <a:pt x="15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45">
              <a:extLst>
                <a:ext uri="{FF2B5EF4-FFF2-40B4-BE49-F238E27FC236}">
                  <a16:creationId xmlns:a16="http://schemas.microsoft.com/office/drawing/2014/main" id="{489D4F58-D6EB-241A-7005-5E22F505A478}"/>
                </a:ext>
              </a:extLst>
            </p:cNvPr>
            <p:cNvSpPr/>
            <p:nvPr/>
          </p:nvSpPr>
          <p:spPr>
            <a:xfrm>
              <a:off x="4352521" y="3595878"/>
              <a:ext cx="427446" cy="50347"/>
            </a:xfrm>
            <a:custGeom>
              <a:avLst/>
              <a:gdLst/>
              <a:ahLst/>
              <a:cxnLst/>
              <a:rect l="l" t="t" r="r" b="b"/>
              <a:pathLst>
                <a:path w="4941" h="582" extrusionOk="0">
                  <a:moveTo>
                    <a:pt x="608" y="1"/>
                  </a:moveTo>
                  <a:cubicBezTo>
                    <a:pt x="464" y="1"/>
                    <a:pt x="373" y="2"/>
                    <a:pt x="357" y="7"/>
                  </a:cubicBezTo>
                  <a:cubicBezTo>
                    <a:pt x="234" y="42"/>
                    <a:pt x="1" y="509"/>
                    <a:pt x="1" y="509"/>
                  </a:cubicBezTo>
                  <a:lnTo>
                    <a:pt x="460" y="509"/>
                  </a:lnTo>
                  <a:cubicBezTo>
                    <a:pt x="460" y="509"/>
                    <a:pt x="567" y="137"/>
                    <a:pt x="606" y="118"/>
                  </a:cubicBezTo>
                  <a:cubicBezTo>
                    <a:pt x="611" y="115"/>
                    <a:pt x="670" y="114"/>
                    <a:pt x="770" y="114"/>
                  </a:cubicBezTo>
                  <a:cubicBezTo>
                    <a:pt x="1489" y="114"/>
                    <a:pt x="4314" y="179"/>
                    <a:pt x="4338" y="206"/>
                  </a:cubicBezTo>
                  <a:cubicBezTo>
                    <a:pt x="4369" y="237"/>
                    <a:pt x="4445" y="581"/>
                    <a:pt x="4445" y="581"/>
                  </a:cubicBezTo>
                  <a:lnTo>
                    <a:pt x="4940" y="581"/>
                  </a:lnTo>
                  <a:cubicBezTo>
                    <a:pt x="4940" y="581"/>
                    <a:pt x="4810" y="191"/>
                    <a:pt x="4710" y="129"/>
                  </a:cubicBezTo>
                  <a:cubicBezTo>
                    <a:pt x="4624" y="76"/>
                    <a:pt x="1526" y="1"/>
                    <a:pt x="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45">
              <a:extLst>
                <a:ext uri="{FF2B5EF4-FFF2-40B4-BE49-F238E27FC236}">
                  <a16:creationId xmlns:a16="http://schemas.microsoft.com/office/drawing/2014/main" id="{359299E8-D892-3DCA-C5B5-971D6D04B36D}"/>
                </a:ext>
              </a:extLst>
            </p:cNvPr>
            <p:cNvSpPr/>
            <p:nvPr/>
          </p:nvSpPr>
          <p:spPr>
            <a:xfrm>
              <a:off x="3725678" y="3630395"/>
              <a:ext cx="1677775" cy="618788"/>
            </a:xfrm>
            <a:custGeom>
              <a:avLst/>
              <a:gdLst/>
              <a:ahLst/>
              <a:cxnLst/>
              <a:rect l="l" t="t" r="r" b="b"/>
              <a:pathLst>
                <a:path w="19394" h="7153" extrusionOk="0">
                  <a:moveTo>
                    <a:pt x="7739" y="1"/>
                  </a:moveTo>
                  <a:cubicBezTo>
                    <a:pt x="7374" y="1"/>
                    <a:pt x="7146" y="2"/>
                    <a:pt x="7146" y="2"/>
                  </a:cubicBezTo>
                  <a:cubicBezTo>
                    <a:pt x="6859" y="405"/>
                    <a:pt x="6239" y="2669"/>
                    <a:pt x="6239" y="2669"/>
                  </a:cubicBezTo>
                  <a:lnTo>
                    <a:pt x="483" y="2669"/>
                  </a:lnTo>
                  <a:cubicBezTo>
                    <a:pt x="111" y="2926"/>
                    <a:pt x="376" y="3156"/>
                    <a:pt x="376" y="3156"/>
                  </a:cubicBezTo>
                  <a:cubicBezTo>
                    <a:pt x="1" y="4160"/>
                    <a:pt x="199" y="6417"/>
                    <a:pt x="199" y="6417"/>
                  </a:cubicBezTo>
                  <a:lnTo>
                    <a:pt x="3112" y="7152"/>
                  </a:lnTo>
                  <a:lnTo>
                    <a:pt x="5802" y="7152"/>
                  </a:lnTo>
                  <a:lnTo>
                    <a:pt x="6997" y="6532"/>
                  </a:lnTo>
                  <a:lnTo>
                    <a:pt x="12917" y="6532"/>
                  </a:lnTo>
                  <a:lnTo>
                    <a:pt x="14619" y="6992"/>
                  </a:lnTo>
                  <a:lnTo>
                    <a:pt x="17091" y="6992"/>
                  </a:lnTo>
                  <a:lnTo>
                    <a:pt x="19072" y="6344"/>
                  </a:lnTo>
                  <a:cubicBezTo>
                    <a:pt x="19393" y="6344"/>
                    <a:pt x="19317" y="4876"/>
                    <a:pt x="19072" y="4876"/>
                  </a:cubicBezTo>
                  <a:lnTo>
                    <a:pt x="18872" y="3719"/>
                  </a:lnTo>
                  <a:lnTo>
                    <a:pt x="18156" y="3095"/>
                  </a:lnTo>
                  <a:cubicBezTo>
                    <a:pt x="17393" y="2842"/>
                    <a:pt x="14516" y="2669"/>
                    <a:pt x="14516" y="2669"/>
                  </a:cubicBezTo>
                  <a:cubicBezTo>
                    <a:pt x="13776" y="1451"/>
                    <a:pt x="12416" y="121"/>
                    <a:pt x="12416" y="121"/>
                  </a:cubicBezTo>
                  <a:cubicBezTo>
                    <a:pt x="11293" y="14"/>
                    <a:pt x="8863" y="1"/>
                    <a:pt x="7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45">
              <a:extLst>
                <a:ext uri="{FF2B5EF4-FFF2-40B4-BE49-F238E27FC236}">
                  <a16:creationId xmlns:a16="http://schemas.microsoft.com/office/drawing/2014/main" id="{4C73A6B7-A766-2285-1017-768ED5066922}"/>
                </a:ext>
              </a:extLst>
            </p:cNvPr>
            <p:cNvSpPr/>
            <p:nvPr/>
          </p:nvSpPr>
          <p:spPr>
            <a:xfrm>
              <a:off x="5339069" y="4084046"/>
              <a:ext cx="45504" cy="61247"/>
            </a:xfrm>
            <a:custGeom>
              <a:avLst/>
              <a:gdLst/>
              <a:ahLst/>
              <a:cxnLst/>
              <a:rect l="l" t="t" r="r" b="b"/>
              <a:pathLst>
                <a:path w="526" h="708" extrusionOk="0">
                  <a:moveTo>
                    <a:pt x="389" y="0"/>
                  </a:moveTo>
                  <a:cubicBezTo>
                    <a:pt x="381" y="0"/>
                    <a:pt x="372" y="2"/>
                    <a:pt x="365" y="4"/>
                  </a:cubicBezTo>
                  <a:cubicBezTo>
                    <a:pt x="43" y="104"/>
                    <a:pt x="0" y="575"/>
                    <a:pt x="356" y="702"/>
                  </a:cubicBezTo>
                  <a:cubicBezTo>
                    <a:pt x="367" y="706"/>
                    <a:pt x="377" y="707"/>
                    <a:pt x="387" y="707"/>
                  </a:cubicBezTo>
                  <a:cubicBezTo>
                    <a:pt x="430" y="707"/>
                    <a:pt x="470" y="676"/>
                    <a:pt x="480" y="629"/>
                  </a:cubicBezTo>
                  <a:cubicBezTo>
                    <a:pt x="498" y="502"/>
                    <a:pt x="525" y="272"/>
                    <a:pt x="483" y="73"/>
                  </a:cubicBezTo>
                  <a:cubicBezTo>
                    <a:pt x="473" y="31"/>
                    <a:pt x="431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45">
              <a:extLst>
                <a:ext uri="{FF2B5EF4-FFF2-40B4-BE49-F238E27FC236}">
                  <a16:creationId xmlns:a16="http://schemas.microsoft.com/office/drawing/2014/main" id="{E766EE71-0007-77CC-7176-91D81A0F494C}"/>
                </a:ext>
              </a:extLst>
            </p:cNvPr>
            <p:cNvSpPr/>
            <p:nvPr/>
          </p:nvSpPr>
          <p:spPr>
            <a:xfrm>
              <a:off x="5296593" y="3950477"/>
              <a:ext cx="67045" cy="100349"/>
            </a:xfrm>
            <a:custGeom>
              <a:avLst/>
              <a:gdLst/>
              <a:ahLst/>
              <a:cxnLst/>
              <a:rect l="l" t="t" r="r" b="b"/>
              <a:pathLst>
                <a:path w="775" h="1160" extrusionOk="0">
                  <a:moveTo>
                    <a:pt x="266" y="1"/>
                  </a:moveTo>
                  <a:cubicBezTo>
                    <a:pt x="147" y="1"/>
                    <a:pt x="45" y="11"/>
                    <a:pt x="32" y="30"/>
                  </a:cubicBezTo>
                  <a:cubicBezTo>
                    <a:pt x="0" y="69"/>
                    <a:pt x="181" y="1153"/>
                    <a:pt x="219" y="1157"/>
                  </a:cubicBezTo>
                  <a:cubicBezTo>
                    <a:pt x="233" y="1159"/>
                    <a:pt x="300" y="1159"/>
                    <a:pt x="382" y="1159"/>
                  </a:cubicBezTo>
                  <a:cubicBezTo>
                    <a:pt x="547" y="1159"/>
                    <a:pt x="775" y="1157"/>
                    <a:pt x="775" y="1157"/>
                  </a:cubicBezTo>
                  <a:lnTo>
                    <a:pt x="591" y="30"/>
                  </a:lnTo>
                  <a:cubicBezTo>
                    <a:pt x="508" y="10"/>
                    <a:pt x="380" y="1"/>
                    <a:pt x="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45">
              <a:extLst>
                <a:ext uri="{FF2B5EF4-FFF2-40B4-BE49-F238E27FC236}">
                  <a16:creationId xmlns:a16="http://schemas.microsoft.com/office/drawing/2014/main" id="{1A750FC8-1091-39AA-660C-54E04C663FF4}"/>
                </a:ext>
              </a:extLst>
            </p:cNvPr>
            <p:cNvSpPr/>
            <p:nvPr/>
          </p:nvSpPr>
          <p:spPr>
            <a:xfrm>
              <a:off x="5311559" y="4006794"/>
              <a:ext cx="25953" cy="39966"/>
            </a:xfrm>
            <a:custGeom>
              <a:avLst/>
              <a:gdLst/>
              <a:ahLst/>
              <a:cxnLst/>
              <a:rect l="l" t="t" r="r" b="b"/>
              <a:pathLst>
                <a:path w="300" h="462" extrusionOk="0">
                  <a:moveTo>
                    <a:pt x="23" y="0"/>
                  </a:moveTo>
                  <a:cubicBezTo>
                    <a:pt x="11" y="0"/>
                    <a:pt x="0" y="12"/>
                    <a:pt x="4" y="23"/>
                  </a:cubicBezTo>
                  <a:cubicBezTo>
                    <a:pt x="16" y="115"/>
                    <a:pt x="69" y="453"/>
                    <a:pt x="80" y="460"/>
                  </a:cubicBezTo>
                  <a:cubicBezTo>
                    <a:pt x="83" y="461"/>
                    <a:pt x="91" y="461"/>
                    <a:pt x="103" y="461"/>
                  </a:cubicBezTo>
                  <a:cubicBezTo>
                    <a:pt x="147" y="461"/>
                    <a:pt x="238" y="456"/>
                    <a:pt x="280" y="456"/>
                  </a:cubicBezTo>
                  <a:cubicBezTo>
                    <a:pt x="292" y="456"/>
                    <a:pt x="299" y="445"/>
                    <a:pt x="299" y="433"/>
                  </a:cubicBezTo>
                  <a:lnTo>
                    <a:pt x="226" y="16"/>
                  </a:lnTo>
                  <a:cubicBezTo>
                    <a:pt x="223" y="8"/>
                    <a:pt x="214" y="0"/>
                    <a:pt x="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45">
              <a:extLst>
                <a:ext uri="{FF2B5EF4-FFF2-40B4-BE49-F238E27FC236}">
                  <a16:creationId xmlns:a16="http://schemas.microsoft.com/office/drawing/2014/main" id="{3A5EABD8-5EAC-4A12-B3FD-C1CAD1811921}"/>
                </a:ext>
              </a:extLst>
            </p:cNvPr>
            <p:cNvSpPr/>
            <p:nvPr/>
          </p:nvSpPr>
          <p:spPr>
            <a:xfrm>
              <a:off x="5218043" y="4032660"/>
              <a:ext cx="207884" cy="214193"/>
            </a:xfrm>
            <a:custGeom>
              <a:avLst/>
              <a:gdLst/>
              <a:ahLst/>
              <a:cxnLst/>
              <a:rect l="l" t="t" r="r" b="b"/>
              <a:pathLst>
                <a:path w="2403" h="2476" extrusionOk="0">
                  <a:moveTo>
                    <a:pt x="2116" y="203"/>
                  </a:moveTo>
                  <a:cubicBezTo>
                    <a:pt x="2131" y="479"/>
                    <a:pt x="2165" y="1311"/>
                    <a:pt x="2043" y="1721"/>
                  </a:cubicBezTo>
                  <a:lnTo>
                    <a:pt x="1568" y="1871"/>
                  </a:lnTo>
                  <a:cubicBezTo>
                    <a:pt x="1548" y="1598"/>
                    <a:pt x="1499" y="656"/>
                    <a:pt x="1603" y="203"/>
                  </a:cubicBezTo>
                  <a:close/>
                  <a:moveTo>
                    <a:pt x="1522" y="0"/>
                  </a:moveTo>
                  <a:cubicBezTo>
                    <a:pt x="1479" y="0"/>
                    <a:pt x="1442" y="31"/>
                    <a:pt x="1426" y="74"/>
                  </a:cubicBezTo>
                  <a:cubicBezTo>
                    <a:pt x="1281" y="560"/>
                    <a:pt x="1353" y="1733"/>
                    <a:pt x="1368" y="1936"/>
                  </a:cubicBezTo>
                  <a:lnTo>
                    <a:pt x="310" y="2276"/>
                  </a:lnTo>
                  <a:lnTo>
                    <a:pt x="100" y="2276"/>
                  </a:lnTo>
                  <a:cubicBezTo>
                    <a:pt x="47" y="2276"/>
                    <a:pt x="1" y="2319"/>
                    <a:pt x="1" y="2376"/>
                  </a:cubicBezTo>
                  <a:cubicBezTo>
                    <a:pt x="1" y="2430"/>
                    <a:pt x="47" y="2476"/>
                    <a:pt x="100" y="2476"/>
                  </a:cubicBezTo>
                  <a:lnTo>
                    <a:pt x="326" y="2476"/>
                  </a:lnTo>
                  <a:cubicBezTo>
                    <a:pt x="338" y="2476"/>
                    <a:pt x="345" y="2476"/>
                    <a:pt x="356" y="2472"/>
                  </a:cubicBezTo>
                  <a:lnTo>
                    <a:pt x="2154" y="1897"/>
                  </a:lnTo>
                  <a:cubicBezTo>
                    <a:pt x="2181" y="1885"/>
                    <a:pt x="2204" y="1862"/>
                    <a:pt x="2215" y="1836"/>
                  </a:cubicBezTo>
                  <a:cubicBezTo>
                    <a:pt x="2403" y="1326"/>
                    <a:pt x="2315" y="146"/>
                    <a:pt x="2311" y="92"/>
                  </a:cubicBezTo>
                  <a:cubicBezTo>
                    <a:pt x="2307" y="42"/>
                    <a:pt x="2265" y="0"/>
                    <a:pt x="2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45">
              <a:extLst>
                <a:ext uri="{FF2B5EF4-FFF2-40B4-BE49-F238E27FC236}">
                  <a16:creationId xmlns:a16="http://schemas.microsoft.com/office/drawing/2014/main" id="{3AD613B2-7E1D-61E1-57D7-378BE3AF8B84}"/>
                </a:ext>
              </a:extLst>
            </p:cNvPr>
            <p:cNvSpPr/>
            <p:nvPr/>
          </p:nvSpPr>
          <p:spPr>
            <a:xfrm>
              <a:off x="3723342" y="3929974"/>
              <a:ext cx="89192" cy="154156"/>
            </a:xfrm>
            <a:custGeom>
              <a:avLst/>
              <a:gdLst/>
              <a:ahLst/>
              <a:cxnLst/>
              <a:rect l="l" t="t" r="r" b="b"/>
              <a:pathLst>
                <a:path w="1031" h="1782" extrusionOk="0">
                  <a:moveTo>
                    <a:pt x="489" y="1"/>
                  </a:moveTo>
                  <a:cubicBezTo>
                    <a:pt x="343" y="1"/>
                    <a:pt x="226" y="3"/>
                    <a:pt x="226" y="3"/>
                  </a:cubicBezTo>
                  <a:cubicBezTo>
                    <a:pt x="0" y="896"/>
                    <a:pt x="104" y="1755"/>
                    <a:pt x="104" y="1755"/>
                  </a:cubicBezTo>
                  <a:cubicBezTo>
                    <a:pt x="202" y="1775"/>
                    <a:pt x="329" y="1782"/>
                    <a:pt x="454" y="1782"/>
                  </a:cubicBezTo>
                  <a:cubicBezTo>
                    <a:pt x="704" y="1782"/>
                    <a:pt x="947" y="1755"/>
                    <a:pt x="947" y="1755"/>
                  </a:cubicBezTo>
                  <a:cubicBezTo>
                    <a:pt x="997" y="1341"/>
                    <a:pt x="1031" y="30"/>
                    <a:pt x="1031" y="30"/>
                  </a:cubicBezTo>
                  <a:cubicBezTo>
                    <a:pt x="938" y="6"/>
                    <a:pt x="686" y="1"/>
                    <a:pt x="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45">
              <a:extLst>
                <a:ext uri="{FF2B5EF4-FFF2-40B4-BE49-F238E27FC236}">
                  <a16:creationId xmlns:a16="http://schemas.microsoft.com/office/drawing/2014/main" id="{ED1D48FD-717C-8B53-4532-B3EB9FBB7FB5}"/>
                </a:ext>
              </a:extLst>
            </p:cNvPr>
            <p:cNvSpPr/>
            <p:nvPr/>
          </p:nvSpPr>
          <p:spPr>
            <a:xfrm>
              <a:off x="3746180" y="4045550"/>
              <a:ext cx="39622" cy="5796"/>
            </a:xfrm>
            <a:custGeom>
              <a:avLst/>
              <a:gdLst/>
              <a:ahLst/>
              <a:cxnLst/>
              <a:rect l="l" t="t" r="r" b="b"/>
              <a:pathLst>
                <a:path w="458" h="67" extrusionOk="0">
                  <a:moveTo>
                    <a:pt x="457" y="1"/>
                  </a:moveTo>
                  <a:lnTo>
                    <a:pt x="1" y="8"/>
                  </a:lnTo>
                  <a:lnTo>
                    <a:pt x="1" y="66"/>
                  </a:lnTo>
                  <a:lnTo>
                    <a:pt x="457" y="6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45">
              <a:extLst>
                <a:ext uri="{FF2B5EF4-FFF2-40B4-BE49-F238E27FC236}">
                  <a16:creationId xmlns:a16="http://schemas.microsoft.com/office/drawing/2014/main" id="{14A1DB01-67E6-7D71-481C-45134F9657BF}"/>
                </a:ext>
              </a:extLst>
            </p:cNvPr>
            <p:cNvSpPr/>
            <p:nvPr/>
          </p:nvSpPr>
          <p:spPr>
            <a:xfrm>
              <a:off x="3746180" y="4025999"/>
              <a:ext cx="39622" cy="5796"/>
            </a:xfrm>
            <a:custGeom>
              <a:avLst/>
              <a:gdLst/>
              <a:ahLst/>
              <a:cxnLst/>
              <a:rect l="l" t="t" r="r" b="b"/>
              <a:pathLst>
                <a:path w="458" h="67" extrusionOk="0">
                  <a:moveTo>
                    <a:pt x="457" y="1"/>
                  </a:moveTo>
                  <a:lnTo>
                    <a:pt x="1" y="4"/>
                  </a:lnTo>
                  <a:lnTo>
                    <a:pt x="1" y="66"/>
                  </a:lnTo>
                  <a:lnTo>
                    <a:pt x="457" y="59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45">
              <a:extLst>
                <a:ext uri="{FF2B5EF4-FFF2-40B4-BE49-F238E27FC236}">
                  <a16:creationId xmlns:a16="http://schemas.microsoft.com/office/drawing/2014/main" id="{AE62278D-500F-2661-9B48-8946BEC41273}"/>
                </a:ext>
              </a:extLst>
            </p:cNvPr>
            <p:cNvSpPr/>
            <p:nvPr/>
          </p:nvSpPr>
          <p:spPr>
            <a:xfrm>
              <a:off x="3746180" y="4006102"/>
              <a:ext cx="39622" cy="5796"/>
            </a:xfrm>
            <a:custGeom>
              <a:avLst/>
              <a:gdLst/>
              <a:ahLst/>
              <a:cxnLst/>
              <a:rect l="l" t="t" r="r" b="b"/>
              <a:pathLst>
                <a:path w="458" h="67" extrusionOk="0">
                  <a:moveTo>
                    <a:pt x="457" y="1"/>
                  </a:moveTo>
                  <a:lnTo>
                    <a:pt x="1" y="8"/>
                  </a:lnTo>
                  <a:lnTo>
                    <a:pt x="1" y="66"/>
                  </a:lnTo>
                  <a:lnTo>
                    <a:pt x="457" y="59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45">
              <a:extLst>
                <a:ext uri="{FF2B5EF4-FFF2-40B4-BE49-F238E27FC236}">
                  <a16:creationId xmlns:a16="http://schemas.microsoft.com/office/drawing/2014/main" id="{89A83C6A-F0FE-B33D-EAAA-2806402D7E35}"/>
                </a:ext>
              </a:extLst>
            </p:cNvPr>
            <p:cNvSpPr/>
            <p:nvPr/>
          </p:nvSpPr>
          <p:spPr>
            <a:xfrm>
              <a:off x="4256756" y="3883432"/>
              <a:ext cx="687235" cy="292482"/>
            </a:xfrm>
            <a:custGeom>
              <a:avLst/>
              <a:gdLst/>
              <a:ahLst/>
              <a:cxnLst/>
              <a:rect l="l" t="t" r="r" b="b"/>
              <a:pathLst>
                <a:path w="7944" h="3381" extrusionOk="0">
                  <a:moveTo>
                    <a:pt x="337" y="1"/>
                  </a:moveTo>
                  <a:lnTo>
                    <a:pt x="0" y="1507"/>
                  </a:lnTo>
                  <a:lnTo>
                    <a:pt x="8" y="1518"/>
                  </a:lnTo>
                  <a:cubicBezTo>
                    <a:pt x="364" y="1948"/>
                    <a:pt x="552" y="2407"/>
                    <a:pt x="651" y="2760"/>
                  </a:cubicBezTo>
                  <a:cubicBezTo>
                    <a:pt x="701" y="2936"/>
                    <a:pt x="728" y="3086"/>
                    <a:pt x="743" y="3189"/>
                  </a:cubicBezTo>
                  <a:cubicBezTo>
                    <a:pt x="751" y="3243"/>
                    <a:pt x="754" y="3285"/>
                    <a:pt x="759" y="3311"/>
                  </a:cubicBezTo>
                  <a:cubicBezTo>
                    <a:pt x="759" y="3327"/>
                    <a:pt x="763" y="3334"/>
                    <a:pt x="763" y="3343"/>
                  </a:cubicBezTo>
                  <a:lnTo>
                    <a:pt x="763" y="3350"/>
                  </a:lnTo>
                  <a:lnTo>
                    <a:pt x="763" y="3354"/>
                  </a:lnTo>
                  <a:lnTo>
                    <a:pt x="763" y="3380"/>
                  </a:lnTo>
                  <a:lnTo>
                    <a:pt x="6993" y="3380"/>
                  </a:lnTo>
                  <a:lnTo>
                    <a:pt x="7001" y="3362"/>
                  </a:lnTo>
                  <a:cubicBezTo>
                    <a:pt x="7154" y="2833"/>
                    <a:pt x="7388" y="2434"/>
                    <a:pt x="7583" y="2174"/>
                  </a:cubicBezTo>
                  <a:cubicBezTo>
                    <a:pt x="7679" y="2040"/>
                    <a:pt x="7767" y="1944"/>
                    <a:pt x="7828" y="1879"/>
                  </a:cubicBezTo>
                  <a:cubicBezTo>
                    <a:pt x="7863" y="1845"/>
                    <a:pt x="7886" y="1822"/>
                    <a:pt x="7905" y="1806"/>
                  </a:cubicBezTo>
                  <a:cubicBezTo>
                    <a:pt x="7913" y="1794"/>
                    <a:pt x="7920" y="1790"/>
                    <a:pt x="7924" y="1787"/>
                  </a:cubicBezTo>
                  <a:lnTo>
                    <a:pt x="7928" y="1783"/>
                  </a:lnTo>
                  <a:lnTo>
                    <a:pt x="7932" y="1779"/>
                  </a:lnTo>
                  <a:lnTo>
                    <a:pt x="7940" y="1771"/>
                  </a:lnTo>
                  <a:lnTo>
                    <a:pt x="7940" y="1760"/>
                  </a:lnTo>
                  <a:cubicBezTo>
                    <a:pt x="7943" y="1725"/>
                    <a:pt x="7943" y="1687"/>
                    <a:pt x="7943" y="1652"/>
                  </a:cubicBezTo>
                  <a:cubicBezTo>
                    <a:pt x="7943" y="1350"/>
                    <a:pt x="7890" y="963"/>
                    <a:pt x="7836" y="649"/>
                  </a:cubicBezTo>
                  <a:cubicBezTo>
                    <a:pt x="7782" y="338"/>
                    <a:pt x="7729" y="101"/>
                    <a:pt x="7729" y="101"/>
                  </a:cubicBezTo>
                  <a:lnTo>
                    <a:pt x="7671" y="116"/>
                  </a:lnTo>
                  <a:lnTo>
                    <a:pt x="7671" y="124"/>
                  </a:lnTo>
                  <a:cubicBezTo>
                    <a:pt x="7687" y="177"/>
                    <a:pt x="7737" y="419"/>
                    <a:pt x="7786" y="718"/>
                  </a:cubicBezTo>
                  <a:cubicBezTo>
                    <a:pt x="7840" y="1017"/>
                    <a:pt x="7886" y="1373"/>
                    <a:pt x="7886" y="1652"/>
                  </a:cubicBezTo>
                  <a:cubicBezTo>
                    <a:pt x="7886" y="1684"/>
                    <a:pt x="7886" y="1714"/>
                    <a:pt x="7883" y="1746"/>
                  </a:cubicBezTo>
                  <a:lnTo>
                    <a:pt x="7883" y="1746"/>
                  </a:lnTo>
                  <a:cubicBezTo>
                    <a:pt x="7799" y="1818"/>
                    <a:pt x="7240" y="2341"/>
                    <a:pt x="6950" y="3323"/>
                  </a:cubicBezTo>
                  <a:lnTo>
                    <a:pt x="818" y="3323"/>
                  </a:lnTo>
                  <a:cubicBezTo>
                    <a:pt x="812" y="3250"/>
                    <a:pt x="789" y="3032"/>
                    <a:pt x="709" y="2745"/>
                  </a:cubicBezTo>
                  <a:cubicBezTo>
                    <a:pt x="607" y="2388"/>
                    <a:pt x="418" y="1930"/>
                    <a:pt x="64" y="1493"/>
                  </a:cubicBezTo>
                  <a:lnTo>
                    <a:pt x="64" y="1493"/>
                  </a:lnTo>
                  <a:lnTo>
                    <a:pt x="395" y="1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45">
              <a:extLst>
                <a:ext uri="{FF2B5EF4-FFF2-40B4-BE49-F238E27FC236}">
                  <a16:creationId xmlns:a16="http://schemas.microsoft.com/office/drawing/2014/main" id="{36F60C9E-CD63-3609-1EBF-DF0DEF065756}"/>
                </a:ext>
              </a:extLst>
            </p:cNvPr>
            <p:cNvSpPr/>
            <p:nvPr/>
          </p:nvSpPr>
          <p:spPr>
            <a:xfrm>
              <a:off x="4485053" y="3883865"/>
              <a:ext cx="13755" cy="290060"/>
            </a:xfrm>
            <a:custGeom>
              <a:avLst/>
              <a:gdLst/>
              <a:ahLst/>
              <a:cxnLst/>
              <a:rect l="l" t="t" r="r" b="b"/>
              <a:pathLst>
                <a:path w="159" h="3353" extrusionOk="0">
                  <a:moveTo>
                    <a:pt x="47" y="0"/>
                  </a:moveTo>
                  <a:cubicBezTo>
                    <a:pt x="13" y="387"/>
                    <a:pt x="1" y="805"/>
                    <a:pt x="1" y="1207"/>
                  </a:cubicBezTo>
                  <a:cubicBezTo>
                    <a:pt x="1" y="2333"/>
                    <a:pt x="101" y="3349"/>
                    <a:pt x="101" y="3352"/>
                  </a:cubicBezTo>
                  <a:lnTo>
                    <a:pt x="158" y="3345"/>
                  </a:lnTo>
                  <a:lnTo>
                    <a:pt x="158" y="3334"/>
                  </a:lnTo>
                  <a:cubicBezTo>
                    <a:pt x="147" y="3219"/>
                    <a:pt x="59" y="2261"/>
                    <a:pt x="59" y="1207"/>
                  </a:cubicBezTo>
                  <a:cubicBezTo>
                    <a:pt x="59" y="805"/>
                    <a:pt x="74" y="391"/>
                    <a:pt x="105" y="4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45">
              <a:extLst>
                <a:ext uri="{FF2B5EF4-FFF2-40B4-BE49-F238E27FC236}">
                  <a16:creationId xmlns:a16="http://schemas.microsoft.com/office/drawing/2014/main" id="{02671EF0-D970-7D4D-C9B4-05428CDB7A74}"/>
                </a:ext>
              </a:extLst>
            </p:cNvPr>
            <p:cNvSpPr/>
            <p:nvPr/>
          </p:nvSpPr>
          <p:spPr>
            <a:xfrm>
              <a:off x="4548378" y="3926600"/>
              <a:ext cx="55193" cy="5363"/>
            </a:xfrm>
            <a:custGeom>
              <a:avLst/>
              <a:gdLst/>
              <a:ahLst/>
              <a:cxnLst/>
              <a:rect l="l" t="t" r="r" b="b"/>
              <a:pathLst>
                <a:path w="638" h="62" extrusionOk="0">
                  <a:moveTo>
                    <a:pt x="1" y="0"/>
                  </a:moveTo>
                  <a:lnTo>
                    <a:pt x="1" y="62"/>
                  </a:lnTo>
                  <a:lnTo>
                    <a:pt x="637" y="62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45">
              <a:extLst>
                <a:ext uri="{FF2B5EF4-FFF2-40B4-BE49-F238E27FC236}">
                  <a16:creationId xmlns:a16="http://schemas.microsoft.com/office/drawing/2014/main" id="{19A7EA07-DD6B-38EE-4BCC-99B7F8E183A3}"/>
                </a:ext>
              </a:extLst>
            </p:cNvPr>
            <p:cNvSpPr/>
            <p:nvPr/>
          </p:nvSpPr>
          <p:spPr>
            <a:xfrm>
              <a:off x="4311430" y="3926600"/>
              <a:ext cx="54761" cy="5363"/>
            </a:xfrm>
            <a:custGeom>
              <a:avLst/>
              <a:gdLst/>
              <a:ahLst/>
              <a:cxnLst/>
              <a:rect l="l" t="t" r="r" b="b"/>
              <a:pathLst>
                <a:path w="633" h="62" extrusionOk="0">
                  <a:moveTo>
                    <a:pt x="0" y="0"/>
                  </a:moveTo>
                  <a:lnTo>
                    <a:pt x="0" y="62"/>
                  </a:lnTo>
                  <a:lnTo>
                    <a:pt x="633" y="62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45">
              <a:extLst>
                <a:ext uri="{FF2B5EF4-FFF2-40B4-BE49-F238E27FC236}">
                  <a16:creationId xmlns:a16="http://schemas.microsoft.com/office/drawing/2014/main" id="{B9E41FFB-0D7B-A89C-147C-2D4FAA00D8A9}"/>
                </a:ext>
              </a:extLst>
            </p:cNvPr>
            <p:cNvSpPr/>
            <p:nvPr/>
          </p:nvSpPr>
          <p:spPr>
            <a:xfrm>
              <a:off x="4977375" y="3874263"/>
              <a:ext cx="312042" cy="56403"/>
            </a:xfrm>
            <a:custGeom>
              <a:avLst/>
              <a:gdLst/>
              <a:ahLst/>
              <a:cxnLst/>
              <a:rect l="l" t="t" r="r" b="b"/>
              <a:pathLst>
                <a:path w="3607" h="652" extrusionOk="0">
                  <a:moveTo>
                    <a:pt x="12" y="0"/>
                  </a:moveTo>
                  <a:lnTo>
                    <a:pt x="1" y="57"/>
                  </a:lnTo>
                  <a:cubicBezTo>
                    <a:pt x="1" y="57"/>
                    <a:pt x="759" y="207"/>
                    <a:pt x="1534" y="352"/>
                  </a:cubicBezTo>
                  <a:cubicBezTo>
                    <a:pt x="1925" y="429"/>
                    <a:pt x="2315" y="502"/>
                    <a:pt x="2614" y="556"/>
                  </a:cubicBezTo>
                  <a:cubicBezTo>
                    <a:pt x="2763" y="586"/>
                    <a:pt x="2894" y="609"/>
                    <a:pt x="2986" y="624"/>
                  </a:cubicBezTo>
                  <a:cubicBezTo>
                    <a:pt x="3035" y="632"/>
                    <a:pt x="3074" y="640"/>
                    <a:pt x="3101" y="644"/>
                  </a:cubicBezTo>
                  <a:cubicBezTo>
                    <a:pt x="3115" y="644"/>
                    <a:pt x="3127" y="647"/>
                    <a:pt x="3135" y="647"/>
                  </a:cubicBezTo>
                  <a:cubicBezTo>
                    <a:pt x="3147" y="651"/>
                    <a:pt x="3150" y="651"/>
                    <a:pt x="3158" y="651"/>
                  </a:cubicBezTo>
                  <a:cubicBezTo>
                    <a:pt x="3177" y="651"/>
                    <a:pt x="3196" y="647"/>
                    <a:pt x="3219" y="640"/>
                  </a:cubicBezTo>
                  <a:cubicBezTo>
                    <a:pt x="3253" y="628"/>
                    <a:pt x="3296" y="605"/>
                    <a:pt x="3338" y="582"/>
                  </a:cubicBezTo>
                  <a:cubicBezTo>
                    <a:pt x="3469" y="513"/>
                    <a:pt x="3607" y="414"/>
                    <a:pt x="3607" y="414"/>
                  </a:cubicBezTo>
                  <a:lnTo>
                    <a:pt x="3572" y="364"/>
                  </a:lnTo>
                  <a:cubicBezTo>
                    <a:pt x="3572" y="364"/>
                    <a:pt x="3572" y="368"/>
                    <a:pt x="3568" y="368"/>
                  </a:cubicBezTo>
                  <a:cubicBezTo>
                    <a:pt x="3552" y="379"/>
                    <a:pt x="3472" y="437"/>
                    <a:pt x="3384" y="490"/>
                  </a:cubicBezTo>
                  <a:cubicBezTo>
                    <a:pt x="3338" y="517"/>
                    <a:pt x="3292" y="544"/>
                    <a:pt x="3250" y="563"/>
                  </a:cubicBezTo>
                  <a:cubicBezTo>
                    <a:pt x="3230" y="571"/>
                    <a:pt x="3212" y="579"/>
                    <a:pt x="3196" y="582"/>
                  </a:cubicBezTo>
                  <a:cubicBezTo>
                    <a:pt x="3181" y="590"/>
                    <a:pt x="3166" y="590"/>
                    <a:pt x="3158" y="590"/>
                  </a:cubicBezTo>
                  <a:lnTo>
                    <a:pt x="3143" y="590"/>
                  </a:lnTo>
                  <a:cubicBezTo>
                    <a:pt x="3108" y="586"/>
                    <a:pt x="3035" y="575"/>
                    <a:pt x="2932" y="556"/>
                  </a:cubicBezTo>
                  <a:cubicBezTo>
                    <a:pt x="2564" y="490"/>
                    <a:pt x="1833" y="352"/>
                    <a:pt x="1196" y="230"/>
                  </a:cubicBezTo>
                  <a:cubicBezTo>
                    <a:pt x="878" y="168"/>
                    <a:pt x="579" y="111"/>
                    <a:pt x="365" y="69"/>
                  </a:cubicBezTo>
                  <a:cubicBezTo>
                    <a:pt x="254" y="50"/>
                    <a:pt x="165" y="30"/>
                    <a:pt x="104" y="19"/>
                  </a:cubicBezTo>
                  <a:cubicBezTo>
                    <a:pt x="73" y="15"/>
                    <a:pt x="50" y="7"/>
                    <a:pt x="35" y="7"/>
                  </a:cubicBezTo>
                  <a:cubicBezTo>
                    <a:pt x="20" y="4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45">
              <a:extLst>
                <a:ext uri="{FF2B5EF4-FFF2-40B4-BE49-F238E27FC236}">
                  <a16:creationId xmlns:a16="http://schemas.microsoft.com/office/drawing/2014/main" id="{528D027A-B7CE-24CC-FFF8-B6FA03F5FA92}"/>
                </a:ext>
              </a:extLst>
            </p:cNvPr>
            <p:cNvSpPr/>
            <p:nvPr/>
          </p:nvSpPr>
          <p:spPr>
            <a:xfrm>
              <a:off x="3718065" y="4144688"/>
              <a:ext cx="208230" cy="8893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76" y="1"/>
                  </a:moveTo>
                  <a:cubicBezTo>
                    <a:pt x="0" y="291"/>
                    <a:pt x="135" y="668"/>
                    <a:pt x="135" y="668"/>
                  </a:cubicBezTo>
                  <a:lnTo>
                    <a:pt x="713" y="668"/>
                  </a:lnTo>
                  <a:lnTo>
                    <a:pt x="2268" y="1027"/>
                  </a:lnTo>
                  <a:lnTo>
                    <a:pt x="2406" y="429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45">
              <a:extLst>
                <a:ext uri="{FF2B5EF4-FFF2-40B4-BE49-F238E27FC236}">
                  <a16:creationId xmlns:a16="http://schemas.microsoft.com/office/drawing/2014/main" id="{10FF5745-E4D7-A134-4EA7-6CED77B19026}"/>
                </a:ext>
              </a:extLst>
            </p:cNvPr>
            <p:cNvSpPr/>
            <p:nvPr/>
          </p:nvSpPr>
          <p:spPr>
            <a:xfrm>
              <a:off x="3913316" y="4014753"/>
              <a:ext cx="369657" cy="234435"/>
            </a:xfrm>
            <a:custGeom>
              <a:avLst/>
              <a:gdLst/>
              <a:ahLst/>
              <a:cxnLst/>
              <a:rect l="l" t="t" r="r" b="b"/>
              <a:pathLst>
                <a:path w="4273" h="2710" extrusionOk="0">
                  <a:moveTo>
                    <a:pt x="2204" y="0"/>
                  </a:moveTo>
                  <a:cubicBezTo>
                    <a:pt x="476" y="0"/>
                    <a:pt x="0" y="2472"/>
                    <a:pt x="0" y="2472"/>
                  </a:cubicBezTo>
                  <a:lnTo>
                    <a:pt x="943" y="2709"/>
                  </a:lnTo>
                  <a:lnTo>
                    <a:pt x="3633" y="2709"/>
                  </a:lnTo>
                  <a:lnTo>
                    <a:pt x="4273" y="2377"/>
                  </a:lnTo>
                  <a:cubicBezTo>
                    <a:pt x="4273" y="2377"/>
                    <a:pt x="3932" y="0"/>
                    <a:pt x="2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45">
              <a:extLst>
                <a:ext uri="{FF2B5EF4-FFF2-40B4-BE49-F238E27FC236}">
                  <a16:creationId xmlns:a16="http://schemas.microsoft.com/office/drawing/2014/main" id="{672C5EEE-22C9-D416-F127-51E132F4442E}"/>
                </a:ext>
              </a:extLst>
            </p:cNvPr>
            <p:cNvSpPr/>
            <p:nvPr/>
          </p:nvSpPr>
          <p:spPr>
            <a:xfrm>
              <a:off x="4900123" y="4013109"/>
              <a:ext cx="371733" cy="222151"/>
            </a:xfrm>
            <a:custGeom>
              <a:avLst/>
              <a:gdLst/>
              <a:ahLst/>
              <a:cxnLst/>
              <a:rect l="l" t="t" r="r" b="b"/>
              <a:pathLst>
                <a:path w="4297" h="2568" extrusionOk="0">
                  <a:moveTo>
                    <a:pt x="2197" y="1"/>
                  </a:moveTo>
                  <a:cubicBezTo>
                    <a:pt x="1449" y="1"/>
                    <a:pt x="449" y="510"/>
                    <a:pt x="1" y="2288"/>
                  </a:cubicBezTo>
                  <a:lnTo>
                    <a:pt x="1043" y="2568"/>
                  </a:lnTo>
                  <a:lnTo>
                    <a:pt x="3515" y="2568"/>
                  </a:lnTo>
                  <a:lnTo>
                    <a:pt x="4296" y="2315"/>
                  </a:lnTo>
                  <a:cubicBezTo>
                    <a:pt x="3844" y="449"/>
                    <a:pt x="2940" y="1"/>
                    <a:pt x="2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45">
              <a:extLst>
                <a:ext uri="{FF2B5EF4-FFF2-40B4-BE49-F238E27FC236}">
                  <a16:creationId xmlns:a16="http://schemas.microsoft.com/office/drawing/2014/main" id="{83F3B812-5092-5728-0D39-56CCBF2E7833}"/>
                </a:ext>
              </a:extLst>
            </p:cNvPr>
            <p:cNvSpPr/>
            <p:nvPr/>
          </p:nvSpPr>
          <p:spPr>
            <a:xfrm>
              <a:off x="4941301" y="4038629"/>
              <a:ext cx="297335" cy="29741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21" y="0"/>
                  </a:moveTo>
                  <a:cubicBezTo>
                    <a:pt x="770" y="0"/>
                    <a:pt x="0" y="771"/>
                    <a:pt x="0" y="1721"/>
                  </a:cubicBezTo>
                  <a:cubicBezTo>
                    <a:pt x="0" y="2672"/>
                    <a:pt x="770" y="3438"/>
                    <a:pt x="1721" y="3438"/>
                  </a:cubicBezTo>
                  <a:cubicBezTo>
                    <a:pt x="2667" y="3438"/>
                    <a:pt x="3437" y="2672"/>
                    <a:pt x="3437" y="1721"/>
                  </a:cubicBezTo>
                  <a:cubicBezTo>
                    <a:pt x="3437" y="771"/>
                    <a:pt x="2667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45">
              <a:extLst>
                <a:ext uri="{FF2B5EF4-FFF2-40B4-BE49-F238E27FC236}">
                  <a16:creationId xmlns:a16="http://schemas.microsoft.com/office/drawing/2014/main" id="{80ED4118-ABD0-0DF4-766C-0F3188A90634}"/>
                </a:ext>
              </a:extLst>
            </p:cNvPr>
            <p:cNvSpPr/>
            <p:nvPr/>
          </p:nvSpPr>
          <p:spPr>
            <a:xfrm>
              <a:off x="4992255" y="4100310"/>
              <a:ext cx="195426" cy="174140"/>
            </a:xfrm>
            <a:custGeom>
              <a:avLst/>
              <a:gdLst/>
              <a:ahLst/>
              <a:cxnLst/>
              <a:rect l="l" t="t" r="r" b="b"/>
              <a:pathLst>
                <a:path w="2259" h="2013" extrusionOk="0">
                  <a:moveTo>
                    <a:pt x="1130" y="1"/>
                  </a:moveTo>
                  <a:cubicBezTo>
                    <a:pt x="706" y="1"/>
                    <a:pt x="312" y="272"/>
                    <a:pt x="173" y="698"/>
                  </a:cubicBezTo>
                  <a:cubicBezTo>
                    <a:pt x="1" y="1223"/>
                    <a:pt x="292" y="1793"/>
                    <a:pt x="817" y="1962"/>
                  </a:cubicBezTo>
                  <a:cubicBezTo>
                    <a:pt x="921" y="1996"/>
                    <a:pt x="1027" y="2012"/>
                    <a:pt x="1130" y="2012"/>
                  </a:cubicBezTo>
                  <a:cubicBezTo>
                    <a:pt x="1554" y="2012"/>
                    <a:pt x="1947" y="1743"/>
                    <a:pt x="2085" y="1319"/>
                  </a:cubicBezTo>
                  <a:cubicBezTo>
                    <a:pt x="2258" y="790"/>
                    <a:pt x="1967" y="222"/>
                    <a:pt x="1442" y="50"/>
                  </a:cubicBezTo>
                  <a:cubicBezTo>
                    <a:pt x="1338" y="17"/>
                    <a:pt x="1233" y="1"/>
                    <a:pt x="1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45">
              <a:extLst>
                <a:ext uri="{FF2B5EF4-FFF2-40B4-BE49-F238E27FC236}">
                  <a16:creationId xmlns:a16="http://schemas.microsoft.com/office/drawing/2014/main" id="{23521A10-8095-D1B9-FA5A-A0859659C01B}"/>
                </a:ext>
              </a:extLst>
            </p:cNvPr>
            <p:cNvSpPr/>
            <p:nvPr/>
          </p:nvSpPr>
          <p:spPr>
            <a:xfrm>
              <a:off x="4997618" y="4104895"/>
              <a:ext cx="184699" cy="165056"/>
            </a:xfrm>
            <a:custGeom>
              <a:avLst/>
              <a:gdLst/>
              <a:ahLst/>
              <a:cxnLst/>
              <a:rect l="l" t="t" r="r" b="b"/>
              <a:pathLst>
                <a:path w="2135" h="1908" extrusionOk="0">
                  <a:moveTo>
                    <a:pt x="1068" y="1"/>
                  </a:moveTo>
                  <a:cubicBezTo>
                    <a:pt x="668" y="1"/>
                    <a:pt x="294" y="256"/>
                    <a:pt x="161" y="660"/>
                  </a:cubicBezTo>
                  <a:cubicBezTo>
                    <a:pt x="0" y="1158"/>
                    <a:pt x="272" y="1699"/>
                    <a:pt x="775" y="1860"/>
                  </a:cubicBezTo>
                  <a:cubicBezTo>
                    <a:pt x="872" y="1892"/>
                    <a:pt x="972" y="1907"/>
                    <a:pt x="1069" y="1907"/>
                  </a:cubicBezTo>
                  <a:cubicBezTo>
                    <a:pt x="1469" y="1907"/>
                    <a:pt x="1841" y="1651"/>
                    <a:pt x="1974" y="1250"/>
                  </a:cubicBezTo>
                  <a:cubicBezTo>
                    <a:pt x="2135" y="748"/>
                    <a:pt x="1863" y="212"/>
                    <a:pt x="1360" y="47"/>
                  </a:cubicBezTo>
                  <a:cubicBezTo>
                    <a:pt x="1264" y="16"/>
                    <a:pt x="1165" y="1"/>
                    <a:pt x="1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45">
              <a:extLst>
                <a:ext uri="{FF2B5EF4-FFF2-40B4-BE49-F238E27FC236}">
                  <a16:creationId xmlns:a16="http://schemas.microsoft.com/office/drawing/2014/main" id="{391CA84D-B6BB-650B-BCCA-457A60CEBE1C}"/>
                </a:ext>
              </a:extLst>
            </p:cNvPr>
            <p:cNvSpPr/>
            <p:nvPr/>
          </p:nvSpPr>
          <p:spPr>
            <a:xfrm>
              <a:off x="5020803" y="4125657"/>
              <a:ext cx="138329" cy="123619"/>
            </a:xfrm>
            <a:custGeom>
              <a:avLst/>
              <a:gdLst/>
              <a:ahLst/>
              <a:cxnLst/>
              <a:rect l="l" t="t" r="r" b="b"/>
              <a:pathLst>
                <a:path w="1599" h="1429" extrusionOk="0">
                  <a:moveTo>
                    <a:pt x="796" y="1"/>
                  </a:moveTo>
                  <a:cubicBezTo>
                    <a:pt x="496" y="1"/>
                    <a:pt x="217" y="191"/>
                    <a:pt x="119" y="493"/>
                  </a:cubicBezTo>
                  <a:cubicBezTo>
                    <a:pt x="1" y="868"/>
                    <a:pt x="204" y="1270"/>
                    <a:pt x="579" y="1393"/>
                  </a:cubicBezTo>
                  <a:cubicBezTo>
                    <a:pt x="652" y="1417"/>
                    <a:pt x="727" y="1429"/>
                    <a:pt x="800" y="1429"/>
                  </a:cubicBezTo>
                  <a:cubicBezTo>
                    <a:pt x="1101" y="1429"/>
                    <a:pt x="1381" y="1236"/>
                    <a:pt x="1480" y="934"/>
                  </a:cubicBezTo>
                  <a:cubicBezTo>
                    <a:pt x="1598" y="557"/>
                    <a:pt x="1395" y="156"/>
                    <a:pt x="1020" y="37"/>
                  </a:cubicBezTo>
                  <a:cubicBezTo>
                    <a:pt x="945" y="13"/>
                    <a:pt x="870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45">
              <a:extLst>
                <a:ext uri="{FF2B5EF4-FFF2-40B4-BE49-F238E27FC236}">
                  <a16:creationId xmlns:a16="http://schemas.microsoft.com/office/drawing/2014/main" id="{FA4B6431-2AA7-BBD6-7A4D-1A24A690AC74}"/>
                </a:ext>
              </a:extLst>
            </p:cNvPr>
            <p:cNvSpPr/>
            <p:nvPr/>
          </p:nvSpPr>
          <p:spPr>
            <a:xfrm>
              <a:off x="5070545" y="4170036"/>
              <a:ext cx="38843" cy="34603"/>
            </a:xfrm>
            <a:custGeom>
              <a:avLst/>
              <a:gdLst/>
              <a:ahLst/>
              <a:cxnLst/>
              <a:rect l="l" t="t" r="r" b="b"/>
              <a:pathLst>
                <a:path w="449" h="400" extrusionOk="0">
                  <a:moveTo>
                    <a:pt x="224" y="0"/>
                  </a:moveTo>
                  <a:cubicBezTo>
                    <a:pt x="140" y="0"/>
                    <a:pt x="63" y="55"/>
                    <a:pt x="35" y="141"/>
                  </a:cubicBezTo>
                  <a:cubicBezTo>
                    <a:pt x="1" y="244"/>
                    <a:pt x="58" y="355"/>
                    <a:pt x="161" y="389"/>
                  </a:cubicBezTo>
                  <a:cubicBezTo>
                    <a:pt x="183" y="396"/>
                    <a:pt x="204" y="400"/>
                    <a:pt x="225" y="400"/>
                  </a:cubicBezTo>
                  <a:cubicBezTo>
                    <a:pt x="309" y="400"/>
                    <a:pt x="386" y="346"/>
                    <a:pt x="414" y="263"/>
                  </a:cubicBezTo>
                  <a:cubicBezTo>
                    <a:pt x="448" y="156"/>
                    <a:pt x="391" y="44"/>
                    <a:pt x="287" y="10"/>
                  </a:cubicBezTo>
                  <a:cubicBezTo>
                    <a:pt x="266" y="4"/>
                    <a:pt x="245" y="0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45">
              <a:extLst>
                <a:ext uri="{FF2B5EF4-FFF2-40B4-BE49-F238E27FC236}">
                  <a16:creationId xmlns:a16="http://schemas.microsoft.com/office/drawing/2014/main" id="{69CEBF93-FB35-CF31-F152-6C4FE3FEF808}"/>
                </a:ext>
              </a:extLst>
            </p:cNvPr>
            <p:cNvSpPr/>
            <p:nvPr/>
          </p:nvSpPr>
          <p:spPr>
            <a:xfrm>
              <a:off x="5079110" y="4123494"/>
              <a:ext cx="21714" cy="58393"/>
            </a:xfrm>
            <a:custGeom>
              <a:avLst/>
              <a:gdLst/>
              <a:ahLst/>
              <a:cxnLst/>
              <a:rect l="l" t="t" r="r" b="b"/>
              <a:pathLst>
                <a:path w="251" h="675" extrusionOk="0">
                  <a:moveTo>
                    <a:pt x="1" y="0"/>
                  </a:moveTo>
                  <a:lnTo>
                    <a:pt x="62" y="674"/>
                  </a:lnTo>
                  <a:lnTo>
                    <a:pt x="188" y="674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45">
              <a:extLst>
                <a:ext uri="{FF2B5EF4-FFF2-40B4-BE49-F238E27FC236}">
                  <a16:creationId xmlns:a16="http://schemas.microsoft.com/office/drawing/2014/main" id="{8383E5FD-09BC-33C4-E7A6-56C204DCAD9B}"/>
                </a:ext>
              </a:extLst>
            </p:cNvPr>
            <p:cNvSpPr/>
            <p:nvPr/>
          </p:nvSpPr>
          <p:spPr>
            <a:xfrm>
              <a:off x="5029107" y="4145986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126" y="1"/>
                  </a:moveTo>
                  <a:lnTo>
                    <a:pt x="66" y="108"/>
                  </a:lnTo>
                  <a:lnTo>
                    <a:pt x="0" y="216"/>
                  </a:lnTo>
                  <a:lnTo>
                    <a:pt x="617" y="499"/>
                  </a:lnTo>
                  <a:lnTo>
                    <a:pt x="648" y="446"/>
                  </a:lnTo>
                  <a:lnTo>
                    <a:pt x="678" y="391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45">
              <a:extLst>
                <a:ext uri="{FF2B5EF4-FFF2-40B4-BE49-F238E27FC236}">
                  <a16:creationId xmlns:a16="http://schemas.microsoft.com/office/drawing/2014/main" id="{F7CEFEC3-C8C0-0DD5-63FD-9442A01A58A6}"/>
                </a:ext>
              </a:extLst>
            </p:cNvPr>
            <p:cNvSpPr/>
            <p:nvPr/>
          </p:nvSpPr>
          <p:spPr>
            <a:xfrm>
              <a:off x="5029107" y="4185434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617" y="1"/>
                  </a:moveTo>
                  <a:lnTo>
                    <a:pt x="0" y="285"/>
                  </a:lnTo>
                  <a:lnTo>
                    <a:pt x="66" y="392"/>
                  </a:lnTo>
                  <a:lnTo>
                    <a:pt x="126" y="499"/>
                  </a:lnTo>
                  <a:lnTo>
                    <a:pt x="678" y="108"/>
                  </a:lnTo>
                  <a:lnTo>
                    <a:pt x="648" y="55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45">
              <a:extLst>
                <a:ext uri="{FF2B5EF4-FFF2-40B4-BE49-F238E27FC236}">
                  <a16:creationId xmlns:a16="http://schemas.microsoft.com/office/drawing/2014/main" id="{97350F6C-5D8F-CD11-86F9-F06BAB0AD751}"/>
                </a:ext>
              </a:extLst>
            </p:cNvPr>
            <p:cNvSpPr/>
            <p:nvPr/>
          </p:nvSpPr>
          <p:spPr>
            <a:xfrm>
              <a:off x="5079110" y="4193133"/>
              <a:ext cx="21714" cy="58393"/>
            </a:xfrm>
            <a:custGeom>
              <a:avLst/>
              <a:gdLst/>
              <a:ahLst/>
              <a:cxnLst/>
              <a:rect l="l" t="t" r="r" b="b"/>
              <a:pathLst>
                <a:path w="251" h="675" extrusionOk="0">
                  <a:moveTo>
                    <a:pt x="62" y="0"/>
                  </a:moveTo>
                  <a:lnTo>
                    <a:pt x="1" y="674"/>
                  </a:lnTo>
                  <a:lnTo>
                    <a:pt x="250" y="674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45">
              <a:extLst>
                <a:ext uri="{FF2B5EF4-FFF2-40B4-BE49-F238E27FC236}">
                  <a16:creationId xmlns:a16="http://schemas.microsoft.com/office/drawing/2014/main" id="{B2D5A667-39A0-E50A-EFB3-29DB1BD9B516}"/>
                </a:ext>
              </a:extLst>
            </p:cNvPr>
            <p:cNvSpPr/>
            <p:nvPr/>
          </p:nvSpPr>
          <p:spPr>
            <a:xfrm>
              <a:off x="5092086" y="4185434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61" y="1"/>
                  </a:moveTo>
                  <a:lnTo>
                    <a:pt x="31" y="55"/>
                  </a:lnTo>
                  <a:lnTo>
                    <a:pt x="1" y="108"/>
                  </a:lnTo>
                  <a:lnTo>
                    <a:pt x="553" y="499"/>
                  </a:lnTo>
                  <a:lnTo>
                    <a:pt x="617" y="392"/>
                  </a:lnTo>
                  <a:lnTo>
                    <a:pt x="679" y="285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45">
              <a:extLst>
                <a:ext uri="{FF2B5EF4-FFF2-40B4-BE49-F238E27FC236}">
                  <a16:creationId xmlns:a16="http://schemas.microsoft.com/office/drawing/2014/main" id="{0B00C9F2-F7DA-4BBC-D390-E0AB1E062D5A}"/>
                </a:ext>
              </a:extLst>
            </p:cNvPr>
            <p:cNvSpPr/>
            <p:nvPr/>
          </p:nvSpPr>
          <p:spPr>
            <a:xfrm>
              <a:off x="5092086" y="4145986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553" y="1"/>
                  </a:moveTo>
                  <a:lnTo>
                    <a:pt x="1" y="391"/>
                  </a:lnTo>
                  <a:lnTo>
                    <a:pt x="31" y="446"/>
                  </a:lnTo>
                  <a:lnTo>
                    <a:pt x="61" y="499"/>
                  </a:lnTo>
                  <a:lnTo>
                    <a:pt x="679" y="216"/>
                  </a:lnTo>
                  <a:lnTo>
                    <a:pt x="617" y="108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45">
              <a:extLst>
                <a:ext uri="{FF2B5EF4-FFF2-40B4-BE49-F238E27FC236}">
                  <a16:creationId xmlns:a16="http://schemas.microsoft.com/office/drawing/2014/main" id="{99A93CD5-0759-B797-4756-9AFE0E40A61B}"/>
                </a:ext>
              </a:extLst>
            </p:cNvPr>
            <p:cNvSpPr/>
            <p:nvPr/>
          </p:nvSpPr>
          <p:spPr>
            <a:xfrm>
              <a:off x="5080840" y="4179119"/>
              <a:ext cx="18254" cy="16436"/>
            </a:xfrm>
            <a:custGeom>
              <a:avLst/>
              <a:gdLst/>
              <a:ahLst/>
              <a:cxnLst/>
              <a:rect l="l" t="t" r="r" b="b"/>
              <a:pathLst>
                <a:path w="211" h="190" extrusionOk="0">
                  <a:moveTo>
                    <a:pt x="107" y="1"/>
                  </a:moveTo>
                  <a:cubicBezTo>
                    <a:pt x="66" y="1"/>
                    <a:pt x="28" y="26"/>
                    <a:pt x="16" y="66"/>
                  </a:cubicBezTo>
                  <a:cubicBezTo>
                    <a:pt x="0" y="116"/>
                    <a:pt x="27" y="169"/>
                    <a:pt x="76" y="185"/>
                  </a:cubicBezTo>
                  <a:cubicBezTo>
                    <a:pt x="86" y="188"/>
                    <a:pt x="96" y="189"/>
                    <a:pt x="105" y="189"/>
                  </a:cubicBezTo>
                  <a:cubicBezTo>
                    <a:pt x="146" y="189"/>
                    <a:pt x="183" y="164"/>
                    <a:pt x="195" y="123"/>
                  </a:cubicBezTo>
                  <a:cubicBezTo>
                    <a:pt x="211" y="74"/>
                    <a:pt x="184" y="20"/>
                    <a:pt x="134" y="5"/>
                  </a:cubicBezTo>
                  <a:cubicBezTo>
                    <a:pt x="125" y="2"/>
                    <a:pt x="116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45">
              <a:extLst>
                <a:ext uri="{FF2B5EF4-FFF2-40B4-BE49-F238E27FC236}">
                  <a16:creationId xmlns:a16="http://schemas.microsoft.com/office/drawing/2014/main" id="{3250A22C-6E4C-BA10-3865-8D51B85D2C41}"/>
                </a:ext>
              </a:extLst>
            </p:cNvPr>
            <p:cNvSpPr/>
            <p:nvPr/>
          </p:nvSpPr>
          <p:spPr>
            <a:xfrm>
              <a:off x="3955099" y="4038629"/>
              <a:ext cx="297767" cy="297413"/>
            </a:xfrm>
            <a:custGeom>
              <a:avLst/>
              <a:gdLst/>
              <a:ahLst/>
              <a:cxnLst/>
              <a:rect l="l" t="t" r="r" b="b"/>
              <a:pathLst>
                <a:path w="3442" h="3438" extrusionOk="0">
                  <a:moveTo>
                    <a:pt x="1721" y="0"/>
                  </a:moveTo>
                  <a:cubicBezTo>
                    <a:pt x="770" y="0"/>
                    <a:pt x="0" y="771"/>
                    <a:pt x="0" y="1721"/>
                  </a:cubicBezTo>
                  <a:cubicBezTo>
                    <a:pt x="0" y="2672"/>
                    <a:pt x="770" y="3438"/>
                    <a:pt x="1721" y="3438"/>
                  </a:cubicBezTo>
                  <a:cubicBezTo>
                    <a:pt x="2671" y="3438"/>
                    <a:pt x="3441" y="2672"/>
                    <a:pt x="3441" y="1721"/>
                  </a:cubicBezTo>
                  <a:cubicBezTo>
                    <a:pt x="3441" y="771"/>
                    <a:pt x="267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45">
              <a:extLst>
                <a:ext uri="{FF2B5EF4-FFF2-40B4-BE49-F238E27FC236}">
                  <a16:creationId xmlns:a16="http://schemas.microsoft.com/office/drawing/2014/main" id="{6DC4C65D-0D34-2C9C-7222-B8656B257E11}"/>
                </a:ext>
              </a:extLst>
            </p:cNvPr>
            <p:cNvSpPr/>
            <p:nvPr/>
          </p:nvSpPr>
          <p:spPr>
            <a:xfrm>
              <a:off x="4006486" y="4100310"/>
              <a:ext cx="194994" cy="174140"/>
            </a:xfrm>
            <a:custGeom>
              <a:avLst/>
              <a:gdLst/>
              <a:ahLst/>
              <a:cxnLst/>
              <a:rect l="l" t="t" r="r" b="b"/>
              <a:pathLst>
                <a:path w="2254" h="2013" extrusionOk="0">
                  <a:moveTo>
                    <a:pt x="1125" y="1"/>
                  </a:moveTo>
                  <a:cubicBezTo>
                    <a:pt x="701" y="1"/>
                    <a:pt x="308" y="272"/>
                    <a:pt x="168" y="698"/>
                  </a:cubicBezTo>
                  <a:cubicBezTo>
                    <a:pt x="0" y="1223"/>
                    <a:pt x="287" y="1793"/>
                    <a:pt x="816" y="1962"/>
                  </a:cubicBezTo>
                  <a:cubicBezTo>
                    <a:pt x="920" y="1996"/>
                    <a:pt x="1025" y="2012"/>
                    <a:pt x="1129" y="2012"/>
                  </a:cubicBezTo>
                  <a:cubicBezTo>
                    <a:pt x="1552" y="2012"/>
                    <a:pt x="1946" y="1743"/>
                    <a:pt x="2084" y="1319"/>
                  </a:cubicBezTo>
                  <a:cubicBezTo>
                    <a:pt x="2253" y="790"/>
                    <a:pt x="1965" y="222"/>
                    <a:pt x="1437" y="50"/>
                  </a:cubicBezTo>
                  <a:cubicBezTo>
                    <a:pt x="1333" y="17"/>
                    <a:pt x="1228" y="1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45">
              <a:extLst>
                <a:ext uri="{FF2B5EF4-FFF2-40B4-BE49-F238E27FC236}">
                  <a16:creationId xmlns:a16="http://schemas.microsoft.com/office/drawing/2014/main" id="{0497BEE3-8783-9E05-9673-37FD6D540C35}"/>
                </a:ext>
              </a:extLst>
            </p:cNvPr>
            <p:cNvSpPr/>
            <p:nvPr/>
          </p:nvSpPr>
          <p:spPr>
            <a:xfrm>
              <a:off x="4011417" y="4104895"/>
              <a:ext cx="185045" cy="165056"/>
            </a:xfrm>
            <a:custGeom>
              <a:avLst/>
              <a:gdLst/>
              <a:ahLst/>
              <a:cxnLst/>
              <a:rect l="l" t="t" r="r" b="b"/>
              <a:pathLst>
                <a:path w="2139" h="1908" extrusionOk="0">
                  <a:moveTo>
                    <a:pt x="1071" y="1"/>
                  </a:moveTo>
                  <a:cubicBezTo>
                    <a:pt x="668" y="1"/>
                    <a:pt x="294" y="256"/>
                    <a:pt x="165" y="660"/>
                  </a:cubicBezTo>
                  <a:cubicBezTo>
                    <a:pt x="0" y="1158"/>
                    <a:pt x="276" y="1699"/>
                    <a:pt x="774" y="1860"/>
                  </a:cubicBezTo>
                  <a:cubicBezTo>
                    <a:pt x="873" y="1892"/>
                    <a:pt x="973" y="1907"/>
                    <a:pt x="1071" y="1907"/>
                  </a:cubicBezTo>
                  <a:cubicBezTo>
                    <a:pt x="1473" y="1907"/>
                    <a:pt x="1844" y="1651"/>
                    <a:pt x="1974" y="1250"/>
                  </a:cubicBezTo>
                  <a:cubicBezTo>
                    <a:pt x="2138" y="748"/>
                    <a:pt x="1862" y="212"/>
                    <a:pt x="1365" y="47"/>
                  </a:cubicBezTo>
                  <a:cubicBezTo>
                    <a:pt x="1267" y="16"/>
                    <a:pt x="1168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45">
              <a:extLst>
                <a:ext uri="{FF2B5EF4-FFF2-40B4-BE49-F238E27FC236}">
                  <a16:creationId xmlns:a16="http://schemas.microsoft.com/office/drawing/2014/main" id="{BDB41527-F47A-9CC8-2B8F-AD59AFB6A905}"/>
                </a:ext>
              </a:extLst>
            </p:cNvPr>
            <p:cNvSpPr/>
            <p:nvPr/>
          </p:nvSpPr>
          <p:spPr>
            <a:xfrm>
              <a:off x="4034601" y="4125657"/>
              <a:ext cx="138676" cy="123619"/>
            </a:xfrm>
            <a:custGeom>
              <a:avLst/>
              <a:gdLst/>
              <a:ahLst/>
              <a:cxnLst/>
              <a:rect l="l" t="t" r="r" b="b"/>
              <a:pathLst>
                <a:path w="1603" h="1429" extrusionOk="0">
                  <a:moveTo>
                    <a:pt x="800" y="1"/>
                  </a:moveTo>
                  <a:cubicBezTo>
                    <a:pt x="500" y="1"/>
                    <a:pt x="222" y="191"/>
                    <a:pt x="123" y="493"/>
                  </a:cubicBezTo>
                  <a:cubicBezTo>
                    <a:pt x="1" y="868"/>
                    <a:pt x="208" y="1270"/>
                    <a:pt x="579" y="1393"/>
                  </a:cubicBezTo>
                  <a:cubicBezTo>
                    <a:pt x="652" y="1417"/>
                    <a:pt x="727" y="1429"/>
                    <a:pt x="800" y="1429"/>
                  </a:cubicBezTo>
                  <a:cubicBezTo>
                    <a:pt x="1101" y="1429"/>
                    <a:pt x="1381" y="1236"/>
                    <a:pt x="1479" y="934"/>
                  </a:cubicBezTo>
                  <a:cubicBezTo>
                    <a:pt x="1603" y="557"/>
                    <a:pt x="1396" y="156"/>
                    <a:pt x="1023" y="37"/>
                  </a:cubicBezTo>
                  <a:cubicBezTo>
                    <a:pt x="949" y="13"/>
                    <a:pt x="874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45">
              <a:extLst>
                <a:ext uri="{FF2B5EF4-FFF2-40B4-BE49-F238E27FC236}">
                  <a16:creationId xmlns:a16="http://schemas.microsoft.com/office/drawing/2014/main" id="{72B54D2F-D172-2AD8-7F3C-2DF48BFBC3C7}"/>
                </a:ext>
              </a:extLst>
            </p:cNvPr>
            <p:cNvSpPr/>
            <p:nvPr/>
          </p:nvSpPr>
          <p:spPr>
            <a:xfrm>
              <a:off x="4084344" y="4170036"/>
              <a:ext cx="39189" cy="34603"/>
            </a:xfrm>
            <a:custGeom>
              <a:avLst/>
              <a:gdLst/>
              <a:ahLst/>
              <a:cxnLst/>
              <a:rect l="l" t="t" r="r" b="b"/>
              <a:pathLst>
                <a:path w="453" h="400" extrusionOk="0">
                  <a:moveTo>
                    <a:pt x="226" y="0"/>
                  </a:moveTo>
                  <a:cubicBezTo>
                    <a:pt x="142" y="0"/>
                    <a:pt x="63" y="55"/>
                    <a:pt x="35" y="141"/>
                  </a:cubicBezTo>
                  <a:cubicBezTo>
                    <a:pt x="0" y="244"/>
                    <a:pt x="57" y="355"/>
                    <a:pt x="165" y="389"/>
                  </a:cubicBezTo>
                  <a:cubicBezTo>
                    <a:pt x="186" y="396"/>
                    <a:pt x="207" y="400"/>
                    <a:pt x="227" y="400"/>
                  </a:cubicBezTo>
                  <a:cubicBezTo>
                    <a:pt x="311" y="400"/>
                    <a:pt x="391" y="346"/>
                    <a:pt x="418" y="263"/>
                  </a:cubicBezTo>
                  <a:cubicBezTo>
                    <a:pt x="453" y="156"/>
                    <a:pt x="395" y="44"/>
                    <a:pt x="287" y="10"/>
                  </a:cubicBezTo>
                  <a:cubicBezTo>
                    <a:pt x="267" y="4"/>
                    <a:pt x="246" y="0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45">
              <a:extLst>
                <a:ext uri="{FF2B5EF4-FFF2-40B4-BE49-F238E27FC236}">
                  <a16:creationId xmlns:a16="http://schemas.microsoft.com/office/drawing/2014/main" id="{72642FC1-F824-B185-2E0E-EEDA838C40F6}"/>
                </a:ext>
              </a:extLst>
            </p:cNvPr>
            <p:cNvSpPr/>
            <p:nvPr/>
          </p:nvSpPr>
          <p:spPr>
            <a:xfrm>
              <a:off x="4093254" y="4123494"/>
              <a:ext cx="21368" cy="58393"/>
            </a:xfrm>
            <a:custGeom>
              <a:avLst/>
              <a:gdLst/>
              <a:ahLst/>
              <a:cxnLst/>
              <a:rect l="l" t="t" r="r" b="b"/>
              <a:pathLst>
                <a:path w="247" h="675" extrusionOk="0">
                  <a:moveTo>
                    <a:pt x="0" y="0"/>
                  </a:moveTo>
                  <a:lnTo>
                    <a:pt x="62" y="674"/>
                  </a:lnTo>
                  <a:lnTo>
                    <a:pt x="184" y="674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45">
              <a:extLst>
                <a:ext uri="{FF2B5EF4-FFF2-40B4-BE49-F238E27FC236}">
                  <a16:creationId xmlns:a16="http://schemas.microsoft.com/office/drawing/2014/main" id="{FED7B240-CE92-62CF-8EA5-15FA6681EDE7}"/>
                </a:ext>
              </a:extLst>
            </p:cNvPr>
            <p:cNvSpPr/>
            <p:nvPr/>
          </p:nvSpPr>
          <p:spPr>
            <a:xfrm>
              <a:off x="4043252" y="4145986"/>
              <a:ext cx="58481" cy="43254"/>
            </a:xfrm>
            <a:custGeom>
              <a:avLst/>
              <a:gdLst/>
              <a:ahLst/>
              <a:cxnLst/>
              <a:rect l="l" t="t" r="r" b="b"/>
              <a:pathLst>
                <a:path w="676" h="500" extrusionOk="0">
                  <a:moveTo>
                    <a:pt x="123" y="1"/>
                  </a:moveTo>
                  <a:lnTo>
                    <a:pt x="62" y="108"/>
                  </a:lnTo>
                  <a:lnTo>
                    <a:pt x="0" y="216"/>
                  </a:lnTo>
                  <a:lnTo>
                    <a:pt x="613" y="499"/>
                  </a:lnTo>
                  <a:lnTo>
                    <a:pt x="644" y="446"/>
                  </a:lnTo>
                  <a:lnTo>
                    <a:pt x="675" y="391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45">
              <a:extLst>
                <a:ext uri="{FF2B5EF4-FFF2-40B4-BE49-F238E27FC236}">
                  <a16:creationId xmlns:a16="http://schemas.microsoft.com/office/drawing/2014/main" id="{E18D243E-F205-29B2-9F74-82D4CFA83B90}"/>
                </a:ext>
              </a:extLst>
            </p:cNvPr>
            <p:cNvSpPr/>
            <p:nvPr/>
          </p:nvSpPr>
          <p:spPr>
            <a:xfrm>
              <a:off x="4043252" y="4185434"/>
              <a:ext cx="58481" cy="43254"/>
            </a:xfrm>
            <a:custGeom>
              <a:avLst/>
              <a:gdLst/>
              <a:ahLst/>
              <a:cxnLst/>
              <a:rect l="l" t="t" r="r" b="b"/>
              <a:pathLst>
                <a:path w="676" h="500" extrusionOk="0">
                  <a:moveTo>
                    <a:pt x="613" y="1"/>
                  </a:moveTo>
                  <a:lnTo>
                    <a:pt x="0" y="285"/>
                  </a:lnTo>
                  <a:lnTo>
                    <a:pt x="62" y="392"/>
                  </a:lnTo>
                  <a:lnTo>
                    <a:pt x="123" y="499"/>
                  </a:lnTo>
                  <a:lnTo>
                    <a:pt x="675" y="108"/>
                  </a:lnTo>
                  <a:lnTo>
                    <a:pt x="644" y="5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45">
              <a:extLst>
                <a:ext uri="{FF2B5EF4-FFF2-40B4-BE49-F238E27FC236}">
                  <a16:creationId xmlns:a16="http://schemas.microsoft.com/office/drawing/2014/main" id="{DD702A7C-A263-A597-4012-4B53676794A4}"/>
                </a:ext>
              </a:extLst>
            </p:cNvPr>
            <p:cNvSpPr/>
            <p:nvPr/>
          </p:nvSpPr>
          <p:spPr>
            <a:xfrm>
              <a:off x="4093254" y="4193133"/>
              <a:ext cx="21368" cy="58393"/>
            </a:xfrm>
            <a:custGeom>
              <a:avLst/>
              <a:gdLst/>
              <a:ahLst/>
              <a:cxnLst/>
              <a:rect l="l" t="t" r="r" b="b"/>
              <a:pathLst>
                <a:path w="247" h="675" extrusionOk="0">
                  <a:moveTo>
                    <a:pt x="62" y="0"/>
                  </a:moveTo>
                  <a:lnTo>
                    <a:pt x="0" y="674"/>
                  </a:lnTo>
                  <a:lnTo>
                    <a:pt x="246" y="67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45">
              <a:extLst>
                <a:ext uri="{FF2B5EF4-FFF2-40B4-BE49-F238E27FC236}">
                  <a16:creationId xmlns:a16="http://schemas.microsoft.com/office/drawing/2014/main" id="{7ED2A32D-589D-5AA2-F85E-A7689DB37A64}"/>
                </a:ext>
              </a:extLst>
            </p:cNvPr>
            <p:cNvSpPr/>
            <p:nvPr/>
          </p:nvSpPr>
          <p:spPr>
            <a:xfrm>
              <a:off x="4106231" y="4185434"/>
              <a:ext cx="58394" cy="43254"/>
            </a:xfrm>
            <a:custGeom>
              <a:avLst/>
              <a:gdLst/>
              <a:ahLst/>
              <a:cxnLst/>
              <a:rect l="l" t="t" r="r" b="b"/>
              <a:pathLst>
                <a:path w="675" h="500" extrusionOk="0">
                  <a:moveTo>
                    <a:pt x="62" y="1"/>
                  </a:moveTo>
                  <a:lnTo>
                    <a:pt x="31" y="55"/>
                  </a:lnTo>
                  <a:lnTo>
                    <a:pt x="0" y="108"/>
                  </a:lnTo>
                  <a:lnTo>
                    <a:pt x="552" y="499"/>
                  </a:lnTo>
                  <a:lnTo>
                    <a:pt x="614" y="392"/>
                  </a:lnTo>
                  <a:lnTo>
                    <a:pt x="674" y="285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45">
              <a:extLst>
                <a:ext uri="{FF2B5EF4-FFF2-40B4-BE49-F238E27FC236}">
                  <a16:creationId xmlns:a16="http://schemas.microsoft.com/office/drawing/2014/main" id="{6C147613-E9FF-E109-8ED6-E1FB65046EAF}"/>
                </a:ext>
              </a:extLst>
            </p:cNvPr>
            <p:cNvSpPr/>
            <p:nvPr/>
          </p:nvSpPr>
          <p:spPr>
            <a:xfrm>
              <a:off x="4106231" y="4145986"/>
              <a:ext cx="58394" cy="43254"/>
            </a:xfrm>
            <a:custGeom>
              <a:avLst/>
              <a:gdLst/>
              <a:ahLst/>
              <a:cxnLst/>
              <a:rect l="l" t="t" r="r" b="b"/>
              <a:pathLst>
                <a:path w="675" h="500" extrusionOk="0">
                  <a:moveTo>
                    <a:pt x="552" y="1"/>
                  </a:moveTo>
                  <a:lnTo>
                    <a:pt x="0" y="391"/>
                  </a:lnTo>
                  <a:lnTo>
                    <a:pt x="31" y="446"/>
                  </a:lnTo>
                  <a:lnTo>
                    <a:pt x="62" y="499"/>
                  </a:lnTo>
                  <a:lnTo>
                    <a:pt x="674" y="216"/>
                  </a:lnTo>
                  <a:lnTo>
                    <a:pt x="614" y="108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45">
              <a:extLst>
                <a:ext uri="{FF2B5EF4-FFF2-40B4-BE49-F238E27FC236}">
                  <a16:creationId xmlns:a16="http://schemas.microsoft.com/office/drawing/2014/main" id="{1E392D4C-01BE-2FE7-9FFB-611CE2D008A3}"/>
                </a:ext>
              </a:extLst>
            </p:cNvPr>
            <p:cNvSpPr/>
            <p:nvPr/>
          </p:nvSpPr>
          <p:spPr>
            <a:xfrm>
              <a:off x="4094638" y="4179119"/>
              <a:ext cx="18600" cy="16436"/>
            </a:xfrm>
            <a:custGeom>
              <a:avLst/>
              <a:gdLst/>
              <a:ahLst/>
              <a:cxnLst/>
              <a:rect l="l" t="t" r="r" b="b"/>
              <a:pathLst>
                <a:path w="215" h="190" extrusionOk="0">
                  <a:moveTo>
                    <a:pt x="110" y="1"/>
                  </a:moveTo>
                  <a:cubicBezTo>
                    <a:pt x="70" y="1"/>
                    <a:pt x="31" y="26"/>
                    <a:pt x="16" y="66"/>
                  </a:cubicBezTo>
                  <a:cubicBezTo>
                    <a:pt x="0" y="116"/>
                    <a:pt x="27" y="169"/>
                    <a:pt x="76" y="185"/>
                  </a:cubicBezTo>
                  <a:cubicBezTo>
                    <a:pt x="86" y="188"/>
                    <a:pt x="96" y="189"/>
                    <a:pt x="106" y="189"/>
                  </a:cubicBezTo>
                  <a:cubicBezTo>
                    <a:pt x="146" y="189"/>
                    <a:pt x="184" y="164"/>
                    <a:pt x="200" y="123"/>
                  </a:cubicBezTo>
                  <a:cubicBezTo>
                    <a:pt x="214" y="74"/>
                    <a:pt x="188" y="20"/>
                    <a:pt x="138" y="5"/>
                  </a:cubicBezTo>
                  <a:cubicBezTo>
                    <a:pt x="129" y="2"/>
                    <a:pt x="120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45">
              <a:extLst>
                <a:ext uri="{FF2B5EF4-FFF2-40B4-BE49-F238E27FC236}">
                  <a16:creationId xmlns:a16="http://schemas.microsoft.com/office/drawing/2014/main" id="{32C3D27B-E716-F7D2-2323-96AAFA3CBCBC}"/>
                </a:ext>
              </a:extLst>
            </p:cNvPr>
            <p:cNvSpPr/>
            <p:nvPr/>
          </p:nvSpPr>
          <p:spPr>
            <a:xfrm>
              <a:off x="4519916" y="3646485"/>
              <a:ext cx="375972" cy="226477"/>
            </a:xfrm>
            <a:custGeom>
              <a:avLst/>
              <a:gdLst/>
              <a:ahLst/>
              <a:cxnLst/>
              <a:rect l="l" t="t" r="r" b="b"/>
              <a:pathLst>
                <a:path w="4346" h="2618" extrusionOk="0">
                  <a:moveTo>
                    <a:pt x="1" y="0"/>
                  </a:moveTo>
                  <a:lnTo>
                    <a:pt x="1" y="2617"/>
                  </a:lnTo>
                  <a:lnTo>
                    <a:pt x="4227" y="2617"/>
                  </a:lnTo>
                  <a:lnTo>
                    <a:pt x="4346" y="2131"/>
                  </a:lnTo>
                  <a:lnTo>
                    <a:pt x="2928" y="146"/>
                  </a:lnTo>
                  <a:lnTo>
                    <a:pt x="2905" y="146"/>
                  </a:lnTo>
                  <a:cubicBezTo>
                    <a:pt x="1989" y="62"/>
                    <a:pt x="73" y="4"/>
                    <a:pt x="54" y="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45">
              <a:extLst>
                <a:ext uri="{FF2B5EF4-FFF2-40B4-BE49-F238E27FC236}">
                  <a16:creationId xmlns:a16="http://schemas.microsoft.com/office/drawing/2014/main" id="{BC0358CA-7B39-825F-182B-B3E82A4D5470}"/>
                </a:ext>
              </a:extLst>
            </p:cNvPr>
            <p:cNvSpPr/>
            <p:nvPr/>
          </p:nvSpPr>
          <p:spPr>
            <a:xfrm>
              <a:off x="4524242" y="3651416"/>
              <a:ext cx="366370" cy="217220"/>
            </a:xfrm>
            <a:custGeom>
              <a:avLst/>
              <a:gdLst/>
              <a:ahLst/>
              <a:cxnLst/>
              <a:rect l="l" t="t" r="r" b="b"/>
              <a:pathLst>
                <a:path w="4235" h="2511" extrusionOk="0">
                  <a:moveTo>
                    <a:pt x="144" y="1"/>
                  </a:moveTo>
                  <a:cubicBezTo>
                    <a:pt x="66" y="1"/>
                    <a:pt x="0" y="64"/>
                    <a:pt x="0" y="146"/>
                  </a:cubicBezTo>
                  <a:lnTo>
                    <a:pt x="0" y="2369"/>
                  </a:lnTo>
                  <a:cubicBezTo>
                    <a:pt x="0" y="2445"/>
                    <a:pt x="66" y="2511"/>
                    <a:pt x="146" y="2511"/>
                  </a:cubicBezTo>
                  <a:lnTo>
                    <a:pt x="4024" y="2511"/>
                  </a:lnTo>
                  <a:cubicBezTo>
                    <a:pt x="4093" y="2511"/>
                    <a:pt x="4151" y="2465"/>
                    <a:pt x="4165" y="2403"/>
                  </a:cubicBezTo>
                  <a:lnTo>
                    <a:pt x="4227" y="2150"/>
                  </a:lnTo>
                  <a:cubicBezTo>
                    <a:pt x="4234" y="2108"/>
                    <a:pt x="4227" y="2067"/>
                    <a:pt x="4204" y="2032"/>
                  </a:cubicBezTo>
                  <a:lnTo>
                    <a:pt x="2890" y="192"/>
                  </a:lnTo>
                  <a:cubicBezTo>
                    <a:pt x="2867" y="158"/>
                    <a:pt x="2828" y="135"/>
                    <a:pt x="2786" y="135"/>
                  </a:cubicBezTo>
                  <a:cubicBezTo>
                    <a:pt x="2671" y="123"/>
                    <a:pt x="2549" y="116"/>
                    <a:pt x="2418" y="104"/>
                  </a:cubicBezTo>
                  <a:cubicBezTo>
                    <a:pt x="2077" y="81"/>
                    <a:pt x="1686" y="62"/>
                    <a:pt x="1314" y="47"/>
                  </a:cubicBezTo>
                  <a:cubicBezTo>
                    <a:pt x="1277" y="43"/>
                    <a:pt x="1234" y="43"/>
                    <a:pt x="1192" y="43"/>
                  </a:cubicBezTo>
                  <a:cubicBezTo>
                    <a:pt x="1058" y="35"/>
                    <a:pt x="927" y="31"/>
                    <a:pt x="801" y="24"/>
                  </a:cubicBezTo>
                  <a:cubicBezTo>
                    <a:pt x="525" y="16"/>
                    <a:pt x="292" y="5"/>
                    <a:pt x="150" y="1"/>
                  </a:cubicBezTo>
                  <a:cubicBezTo>
                    <a:pt x="148" y="1"/>
                    <a:pt x="146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45">
              <a:extLst>
                <a:ext uri="{FF2B5EF4-FFF2-40B4-BE49-F238E27FC236}">
                  <a16:creationId xmlns:a16="http://schemas.microsoft.com/office/drawing/2014/main" id="{70B83A5D-C8E0-B935-E794-7222C9D66A79}"/>
                </a:ext>
              </a:extLst>
            </p:cNvPr>
            <p:cNvSpPr/>
            <p:nvPr/>
          </p:nvSpPr>
          <p:spPr>
            <a:xfrm>
              <a:off x="4739389" y="3661105"/>
              <a:ext cx="84261" cy="207531"/>
            </a:xfrm>
            <a:custGeom>
              <a:avLst/>
              <a:gdLst/>
              <a:ahLst/>
              <a:cxnLst/>
              <a:rect l="l" t="t" r="r" b="b"/>
              <a:pathLst>
                <a:path w="974" h="2399" extrusionOk="0">
                  <a:moveTo>
                    <a:pt x="0" y="0"/>
                  </a:moveTo>
                  <a:lnTo>
                    <a:pt x="0" y="0"/>
                  </a:lnTo>
                  <a:cubicBezTo>
                    <a:pt x="180" y="226"/>
                    <a:pt x="345" y="2249"/>
                    <a:pt x="345" y="2299"/>
                  </a:cubicBezTo>
                  <a:cubicBezTo>
                    <a:pt x="345" y="2353"/>
                    <a:pt x="230" y="2399"/>
                    <a:pt x="230" y="2399"/>
                  </a:cubicBezTo>
                  <a:lnTo>
                    <a:pt x="974" y="2399"/>
                  </a:lnTo>
                  <a:cubicBezTo>
                    <a:pt x="974" y="2399"/>
                    <a:pt x="877" y="2387"/>
                    <a:pt x="836" y="2318"/>
                  </a:cubicBezTo>
                  <a:cubicBezTo>
                    <a:pt x="790" y="2249"/>
                    <a:pt x="184" y="61"/>
                    <a:pt x="226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45">
              <a:extLst>
                <a:ext uri="{FF2B5EF4-FFF2-40B4-BE49-F238E27FC236}">
                  <a16:creationId xmlns:a16="http://schemas.microsoft.com/office/drawing/2014/main" id="{C68D63FE-387E-D567-FF6D-0422D2B23F66}"/>
                </a:ext>
              </a:extLst>
            </p:cNvPr>
            <p:cNvSpPr/>
            <p:nvPr/>
          </p:nvSpPr>
          <p:spPr>
            <a:xfrm>
              <a:off x="4311430" y="3646139"/>
              <a:ext cx="154853" cy="226823"/>
            </a:xfrm>
            <a:custGeom>
              <a:avLst/>
              <a:gdLst/>
              <a:ahLst/>
              <a:cxnLst/>
              <a:rect l="l" t="t" r="r" b="b"/>
              <a:pathLst>
                <a:path w="1790" h="2622" extrusionOk="0">
                  <a:moveTo>
                    <a:pt x="1330" y="0"/>
                  </a:moveTo>
                  <a:cubicBezTo>
                    <a:pt x="1035" y="0"/>
                    <a:pt x="743" y="8"/>
                    <a:pt x="740" y="8"/>
                  </a:cubicBezTo>
                  <a:lnTo>
                    <a:pt x="709" y="8"/>
                  </a:lnTo>
                  <a:lnTo>
                    <a:pt x="694" y="39"/>
                  </a:lnTo>
                  <a:cubicBezTo>
                    <a:pt x="303" y="959"/>
                    <a:pt x="12" y="2549"/>
                    <a:pt x="8" y="2564"/>
                  </a:cubicBezTo>
                  <a:lnTo>
                    <a:pt x="0" y="2621"/>
                  </a:lnTo>
                  <a:lnTo>
                    <a:pt x="1790" y="2621"/>
                  </a:lnTo>
                  <a:lnTo>
                    <a:pt x="1790" y="8"/>
                  </a:lnTo>
                  <a:lnTo>
                    <a:pt x="1740" y="8"/>
                  </a:lnTo>
                  <a:cubicBezTo>
                    <a:pt x="1640" y="0"/>
                    <a:pt x="1502" y="0"/>
                    <a:pt x="1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45">
              <a:extLst>
                <a:ext uri="{FF2B5EF4-FFF2-40B4-BE49-F238E27FC236}">
                  <a16:creationId xmlns:a16="http://schemas.microsoft.com/office/drawing/2014/main" id="{B4DD0734-FB21-4B35-120F-4EA058D6A353}"/>
                </a:ext>
              </a:extLst>
            </p:cNvPr>
            <p:cNvSpPr/>
            <p:nvPr/>
          </p:nvSpPr>
          <p:spPr>
            <a:xfrm>
              <a:off x="4316447" y="3650205"/>
              <a:ext cx="145596" cy="218431"/>
            </a:xfrm>
            <a:custGeom>
              <a:avLst/>
              <a:gdLst/>
              <a:ahLst/>
              <a:cxnLst/>
              <a:rect l="l" t="t" r="r" b="b"/>
              <a:pathLst>
                <a:path w="1683" h="2525" extrusionOk="0">
                  <a:moveTo>
                    <a:pt x="1283" y="1"/>
                  </a:moveTo>
                  <a:cubicBezTo>
                    <a:pt x="1203" y="1"/>
                    <a:pt x="1123" y="2"/>
                    <a:pt x="1049" y="3"/>
                  </a:cubicBezTo>
                  <a:cubicBezTo>
                    <a:pt x="1000" y="3"/>
                    <a:pt x="957" y="3"/>
                    <a:pt x="915" y="7"/>
                  </a:cubicBezTo>
                  <a:cubicBezTo>
                    <a:pt x="777" y="7"/>
                    <a:pt x="682" y="11"/>
                    <a:pt x="682" y="11"/>
                  </a:cubicBezTo>
                  <a:cubicBezTo>
                    <a:pt x="575" y="268"/>
                    <a:pt x="475" y="570"/>
                    <a:pt x="386" y="880"/>
                  </a:cubicBezTo>
                  <a:cubicBezTo>
                    <a:pt x="352" y="1000"/>
                    <a:pt x="322" y="1119"/>
                    <a:pt x="291" y="1234"/>
                  </a:cubicBezTo>
                  <a:cubicBezTo>
                    <a:pt x="110" y="1915"/>
                    <a:pt x="0" y="2525"/>
                    <a:pt x="0" y="2525"/>
                  </a:cubicBezTo>
                  <a:lnTo>
                    <a:pt x="1306" y="2525"/>
                  </a:lnTo>
                  <a:cubicBezTo>
                    <a:pt x="1513" y="2525"/>
                    <a:pt x="1682" y="2356"/>
                    <a:pt x="1682" y="2150"/>
                  </a:cubicBezTo>
                  <a:lnTo>
                    <a:pt x="1682" y="11"/>
                  </a:lnTo>
                  <a:cubicBezTo>
                    <a:pt x="1571" y="4"/>
                    <a:pt x="1427" y="1"/>
                    <a:pt x="1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45">
              <a:extLst>
                <a:ext uri="{FF2B5EF4-FFF2-40B4-BE49-F238E27FC236}">
                  <a16:creationId xmlns:a16="http://schemas.microsoft.com/office/drawing/2014/main" id="{A34B3A82-ACDB-ED28-D75C-E1928C44EF75}"/>
                </a:ext>
              </a:extLst>
            </p:cNvPr>
            <p:cNvSpPr/>
            <p:nvPr/>
          </p:nvSpPr>
          <p:spPr>
            <a:xfrm>
              <a:off x="4763525" y="3782304"/>
              <a:ext cx="164888" cy="94639"/>
            </a:xfrm>
            <a:custGeom>
              <a:avLst/>
              <a:gdLst/>
              <a:ahLst/>
              <a:cxnLst/>
              <a:rect l="l" t="t" r="r" b="b"/>
              <a:pathLst>
                <a:path w="1906" h="1094" extrusionOk="0">
                  <a:moveTo>
                    <a:pt x="838" y="0"/>
                  </a:moveTo>
                  <a:cubicBezTo>
                    <a:pt x="668" y="0"/>
                    <a:pt x="512" y="11"/>
                    <a:pt x="434" y="36"/>
                  </a:cubicBezTo>
                  <a:cubicBezTo>
                    <a:pt x="219" y="105"/>
                    <a:pt x="1" y="925"/>
                    <a:pt x="308" y="1093"/>
                  </a:cubicBezTo>
                  <a:lnTo>
                    <a:pt x="1741" y="1093"/>
                  </a:lnTo>
                  <a:cubicBezTo>
                    <a:pt x="1741" y="1093"/>
                    <a:pt x="1905" y="833"/>
                    <a:pt x="1813" y="699"/>
                  </a:cubicBezTo>
                  <a:lnTo>
                    <a:pt x="1661" y="660"/>
                  </a:lnTo>
                  <a:cubicBezTo>
                    <a:pt x="1661" y="660"/>
                    <a:pt x="1599" y="143"/>
                    <a:pt x="1530" y="74"/>
                  </a:cubicBezTo>
                  <a:cubicBezTo>
                    <a:pt x="1486" y="33"/>
                    <a:pt x="1139" y="0"/>
                    <a:pt x="8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45">
              <a:extLst>
                <a:ext uri="{FF2B5EF4-FFF2-40B4-BE49-F238E27FC236}">
                  <a16:creationId xmlns:a16="http://schemas.microsoft.com/office/drawing/2014/main" id="{D466E901-0FB6-2E66-5130-BEC3EC7216C0}"/>
                </a:ext>
              </a:extLst>
            </p:cNvPr>
            <p:cNvSpPr/>
            <p:nvPr/>
          </p:nvSpPr>
          <p:spPr>
            <a:xfrm>
              <a:off x="3746180" y="3834728"/>
              <a:ext cx="526586" cy="38236"/>
            </a:xfrm>
            <a:custGeom>
              <a:avLst/>
              <a:gdLst/>
              <a:ahLst/>
              <a:cxnLst/>
              <a:rect l="l" t="t" r="r" b="b"/>
              <a:pathLst>
                <a:path w="6087" h="442" extrusionOk="0">
                  <a:moveTo>
                    <a:pt x="901" y="0"/>
                  </a:moveTo>
                  <a:cubicBezTo>
                    <a:pt x="519" y="0"/>
                    <a:pt x="271" y="1"/>
                    <a:pt x="246" y="5"/>
                  </a:cubicBezTo>
                  <a:cubicBezTo>
                    <a:pt x="123" y="17"/>
                    <a:pt x="1" y="254"/>
                    <a:pt x="100" y="441"/>
                  </a:cubicBezTo>
                  <a:lnTo>
                    <a:pt x="5975" y="441"/>
                  </a:lnTo>
                  <a:lnTo>
                    <a:pt x="6086" y="20"/>
                  </a:lnTo>
                  <a:cubicBezTo>
                    <a:pt x="6086" y="20"/>
                    <a:pt x="2427" y="0"/>
                    <a:pt x="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45">
              <a:extLst>
                <a:ext uri="{FF2B5EF4-FFF2-40B4-BE49-F238E27FC236}">
                  <a16:creationId xmlns:a16="http://schemas.microsoft.com/office/drawing/2014/main" id="{1EB1BE2F-DB2C-489D-F457-A558CB5B31A3}"/>
                </a:ext>
              </a:extLst>
            </p:cNvPr>
            <p:cNvSpPr/>
            <p:nvPr/>
          </p:nvSpPr>
          <p:spPr>
            <a:xfrm>
              <a:off x="3773777" y="3899783"/>
              <a:ext cx="1153351" cy="5017"/>
            </a:xfrm>
            <a:custGeom>
              <a:avLst/>
              <a:gdLst/>
              <a:ahLst/>
              <a:cxnLst/>
              <a:rect l="l" t="t" r="r" b="b"/>
              <a:pathLst>
                <a:path w="13332" h="58" extrusionOk="0">
                  <a:moveTo>
                    <a:pt x="0" y="0"/>
                  </a:moveTo>
                  <a:lnTo>
                    <a:pt x="0" y="57"/>
                  </a:lnTo>
                  <a:lnTo>
                    <a:pt x="13331" y="57"/>
                  </a:lnTo>
                  <a:lnTo>
                    <a:pt x="133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45">
              <a:extLst>
                <a:ext uri="{FF2B5EF4-FFF2-40B4-BE49-F238E27FC236}">
                  <a16:creationId xmlns:a16="http://schemas.microsoft.com/office/drawing/2014/main" id="{0BA056AD-7D92-D262-E589-B2F08C4F38B1}"/>
                </a:ext>
              </a:extLst>
            </p:cNvPr>
            <p:cNvSpPr/>
            <p:nvPr/>
          </p:nvSpPr>
          <p:spPr>
            <a:xfrm>
              <a:off x="3794885" y="3860594"/>
              <a:ext cx="13409" cy="21800"/>
            </a:xfrm>
            <a:custGeom>
              <a:avLst/>
              <a:gdLst/>
              <a:ahLst/>
              <a:cxnLst/>
              <a:rect l="l" t="t" r="r" b="b"/>
              <a:pathLst>
                <a:path w="155" h="252" extrusionOk="0">
                  <a:moveTo>
                    <a:pt x="78" y="1"/>
                  </a:moveTo>
                  <a:cubicBezTo>
                    <a:pt x="59" y="1"/>
                    <a:pt x="39" y="8"/>
                    <a:pt x="24" y="20"/>
                  </a:cubicBezTo>
                  <a:cubicBezTo>
                    <a:pt x="13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9" y="215"/>
                    <a:pt x="24" y="231"/>
                  </a:cubicBezTo>
                  <a:cubicBezTo>
                    <a:pt x="32" y="238"/>
                    <a:pt x="39" y="242"/>
                    <a:pt x="47" y="246"/>
                  </a:cubicBezTo>
                  <a:cubicBezTo>
                    <a:pt x="55" y="249"/>
                    <a:pt x="61" y="252"/>
                    <a:pt x="68" y="252"/>
                  </a:cubicBezTo>
                  <a:cubicBezTo>
                    <a:pt x="71" y="252"/>
                    <a:pt x="75" y="251"/>
                    <a:pt x="78" y="250"/>
                  </a:cubicBezTo>
                  <a:cubicBezTo>
                    <a:pt x="97" y="250"/>
                    <a:pt x="116" y="246"/>
                    <a:pt x="131" y="231"/>
                  </a:cubicBezTo>
                  <a:cubicBezTo>
                    <a:pt x="147" y="215"/>
                    <a:pt x="154" y="196"/>
                    <a:pt x="154" y="177"/>
                  </a:cubicBezTo>
                  <a:lnTo>
                    <a:pt x="154" y="73"/>
                  </a:lnTo>
                  <a:cubicBezTo>
                    <a:pt x="154" y="54"/>
                    <a:pt x="147" y="35"/>
                    <a:pt x="131" y="20"/>
                  </a:cubicBezTo>
                  <a:cubicBezTo>
                    <a:pt x="124" y="16"/>
                    <a:pt x="116" y="8"/>
                    <a:pt x="108" y="4"/>
                  </a:cubicBezTo>
                  <a:cubicBezTo>
                    <a:pt x="97" y="1"/>
                    <a:pt x="89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45">
              <a:extLst>
                <a:ext uri="{FF2B5EF4-FFF2-40B4-BE49-F238E27FC236}">
                  <a16:creationId xmlns:a16="http://schemas.microsoft.com/office/drawing/2014/main" id="{54F84594-4D19-3D00-C38B-F2CE89F2CA47}"/>
                </a:ext>
              </a:extLst>
            </p:cNvPr>
            <p:cNvSpPr/>
            <p:nvPr/>
          </p:nvSpPr>
          <p:spPr>
            <a:xfrm>
              <a:off x="3902675" y="3860594"/>
              <a:ext cx="12976" cy="21800"/>
            </a:xfrm>
            <a:custGeom>
              <a:avLst/>
              <a:gdLst/>
              <a:ahLst/>
              <a:cxnLst/>
              <a:rect l="l" t="t" r="r" b="b"/>
              <a:pathLst>
                <a:path w="150" h="252" extrusionOk="0">
                  <a:moveTo>
                    <a:pt x="77" y="1"/>
                  </a:moveTo>
                  <a:cubicBezTo>
                    <a:pt x="58" y="1"/>
                    <a:pt x="35" y="8"/>
                    <a:pt x="24" y="20"/>
                  </a:cubicBezTo>
                  <a:cubicBezTo>
                    <a:pt x="8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8" y="215"/>
                    <a:pt x="24" y="231"/>
                  </a:cubicBezTo>
                  <a:cubicBezTo>
                    <a:pt x="31" y="238"/>
                    <a:pt x="39" y="242"/>
                    <a:pt x="47" y="246"/>
                  </a:cubicBezTo>
                  <a:cubicBezTo>
                    <a:pt x="52" y="249"/>
                    <a:pt x="59" y="252"/>
                    <a:pt x="67" y="252"/>
                  </a:cubicBezTo>
                  <a:cubicBezTo>
                    <a:pt x="70" y="252"/>
                    <a:pt x="74" y="251"/>
                    <a:pt x="77" y="250"/>
                  </a:cubicBezTo>
                  <a:cubicBezTo>
                    <a:pt x="97" y="250"/>
                    <a:pt x="116" y="246"/>
                    <a:pt x="131" y="231"/>
                  </a:cubicBezTo>
                  <a:cubicBezTo>
                    <a:pt x="143" y="215"/>
                    <a:pt x="150" y="196"/>
                    <a:pt x="150" y="177"/>
                  </a:cubicBezTo>
                  <a:lnTo>
                    <a:pt x="150" y="73"/>
                  </a:lnTo>
                  <a:cubicBezTo>
                    <a:pt x="150" y="54"/>
                    <a:pt x="143" y="35"/>
                    <a:pt x="131" y="20"/>
                  </a:cubicBezTo>
                  <a:cubicBezTo>
                    <a:pt x="123" y="16"/>
                    <a:pt x="116" y="8"/>
                    <a:pt x="104" y="4"/>
                  </a:cubicBezTo>
                  <a:cubicBezTo>
                    <a:pt x="97" y="1"/>
                    <a:pt x="85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45">
              <a:extLst>
                <a:ext uri="{FF2B5EF4-FFF2-40B4-BE49-F238E27FC236}">
                  <a16:creationId xmlns:a16="http://schemas.microsoft.com/office/drawing/2014/main" id="{40F5B4FD-FF3D-C581-60A7-5CFAC2719C8A}"/>
                </a:ext>
              </a:extLst>
            </p:cNvPr>
            <p:cNvSpPr/>
            <p:nvPr/>
          </p:nvSpPr>
          <p:spPr>
            <a:xfrm>
              <a:off x="4024999" y="3860594"/>
              <a:ext cx="13323" cy="21800"/>
            </a:xfrm>
            <a:custGeom>
              <a:avLst/>
              <a:gdLst/>
              <a:ahLst/>
              <a:cxnLst/>
              <a:rect l="l" t="t" r="r" b="b"/>
              <a:pathLst>
                <a:path w="154" h="252" extrusionOk="0">
                  <a:moveTo>
                    <a:pt x="77" y="1"/>
                  </a:moveTo>
                  <a:cubicBezTo>
                    <a:pt x="58" y="1"/>
                    <a:pt x="35" y="8"/>
                    <a:pt x="23" y="20"/>
                  </a:cubicBezTo>
                  <a:cubicBezTo>
                    <a:pt x="8" y="35"/>
                    <a:pt x="0" y="54"/>
                    <a:pt x="0" y="73"/>
                  </a:cubicBezTo>
                  <a:lnTo>
                    <a:pt x="0" y="177"/>
                  </a:lnTo>
                  <a:cubicBezTo>
                    <a:pt x="0" y="196"/>
                    <a:pt x="8" y="215"/>
                    <a:pt x="23" y="231"/>
                  </a:cubicBezTo>
                  <a:cubicBezTo>
                    <a:pt x="31" y="238"/>
                    <a:pt x="39" y="242"/>
                    <a:pt x="46" y="246"/>
                  </a:cubicBezTo>
                  <a:cubicBezTo>
                    <a:pt x="55" y="249"/>
                    <a:pt x="61" y="252"/>
                    <a:pt x="68" y="252"/>
                  </a:cubicBezTo>
                  <a:cubicBezTo>
                    <a:pt x="71" y="252"/>
                    <a:pt x="74" y="251"/>
                    <a:pt x="77" y="250"/>
                  </a:cubicBezTo>
                  <a:cubicBezTo>
                    <a:pt x="96" y="250"/>
                    <a:pt x="115" y="246"/>
                    <a:pt x="131" y="231"/>
                  </a:cubicBezTo>
                  <a:cubicBezTo>
                    <a:pt x="142" y="215"/>
                    <a:pt x="154" y="196"/>
                    <a:pt x="154" y="177"/>
                  </a:cubicBezTo>
                  <a:lnTo>
                    <a:pt x="154" y="73"/>
                  </a:lnTo>
                  <a:cubicBezTo>
                    <a:pt x="154" y="54"/>
                    <a:pt x="142" y="35"/>
                    <a:pt x="131" y="20"/>
                  </a:cubicBezTo>
                  <a:cubicBezTo>
                    <a:pt x="123" y="16"/>
                    <a:pt x="115" y="8"/>
                    <a:pt x="104" y="4"/>
                  </a:cubicBezTo>
                  <a:cubicBezTo>
                    <a:pt x="96" y="1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45">
              <a:extLst>
                <a:ext uri="{FF2B5EF4-FFF2-40B4-BE49-F238E27FC236}">
                  <a16:creationId xmlns:a16="http://schemas.microsoft.com/office/drawing/2014/main" id="{24732880-D5B3-5B3B-B378-E6186583851D}"/>
                </a:ext>
              </a:extLst>
            </p:cNvPr>
            <p:cNvSpPr/>
            <p:nvPr/>
          </p:nvSpPr>
          <p:spPr>
            <a:xfrm>
              <a:off x="4117823" y="3860594"/>
              <a:ext cx="13323" cy="21800"/>
            </a:xfrm>
            <a:custGeom>
              <a:avLst/>
              <a:gdLst/>
              <a:ahLst/>
              <a:cxnLst/>
              <a:rect l="l" t="t" r="r" b="b"/>
              <a:pathLst>
                <a:path w="154" h="252" extrusionOk="0">
                  <a:moveTo>
                    <a:pt x="77" y="1"/>
                  </a:moveTo>
                  <a:cubicBezTo>
                    <a:pt x="58" y="1"/>
                    <a:pt x="38" y="8"/>
                    <a:pt x="24" y="20"/>
                  </a:cubicBezTo>
                  <a:cubicBezTo>
                    <a:pt x="12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12" y="215"/>
                    <a:pt x="24" y="231"/>
                  </a:cubicBezTo>
                  <a:cubicBezTo>
                    <a:pt x="31" y="238"/>
                    <a:pt x="38" y="242"/>
                    <a:pt x="50" y="246"/>
                  </a:cubicBezTo>
                  <a:cubicBezTo>
                    <a:pt x="56" y="249"/>
                    <a:pt x="61" y="252"/>
                    <a:pt x="68" y="252"/>
                  </a:cubicBezTo>
                  <a:cubicBezTo>
                    <a:pt x="71" y="252"/>
                    <a:pt x="74" y="251"/>
                    <a:pt x="77" y="250"/>
                  </a:cubicBezTo>
                  <a:cubicBezTo>
                    <a:pt x="96" y="250"/>
                    <a:pt x="119" y="246"/>
                    <a:pt x="130" y="231"/>
                  </a:cubicBezTo>
                  <a:cubicBezTo>
                    <a:pt x="146" y="215"/>
                    <a:pt x="153" y="196"/>
                    <a:pt x="153" y="177"/>
                  </a:cubicBezTo>
                  <a:lnTo>
                    <a:pt x="153" y="73"/>
                  </a:lnTo>
                  <a:cubicBezTo>
                    <a:pt x="153" y="54"/>
                    <a:pt x="146" y="35"/>
                    <a:pt x="130" y="20"/>
                  </a:cubicBezTo>
                  <a:cubicBezTo>
                    <a:pt x="123" y="16"/>
                    <a:pt x="116" y="8"/>
                    <a:pt x="107" y="4"/>
                  </a:cubicBezTo>
                  <a:cubicBezTo>
                    <a:pt x="96" y="1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45">
              <a:extLst>
                <a:ext uri="{FF2B5EF4-FFF2-40B4-BE49-F238E27FC236}">
                  <a16:creationId xmlns:a16="http://schemas.microsoft.com/office/drawing/2014/main" id="{EE149EC8-4BBB-B9A8-2AA3-977659FB2269}"/>
                </a:ext>
              </a:extLst>
            </p:cNvPr>
            <p:cNvSpPr/>
            <p:nvPr/>
          </p:nvSpPr>
          <p:spPr>
            <a:xfrm>
              <a:off x="4225526" y="3860594"/>
              <a:ext cx="13409" cy="21800"/>
            </a:xfrm>
            <a:custGeom>
              <a:avLst/>
              <a:gdLst/>
              <a:ahLst/>
              <a:cxnLst/>
              <a:rect l="l" t="t" r="r" b="b"/>
              <a:pathLst>
                <a:path w="155" h="252" extrusionOk="0">
                  <a:moveTo>
                    <a:pt x="77" y="1"/>
                  </a:moveTo>
                  <a:cubicBezTo>
                    <a:pt x="58" y="1"/>
                    <a:pt x="39" y="8"/>
                    <a:pt x="24" y="20"/>
                  </a:cubicBezTo>
                  <a:cubicBezTo>
                    <a:pt x="8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8" y="215"/>
                    <a:pt x="24" y="231"/>
                  </a:cubicBezTo>
                  <a:cubicBezTo>
                    <a:pt x="31" y="238"/>
                    <a:pt x="39" y="242"/>
                    <a:pt x="47" y="246"/>
                  </a:cubicBezTo>
                  <a:cubicBezTo>
                    <a:pt x="55" y="249"/>
                    <a:pt x="61" y="252"/>
                    <a:pt x="68" y="252"/>
                  </a:cubicBezTo>
                  <a:cubicBezTo>
                    <a:pt x="71" y="252"/>
                    <a:pt x="74" y="251"/>
                    <a:pt x="77" y="250"/>
                  </a:cubicBezTo>
                  <a:cubicBezTo>
                    <a:pt x="97" y="250"/>
                    <a:pt x="116" y="246"/>
                    <a:pt x="131" y="231"/>
                  </a:cubicBezTo>
                  <a:cubicBezTo>
                    <a:pt x="142" y="215"/>
                    <a:pt x="154" y="196"/>
                    <a:pt x="154" y="177"/>
                  </a:cubicBezTo>
                  <a:lnTo>
                    <a:pt x="154" y="73"/>
                  </a:lnTo>
                  <a:cubicBezTo>
                    <a:pt x="154" y="54"/>
                    <a:pt x="142" y="35"/>
                    <a:pt x="131" y="20"/>
                  </a:cubicBezTo>
                  <a:cubicBezTo>
                    <a:pt x="123" y="16"/>
                    <a:pt x="116" y="8"/>
                    <a:pt x="108" y="4"/>
                  </a:cubicBezTo>
                  <a:cubicBezTo>
                    <a:pt x="97" y="1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6" name="Google Shape;5976;p45">
            <a:extLst>
              <a:ext uri="{FF2B5EF4-FFF2-40B4-BE49-F238E27FC236}">
                <a16:creationId xmlns:a16="http://schemas.microsoft.com/office/drawing/2014/main" id="{69BBF635-DE17-A646-2570-7F2B4FA339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42068" y="2540464"/>
            <a:ext cx="800612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</a:rPr>
              <a:t>8</a:t>
            </a:r>
            <a:endParaRPr sz="1600" b="1" dirty="0">
              <a:solidFill>
                <a:schemeClr val="tx2"/>
              </a:solidFill>
            </a:endParaRPr>
          </a:p>
        </p:txBody>
      </p:sp>
      <p:sp>
        <p:nvSpPr>
          <p:cNvPr id="5977" name="Google Shape;5977;p45">
            <a:extLst>
              <a:ext uri="{FF2B5EF4-FFF2-40B4-BE49-F238E27FC236}">
                <a16:creationId xmlns:a16="http://schemas.microsoft.com/office/drawing/2014/main" id="{185EBC86-F174-BEB3-278E-8BBEF5B9247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998018" y="2020855"/>
            <a:ext cx="2407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Non Electric</a:t>
            </a:r>
            <a:endParaRPr dirty="0"/>
          </a:p>
        </p:txBody>
      </p:sp>
      <p:sp>
        <p:nvSpPr>
          <p:cNvPr id="2" name="Google Shape;5885;p45">
            <a:extLst>
              <a:ext uri="{FF2B5EF4-FFF2-40B4-BE49-F238E27FC236}">
                <a16:creationId xmlns:a16="http://schemas.microsoft.com/office/drawing/2014/main" id="{12F58E5C-07D0-85ED-46C1-2AAC231BF34E}"/>
              </a:ext>
            </a:extLst>
          </p:cNvPr>
          <p:cNvSpPr txBox="1">
            <a:spLocks/>
          </p:cNvSpPr>
          <p:nvPr/>
        </p:nvSpPr>
        <p:spPr>
          <a:xfrm>
            <a:off x="109154" y="3373174"/>
            <a:ext cx="1883197" cy="326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b="1" dirty="0"/>
              <a:t>Non-Luxury</a:t>
            </a:r>
          </a:p>
        </p:txBody>
      </p:sp>
      <p:sp>
        <p:nvSpPr>
          <p:cNvPr id="4" name="Google Shape;5976;p45">
            <a:extLst>
              <a:ext uri="{FF2B5EF4-FFF2-40B4-BE49-F238E27FC236}">
                <a16:creationId xmlns:a16="http://schemas.microsoft.com/office/drawing/2014/main" id="{F7AEA788-A754-24F3-E3C8-2B05E37CB9F7}"/>
              </a:ext>
            </a:extLst>
          </p:cNvPr>
          <p:cNvSpPr txBox="1">
            <a:spLocks/>
          </p:cNvSpPr>
          <p:nvPr/>
        </p:nvSpPr>
        <p:spPr>
          <a:xfrm>
            <a:off x="5876275" y="2540464"/>
            <a:ext cx="800612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1600" b="1" dirty="0">
                <a:solidFill>
                  <a:schemeClr val="tx2"/>
                </a:solidFill>
              </a:rPr>
              <a:t>624</a:t>
            </a:r>
          </a:p>
        </p:txBody>
      </p:sp>
      <p:sp>
        <p:nvSpPr>
          <p:cNvPr id="5" name="Google Shape;5976;p45">
            <a:extLst>
              <a:ext uri="{FF2B5EF4-FFF2-40B4-BE49-F238E27FC236}">
                <a16:creationId xmlns:a16="http://schemas.microsoft.com/office/drawing/2014/main" id="{FA7AD3A9-1304-C1F9-E3EB-09CC63CA56C0}"/>
              </a:ext>
            </a:extLst>
          </p:cNvPr>
          <p:cNvSpPr txBox="1">
            <a:spLocks/>
          </p:cNvSpPr>
          <p:nvPr/>
        </p:nvSpPr>
        <p:spPr>
          <a:xfrm>
            <a:off x="2418062" y="3402711"/>
            <a:ext cx="1048624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1600" b="1" dirty="0">
                <a:solidFill>
                  <a:schemeClr val="tx2"/>
                </a:solidFill>
              </a:rPr>
              <a:t>395</a:t>
            </a:r>
          </a:p>
        </p:txBody>
      </p:sp>
      <p:sp>
        <p:nvSpPr>
          <p:cNvPr id="6" name="Google Shape;5976;p45">
            <a:extLst>
              <a:ext uri="{FF2B5EF4-FFF2-40B4-BE49-F238E27FC236}">
                <a16:creationId xmlns:a16="http://schemas.microsoft.com/office/drawing/2014/main" id="{0EF39B9A-7ABC-FC9E-0D1D-A5DA9DC664F5}"/>
              </a:ext>
            </a:extLst>
          </p:cNvPr>
          <p:cNvSpPr txBox="1">
            <a:spLocks/>
          </p:cNvSpPr>
          <p:nvPr/>
        </p:nvSpPr>
        <p:spPr>
          <a:xfrm>
            <a:off x="5876275" y="3402512"/>
            <a:ext cx="899941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1600" b="1" dirty="0">
                <a:solidFill>
                  <a:schemeClr val="tx2"/>
                </a:solidFill>
              </a:rPr>
              <a:t>10,172</a:t>
            </a:r>
          </a:p>
        </p:txBody>
      </p:sp>
      <p:sp>
        <p:nvSpPr>
          <p:cNvPr id="9" name="Google Shape;10442;p73">
            <a:extLst>
              <a:ext uri="{FF2B5EF4-FFF2-40B4-BE49-F238E27FC236}">
                <a16:creationId xmlns:a16="http://schemas.microsoft.com/office/drawing/2014/main" id="{D68DC0D8-3284-A429-DE08-61DA85EEE612}"/>
              </a:ext>
            </a:extLst>
          </p:cNvPr>
          <p:cNvSpPr/>
          <p:nvPr/>
        </p:nvSpPr>
        <p:spPr>
          <a:xfrm>
            <a:off x="2742628" y="1394575"/>
            <a:ext cx="399493" cy="237069"/>
          </a:xfrm>
          <a:custGeom>
            <a:avLst/>
            <a:gdLst/>
            <a:ahLst/>
            <a:cxnLst/>
            <a:rect l="l" t="t" r="r" b="b"/>
            <a:pathLst>
              <a:path w="20640" h="11612" extrusionOk="0">
                <a:moveTo>
                  <a:pt x="10320" y="1010"/>
                </a:moveTo>
                <a:cubicBezTo>
                  <a:pt x="13423" y="1010"/>
                  <a:pt x="14247" y="1270"/>
                  <a:pt x="14337" y="1292"/>
                </a:cubicBezTo>
                <a:cubicBezTo>
                  <a:pt x="14924" y="1552"/>
                  <a:pt x="15962" y="2799"/>
                  <a:pt x="16808" y="3972"/>
                </a:cubicBezTo>
                <a:lnTo>
                  <a:pt x="3831" y="3972"/>
                </a:lnTo>
                <a:cubicBezTo>
                  <a:pt x="4678" y="2799"/>
                  <a:pt x="5710" y="1552"/>
                  <a:pt x="6297" y="1292"/>
                </a:cubicBezTo>
                <a:cubicBezTo>
                  <a:pt x="6393" y="1270"/>
                  <a:pt x="7217" y="1010"/>
                  <a:pt x="10320" y="1010"/>
                </a:cubicBezTo>
                <a:close/>
                <a:moveTo>
                  <a:pt x="17700" y="6562"/>
                </a:moveTo>
                <a:cubicBezTo>
                  <a:pt x="17700" y="6562"/>
                  <a:pt x="17330" y="7657"/>
                  <a:pt x="16066" y="7657"/>
                </a:cubicBezTo>
                <a:cubicBezTo>
                  <a:pt x="15872" y="7657"/>
                  <a:pt x="15658" y="7631"/>
                  <a:pt x="15420" y="7572"/>
                </a:cubicBezTo>
                <a:cubicBezTo>
                  <a:pt x="15420" y="7572"/>
                  <a:pt x="14760" y="7194"/>
                  <a:pt x="13987" y="7098"/>
                </a:cubicBezTo>
                <a:lnTo>
                  <a:pt x="6274" y="7098"/>
                </a:lnTo>
                <a:cubicBezTo>
                  <a:pt x="5473" y="7194"/>
                  <a:pt x="4841" y="7572"/>
                  <a:pt x="4841" y="7572"/>
                </a:cubicBezTo>
                <a:cubicBezTo>
                  <a:pt x="4601" y="7631"/>
                  <a:pt x="4384" y="7657"/>
                  <a:pt x="4189" y="7657"/>
                </a:cubicBezTo>
                <a:cubicBezTo>
                  <a:pt x="2914" y="7657"/>
                  <a:pt x="2562" y="6562"/>
                  <a:pt x="2562" y="6562"/>
                </a:cubicBezTo>
                <a:close/>
                <a:moveTo>
                  <a:pt x="12244" y="8650"/>
                </a:moveTo>
                <a:cubicBezTo>
                  <a:pt x="12436" y="8650"/>
                  <a:pt x="12577" y="8791"/>
                  <a:pt x="12577" y="8960"/>
                </a:cubicBezTo>
                <a:cubicBezTo>
                  <a:pt x="12577" y="9146"/>
                  <a:pt x="12436" y="9287"/>
                  <a:pt x="12244" y="9287"/>
                </a:cubicBezTo>
                <a:lnTo>
                  <a:pt x="8390" y="9287"/>
                </a:lnTo>
                <a:cubicBezTo>
                  <a:pt x="8204" y="9287"/>
                  <a:pt x="8063" y="9146"/>
                  <a:pt x="8063" y="8960"/>
                </a:cubicBezTo>
                <a:cubicBezTo>
                  <a:pt x="8063" y="8791"/>
                  <a:pt x="8204" y="8650"/>
                  <a:pt x="8390" y="8650"/>
                </a:cubicBezTo>
                <a:close/>
                <a:moveTo>
                  <a:pt x="10320" y="0"/>
                </a:moveTo>
                <a:cubicBezTo>
                  <a:pt x="6934" y="0"/>
                  <a:pt x="6066" y="282"/>
                  <a:pt x="5925" y="356"/>
                </a:cubicBezTo>
                <a:cubicBezTo>
                  <a:pt x="4937" y="779"/>
                  <a:pt x="3527" y="2635"/>
                  <a:pt x="2725" y="3786"/>
                </a:cubicBezTo>
                <a:cubicBezTo>
                  <a:pt x="2652" y="3572"/>
                  <a:pt x="2511" y="3386"/>
                  <a:pt x="2325" y="3340"/>
                </a:cubicBezTo>
                <a:lnTo>
                  <a:pt x="491" y="2940"/>
                </a:lnTo>
                <a:cubicBezTo>
                  <a:pt x="460" y="2930"/>
                  <a:pt x="428" y="2925"/>
                  <a:pt x="397" y="2925"/>
                </a:cubicBezTo>
                <a:cubicBezTo>
                  <a:pt x="197" y="2925"/>
                  <a:pt x="23" y="3122"/>
                  <a:pt x="23" y="3386"/>
                </a:cubicBezTo>
                <a:cubicBezTo>
                  <a:pt x="0" y="3690"/>
                  <a:pt x="187" y="3995"/>
                  <a:pt x="446" y="4046"/>
                </a:cubicBezTo>
                <a:lnTo>
                  <a:pt x="2043" y="4418"/>
                </a:lnTo>
                <a:cubicBezTo>
                  <a:pt x="1479" y="4841"/>
                  <a:pt x="1129" y="5524"/>
                  <a:pt x="1129" y="6280"/>
                </a:cubicBezTo>
                <a:lnTo>
                  <a:pt x="1360" y="10252"/>
                </a:lnTo>
                <a:cubicBezTo>
                  <a:pt x="1360" y="11002"/>
                  <a:pt x="1975" y="11612"/>
                  <a:pt x="2725" y="11612"/>
                </a:cubicBezTo>
                <a:lnTo>
                  <a:pt x="3549" y="11612"/>
                </a:lnTo>
                <a:cubicBezTo>
                  <a:pt x="4322" y="11612"/>
                  <a:pt x="4937" y="11002"/>
                  <a:pt x="4937" y="10252"/>
                </a:cubicBezTo>
                <a:lnTo>
                  <a:pt x="4909" y="9970"/>
                </a:lnTo>
                <a:lnTo>
                  <a:pt x="15747" y="9970"/>
                </a:lnTo>
                <a:lnTo>
                  <a:pt x="15702" y="10252"/>
                </a:lnTo>
                <a:cubicBezTo>
                  <a:pt x="15702" y="11002"/>
                  <a:pt x="16334" y="11612"/>
                  <a:pt x="17090" y="11612"/>
                </a:cubicBezTo>
                <a:lnTo>
                  <a:pt x="17914" y="11612"/>
                </a:lnTo>
                <a:cubicBezTo>
                  <a:pt x="18664" y="11612"/>
                  <a:pt x="19274" y="11002"/>
                  <a:pt x="19274" y="10252"/>
                </a:cubicBezTo>
                <a:lnTo>
                  <a:pt x="19511" y="6280"/>
                </a:lnTo>
                <a:cubicBezTo>
                  <a:pt x="19511" y="5524"/>
                  <a:pt x="19155" y="4841"/>
                  <a:pt x="18591" y="4418"/>
                </a:cubicBezTo>
                <a:lnTo>
                  <a:pt x="20216" y="4046"/>
                </a:lnTo>
                <a:cubicBezTo>
                  <a:pt x="20453" y="3995"/>
                  <a:pt x="20639" y="3690"/>
                  <a:pt x="20617" y="3386"/>
                </a:cubicBezTo>
                <a:cubicBezTo>
                  <a:pt x="20617" y="3122"/>
                  <a:pt x="20456" y="2925"/>
                  <a:pt x="20244" y="2925"/>
                </a:cubicBezTo>
                <a:cubicBezTo>
                  <a:pt x="20211" y="2925"/>
                  <a:pt x="20177" y="2930"/>
                  <a:pt x="20143" y="2940"/>
                </a:cubicBezTo>
                <a:lnTo>
                  <a:pt x="18309" y="3340"/>
                </a:lnTo>
                <a:cubicBezTo>
                  <a:pt x="18123" y="3386"/>
                  <a:pt x="17982" y="3572"/>
                  <a:pt x="17937" y="3786"/>
                </a:cubicBezTo>
                <a:cubicBezTo>
                  <a:pt x="17113" y="2635"/>
                  <a:pt x="15702" y="779"/>
                  <a:pt x="14715" y="356"/>
                </a:cubicBezTo>
                <a:cubicBezTo>
                  <a:pt x="14574" y="282"/>
                  <a:pt x="13705" y="0"/>
                  <a:pt x="103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869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19ADB14F-1F71-282D-DAFD-DEB2D0278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BD2DD6-615B-5923-66F3-E165F77B3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1" y="94374"/>
            <a:ext cx="7111998" cy="504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384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44DA2982-E848-02D6-7FC9-CF206FFCD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945883-A5BA-9E5C-24F4-4DD7595D4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870" y="82279"/>
            <a:ext cx="6877525" cy="497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C40360F7-304F-5F3F-2539-67B9094AD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329CD0-9FAB-8935-C09A-CD7D6855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56" y="52490"/>
            <a:ext cx="6827002" cy="503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73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0BCF6CA5-1CB9-F2CF-37B1-7F9ACAFB1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7C6049-1302-C5BD-0D9A-5B1A8F03F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6" y="104718"/>
            <a:ext cx="7603434" cy="49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6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9" name="Google Shape;9759;p7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9760" name="Google Shape;9760;p70"/>
          <p:cNvSpPr/>
          <p:nvPr/>
        </p:nvSpPr>
        <p:spPr>
          <a:xfrm>
            <a:off x="1807600" y="1199536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1" name="Google Shape;9761;p70"/>
          <p:cNvSpPr txBox="1"/>
          <p:nvPr/>
        </p:nvSpPr>
        <p:spPr>
          <a:xfrm>
            <a:off x="2776990" y="1377487"/>
            <a:ext cx="4054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Electric cars show higher </a:t>
            </a:r>
            <a:r>
              <a:rPr lang="en" sz="16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fuel efficiency.</a:t>
            </a:r>
            <a:endParaRPr sz="16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62" name="Google Shape;9762;p70"/>
          <p:cNvSpPr txBox="1"/>
          <p:nvPr/>
        </p:nvSpPr>
        <p:spPr>
          <a:xfrm>
            <a:off x="2776990" y="2119647"/>
            <a:ext cx="4481566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Electric cars have a smaller share </a:t>
            </a:r>
            <a:r>
              <a:rPr lang="en" sz="16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market share.</a:t>
            </a:r>
            <a:endParaRPr sz="16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63" name="Google Shape;9763;p70"/>
          <p:cNvSpPr txBox="1"/>
          <p:nvPr/>
        </p:nvSpPr>
        <p:spPr>
          <a:xfrm>
            <a:off x="2776990" y="3033786"/>
            <a:ext cx="5039915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0" fontAlgn="base" hangingPunct="0">
              <a:lnSpc>
                <a:spcPct val="115000"/>
              </a:lnSpc>
            </a:pPr>
            <a:r>
              <a:rPr lang="en-BH" altLang="en-BH" sz="1600" b="1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Vehicle size </a:t>
            </a:r>
            <a:r>
              <a:rPr lang="en-BH" altLang="en-BH" sz="16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have a direct effect on efficiency. </a:t>
            </a:r>
          </a:p>
        </p:txBody>
      </p:sp>
      <p:sp>
        <p:nvSpPr>
          <p:cNvPr id="9764" name="Google Shape;9764;p70"/>
          <p:cNvSpPr txBox="1"/>
          <p:nvPr/>
        </p:nvSpPr>
        <p:spPr>
          <a:xfrm>
            <a:off x="2776990" y="3887323"/>
            <a:ext cx="40545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Horsepower</a:t>
            </a:r>
            <a:r>
              <a:rPr lang="en" sz="16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is increasing overtime.</a:t>
            </a:r>
            <a:endParaRPr sz="16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69" name="Google Shape;9769;p70"/>
          <p:cNvSpPr/>
          <p:nvPr/>
        </p:nvSpPr>
        <p:spPr>
          <a:xfrm>
            <a:off x="1807600" y="2060378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0" name="Google Shape;9770;p70"/>
          <p:cNvSpPr/>
          <p:nvPr/>
        </p:nvSpPr>
        <p:spPr>
          <a:xfrm>
            <a:off x="1807600" y="2921219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1" name="Google Shape;9771;p70"/>
          <p:cNvSpPr/>
          <p:nvPr/>
        </p:nvSpPr>
        <p:spPr>
          <a:xfrm>
            <a:off x="1807600" y="3782061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2" name="Google Shape;9772;p70"/>
          <p:cNvSpPr/>
          <p:nvPr/>
        </p:nvSpPr>
        <p:spPr>
          <a:xfrm>
            <a:off x="1969654" y="2278864"/>
            <a:ext cx="326605" cy="213735"/>
          </a:xfrm>
          <a:custGeom>
            <a:avLst/>
            <a:gdLst/>
            <a:ahLst/>
            <a:cxnLst/>
            <a:rect l="l" t="t" r="r" b="b"/>
            <a:pathLst>
              <a:path w="18175" h="11894" extrusionOk="0">
                <a:moveTo>
                  <a:pt x="13141" y="1507"/>
                </a:moveTo>
                <a:lnTo>
                  <a:pt x="14433" y="5055"/>
                </a:lnTo>
                <a:lnTo>
                  <a:pt x="3736" y="5055"/>
                </a:lnTo>
                <a:lnTo>
                  <a:pt x="5034" y="1507"/>
                </a:lnTo>
                <a:close/>
                <a:moveTo>
                  <a:pt x="5242" y="6229"/>
                </a:moveTo>
                <a:cubicBezTo>
                  <a:pt x="5620" y="6229"/>
                  <a:pt x="5925" y="6534"/>
                  <a:pt x="5925" y="6912"/>
                </a:cubicBezTo>
                <a:cubicBezTo>
                  <a:pt x="5925" y="7267"/>
                  <a:pt x="5620" y="7572"/>
                  <a:pt x="5242" y="7572"/>
                </a:cubicBezTo>
                <a:lnTo>
                  <a:pt x="3527" y="7572"/>
                </a:lnTo>
                <a:cubicBezTo>
                  <a:pt x="3172" y="7572"/>
                  <a:pt x="2867" y="7267"/>
                  <a:pt x="2867" y="6912"/>
                </a:cubicBezTo>
                <a:cubicBezTo>
                  <a:pt x="2867" y="6534"/>
                  <a:pt x="3172" y="6229"/>
                  <a:pt x="3527" y="6229"/>
                </a:cubicBezTo>
                <a:close/>
                <a:moveTo>
                  <a:pt x="14648" y="6229"/>
                </a:moveTo>
                <a:cubicBezTo>
                  <a:pt x="14998" y="6229"/>
                  <a:pt x="15302" y="6534"/>
                  <a:pt x="15302" y="6912"/>
                </a:cubicBezTo>
                <a:cubicBezTo>
                  <a:pt x="15302" y="7267"/>
                  <a:pt x="14998" y="7572"/>
                  <a:pt x="14648" y="7572"/>
                </a:cubicBezTo>
                <a:lnTo>
                  <a:pt x="12933" y="7572"/>
                </a:lnTo>
                <a:cubicBezTo>
                  <a:pt x="12555" y="7572"/>
                  <a:pt x="12250" y="7267"/>
                  <a:pt x="12250" y="6912"/>
                </a:cubicBezTo>
                <a:cubicBezTo>
                  <a:pt x="12250" y="6534"/>
                  <a:pt x="12555" y="6229"/>
                  <a:pt x="12933" y="6229"/>
                </a:cubicBezTo>
                <a:close/>
                <a:moveTo>
                  <a:pt x="4864" y="0"/>
                </a:moveTo>
                <a:cubicBezTo>
                  <a:pt x="4328" y="0"/>
                  <a:pt x="3854" y="327"/>
                  <a:pt x="3668" y="846"/>
                </a:cubicBezTo>
                <a:lnTo>
                  <a:pt x="2562" y="3904"/>
                </a:lnTo>
                <a:cubicBezTo>
                  <a:pt x="2540" y="3786"/>
                  <a:pt x="2517" y="3668"/>
                  <a:pt x="2466" y="3549"/>
                </a:cubicBezTo>
                <a:cubicBezTo>
                  <a:pt x="2421" y="3431"/>
                  <a:pt x="2280" y="3340"/>
                  <a:pt x="2139" y="3340"/>
                </a:cubicBezTo>
                <a:lnTo>
                  <a:pt x="492" y="3340"/>
                </a:lnTo>
                <a:cubicBezTo>
                  <a:pt x="379" y="3340"/>
                  <a:pt x="210" y="3431"/>
                  <a:pt x="165" y="3549"/>
                </a:cubicBezTo>
                <a:cubicBezTo>
                  <a:pt x="1" y="4046"/>
                  <a:pt x="1" y="4328"/>
                  <a:pt x="165" y="4819"/>
                </a:cubicBezTo>
                <a:cubicBezTo>
                  <a:pt x="210" y="4937"/>
                  <a:pt x="379" y="5033"/>
                  <a:pt x="492" y="5033"/>
                </a:cubicBezTo>
                <a:lnTo>
                  <a:pt x="2139" y="5033"/>
                </a:lnTo>
                <a:lnTo>
                  <a:pt x="2117" y="5101"/>
                </a:lnTo>
                <a:cubicBezTo>
                  <a:pt x="1789" y="5219"/>
                  <a:pt x="1552" y="5524"/>
                  <a:pt x="1552" y="5902"/>
                </a:cubicBezTo>
                <a:lnTo>
                  <a:pt x="1552" y="11499"/>
                </a:lnTo>
                <a:cubicBezTo>
                  <a:pt x="1552" y="11730"/>
                  <a:pt x="1716" y="11894"/>
                  <a:pt x="1953" y="11894"/>
                </a:cubicBezTo>
                <a:lnTo>
                  <a:pt x="3995" y="11894"/>
                </a:lnTo>
                <a:cubicBezTo>
                  <a:pt x="4232" y="11894"/>
                  <a:pt x="4396" y="11730"/>
                  <a:pt x="4396" y="11499"/>
                </a:cubicBezTo>
                <a:lnTo>
                  <a:pt x="4396" y="9524"/>
                </a:lnTo>
                <a:lnTo>
                  <a:pt x="13751" y="9524"/>
                </a:lnTo>
                <a:lnTo>
                  <a:pt x="13751" y="11499"/>
                </a:lnTo>
                <a:cubicBezTo>
                  <a:pt x="13751" y="11730"/>
                  <a:pt x="13943" y="11894"/>
                  <a:pt x="14174" y="11894"/>
                </a:cubicBezTo>
                <a:lnTo>
                  <a:pt x="16222" y="11894"/>
                </a:lnTo>
                <a:cubicBezTo>
                  <a:pt x="16431" y="11894"/>
                  <a:pt x="16623" y="11730"/>
                  <a:pt x="16623" y="11499"/>
                </a:cubicBezTo>
                <a:lnTo>
                  <a:pt x="16623" y="5902"/>
                </a:lnTo>
                <a:cubicBezTo>
                  <a:pt x="16623" y="5524"/>
                  <a:pt x="16386" y="5219"/>
                  <a:pt x="16036" y="5101"/>
                </a:cubicBezTo>
                <a:lnTo>
                  <a:pt x="16008" y="5033"/>
                </a:lnTo>
                <a:lnTo>
                  <a:pt x="17678" y="5033"/>
                </a:lnTo>
                <a:cubicBezTo>
                  <a:pt x="17796" y="5033"/>
                  <a:pt x="17960" y="4937"/>
                  <a:pt x="18010" y="4819"/>
                </a:cubicBezTo>
                <a:cubicBezTo>
                  <a:pt x="18174" y="4328"/>
                  <a:pt x="18174" y="4046"/>
                  <a:pt x="18010" y="3549"/>
                </a:cubicBezTo>
                <a:cubicBezTo>
                  <a:pt x="17960" y="3431"/>
                  <a:pt x="17796" y="3340"/>
                  <a:pt x="17678" y="3340"/>
                </a:cubicBezTo>
                <a:lnTo>
                  <a:pt x="16036" y="3340"/>
                </a:lnTo>
                <a:cubicBezTo>
                  <a:pt x="15895" y="3340"/>
                  <a:pt x="15754" y="3431"/>
                  <a:pt x="15703" y="3549"/>
                </a:cubicBezTo>
                <a:cubicBezTo>
                  <a:pt x="15658" y="3668"/>
                  <a:pt x="15635" y="3786"/>
                  <a:pt x="15613" y="3904"/>
                </a:cubicBezTo>
                <a:lnTo>
                  <a:pt x="14507" y="846"/>
                </a:lnTo>
                <a:cubicBezTo>
                  <a:pt x="14315" y="327"/>
                  <a:pt x="13847" y="0"/>
                  <a:pt x="133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3" name="Google Shape;9773;p70"/>
          <p:cNvSpPr/>
          <p:nvPr/>
        </p:nvSpPr>
        <p:spPr>
          <a:xfrm>
            <a:off x="1947495" y="3142244"/>
            <a:ext cx="370901" cy="208668"/>
          </a:xfrm>
          <a:custGeom>
            <a:avLst/>
            <a:gdLst/>
            <a:ahLst/>
            <a:cxnLst/>
            <a:rect l="l" t="t" r="r" b="b"/>
            <a:pathLst>
              <a:path w="20640" h="11612" extrusionOk="0">
                <a:moveTo>
                  <a:pt x="10320" y="1010"/>
                </a:moveTo>
                <a:cubicBezTo>
                  <a:pt x="13423" y="1010"/>
                  <a:pt x="14247" y="1270"/>
                  <a:pt x="14337" y="1292"/>
                </a:cubicBezTo>
                <a:cubicBezTo>
                  <a:pt x="14924" y="1552"/>
                  <a:pt x="15962" y="2799"/>
                  <a:pt x="16808" y="3972"/>
                </a:cubicBezTo>
                <a:lnTo>
                  <a:pt x="3831" y="3972"/>
                </a:lnTo>
                <a:cubicBezTo>
                  <a:pt x="4678" y="2799"/>
                  <a:pt x="5710" y="1552"/>
                  <a:pt x="6297" y="1292"/>
                </a:cubicBezTo>
                <a:cubicBezTo>
                  <a:pt x="6393" y="1270"/>
                  <a:pt x="7217" y="1010"/>
                  <a:pt x="10320" y="1010"/>
                </a:cubicBezTo>
                <a:close/>
                <a:moveTo>
                  <a:pt x="17700" y="6562"/>
                </a:moveTo>
                <a:cubicBezTo>
                  <a:pt x="17700" y="6562"/>
                  <a:pt x="17330" y="7657"/>
                  <a:pt x="16066" y="7657"/>
                </a:cubicBezTo>
                <a:cubicBezTo>
                  <a:pt x="15872" y="7657"/>
                  <a:pt x="15658" y="7631"/>
                  <a:pt x="15420" y="7572"/>
                </a:cubicBezTo>
                <a:cubicBezTo>
                  <a:pt x="15420" y="7572"/>
                  <a:pt x="14760" y="7194"/>
                  <a:pt x="13987" y="7098"/>
                </a:cubicBezTo>
                <a:lnTo>
                  <a:pt x="6274" y="7098"/>
                </a:lnTo>
                <a:cubicBezTo>
                  <a:pt x="5473" y="7194"/>
                  <a:pt x="4841" y="7572"/>
                  <a:pt x="4841" y="7572"/>
                </a:cubicBezTo>
                <a:cubicBezTo>
                  <a:pt x="4601" y="7631"/>
                  <a:pt x="4384" y="7657"/>
                  <a:pt x="4189" y="7657"/>
                </a:cubicBezTo>
                <a:cubicBezTo>
                  <a:pt x="2914" y="7657"/>
                  <a:pt x="2562" y="6562"/>
                  <a:pt x="2562" y="6562"/>
                </a:cubicBezTo>
                <a:close/>
                <a:moveTo>
                  <a:pt x="12244" y="8650"/>
                </a:moveTo>
                <a:cubicBezTo>
                  <a:pt x="12436" y="8650"/>
                  <a:pt x="12577" y="8791"/>
                  <a:pt x="12577" y="8960"/>
                </a:cubicBezTo>
                <a:cubicBezTo>
                  <a:pt x="12577" y="9146"/>
                  <a:pt x="12436" y="9287"/>
                  <a:pt x="12244" y="9287"/>
                </a:cubicBezTo>
                <a:lnTo>
                  <a:pt x="8390" y="9287"/>
                </a:lnTo>
                <a:cubicBezTo>
                  <a:pt x="8204" y="9287"/>
                  <a:pt x="8063" y="9146"/>
                  <a:pt x="8063" y="8960"/>
                </a:cubicBezTo>
                <a:cubicBezTo>
                  <a:pt x="8063" y="8791"/>
                  <a:pt x="8204" y="8650"/>
                  <a:pt x="8390" y="8650"/>
                </a:cubicBezTo>
                <a:close/>
                <a:moveTo>
                  <a:pt x="10320" y="0"/>
                </a:moveTo>
                <a:cubicBezTo>
                  <a:pt x="6934" y="0"/>
                  <a:pt x="6066" y="282"/>
                  <a:pt x="5925" y="356"/>
                </a:cubicBezTo>
                <a:cubicBezTo>
                  <a:pt x="4937" y="779"/>
                  <a:pt x="3527" y="2635"/>
                  <a:pt x="2725" y="3786"/>
                </a:cubicBezTo>
                <a:cubicBezTo>
                  <a:pt x="2652" y="3572"/>
                  <a:pt x="2511" y="3386"/>
                  <a:pt x="2325" y="3340"/>
                </a:cubicBezTo>
                <a:lnTo>
                  <a:pt x="491" y="2940"/>
                </a:lnTo>
                <a:cubicBezTo>
                  <a:pt x="460" y="2930"/>
                  <a:pt x="428" y="2925"/>
                  <a:pt x="397" y="2925"/>
                </a:cubicBezTo>
                <a:cubicBezTo>
                  <a:pt x="197" y="2925"/>
                  <a:pt x="23" y="3122"/>
                  <a:pt x="23" y="3386"/>
                </a:cubicBezTo>
                <a:cubicBezTo>
                  <a:pt x="0" y="3690"/>
                  <a:pt x="187" y="3995"/>
                  <a:pt x="446" y="4046"/>
                </a:cubicBezTo>
                <a:lnTo>
                  <a:pt x="2043" y="4418"/>
                </a:lnTo>
                <a:cubicBezTo>
                  <a:pt x="1479" y="4841"/>
                  <a:pt x="1129" y="5524"/>
                  <a:pt x="1129" y="6280"/>
                </a:cubicBezTo>
                <a:lnTo>
                  <a:pt x="1360" y="10252"/>
                </a:lnTo>
                <a:cubicBezTo>
                  <a:pt x="1360" y="11002"/>
                  <a:pt x="1975" y="11612"/>
                  <a:pt x="2725" y="11612"/>
                </a:cubicBezTo>
                <a:lnTo>
                  <a:pt x="3549" y="11612"/>
                </a:lnTo>
                <a:cubicBezTo>
                  <a:pt x="4322" y="11612"/>
                  <a:pt x="4937" y="11002"/>
                  <a:pt x="4937" y="10252"/>
                </a:cubicBezTo>
                <a:lnTo>
                  <a:pt x="4909" y="9970"/>
                </a:lnTo>
                <a:lnTo>
                  <a:pt x="15747" y="9970"/>
                </a:lnTo>
                <a:lnTo>
                  <a:pt x="15702" y="10252"/>
                </a:lnTo>
                <a:cubicBezTo>
                  <a:pt x="15702" y="11002"/>
                  <a:pt x="16334" y="11612"/>
                  <a:pt x="17090" y="11612"/>
                </a:cubicBezTo>
                <a:lnTo>
                  <a:pt x="17914" y="11612"/>
                </a:lnTo>
                <a:cubicBezTo>
                  <a:pt x="18664" y="11612"/>
                  <a:pt x="19274" y="11002"/>
                  <a:pt x="19274" y="10252"/>
                </a:cubicBezTo>
                <a:lnTo>
                  <a:pt x="19511" y="6280"/>
                </a:lnTo>
                <a:cubicBezTo>
                  <a:pt x="19511" y="5524"/>
                  <a:pt x="19155" y="4841"/>
                  <a:pt x="18591" y="4418"/>
                </a:cubicBezTo>
                <a:lnTo>
                  <a:pt x="20216" y="4046"/>
                </a:lnTo>
                <a:cubicBezTo>
                  <a:pt x="20453" y="3995"/>
                  <a:pt x="20639" y="3690"/>
                  <a:pt x="20617" y="3386"/>
                </a:cubicBezTo>
                <a:cubicBezTo>
                  <a:pt x="20617" y="3122"/>
                  <a:pt x="20456" y="2925"/>
                  <a:pt x="20244" y="2925"/>
                </a:cubicBezTo>
                <a:cubicBezTo>
                  <a:pt x="20211" y="2925"/>
                  <a:pt x="20177" y="2930"/>
                  <a:pt x="20143" y="2940"/>
                </a:cubicBezTo>
                <a:lnTo>
                  <a:pt x="18309" y="3340"/>
                </a:lnTo>
                <a:cubicBezTo>
                  <a:pt x="18123" y="3386"/>
                  <a:pt x="17982" y="3572"/>
                  <a:pt x="17937" y="3786"/>
                </a:cubicBezTo>
                <a:cubicBezTo>
                  <a:pt x="17113" y="2635"/>
                  <a:pt x="15702" y="779"/>
                  <a:pt x="14715" y="356"/>
                </a:cubicBezTo>
                <a:cubicBezTo>
                  <a:pt x="14574" y="282"/>
                  <a:pt x="13705" y="0"/>
                  <a:pt x="103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4" name="Google Shape;9774;p70"/>
          <p:cNvSpPr/>
          <p:nvPr/>
        </p:nvSpPr>
        <p:spPr>
          <a:xfrm>
            <a:off x="1938174" y="1420556"/>
            <a:ext cx="389554" cy="208668"/>
          </a:xfrm>
          <a:custGeom>
            <a:avLst/>
            <a:gdLst/>
            <a:ahLst/>
            <a:cxnLst/>
            <a:rect l="l" t="t" r="r" b="b"/>
            <a:pathLst>
              <a:path w="21678" h="11612" extrusionOk="0">
                <a:moveTo>
                  <a:pt x="10839" y="1010"/>
                </a:moveTo>
                <a:cubicBezTo>
                  <a:pt x="13846" y="1010"/>
                  <a:pt x="15189" y="1247"/>
                  <a:pt x="15426" y="1292"/>
                </a:cubicBezTo>
                <a:cubicBezTo>
                  <a:pt x="16013" y="1574"/>
                  <a:pt x="16859" y="2821"/>
                  <a:pt x="17514" y="3972"/>
                </a:cubicBezTo>
                <a:lnTo>
                  <a:pt x="4164" y="3972"/>
                </a:lnTo>
                <a:cubicBezTo>
                  <a:pt x="4819" y="2821"/>
                  <a:pt x="5665" y="1574"/>
                  <a:pt x="6258" y="1292"/>
                </a:cubicBezTo>
                <a:cubicBezTo>
                  <a:pt x="6489" y="1247"/>
                  <a:pt x="7854" y="1010"/>
                  <a:pt x="10839" y="1010"/>
                </a:cubicBezTo>
                <a:close/>
                <a:moveTo>
                  <a:pt x="14038" y="6421"/>
                </a:moveTo>
                <a:lnTo>
                  <a:pt x="13496" y="8441"/>
                </a:lnTo>
                <a:lnTo>
                  <a:pt x="8204" y="8441"/>
                </a:lnTo>
                <a:lnTo>
                  <a:pt x="7640" y="6421"/>
                </a:lnTo>
                <a:close/>
                <a:moveTo>
                  <a:pt x="10839" y="0"/>
                </a:moveTo>
                <a:cubicBezTo>
                  <a:pt x="7358" y="0"/>
                  <a:pt x="6043" y="305"/>
                  <a:pt x="5975" y="328"/>
                </a:cubicBezTo>
                <a:cubicBezTo>
                  <a:pt x="5947" y="328"/>
                  <a:pt x="5925" y="328"/>
                  <a:pt x="5902" y="356"/>
                </a:cubicBezTo>
                <a:cubicBezTo>
                  <a:pt x="5270" y="610"/>
                  <a:pt x="4537" y="1433"/>
                  <a:pt x="3668" y="2821"/>
                </a:cubicBezTo>
                <a:cubicBezTo>
                  <a:pt x="3504" y="3103"/>
                  <a:pt x="3341" y="3363"/>
                  <a:pt x="3200" y="3600"/>
                </a:cubicBezTo>
                <a:cubicBezTo>
                  <a:pt x="2885" y="3396"/>
                  <a:pt x="1821" y="3033"/>
                  <a:pt x="1091" y="3033"/>
                </a:cubicBezTo>
                <a:cubicBezTo>
                  <a:pt x="890" y="3033"/>
                  <a:pt x="715" y="3060"/>
                  <a:pt x="587" y="3126"/>
                </a:cubicBezTo>
                <a:cubicBezTo>
                  <a:pt x="0" y="3431"/>
                  <a:pt x="237" y="4446"/>
                  <a:pt x="587" y="4700"/>
                </a:cubicBezTo>
                <a:cubicBezTo>
                  <a:pt x="769" y="4847"/>
                  <a:pt x="1186" y="4908"/>
                  <a:pt x="1656" y="4908"/>
                </a:cubicBezTo>
                <a:cubicBezTo>
                  <a:pt x="1799" y="4908"/>
                  <a:pt x="1946" y="4902"/>
                  <a:pt x="2094" y="4892"/>
                </a:cubicBezTo>
                <a:lnTo>
                  <a:pt x="2094" y="4892"/>
                </a:lnTo>
                <a:cubicBezTo>
                  <a:pt x="1953" y="5078"/>
                  <a:pt x="1834" y="5315"/>
                  <a:pt x="1766" y="5546"/>
                </a:cubicBezTo>
                <a:cubicBezTo>
                  <a:pt x="2799" y="5738"/>
                  <a:pt x="5219" y="5738"/>
                  <a:pt x="4870" y="6511"/>
                </a:cubicBezTo>
                <a:cubicBezTo>
                  <a:pt x="4569" y="7150"/>
                  <a:pt x="3935" y="7391"/>
                  <a:pt x="3257" y="7391"/>
                </a:cubicBezTo>
                <a:cubicBezTo>
                  <a:pt x="2714" y="7391"/>
                  <a:pt x="2142" y="7236"/>
                  <a:pt x="1693" y="7008"/>
                </a:cubicBezTo>
                <a:lnTo>
                  <a:pt x="1693" y="7008"/>
                </a:lnTo>
                <a:lnTo>
                  <a:pt x="1885" y="10252"/>
                </a:lnTo>
                <a:cubicBezTo>
                  <a:pt x="1885" y="11002"/>
                  <a:pt x="2494" y="11612"/>
                  <a:pt x="3245" y="11612"/>
                </a:cubicBezTo>
                <a:lnTo>
                  <a:pt x="4068" y="11612"/>
                </a:lnTo>
                <a:cubicBezTo>
                  <a:pt x="4847" y="11612"/>
                  <a:pt x="5456" y="11002"/>
                  <a:pt x="5456" y="10252"/>
                </a:cubicBezTo>
                <a:lnTo>
                  <a:pt x="5434" y="9970"/>
                </a:lnTo>
                <a:lnTo>
                  <a:pt x="16244" y="9970"/>
                </a:lnTo>
                <a:lnTo>
                  <a:pt x="16222" y="10252"/>
                </a:lnTo>
                <a:cubicBezTo>
                  <a:pt x="16222" y="11002"/>
                  <a:pt x="16837" y="11612"/>
                  <a:pt x="17609" y="11612"/>
                </a:cubicBezTo>
                <a:lnTo>
                  <a:pt x="18433" y="11612"/>
                </a:lnTo>
                <a:cubicBezTo>
                  <a:pt x="19184" y="11612"/>
                  <a:pt x="19799" y="11002"/>
                  <a:pt x="19799" y="10252"/>
                </a:cubicBezTo>
                <a:lnTo>
                  <a:pt x="19985" y="7008"/>
                </a:lnTo>
                <a:lnTo>
                  <a:pt x="19985" y="7008"/>
                </a:lnTo>
                <a:cubicBezTo>
                  <a:pt x="19545" y="7236"/>
                  <a:pt x="18975" y="7391"/>
                  <a:pt x="18430" y="7391"/>
                </a:cubicBezTo>
                <a:cubicBezTo>
                  <a:pt x="17750" y="7391"/>
                  <a:pt x="17109" y="7150"/>
                  <a:pt x="16808" y="6511"/>
                </a:cubicBezTo>
                <a:cubicBezTo>
                  <a:pt x="16458" y="5738"/>
                  <a:pt x="18879" y="5738"/>
                  <a:pt x="19911" y="5546"/>
                </a:cubicBezTo>
                <a:cubicBezTo>
                  <a:pt x="19844" y="5315"/>
                  <a:pt x="19725" y="5078"/>
                  <a:pt x="19584" y="4892"/>
                </a:cubicBezTo>
                <a:lnTo>
                  <a:pt x="19584" y="4892"/>
                </a:lnTo>
                <a:cubicBezTo>
                  <a:pt x="19733" y="4902"/>
                  <a:pt x="19881" y="4908"/>
                  <a:pt x="20024" y="4908"/>
                </a:cubicBezTo>
                <a:cubicBezTo>
                  <a:pt x="20495" y="4908"/>
                  <a:pt x="20909" y="4847"/>
                  <a:pt x="21091" y="4700"/>
                </a:cubicBezTo>
                <a:cubicBezTo>
                  <a:pt x="21440" y="4446"/>
                  <a:pt x="21677" y="3431"/>
                  <a:pt x="21091" y="3126"/>
                </a:cubicBezTo>
                <a:cubicBezTo>
                  <a:pt x="20964" y="3060"/>
                  <a:pt x="20790" y="3033"/>
                  <a:pt x="20589" y="3033"/>
                </a:cubicBezTo>
                <a:cubicBezTo>
                  <a:pt x="19861" y="3033"/>
                  <a:pt x="18793" y="3396"/>
                  <a:pt x="18478" y="3600"/>
                </a:cubicBezTo>
                <a:cubicBezTo>
                  <a:pt x="18337" y="3363"/>
                  <a:pt x="18174" y="3103"/>
                  <a:pt x="18010" y="2821"/>
                </a:cubicBezTo>
                <a:cubicBezTo>
                  <a:pt x="17141" y="1433"/>
                  <a:pt x="16413" y="610"/>
                  <a:pt x="15776" y="356"/>
                </a:cubicBezTo>
                <a:cubicBezTo>
                  <a:pt x="15753" y="328"/>
                  <a:pt x="15731" y="328"/>
                  <a:pt x="15708" y="328"/>
                </a:cubicBezTo>
                <a:cubicBezTo>
                  <a:pt x="15657" y="305"/>
                  <a:pt x="14320" y="0"/>
                  <a:pt x="1083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5" name="Google Shape;9775;p70"/>
          <p:cNvSpPr/>
          <p:nvPr/>
        </p:nvSpPr>
        <p:spPr>
          <a:xfrm>
            <a:off x="1945829" y="4000549"/>
            <a:ext cx="374243" cy="215874"/>
          </a:xfrm>
          <a:custGeom>
            <a:avLst/>
            <a:gdLst/>
            <a:ahLst/>
            <a:cxnLst/>
            <a:rect l="l" t="t" r="r" b="b"/>
            <a:pathLst>
              <a:path w="20826" h="12013" extrusionOk="0">
                <a:moveTo>
                  <a:pt x="10365" y="1152"/>
                </a:moveTo>
                <a:cubicBezTo>
                  <a:pt x="13186" y="1152"/>
                  <a:pt x="14833" y="1479"/>
                  <a:pt x="15375" y="1597"/>
                </a:cubicBezTo>
                <a:cubicBezTo>
                  <a:pt x="15770" y="2280"/>
                  <a:pt x="16193" y="3245"/>
                  <a:pt x="16549" y="4114"/>
                </a:cubicBezTo>
                <a:lnTo>
                  <a:pt x="4181" y="4114"/>
                </a:lnTo>
                <a:cubicBezTo>
                  <a:pt x="4537" y="3245"/>
                  <a:pt x="4982" y="2280"/>
                  <a:pt x="5383" y="1597"/>
                </a:cubicBezTo>
                <a:cubicBezTo>
                  <a:pt x="5924" y="1479"/>
                  <a:pt x="7566" y="1152"/>
                  <a:pt x="10365" y="1152"/>
                </a:cubicBezTo>
                <a:close/>
                <a:moveTo>
                  <a:pt x="9745" y="5754"/>
                </a:moveTo>
                <a:cubicBezTo>
                  <a:pt x="11676" y="5754"/>
                  <a:pt x="13682" y="5806"/>
                  <a:pt x="13682" y="5806"/>
                </a:cubicBezTo>
                <a:cubicBezTo>
                  <a:pt x="13682" y="5806"/>
                  <a:pt x="13400" y="7759"/>
                  <a:pt x="13118" y="8768"/>
                </a:cubicBezTo>
                <a:cubicBezTo>
                  <a:pt x="12522" y="8791"/>
                  <a:pt x="11722" y="8799"/>
                  <a:pt x="10920" y="8799"/>
                </a:cubicBezTo>
                <a:cubicBezTo>
                  <a:pt x="9317" y="8799"/>
                  <a:pt x="7707" y="8768"/>
                  <a:pt x="7707" y="8768"/>
                </a:cubicBezTo>
                <a:lnTo>
                  <a:pt x="7166" y="5806"/>
                </a:lnTo>
                <a:cubicBezTo>
                  <a:pt x="7833" y="5767"/>
                  <a:pt x="8780" y="5754"/>
                  <a:pt x="9745" y="5754"/>
                </a:cubicBezTo>
                <a:close/>
                <a:moveTo>
                  <a:pt x="6297" y="8791"/>
                </a:moveTo>
                <a:cubicBezTo>
                  <a:pt x="6602" y="8791"/>
                  <a:pt x="6861" y="9028"/>
                  <a:pt x="6861" y="9355"/>
                </a:cubicBezTo>
                <a:cubicBezTo>
                  <a:pt x="6861" y="9660"/>
                  <a:pt x="6602" y="9919"/>
                  <a:pt x="6297" y="9919"/>
                </a:cubicBezTo>
                <a:cubicBezTo>
                  <a:pt x="5992" y="9919"/>
                  <a:pt x="5733" y="9660"/>
                  <a:pt x="5733" y="9355"/>
                </a:cubicBezTo>
                <a:cubicBezTo>
                  <a:pt x="5733" y="9028"/>
                  <a:pt x="5992" y="8791"/>
                  <a:pt x="6297" y="8791"/>
                </a:cubicBezTo>
                <a:close/>
                <a:moveTo>
                  <a:pt x="14551" y="8791"/>
                </a:moveTo>
                <a:cubicBezTo>
                  <a:pt x="14856" y="8791"/>
                  <a:pt x="15115" y="9028"/>
                  <a:pt x="15115" y="9355"/>
                </a:cubicBezTo>
                <a:cubicBezTo>
                  <a:pt x="15115" y="9660"/>
                  <a:pt x="14856" y="9919"/>
                  <a:pt x="14551" y="9919"/>
                </a:cubicBezTo>
                <a:cubicBezTo>
                  <a:pt x="14247" y="9919"/>
                  <a:pt x="13987" y="9660"/>
                  <a:pt x="13987" y="9355"/>
                </a:cubicBezTo>
                <a:cubicBezTo>
                  <a:pt x="13987" y="9028"/>
                  <a:pt x="14247" y="8791"/>
                  <a:pt x="14551" y="8791"/>
                </a:cubicBezTo>
                <a:close/>
                <a:moveTo>
                  <a:pt x="10365" y="1"/>
                </a:moveTo>
                <a:cubicBezTo>
                  <a:pt x="6697" y="1"/>
                  <a:pt x="4909" y="537"/>
                  <a:pt x="4841" y="565"/>
                </a:cubicBezTo>
                <a:cubicBezTo>
                  <a:pt x="4723" y="587"/>
                  <a:pt x="4604" y="678"/>
                  <a:pt x="4537" y="796"/>
                </a:cubicBezTo>
                <a:cubicBezTo>
                  <a:pt x="4091" y="1479"/>
                  <a:pt x="3617" y="2466"/>
                  <a:pt x="3244" y="3408"/>
                </a:cubicBezTo>
                <a:cubicBezTo>
                  <a:pt x="2950" y="3206"/>
                  <a:pt x="1884" y="2832"/>
                  <a:pt x="1139" y="2832"/>
                </a:cubicBezTo>
                <a:cubicBezTo>
                  <a:pt x="929" y="2832"/>
                  <a:pt x="744" y="2862"/>
                  <a:pt x="610" y="2935"/>
                </a:cubicBezTo>
                <a:cubicBezTo>
                  <a:pt x="0" y="3245"/>
                  <a:pt x="254" y="4255"/>
                  <a:pt x="610" y="4514"/>
                </a:cubicBezTo>
                <a:cubicBezTo>
                  <a:pt x="794" y="4647"/>
                  <a:pt x="1203" y="4708"/>
                  <a:pt x="1686" y="4708"/>
                </a:cubicBezTo>
                <a:cubicBezTo>
                  <a:pt x="1883" y="4708"/>
                  <a:pt x="2092" y="4698"/>
                  <a:pt x="2302" y="4678"/>
                </a:cubicBezTo>
                <a:lnTo>
                  <a:pt x="2302" y="4678"/>
                </a:lnTo>
                <a:cubicBezTo>
                  <a:pt x="1834" y="5079"/>
                  <a:pt x="1524" y="5643"/>
                  <a:pt x="1456" y="6275"/>
                </a:cubicBezTo>
                <a:lnTo>
                  <a:pt x="5005" y="6579"/>
                </a:lnTo>
                <a:cubicBezTo>
                  <a:pt x="5005" y="6579"/>
                  <a:pt x="4232" y="7708"/>
                  <a:pt x="3639" y="7708"/>
                </a:cubicBezTo>
                <a:cubicBezTo>
                  <a:pt x="3498" y="7685"/>
                  <a:pt x="2370" y="7685"/>
                  <a:pt x="1620" y="7663"/>
                </a:cubicBezTo>
                <a:lnTo>
                  <a:pt x="1620" y="7663"/>
                </a:lnTo>
                <a:lnTo>
                  <a:pt x="1834" y="9378"/>
                </a:lnTo>
                <a:cubicBezTo>
                  <a:pt x="1857" y="9564"/>
                  <a:pt x="1947" y="9705"/>
                  <a:pt x="2088" y="9824"/>
                </a:cubicBezTo>
                <a:lnTo>
                  <a:pt x="2088" y="11330"/>
                </a:lnTo>
                <a:cubicBezTo>
                  <a:pt x="2088" y="11708"/>
                  <a:pt x="2398" y="12013"/>
                  <a:pt x="2771" y="12013"/>
                </a:cubicBezTo>
                <a:lnTo>
                  <a:pt x="4841" y="12013"/>
                </a:lnTo>
                <a:cubicBezTo>
                  <a:pt x="5242" y="12013"/>
                  <a:pt x="5546" y="11708"/>
                  <a:pt x="5546" y="11330"/>
                </a:cubicBezTo>
                <a:lnTo>
                  <a:pt x="5546" y="9965"/>
                </a:lnTo>
                <a:cubicBezTo>
                  <a:pt x="5733" y="10179"/>
                  <a:pt x="5992" y="10320"/>
                  <a:pt x="6297" y="10320"/>
                </a:cubicBezTo>
                <a:cubicBezTo>
                  <a:pt x="6602" y="10320"/>
                  <a:pt x="6861" y="10179"/>
                  <a:pt x="7053" y="9965"/>
                </a:cubicBezTo>
                <a:lnTo>
                  <a:pt x="13795" y="9965"/>
                </a:lnTo>
                <a:cubicBezTo>
                  <a:pt x="13964" y="10179"/>
                  <a:pt x="14247" y="10320"/>
                  <a:pt x="14551" y="10320"/>
                </a:cubicBezTo>
                <a:cubicBezTo>
                  <a:pt x="14856" y="10320"/>
                  <a:pt x="15115" y="10179"/>
                  <a:pt x="15302" y="9965"/>
                </a:cubicBezTo>
                <a:lnTo>
                  <a:pt x="15302" y="11330"/>
                </a:lnTo>
                <a:cubicBezTo>
                  <a:pt x="15302" y="11708"/>
                  <a:pt x="15606" y="12013"/>
                  <a:pt x="16007" y="12013"/>
                </a:cubicBezTo>
                <a:lnTo>
                  <a:pt x="17959" y="12013"/>
                </a:lnTo>
                <a:cubicBezTo>
                  <a:pt x="18360" y="12013"/>
                  <a:pt x="18664" y="11708"/>
                  <a:pt x="18664" y="11330"/>
                </a:cubicBezTo>
                <a:lnTo>
                  <a:pt x="18664" y="9874"/>
                </a:lnTo>
                <a:cubicBezTo>
                  <a:pt x="18851" y="9778"/>
                  <a:pt x="18969" y="9592"/>
                  <a:pt x="18992" y="9378"/>
                </a:cubicBezTo>
                <a:lnTo>
                  <a:pt x="19229" y="7663"/>
                </a:lnTo>
                <a:lnTo>
                  <a:pt x="19229" y="7663"/>
                </a:lnTo>
                <a:cubicBezTo>
                  <a:pt x="18478" y="7685"/>
                  <a:pt x="17350" y="7685"/>
                  <a:pt x="17180" y="7708"/>
                </a:cubicBezTo>
                <a:cubicBezTo>
                  <a:pt x="16616" y="7708"/>
                  <a:pt x="15843" y="6579"/>
                  <a:pt x="15843" y="6579"/>
                </a:cubicBezTo>
                <a:lnTo>
                  <a:pt x="19370" y="6275"/>
                </a:lnTo>
                <a:cubicBezTo>
                  <a:pt x="19324" y="5643"/>
                  <a:pt x="19014" y="5079"/>
                  <a:pt x="18546" y="4678"/>
                </a:cubicBezTo>
                <a:lnTo>
                  <a:pt x="18546" y="4678"/>
                </a:lnTo>
                <a:cubicBezTo>
                  <a:pt x="18750" y="4698"/>
                  <a:pt x="18956" y="4708"/>
                  <a:pt x="19152" y="4708"/>
                </a:cubicBezTo>
                <a:cubicBezTo>
                  <a:pt x="19633" y="4708"/>
                  <a:pt x="20054" y="4647"/>
                  <a:pt x="20239" y="4514"/>
                </a:cubicBezTo>
                <a:cubicBezTo>
                  <a:pt x="20594" y="4255"/>
                  <a:pt x="20825" y="3245"/>
                  <a:pt x="20239" y="2935"/>
                </a:cubicBezTo>
                <a:cubicBezTo>
                  <a:pt x="20108" y="2864"/>
                  <a:pt x="19927" y="2835"/>
                  <a:pt x="19721" y="2835"/>
                </a:cubicBezTo>
                <a:cubicBezTo>
                  <a:pt x="18965" y="2835"/>
                  <a:pt x="17860" y="3227"/>
                  <a:pt x="17581" y="3431"/>
                </a:cubicBezTo>
                <a:cubicBezTo>
                  <a:pt x="17559" y="3454"/>
                  <a:pt x="17536" y="3454"/>
                  <a:pt x="17536" y="3476"/>
                </a:cubicBezTo>
                <a:cubicBezTo>
                  <a:pt x="17135" y="2511"/>
                  <a:pt x="16667" y="1479"/>
                  <a:pt x="16221" y="796"/>
                </a:cubicBezTo>
                <a:cubicBezTo>
                  <a:pt x="16148" y="678"/>
                  <a:pt x="16029" y="587"/>
                  <a:pt x="15888" y="565"/>
                </a:cubicBezTo>
                <a:cubicBezTo>
                  <a:pt x="15821" y="537"/>
                  <a:pt x="14055" y="1"/>
                  <a:pt x="1036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9" name="Google Shape;8389;p59"/>
          <p:cNvSpPr txBox="1">
            <a:spLocks noGrp="1"/>
          </p:cNvSpPr>
          <p:nvPr>
            <p:ph type="title"/>
          </p:nvPr>
        </p:nvSpPr>
        <p:spPr>
          <a:xfrm>
            <a:off x="2424460" y="572568"/>
            <a:ext cx="4295079" cy="9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Statement:</a:t>
            </a:r>
            <a:endParaRPr dirty="0"/>
          </a:p>
        </p:txBody>
      </p:sp>
      <p:grpSp>
        <p:nvGrpSpPr>
          <p:cNvPr id="8396" name="Google Shape;8396;p59"/>
          <p:cNvGrpSpPr/>
          <p:nvPr/>
        </p:nvGrpSpPr>
        <p:grpSpPr>
          <a:xfrm>
            <a:off x="409396" y="4013946"/>
            <a:ext cx="282810" cy="637787"/>
            <a:chOff x="7299431" y="222517"/>
            <a:chExt cx="240321" cy="541967"/>
          </a:xfrm>
        </p:grpSpPr>
        <p:sp>
          <p:nvSpPr>
            <p:cNvPr id="8397" name="Google Shape;8397;p59"/>
            <p:cNvSpPr/>
            <p:nvPr/>
          </p:nvSpPr>
          <p:spPr>
            <a:xfrm>
              <a:off x="7299431" y="222517"/>
              <a:ext cx="240321" cy="410833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211" y="1"/>
                  </a:moveTo>
                  <a:cubicBezTo>
                    <a:pt x="211" y="1"/>
                    <a:pt x="1" y="399"/>
                    <a:pt x="1" y="519"/>
                  </a:cubicBezTo>
                  <a:cubicBezTo>
                    <a:pt x="1" y="637"/>
                    <a:pt x="96" y="729"/>
                    <a:pt x="211" y="729"/>
                  </a:cubicBezTo>
                  <a:cubicBezTo>
                    <a:pt x="330" y="729"/>
                    <a:pt x="427" y="637"/>
                    <a:pt x="427" y="519"/>
                  </a:cubicBezTo>
                  <a:cubicBezTo>
                    <a:pt x="427" y="399"/>
                    <a:pt x="211" y="1"/>
                    <a:pt x="2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8" name="Google Shape;8398;p59"/>
            <p:cNvSpPr/>
            <p:nvPr/>
          </p:nvSpPr>
          <p:spPr>
            <a:xfrm>
              <a:off x="7351209" y="468459"/>
              <a:ext cx="153648" cy="296025"/>
            </a:xfrm>
            <a:custGeom>
              <a:avLst/>
              <a:gdLst/>
              <a:ahLst/>
              <a:cxnLst/>
              <a:rect l="l" t="t" r="r" b="b"/>
              <a:pathLst>
                <a:path w="273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73" y="142"/>
                  </a:lnTo>
                  <a:lnTo>
                    <a:pt x="142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9" name="Google Shape;8399;p59"/>
          <p:cNvGrpSpPr/>
          <p:nvPr/>
        </p:nvGrpSpPr>
        <p:grpSpPr>
          <a:xfrm>
            <a:off x="795100" y="4156341"/>
            <a:ext cx="370898" cy="495392"/>
            <a:chOff x="9358153" y="1076757"/>
            <a:chExt cx="315175" cy="420966"/>
          </a:xfrm>
        </p:grpSpPr>
        <p:sp>
          <p:nvSpPr>
            <p:cNvPr id="8400" name="Google Shape;8400;p59"/>
            <p:cNvSpPr/>
            <p:nvPr/>
          </p:nvSpPr>
          <p:spPr>
            <a:xfrm>
              <a:off x="9358153" y="1076757"/>
              <a:ext cx="315175" cy="315722"/>
            </a:xfrm>
            <a:custGeom>
              <a:avLst/>
              <a:gdLst/>
              <a:ahLst/>
              <a:cxnLst/>
              <a:rect l="l" t="t" r="r" b="b"/>
              <a:pathLst>
                <a:path w="560" h="561" extrusionOk="0">
                  <a:moveTo>
                    <a:pt x="280" y="0"/>
                  </a:moveTo>
                  <a:cubicBezTo>
                    <a:pt x="127" y="0"/>
                    <a:pt x="1" y="127"/>
                    <a:pt x="1" y="281"/>
                  </a:cubicBezTo>
                  <a:cubicBezTo>
                    <a:pt x="1" y="433"/>
                    <a:pt x="127" y="560"/>
                    <a:pt x="280" y="560"/>
                  </a:cubicBezTo>
                  <a:cubicBezTo>
                    <a:pt x="434" y="560"/>
                    <a:pt x="560" y="433"/>
                    <a:pt x="560" y="281"/>
                  </a:cubicBezTo>
                  <a:cubicBezTo>
                    <a:pt x="560" y="127"/>
                    <a:pt x="434" y="0"/>
                    <a:pt x="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1" name="Google Shape;8401;p59"/>
            <p:cNvSpPr/>
            <p:nvPr/>
          </p:nvSpPr>
          <p:spPr>
            <a:xfrm>
              <a:off x="9444261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2" y="181"/>
                  </a:lnTo>
                  <a:lnTo>
                    <a:pt x="0" y="146"/>
                  </a:lnTo>
                  <a:lnTo>
                    <a:pt x="92" y="231"/>
                  </a:lnTo>
                  <a:lnTo>
                    <a:pt x="92" y="526"/>
                  </a:lnTo>
                  <a:lnTo>
                    <a:pt x="154" y="526"/>
                  </a:lnTo>
                  <a:lnTo>
                    <a:pt x="147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2" name="Google Shape;8402;p59"/>
          <p:cNvGrpSpPr/>
          <p:nvPr/>
        </p:nvGrpSpPr>
        <p:grpSpPr>
          <a:xfrm>
            <a:off x="1877448" y="4278296"/>
            <a:ext cx="1523597" cy="757120"/>
            <a:chOff x="1131398" y="910360"/>
            <a:chExt cx="1523597" cy="757120"/>
          </a:xfrm>
        </p:grpSpPr>
        <p:sp>
          <p:nvSpPr>
            <p:cNvPr id="8403" name="Google Shape;8403;p59"/>
            <p:cNvSpPr/>
            <p:nvPr/>
          </p:nvSpPr>
          <p:spPr>
            <a:xfrm>
              <a:off x="1317652" y="910360"/>
              <a:ext cx="720109" cy="155454"/>
            </a:xfrm>
            <a:custGeom>
              <a:avLst/>
              <a:gdLst/>
              <a:ahLst/>
              <a:cxnLst/>
              <a:rect l="l" t="t" r="r" b="b"/>
              <a:pathLst>
                <a:path w="8324" h="1797" extrusionOk="0">
                  <a:moveTo>
                    <a:pt x="1359" y="1"/>
                  </a:moveTo>
                  <a:cubicBezTo>
                    <a:pt x="1039" y="1"/>
                    <a:pt x="821" y="26"/>
                    <a:pt x="752" y="84"/>
                  </a:cubicBezTo>
                  <a:cubicBezTo>
                    <a:pt x="299" y="455"/>
                    <a:pt x="364" y="1325"/>
                    <a:pt x="364" y="1325"/>
                  </a:cubicBezTo>
                  <a:cubicBezTo>
                    <a:pt x="364" y="1325"/>
                    <a:pt x="0" y="1639"/>
                    <a:pt x="364" y="1796"/>
                  </a:cubicBezTo>
                  <a:cubicBezTo>
                    <a:pt x="1553" y="1748"/>
                    <a:pt x="2786" y="1726"/>
                    <a:pt x="4058" y="1726"/>
                  </a:cubicBezTo>
                  <a:cubicBezTo>
                    <a:pt x="5406" y="1726"/>
                    <a:pt x="6799" y="1751"/>
                    <a:pt x="8231" y="1796"/>
                  </a:cubicBezTo>
                  <a:cubicBezTo>
                    <a:pt x="8323" y="1727"/>
                    <a:pt x="8316" y="1267"/>
                    <a:pt x="8070" y="984"/>
                  </a:cubicBezTo>
                  <a:cubicBezTo>
                    <a:pt x="7860" y="744"/>
                    <a:pt x="3101" y="1"/>
                    <a:pt x="1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59"/>
            <p:cNvSpPr/>
            <p:nvPr/>
          </p:nvSpPr>
          <p:spPr>
            <a:xfrm>
              <a:off x="1366703" y="1019274"/>
              <a:ext cx="643894" cy="23963"/>
            </a:xfrm>
            <a:custGeom>
              <a:avLst/>
              <a:gdLst/>
              <a:ahLst/>
              <a:cxnLst/>
              <a:rect l="l" t="t" r="r" b="b"/>
              <a:pathLst>
                <a:path w="7443" h="277" extrusionOk="0">
                  <a:moveTo>
                    <a:pt x="1212" y="1"/>
                  </a:moveTo>
                  <a:cubicBezTo>
                    <a:pt x="821" y="1"/>
                    <a:pt x="415" y="5"/>
                    <a:pt x="1" y="8"/>
                  </a:cubicBezTo>
                  <a:lnTo>
                    <a:pt x="1" y="24"/>
                  </a:lnTo>
                  <a:cubicBezTo>
                    <a:pt x="415" y="16"/>
                    <a:pt x="821" y="16"/>
                    <a:pt x="1212" y="16"/>
                  </a:cubicBezTo>
                  <a:cubicBezTo>
                    <a:pt x="3002" y="16"/>
                    <a:pt x="4560" y="81"/>
                    <a:pt x="5669" y="146"/>
                  </a:cubicBezTo>
                  <a:cubicBezTo>
                    <a:pt x="6224" y="177"/>
                    <a:pt x="6668" y="211"/>
                    <a:pt x="6971" y="234"/>
                  </a:cubicBezTo>
                  <a:cubicBezTo>
                    <a:pt x="7124" y="250"/>
                    <a:pt x="7239" y="257"/>
                    <a:pt x="7319" y="265"/>
                  </a:cubicBezTo>
                  <a:cubicBezTo>
                    <a:pt x="7362" y="268"/>
                    <a:pt x="7388" y="273"/>
                    <a:pt x="7411" y="273"/>
                  </a:cubicBezTo>
                  <a:cubicBezTo>
                    <a:pt x="7431" y="277"/>
                    <a:pt x="7443" y="277"/>
                    <a:pt x="7443" y="277"/>
                  </a:cubicBezTo>
                  <a:lnTo>
                    <a:pt x="7443" y="261"/>
                  </a:lnTo>
                  <a:cubicBezTo>
                    <a:pt x="7443" y="261"/>
                    <a:pt x="4795" y="1"/>
                    <a:pt x="12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59"/>
            <p:cNvSpPr/>
            <p:nvPr/>
          </p:nvSpPr>
          <p:spPr>
            <a:xfrm>
              <a:off x="1352515" y="1057425"/>
              <a:ext cx="676595" cy="41524"/>
            </a:xfrm>
            <a:custGeom>
              <a:avLst/>
              <a:gdLst/>
              <a:ahLst/>
              <a:cxnLst/>
              <a:rect l="l" t="t" r="r" b="b"/>
              <a:pathLst>
                <a:path w="7821" h="480" extrusionOk="0">
                  <a:moveTo>
                    <a:pt x="1185" y="0"/>
                  </a:moveTo>
                  <a:cubicBezTo>
                    <a:pt x="767" y="0"/>
                    <a:pt x="500" y="3"/>
                    <a:pt x="476" y="8"/>
                  </a:cubicBezTo>
                  <a:cubicBezTo>
                    <a:pt x="345" y="31"/>
                    <a:pt x="0" y="411"/>
                    <a:pt x="0" y="411"/>
                  </a:cubicBezTo>
                  <a:lnTo>
                    <a:pt x="490" y="391"/>
                  </a:lnTo>
                  <a:cubicBezTo>
                    <a:pt x="490" y="391"/>
                    <a:pt x="533" y="177"/>
                    <a:pt x="651" y="108"/>
                  </a:cubicBezTo>
                  <a:cubicBezTo>
                    <a:pt x="651" y="108"/>
                    <a:pt x="1386" y="97"/>
                    <a:pt x="2532" y="97"/>
                  </a:cubicBezTo>
                  <a:cubicBezTo>
                    <a:pt x="3769" y="97"/>
                    <a:pt x="5485" y="110"/>
                    <a:pt x="7269" y="161"/>
                  </a:cubicBezTo>
                  <a:lnTo>
                    <a:pt x="7446" y="480"/>
                  </a:lnTo>
                  <a:lnTo>
                    <a:pt x="7821" y="480"/>
                  </a:lnTo>
                  <a:cubicBezTo>
                    <a:pt x="7821" y="480"/>
                    <a:pt x="7676" y="161"/>
                    <a:pt x="7607" y="96"/>
                  </a:cubicBezTo>
                  <a:cubicBezTo>
                    <a:pt x="7548" y="43"/>
                    <a:pt x="2978" y="0"/>
                    <a:pt x="1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59"/>
            <p:cNvSpPr/>
            <p:nvPr/>
          </p:nvSpPr>
          <p:spPr>
            <a:xfrm>
              <a:off x="1143683" y="1083586"/>
              <a:ext cx="1502073" cy="511259"/>
            </a:xfrm>
            <a:custGeom>
              <a:avLst/>
              <a:gdLst/>
              <a:ahLst/>
              <a:cxnLst/>
              <a:rect l="l" t="t" r="r" b="b"/>
              <a:pathLst>
                <a:path w="17363" h="5910" extrusionOk="0">
                  <a:moveTo>
                    <a:pt x="5998" y="0"/>
                  </a:moveTo>
                  <a:cubicBezTo>
                    <a:pt x="3628" y="0"/>
                    <a:pt x="1919" y="132"/>
                    <a:pt x="1919" y="132"/>
                  </a:cubicBezTo>
                  <a:cubicBezTo>
                    <a:pt x="1291" y="595"/>
                    <a:pt x="246" y="2503"/>
                    <a:pt x="184" y="2764"/>
                  </a:cubicBezTo>
                  <a:cubicBezTo>
                    <a:pt x="119" y="3025"/>
                    <a:pt x="0" y="4622"/>
                    <a:pt x="0" y="4622"/>
                  </a:cubicBezTo>
                  <a:lnTo>
                    <a:pt x="379" y="5910"/>
                  </a:lnTo>
                  <a:lnTo>
                    <a:pt x="16807" y="5910"/>
                  </a:lnTo>
                  <a:lnTo>
                    <a:pt x="17339" y="5216"/>
                  </a:lnTo>
                  <a:cubicBezTo>
                    <a:pt x="17362" y="4458"/>
                    <a:pt x="17125" y="3404"/>
                    <a:pt x="16818" y="3135"/>
                  </a:cubicBezTo>
                  <a:cubicBezTo>
                    <a:pt x="16508" y="2868"/>
                    <a:pt x="13569" y="2396"/>
                    <a:pt x="13569" y="2396"/>
                  </a:cubicBezTo>
                  <a:lnTo>
                    <a:pt x="11212" y="284"/>
                  </a:lnTo>
                  <a:cubicBezTo>
                    <a:pt x="11178" y="254"/>
                    <a:pt x="11139" y="235"/>
                    <a:pt x="11093" y="231"/>
                  </a:cubicBezTo>
                  <a:cubicBezTo>
                    <a:pt x="9306" y="54"/>
                    <a:pt x="7516" y="0"/>
                    <a:pt x="5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59"/>
            <p:cNvSpPr/>
            <p:nvPr/>
          </p:nvSpPr>
          <p:spPr>
            <a:xfrm>
              <a:off x="1148960" y="1542046"/>
              <a:ext cx="141357" cy="56749"/>
            </a:xfrm>
            <a:custGeom>
              <a:avLst/>
              <a:gdLst/>
              <a:ahLst/>
              <a:cxnLst/>
              <a:rect l="l" t="t" r="r" b="b"/>
              <a:pathLst>
                <a:path w="1634" h="656" extrusionOk="0">
                  <a:moveTo>
                    <a:pt x="146" y="1"/>
                  </a:moveTo>
                  <a:cubicBezTo>
                    <a:pt x="1" y="65"/>
                    <a:pt x="176" y="636"/>
                    <a:pt x="330" y="656"/>
                  </a:cubicBezTo>
                  <a:lnTo>
                    <a:pt x="1633" y="656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59"/>
            <p:cNvSpPr/>
            <p:nvPr/>
          </p:nvSpPr>
          <p:spPr>
            <a:xfrm>
              <a:off x="1262978" y="1407785"/>
              <a:ext cx="266278" cy="191009"/>
            </a:xfrm>
            <a:custGeom>
              <a:avLst/>
              <a:gdLst/>
              <a:ahLst/>
              <a:cxnLst/>
              <a:rect l="l" t="t" r="r" b="b"/>
              <a:pathLst>
                <a:path w="3078" h="2208" extrusionOk="0">
                  <a:moveTo>
                    <a:pt x="1553" y="1"/>
                  </a:moveTo>
                  <a:cubicBezTo>
                    <a:pt x="779" y="1"/>
                    <a:pt x="0" y="734"/>
                    <a:pt x="0" y="2208"/>
                  </a:cubicBezTo>
                  <a:lnTo>
                    <a:pt x="3078" y="2139"/>
                  </a:lnTo>
                  <a:cubicBezTo>
                    <a:pt x="3078" y="716"/>
                    <a:pt x="2318" y="1"/>
                    <a:pt x="1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59"/>
            <p:cNvSpPr/>
            <p:nvPr/>
          </p:nvSpPr>
          <p:spPr>
            <a:xfrm>
              <a:off x="2168294" y="1407785"/>
              <a:ext cx="265932" cy="191009"/>
            </a:xfrm>
            <a:custGeom>
              <a:avLst/>
              <a:gdLst/>
              <a:ahLst/>
              <a:cxnLst/>
              <a:rect l="l" t="t" r="r" b="b"/>
              <a:pathLst>
                <a:path w="3074" h="2208" extrusionOk="0">
                  <a:moveTo>
                    <a:pt x="1551" y="1"/>
                  </a:moveTo>
                  <a:cubicBezTo>
                    <a:pt x="778" y="1"/>
                    <a:pt x="0" y="734"/>
                    <a:pt x="0" y="2208"/>
                  </a:cubicBezTo>
                  <a:lnTo>
                    <a:pt x="3074" y="2139"/>
                  </a:lnTo>
                  <a:cubicBezTo>
                    <a:pt x="3074" y="716"/>
                    <a:pt x="2315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59"/>
            <p:cNvSpPr/>
            <p:nvPr/>
          </p:nvSpPr>
          <p:spPr>
            <a:xfrm>
              <a:off x="2141822" y="1430882"/>
              <a:ext cx="318616" cy="236598"/>
            </a:xfrm>
            <a:custGeom>
              <a:avLst/>
              <a:gdLst/>
              <a:ahLst/>
              <a:cxnLst/>
              <a:rect l="l" t="t" r="r" b="b"/>
              <a:pathLst>
                <a:path w="3683" h="2735" extrusionOk="0">
                  <a:moveTo>
                    <a:pt x="1842" y="0"/>
                  </a:moveTo>
                  <a:cubicBezTo>
                    <a:pt x="780" y="0"/>
                    <a:pt x="0" y="1210"/>
                    <a:pt x="808" y="2328"/>
                  </a:cubicBezTo>
                  <a:cubicBezTo>
                    <a:pt x="831" y="2355"/>
                    <a:pt x="854" y="2378"/>
                    <a:pt x="881" y="2401"/>
                  </a:cubicBezTo>
                  <a:cubicBezTo>
                    <a:pt x="1204" y="2634"/>
                    <a:pt x="1534" y="2735"/>
                    <a:pt x="1841" y="2735"/>
                  </a:cubicBezTo>
                  <a:cubicBezTo>
                    <a:pt x="2904" y="2735"/>
                    <a:pt x="3683" y="1523"/>
                    <a:pt x="2874" y="408"/>
                  </a:cubicBezTo>
                  <a:cubicBezTo>
                    <a:pt x="2855" y="377"/>
                    <a:pt x="2832" y="354"/>
                    <a:pt x="2801" y="335"/>
                  </a:cubicBezTo>
                  <a:cubicBezTo>
                    <a:pt x="2479" y="101"/>
                    <a:pt x="2149" y="0"/>
                    <a:pt x="1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1" name="Google Shape;8411;p59"/>
            <p:cNvSpPr/>
            <p:nvPr/>
          </p:nvSpPr>
          <p:spPr>
            <a:xfrm>
              <a:off x="2200908" y="1474742"/>
              <a:ext cx="200357" cy="148706"/>
            </a:xfrm>
            <a:custGeom>
              <a:avLst/>
              <a:gdLst/>
              <a:ahLst/>
              <a:cxnLst/>
              <a:rect l="l" t="t" r="r" b="b"/>
              <a:pathLst>
                <a:path w="2316" h="1719" extrusionOk="0">
                  <a:moveTo>
                    <a:pt x="1162" y="1"/>
                  </a:moveTo>
                  <a:cubicBezTo>
                    <a:pt x="493" y="1"/>
                    <a:pt x="1" y="763"/>
                    <a:pt x="513" y="1464"/>
                  </a:cubicBezTo>
                  <a:cubicBezTo>
                    <a:pt x="524" y="1480"/>
                    <a:pt x="539" y="1495"/>
                    <a:pt x="555" y="1506"/>
                  </a:cubicBezTo>
                  <a:cubicBezTo>
                    <a:pt x="758" y="1654"/>
                    <a:pt x="966" y="1718"/>
                    <a:pt x="1159" y="1718"/>
                  </a:cubicBezTo>
                  <a:cubicBezTo>
                    <a:pt x="1826" y="1718"/>
                    <a:pt x="2315" y="955"/>
                    <a:pt x="1804" y="254"/>
                  </a:cubicBezTo>
                  <a:cubicBezTo>
                    <a:pt x="1792" y="238"/>
                    <a:pt x="1781" y="223"/>
                    <a:pt x="1765" y="212"/>
                  </a:cubicBezTo>
                  <a:cubicBezTo>
                    <a:pt x="1563" y="65"/>
                    <a:pt x="1355" y="1"/>
                    <a:pt x="11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2" name="Google Shape;8412;p59"/>
            <p:cNvSpPr/>
            <p:nvPr/>
          </p:nvSpPr>
          <p:spPr>
            <a:xfrm>
              <a:off x="2216912" y="1489968"/>
              <a:ext cx="168348" cy="118169"/>
            </a:xfrm>
            <a:custGeom>
              <a:avLst/>
              <a:gdLst/>
              <a:ahLst/>
              <a:cxnLst/>
              <a:rect l="l" t="t" r="r" b="b"/>
              <a:pathLst>
                <a:path w="1946" h="1366" extrusionOk="0">
                  <a:moveTo>
                    <a:pt x="955" y="1"/>
                  </a:moveTo>
                  <a:cubicBezTo>
                    <a:pt x="867" y="1"/>
                    <a:pt x="774" y="15"/>
                    <a:pt x="676" y="47"/>
                  </a:cubicBezTo>
                  <a:cubicBezTo>
                    <a:pt x="660" y="55"/>
                    <a:pt x="649" y="62"/>
                    <a:pt x="634" y="70"/>
                  </a:cubicBezTo>
                  <a:cubicBezTo>
                    <a:pt x="1" y="530"/>
                    <a:pt x="328" y="1365"/>
                    <a:pt x="992" y="1365"/>
                  </a:cubicBezTo>
                  <a:cubicBezTo>
                    <a:pt x="1079" y="1365"/>
                    <a:pt x="1173" y="1351"/>
                    <a:pt x="1270" y="1319"/>
                  </a:cubicBezTo>
                  <a:cubicBezTo>
                    <a:pt x="1285" y="1316"/>
                    <a:pt x="1301" y="1307"/>
                    <a:pt x="1313" y="1296"/>
                  </a:cubicBezTo>
                  <a:cubicBezTo>
                    <a:pt x="1946" y="835"/>
                    <a:pt x="1621" y="1"/>
                    <a:pt x="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3" name="Google Shape;8413;p59"/>
            <p:cNvSpPr/>
            <p:nvPr/>
          </p:nvSpPr>
          <p:spPr>
            <a:xfrm>
              <a:off x="2237588" y="1485383"/>
              <a:ext cx="127083" cy="127339"/>
            </a:xfrm>
            <a:custGeom>
              <a:avLst/>
              <a:gdLst/>
              <a:ahLst/>
              <a:cxnLst/>
              <a:rect l="l" t="t" r="r" b="b"/>
              <a:pathLst>
                <a:path w="1469" h="1472" extrusionOk="0">
                  <a:moveTo>
                    <a:pt x="736" y="479"/>
                  </a:moveTo>
                  <a:lnTo>
                    <a:pt x="766" y="571"/>
                  </a:lnTo>
                  <a:lnTo>
                    <a:pt x="736" y="587"/>
                  </a:lnTo>
                  <a:lnTo>
                    <a:pt x="763" y="633"/>
                  </a:lnTo>
                  <a:lnTo>
                    <a:pt x="782" y="621"/>
                  </a:lnTo>
                  <a:lnTo>
                    <a:pt x="789" y="644"/>
                  </a:lnTo>
                  <a:lnTo>
                    <a:pt x="839" y="628"/>
                  </a:lnTo>
                  <a:lnTo>
                    <a:pt x="828" y="598"/>
                  </a:lnTo>
                  <a:lnTo>
                    <a:pt x="920" y="552"/>
                  </a:lnTo>
                  <a:lnTo>
                    <a:pt x="874" y="640"/>
                  </a:lnTo>
                  <a:lnTo>
                    <a:pt x="844" y="633"/>
                  </a:lnTo>
                  <a:lnTo>
                    <a:pt x="828" y="683"/>
                  </a:lnTo>
                  <a:lnTo>
                    <a:pt x="847" y="690"/>
                  </a:lnTo>
                  <a:lnTo>
                    <a:pt x="839" y="709"/>
                  </a:lnTo>
                  <a:lnTo>
                    <a:pt x="885" y="736"/>
                  </a:lnTo>
                  <a:lnTo>
                    <a:pt x="901" y="706"/>
                  </a:lnTo>
                  <a:lnTo>
                    <a:pt x="993" y="736"/>
                  </a:lnTo>
                  <a:lnTo>
                    <a:pt x="901" y="766"/>
                  </a:lnTo>
                  <a:lnTo>
                    <a:pt x="885" y="740"/>
                  </a:lnTo>
                  <a:lnTo>
                    <a:pt x="839" y="763"/>
                  </a:lnTo>
                  <a:lnTo>
                    <a:pt x="847" y="782"/>
                  </a:lnTo>
                  <a:lnTo>
                    <a:pt x="828" y="789"/>
                  </a:lnTo>
                  <a:lnTo>
                    <a:pt x="844" y="840"/>
                  </a:lnTo>
                  <a:lnTo>
                    <a:pt x="874" y="832"/>
                  </a:lnTo>
                  <a:lnTo>
                    <a:pt x="920" y="920"/>
                  </a:lnTo>
                  <a:lnTo>
                    <a:pt x="828" y="874"/>
                  </a:lnTo>
                  <a:lnTo>
                    <a:pt x="839" y="844"/>
                  </a:lnTo>
                  <a:lnTo>
                    <a:pt x="789" y="828"/>
                  </a:lnTo>
                  <a:lnTo>
                    <a:pt x="782" y="851"/>
                  </a:lnTo>
                  <a:lnTo>
                    <a:pt x="763" y="840"/>
                  </a:lnTo>
                  <a:lnTo>
                    <a:pt x="736" y="886"/>
                  </a:lnTo>
                  <a:lnTo>
                    <a:pt x="766" y="901"/>
                  </a:lnTo>
                  <a:lnTo>
                    <a:pt x="736" y="996"/>
                  </a:lnTo>
                  <a:lnTo>
                    <a:pt x="706" y="901"/>
                  </a:lnTo>
                  <a:lnTo>
                    <a:pt x="732" y="886"/>
                  </a:lnTo>
                  <a:lnTo>
                    <a:pt x="709" y="840"/>
                  </a:lnTo>
                  <a:lnTo>
                    <a:pt x="690" y="851"/>
                  </a:lnTo>
                  <a:lnTo>
                    <a:pt x="683" y="828"/>
                  </a:lnTo>
                  <a:lnTo>
                    <a:pt x="632" y="844"/>
                  </a:lnTo>
                  <a:lnTo>
                    <a:pt x="640" y="874"/>
                  </a:lnTo>
                  <a:lnTo>
                    <a:pt x="552" y="920"/>
                  </a:lnTo>
                  <a:lnTo>
                    <a:pt x="552" y="920"/>
                  </a:lnTo>
                  <a:lnTo>
                    <a:pt x="598" y="832"/>
                  </a:lnTo>
                  <a:lnTo>
                    <a:pt x="628" y="840"/>
                  </a:lnTo>
                  <a:lnTo>
                    <a:pt x="644" y="789"/>
                  </a:lnTo>
                  <a:lnTo>
                    <a:pt x="621" y="782"/>
                  </a:lnTo>
                  <a:lnTo>
                    <a:pt x="632" y="763"/>
                  </a:lnTo>
                  <a:lnTo>
                    <a:pt x="586" y="740"/>
                  </a:lnTo>
                  <a:lnTo>
                    <a:pt x="571" y="766"/>
                  </a:lnTo>
                  <a:lnTo>
                    <a:pt x="476" y="736"/>
                  </a:lnTo>
                  <a:lnTo>
                    <a:pt x="571" y="706"/>
                  </a:lnTo>
                  <a:lnTo>
                    <a:pt x="586" y="736"/>
                  </a:lnTo>
                  <a:lnTo>
                    <a:pt x="632" y="709"/>
                  </a:lnTo>
                  <a:lnTo>
                    <a:pt x="621" y="690"/>
                  </a:lnTo>
                  <a:lnTo>
                    <a:pt x="644" y="683"/>
                  </a:lnTo>
                  <a:lnTo>
                    <a:pt x="628" y="633"/>
                  </a:lnTo>
                  <a:lnTo>
                    <a:pt x="598" y="640"/>
                  </a:lnTo>
                  <a:lnTo>
                    <a:pt x="552" y="552"/>
                  </a:lnTo>
                  <a:lnTo>
                    <a:pt x="640" y="598"/>
                  </a:lnTo>
                  <a:lnTo>
                    <a:pt x="632" y="628"/>
                  </a:lnTo>
                  <a:lnTo>
                    <a:pt x="683" y="644"/>
                  </a:lnTo>
                  <a:lnTo>
                    <a:pt x="690" y="621"/>
                  </a:lnTo>
                  <a:lnTo>
                    <a:pt x="709" y="633"/>
                  </a:lnTo>
                  <a:lnTo>
                    <a:pt x="732" y="587"/>
                  </a:lnTo>
                  <a:lnTo>
                    <a:pt x="706" y="571"/>
                  </a:lnTo>
                  <a:lnTo>
                    <a:pt x="736" y="479"/>
                  </a:lnTo>
                  <a:close/>
                  <a:moveTo>
                    <a:pt x="637" y="0"/>
                  </a:moveTo>
                  <a:lnTo>
                    <a:pt x="586" y="20"/>
                  </a:lnTo>
                  <a:lnTo>
                    <a:pt x="709" y="391"/>
                  </a:lnTo>
                  <a:lnTo>
                    <a:pt x="655" y="548"/>
                  </a:lnTo>
                  <a:lnTo>
                    <a:pt x="510" y="476"/>
                  </a:lnTo>
                  <a:lnTo>
                    <a:pt x="333" y="123"/>
                  </a:lnTo>
                  <a:lnTo>
                    <a:pt x="287" y="146"/>
                  </a:lnTo>
                  <a:lnTo>
                    <a:pt x="433" y="433"/>
                  </a:lnTo>
                  <a:lnTo>
                    <a:pt x="146" y="288"/>
                  </a:lnTo>
                  <a:lnTo>
                    <a:pt x="123" y="334"/>
                  </a:lnTo>
                  <a:lnTo>
                    <a:pt x="471" y="513"/>
                  </a:lnTo>
                  <a:lnTo>
                    <a:pt x="548" y="660"/>
                  </a:lnTo>
                  <a:lnTo>
                    <a:pt x="391" y="709"/>
                  </a:lnTo>
                  <a:lnTo>
                    <a:pt x="16" y="587"/>
                  </a:lnTo>
                  <a:lnTo>
                    <a:pt x="0" y="637"/>
                  </a:lnTo>
                  <a:lnTo>
                    <a:pt x="307" y="736"/>
                  </a:lnTo>
                  <a:lnTo>
                    <a:pt x="0" y="835"/>
                  </a:lnTo>
                  <a:lnTo>
                    <a:pt x="16" y="886"/>
                  </a:lnTo>
                  <a:lnTo>
                    <a:pt x="391" y="763"/>
                  </a:lnTo>
                  <a:lnTo>
                    <a:pt x="548" y="812"/>
                  </a:lnTo>
                  <a:lnTo>
                    <a:pt x="471" y="959"/>
                  </a:lnTo>
                  <a:lnTo>
                    <a:pt x="123" y="1139"/>
                  </a:lnTo>
                  <a:lnTo>
                    <a:pt x="146" y="1185"/>
                  </a:lnTo>
                  <a:lnTo>
                    <a:pt x="433" y="1039"/>
                  </a:lnTo>
                  <a:lnTo>
                    <a:pt x="433" y="1039"/>
                  </a:lnTo>
                  <a:lnTo>
                    <a:pt x="287" y="1326"/>
                  </a:lnTo>
                  <a:lnTo>
                    <a:pt x="333" y="1349"/>
                  </a:lnTo>
                  <a:lnTo>
                    <a:pt x="510" y="1001"/>
                  </a:lnTo>
                  <a:lnTo>
                    <a:pt x="655" y="924"/>
                  </a:lnTo>
                  <a:lnTo>
                    <a:pt x="709" y="1081"/>
                  </a:lnTo>
                  <a:lnTo>
                    <a:pt x="586" y="1452"/>
                  </a:lnTo>
                  <a:lnTo>
                    <a:pt x="637" y="1472"/>
                  </a:lnTo>
                  <a:lnTo>
                    <a:pt x="736" y="1165"/>
                  </a:lnTo>
                  <a:lnTo>
                    <a:pt x="835" y="1472"/>
                  </a:lnTo>
                  <a:lnTo>
                    <a:pt x="885" y="1452"/>
                  </a:lnTo>
                  <a:lnTo>
                    <a:pt x="763" y="1081"/>
                  </a:lnTo>
                  <a:lnTo>
                    <a:pt x="812" y="924"/>
                  </a:lnTo>
                  <a:lnTo>
                    <a:pt x="959" y="1001"/>
                  </a:lnTo>
                  <a:lnTo>
                    <a:pt x="1138" y="1349"/>
                  </a:lnTo>
                  <a:lnTo>
                    <a:pt x="1184" y="1326"/>
                  </a:lnTo>
                  <a:lnTo>
                    <a:pt x="1039" y="1039"/>
                  </a:lnTo>
                  <a:lnTo>
                    <a:pt x="1326" y="1185"/>
                  </a:lnTo>
                  <a:lnTo>
                    <a:pt x="1349" y="1139"/>
                  </a:lnTo>
                  <a:lnTo>
                    <a:pt x="996" y="959"/>
                  </a:lnTo>
                  <a:lnTo>
                    <a:pt x="924" y="812"/>
                  </a:lnTo>
                  <a:lnTo>
                    <a:pt x="1081" y="763"/>
                  </a:lnTo>
                  <a:lnTo>
                    <a:pt x="1452" y="886"/>
                  </a:lnTo>
                  <a:lnTo>
                    <a:pt x="1468" y="835"/>
                  </a:lnTo>
                  <a:lnTo>
                    <a:pt x="1165" y="736"/>
                  </a:lnTo>
                  <a:lnTo>
                    <a:pt x="1468" y="637"/>
                  </a:lnTo>
                  <a:lnTo>
                    <a:pt x="1452" y="587"/>
                  </a:lnTo>
                  <a:lnTo>
                    <a:pt x="1081" y="709"/>
                  </a:lnTo>
                  <a:lnTo>
                    <a:pt x="924" y="660"/>
                  </a:lnTo>
                  <a:lnTo>
                    <a:pt x="996" y="513"/>
                  </a:lnTo>
                  <a:lnTo>
                    <a:pt x="1349" y="334"/>
                  </a:lnTo>
                  <a:lnTo>
                    <a:pt x="1326" y="288"/>
                  </a:lnTo>
                  <a:lnTo>
                    <a:pt x="1039" y="433"/>
                  </a:lnTo>
                  <a:lnTo>
                    <a:pt x="1184" y="146"/>
                  </a:lnTo>
                  <a:lnTo>
                    <a:pt x="1138" y="123"/>
                  </a:lnTo>
                  <a:lnTo>
                    <a:pt x="959" y="476"/>
                  </a:lnTo>
                  <a:lnTo>
                    <a:pt x="812" y="548"/>
                  </a:lnTo>
                  <a:lnTo>
                    <a:pt x="763" y="391"/>
                  </a:lnTo>
                  <a:lnTo>
                    <a:pt x="885" y="20"/>
                  </a:lnTo>
                  <a:lnTo>
                    <a:pt x="835" y="0"/>
                  </a:lnTo>
                  <a:lnTo>
                    <a:pt x="736" y="306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4" name="Google Shape;8414;p59"/>
            <p:cNvSpPr/>
            <p:nvPr/>
          </p:nvSpPr>
          <p:spPr>
            <a:xfrm>
              <a:off x="2279198" y="1532703"/>
              <a:ext cx="43861" cy="32700"/>
            </a:xfrm>
            <a:custGeom>
              <a:avLst/>
              <a:gdLst/>
              <a:ahLst/>
              <a:cxnLst/>
              <a:rect l="l" t="t" r="r" b="b"/>
              <a:pathLst>
                <a:path w="507" h="378" extrusionOk="0">
                  <a:moveTo>
                    <a:pt x="254" y="1"/>
                  </a:moveTo>
                  <a:cubicBezTo>
                    <a:pt x="108" y="1"/>
                    <a:pt x="0" y="169"/>
                    <a:pt x="113" y="323"/>
                  </a:cubicBezTo>
                  <a:cubicBezTo>
                    <a:pt x="113" y="327"/>
                    <a:pt x="117" y="331"/>
                    <a:pt x="121" y="331"/>
                  </a:cubicBezTo>
                  <a:cubicBezTo>
                    <a:pt x="166" y="364"/>
                    <a:pt x="212" y="378"/>
                    <a:pt x="254" y="378"/>
                  </a:cubicBezTo>
                  <a:cubicBezTo>
                    <a:pt x="400" y="378"/>
                    <a:pt x="506" y="210"/>
                    <a:pt x="397" y="58"/>
                  </a:cubicBezTo>
                  <a:cubicBezTo>
                    <a:pt x="393" y="55"/>
                    <a:pt x="389" y="51"/>
                    <a:pt x="386" y="47"/>
                  </a:cubicBezTo>
                  <a:cubicBezTo>
                    <a:pt x="342" y="15"/>
                    <a:pt x="296" y="1"/>
                    <a:pt x="2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5" name="Google Shape;8415;p59"/>
            <p:cNvSpPr/>
            <p:nvPr/>
          </p:nvSpPr>
          <p:spPr>
            <a:xfrm>
              <a:off x="1234430" y="1430882"/>
              <a:ext cx="318703" cy="236598"/>
            </a:xfrm>
            <a:custGeom>
              <a:avLst/>
              <a:gdLst/>
              <a:ahLst/>
              <a:cxnLst/>
              <a:rect l="l" t="t" r="r" b="b"/>
              <a:pathLst>
                <a:path w="3684" h="2735" extrusionOk="0">
                  <a:moveTo>
                    <a:pt x="1842" y="0"/>
                  </a:moveTo>
                  <a:cubicBezTo>
                    <a:pt x="781" y="0"/>
                    <a:pt x="1" y="1210"/>
                    <a:pt x="810" y="2328"/>
                  </a:cubicBezTo>
                  <a:cubicBezTo>
                    <a:pt x="833" y="2355"/>
                    <a:pt x="856" y="2378"/>
                    <a:pt x="882" y="2401"/>
                  </a:cubicBezTo>
                  <a:cubicBezTo>
                    <a:pt x="1205" y="2634"/>
                    <a:pt x="1536" y="2735"/>
                    <a:pt x="1842" y="2735"/>
                  </a:cubicBezTo>
                  <a:cubicBezTo>
                    <a:pt x="2905" y="2735"/>
                    <a:pt x="3684" y="1523"/>
                    <a:pt x="2875" y="408"/>
                  </a:cubicBezTo>
                  <a:cubicBezTo>
                    <a:pt x="2856" y="377"/>
                    <a:pt x="2833" y="354"/>
                    <a:pt x="2802" y="335"/>
                  </a:cubicBezTo>
                  <a:cubicBezTo>
                    <a:pt x="2479" y="101"/>
                    <a:pt x="2149" y="0"/>
                    <a:pt x="1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6" name="Google Shape;8416;p59"/>
            <p:cNvSpPr/>
            <p:nvPr/>
          </p:nvSpPr>
          <p:spPr>
            <a:xfrm>
              <a:off x="1293949" y="1474742"/>
              <a:ext cx="200011" cy="148706"/>
            </a:xfrm>
            <a:custGeom>
              <a:avLst/>
              <a:gdLst/>
              <a:ahLst/>
              <a:cxnLst/>
              <a:rect l="l" t="t" r="r" b="b"/>
              <a:pathLst>
                <a:path w="2312" h="1719" extrusionOk="0">
                  <a:moveTo>
                    <a:pt x="1158" y="1"/>
                  </a:moveTo>
                  <a:cubicBezTo>
                    <a:pt x="491" y="1"/>
                    <a:pt x="0" y="763"/>
                    <a:pt x="509" y="1464"/>
                  </a:cubicBezTo>
                  <a:cubicBezTo>
                    <a:pt x="520" y="1480"/>
                    <a:pt x="535" y="1495"/>
                    <a:pt x="550" y="1506"/>
                  </a:cubicBezTo>
                  <a:cubicBezTo>
                    <a:pt x="753" y="1654"/>
                    <a:pt x="961" y="1718"/>
                    <a:pt x="1155" y="1718"/>
                  </a:cubicBezTo>
                  <a:cubicBezTo>
                    <a:pt x="1822" y="1718"/>
                    <a:pt x="2311" y="955"/>
                    <a:pt x="1804" y="254"/>
                  </a:cubicBezTo>
                  <a:cubicBezTo>
                    <a:pt x="1792" y="238"/>
                    <a:pt x="1777" y="223"/>
                    <a:pt x="1761" y="212"/>
                  </a:cubicBezTo>
                  <a:cubicBezTo>
                    <a:pt x="1559" y="65"/>
                    <a:pt x="1351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7" name="Google Shape;8417;p59"/>
            <p:cNvSpPr/>
            <p:nvPr/>
          </p:nvSpPr>
          <p:spPr>
            <a:xfrm>
              <a:off x="1309607" y="1489968"/>
              <a:ext cx="168348" cy="118169"/>
            </a:xfrm>
            <a:custGeom>
              <a:avLst/>
              <a:gdLst/>
              <a:ahLst/>
              <a:cxnLst/>
              <a:rect l="l" t="t" r="r" b="b"/>
              <a:pathLst>
                <a:path w="1946" h="1366" extrusionOk="0">
                  <a:moveTo>
                    <a:pt x="955" y="1"/>
                  </a:moveTo>
                  <a:cubicBezTo>
                    <a:pt x="867" y="1"/>
                    <a:pt x="774" y="15"/>
                    <a:pt x="676" y="47"/>
                  </a:cubicBezTo>
                  <a:cubicBezTo>
                    <a:pt x="661" y="55"/>
                    <a:pt x="650" y="62"/>
                    <a:pt x="634" y="70"/>
                  </a:cubicBezTo>
                  <a:cubicBezTo>
                    <a:pt x="1" y="530"/>
                    <a:pt x="328" y="1365"/>
                    <a:pt x="992" y="1365"/>
                  </a:cubicBezTo>
                  <a:cubicBezTo>
                    <a:pt x="1080" y="1365"/>
                    <a:pt x="1173" y="1351"/>
                    <a:pt x="1270" y="1319"/>
                  </a:cubicBezTo>
                  <a:cubicBezTo>
                    <a:pt x="1285" y="1316"/>
                    <a:pt x="1301" y="1307"/>
                    <a:pt x="1312" y="1296"/>
                  </a:cubicBezTo>
                  <a:cubicBezTo>
                    <a:pt x="1946" y="835"/>
                    <a:pt x="1621" y="1"/>
                    <a:pt x="9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8" name="Google Shape;8418;p59"/>
            <p:cNvSpPr/>
            <p:nvPr/>
          </p:nvSpPr>
          <p:spPr>
            <a:xfrm>
              <a:off x="1330282" y="1485383"/>
              <a:ext cx="127343" cy="127339"/>
            </a:xfrm>
            <a:custGeom>
              <a:avLst/>
              <a:gdLst/>
              <a:ahLst/>
              <a:cxnLst/>
              <a:rect l="l" t="t" r="r" b="b"/>
              <a:pathLst>
                <a:path w="1472" h="1472" extrusionOk="0">
                  <a:moveTo>
                    <a:pt x="736" y="479"/>
                  </a:moveTo>
                  <a:lnTo>
                    <a:pt x="767" y="571"/>
                  </a:lnTo>
                  <a:lnTo>
                    <a:pt x="740" y="587"/>
                  </a:lnTo>
                  <a:lnTo>
                    <a:pt x="763" y="633"/>
                  </a:lnTo>
                  <a:lnTo>
                    <a:pt x="782" y="621"/>
                  </a:lnTo>
                  <a:lnTo>
                    <a:pt x="790" y="644"/>
                  </a:lnTo>
                  <a:lnTo>
                    <a:pt x="839" y="628"/>
                  </a:lnTo>
                  <a:lnTo>
                    <a:pt x="832" y="598"/>
                  </a:lnTo>
                  <a:lnTo>
                    <a:pt x="920" y="552"/>
                  </a:lnTo>
                  <a:lnTo>
                    <a:pt x="874" y="640"/>
                  </a:lnTo>
                  <a:lnTo>
                    <a:pt x="843" y="633"/>
                  </a:lnTo>
                  <a:lnTo>
                    <a:pt x="828" y="683"/>
                  </a:lnTo>
                  <a:lnTo>
                    <a:pt x="851" y="690"/>
                  </a:lnTo>
                  <a:lnTo>
                    <a:pt x="839" y="709"/>
                  </a:lnTo>
                  <a:lnTo>
                    <a:pt x="885" y="736"/>
                  </a:lnTo>
                  <a:lnTo>
                    <a:pt x="901" y="706"/>
                  </a:lnTo>
                  <a:lnTo>
                    <a:pt x="993" y="736"/>
                  </a:lnTo>
                  <a:lnTo>
                    <a:pt x="901" y="766"/>
                  </a:lnTo>
                  <a:lnTo>
                    <a:pt x="885" y="740"/>
                  </a:lnTo>
                  <a:lnTo>
                    <a:pt x="839" y="763"/>
                  </a:lnTo>
                  <a:lnTo>
                    <a:pt x="851" y="782"/>
                  </a:lnTo>
                  <a:lnTo>
                    <a:pt x="828" y="789"/>
                  </a:lnTo>
                  <a:lnTo>
                    <a:pt x="843" y="840"/>
                  </a:lnTo>
                  <a:lnTo>
                    <a:pt x="874" y="832"/>
                  </a:lnTo>
                  <a:lnTo>
                    <a:pt x="920" y="920"/>
                  </a:lnTo>
                  <a:lnTo>
                    <a:pt x="832" y="874"/>
                  </a:lnTo>
                  <a:lnTo>
                    <a:pt x="839" y="844"/>
                  </a:lnTo>
                  <a:lnTo>
                    <a:pt x="790" y="828"/>
                  </a:lnTo>
                  <a:lnTo>
                    <a:pt x="782" y="851"/>
                  </a:lnTo>
                  <a:lnTo>
                    <a:pt x="763" y="840"/>
                  </a:lnTo>
                  <a:lnTo>
                    <a:pt x="740" y="886"/>
                  </a:lnTo>
                  <a:lnTo>
                    <a:pt x="767" y="901"/>
                  </a:lnTo>
                  <a:lnTo>
                    <a:pt x="736" y="996"/>
                  </a:lnTo>
                  <a:lnTo>
                    <a:pt x="705" y="901"/>
                  </a:lnTo>
                  <a:lnTo>
                    <a:pt x="733" y="886"/>
                  </a:lnTo>
                  <a:lnTo>
                    <a:pt x="710" y="840"/>
                  </a:lnTo>
                  <a:lnTo>
                    <a:pt x="690" y="851"/>
                  </a:lnTo>
                  <a:lnTo>
                    <a:pt x="682" y="828"/>
                  </a:lnTo>
                  <a:lnTo>
                    <a:pt x="632" y="844"/>
                  </a:lnTo>
                  <a:lnTo>
                    <a:pt x="641" y="874"/>
                  </a:lnTo>
                  <a:lnTo>
                    <a:pt x="552" y="920"/>
                  </a:lnTo>
                  <a:lnTo>
                    <a:pt x="552" y="920"/>
                  </a:lnTo>
                  <a:lnTo>
                    <a:pt x="598" y="832"/>
                  </a:lnTo>
                  <a:lnTo>
                    <a:pt x="629" y="840"/>
                  </a:lnTo>
                  <a:lnTo>
                    <a:pt x="644" y="789"/>
                  </a:lnTo>
                  <a:lnTo>
                    <a:pt x="621" y="782"/>
                  </a:lnTo>
                  <a:lnTo>
                    <a:pt x="632" y="763"/>
                  </a:lnTo>
                  <a:lnTo>
                    <a:pt x="586" y="740"/>
                  </a:lnTo>
                  <a:lnTo>
                    <a:pt x="572" y="766"/>
                  </a:lnTo>
                  <a:lnTo>
                    <a:pt x="475" y="736"/>
                  </a:lnTo>
                  <a:lnTo>
                    <a:pt x="572" y="706"/>
                  </a:lnTo>
                  <a:lnTo>
                    <a:pt x="586" y="736"/>
                  </a:lnTo>
                  <a:lnTo>
                    <a:pt x="632" y="709"/>
                  </a:lnTo>
                  <a:lnTo>
                    <a:pt x="621" y="690"/>
                  </a:lnTo>
                  <a:lnTo>
                    <a:pt x="644" y="683"/>
                  </a:lnTo>
                  <a:lnTo>
                    <a:pt x="629" y="633"/>
                  </a:lnTo>
                  <a:lnTo>
                    <a:pt x="598" y="640"/>
                  </a:lnTo>
                  <a:lnTo>
                    <a:pt x="552" y="552"/>
                  </a:lnTo>
                  <a:lnTo>
                    <a:pt x="641" y="598"/>
                  </a:lnTo>
                  <a:lnTo>
                    <a:pt x="632" y="628"/>
                  </a:lnTo>
                  <a:lnTo>
                    <a:pt x="682" y="644"/>
                  </a:lnTo>
                  <a:lnTo>
                    <a:pt x="690" y="621"/>
                  </a:lnTo>
                  <a:lnTo>
                    <a:pt x="710" y="633"/>
                  </a:lnTo>
                  <a:lnTo>
                    <a:pt x="733" y="587"/>
                  </a:lnTo>
                  <a:lnTo>
                    <a:pt x="705" y="571"/>
                  </a:lnTo>
                  <a:lnTo>
                    <a:pt x="736" y="479"/>
                  </a:lnTo>
                  <a:close/>
                  <a:moveTo>
                    <a:pt x="636" y="0"/>
                  </a:moveTo>
                  <a:lnTo>
                    <a:pt x="586" y="20"/>
                  </a:lnTo>
                  <a:lnTo>
                    <a:pt x="710" y="391"/>
                  </a:lnTo>
                  <a:lnTo>
                    <a:pt x="659" y="548"/>
                  </a:lnTo>
                  <a:lnTo>
                    <a:pt x="514" y="476"/>
                  </a:lnTo>
                  <a:lnTo>
                    <a:pt x="333" y="123"/>
                  </a:lnTo>
                  <a:lnTo>
                    <a:pt x="287" y="146"/>
                  </a:lnTo>
                  <a:lnTo>
                    <a:pt x="434" y="433"/>
                  </a:lnTo>
                  <a:lnTo>
                    <a:pt x="146" y="288"/>
                  </a:lnTo>
                  <a:lnTo>
                    <a:pt x="123" y="334"/>
                  </a:lnTo>
                  <a:lnTo>
                    <a:pt x="471" y="513"/>
                  </a:lnTo>
                  <a:lnTo>
                    <a:pt x="549" y="660"/>
                  </a:lnTo>
                  <a:lnTo>
                    <a:pt x="391" y="709"/>
                  </a:lnTo>
                  <a:lnTo>
                    <a:pt x="20" y="587"/>
                  </a:lnTo>
                  <a:lnTo>
                    <a:pt x="1" y="637"/>
                  </a:lnTo>
                  <a:lnTo>
                    <a:pt x="307" y="736"/>
                  </a:lnTo>
                  <a:lnTo>
                    <a:pt x="1" y="835"/>
                  </a:lnTo>
                  <a:lnTo>
                    <a:pt x="20" y="886"/>
                  </a:lnTo>
                  <a:lnTo>
                    <a:pt x="391" y="763"/>
                  </a:lnTo>
                  <a:lnTo>
                    <a:pt x="549" y="812"/>
                  </a:lnTo>
                  <a:lnTo>
                    <a:pt x="471" y="959"/>
                  </a:lnTo>
                  <a:lnTo>
                    <a:pt x="123" y="1139"/>
                  </a:lnTo>
                  <a:lnTo>
                    <a:pt x="146" y="1185"/>
                  </a:lnTo>
                  <a:lnTo>
                    <a:pt x="434" y="1039"/>
                  </a:lnTo>
                  <a:lnTo>
                    <a:pt x="287" y="1326"/>
                  </a:lnTo>
                  <a:lnTo>
                    <a:pt x="333" y="1349"/>
                  </a:lnTo>
                  <a:lnTo>
                    <a:pt x="514" y="1001"/>
                  </a:lnTo>
                  <a:lnTo>
                    <a:pt x="659" y="924"/>
                  </a:lnTo>
                  <a:lnTo>
                    <a:pt x="710" y="1081"/>
                  </a:lnTo>
                  <a:lnTo>
                    <a:pt x="586" y="1452"/>
                  </a:lnTo>
                  <a:lnTo>
                    <a:pt x="636" y="1472"/>
                  </a:lnTo>
                  <a:lnTo>
                    <a:pt x="736" y="1165"/>
                  </a:lnTo>
                  <a:lnTo>
                    <a:pt x="836" y="1472"/>
                  </a:lnTo>
                  <a:lnTo>
                    <a:pt x="885" y="1452"/>
                  </a:lnTo>
                  <a:lnTo>
                    <a:pt x="763" y="1081"/>
                  </a:lnTo>
                  <a:lnTo>
                    <a:pt x="813" y="924"/>
                  </a:lnTo>
                  <a:lnTo>
                    <a:pt x="958" y="1001"/>
                  </a:lnTo>
                  <a:lnTo>
                    <a:pt x="1138" y="1349"/>
                  </a:lnTo>
                  <a:lnTo>
                    <a:pt x="1184" y="1326"/>
                  </a:lnTo>
                  <a:lnTo>
                    <a:pt x="1039" y="1039"/>
                  </a:lnTo>
                  <a:lnTo>
                    <a:pt x="1326" y="1185"/>
                  </a:lnTo>
                  <a:lnTo>
                    <a:pt x="1349" y="1139"/>
                  </a:lnTo>
                  <a:lnTo>
                    <a:pt x="997" y="959"/>
                  </a:lnTo>
                  <a:lnTo>
                    <a:pt x="924" y="812"/>
                  </a:lnTo>
                  <a:lnTo>
                    <a:pt x="1081" y="763"/>
                  </a:lnTo>
                  <a:lnTo>
                    <a:pt x="1453" y="886"/>
                  </a:lnTo>
                  <a:lnTo>
                    <a:pt x="1472" y="835"/>
                  </a:lnTo>
                  <a:lnTo>
                    <a:pt x="1165" y="736"/>
                  </a:lnTo>
                  <a:lnTo>
                    <a:pt x="1472" y="637"/>
                  </a:lnTo>
                  <a:lnTo>
                    <a:pt x="1453" y="587"/>
                  </a:lnTo>
                  <a:lnTo>
                    <a:pt x="1081" y="709"/>
                  </a:lnTo>
                  <a:lnTo>
                    <a:pt x="924" y="660"/>
                  </a:lnTo>
                  <a:lnTo>
                    <a:pt x="997" y="513"/>
                  </a:lnTo>
                  <a:lnTo>
                    <a:pt x="1349" y="334"/>
                  </a:lnTo>
                  <a:lnTo>
                    <a:pt x="1326" y="288"/>
                  </a:lnTo>
                  <a:lnTo>
                    <a:pt x="1039" y="433"/>
                  </a:lnTo>
                  <a:lnTo>
                    <a:pt x="1039" y="433"/>
                  </a:lnTo>
                  <a:lnTo>
                    <a:pt x="1184" y="146"/>
                  </a:lnTo>
                  <a:lnTo>
                    <a:pt x="1138" y="123"/>
                  </a:lnTo>
                  <a:lnTo>
                    <a:pt x="958" y="476"/>
                  </a:lnTo>
                  <a:lnTo>
                    <a:pt x="813" y="548"/>
                  </a:lnTo>
                  <a:lnTo>
                    <a:pt x="763" y="391"/>
                  </a:lnTo>
                  <a:lnTo>
                    <a:pt x="885" y="20"/>
                  </a:lnTo>
                  <a:lnTo>
                    <a:pt x="836" y="0"/>
                  </a:lnTo>
                  <a:lnTo>
                    <a:pt x="736" y="306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9" name="Google Shape;8419;p59"/>
            <p:cNvSpPr/>
            <p:nvPr/>
          </p:nvSpPr>
          <p:spPr>
            <a:xfrm>
              <a:off x="1371893" y="1532703"/>
              <a:ext cx="44120" cy="32700"/>
            </a:xfrm>
            <a:custGeom>
              <a:avLst/>
              <a:gdLst/>
              <a:ahLst/>
              <a:cxnLst/>
              <a:rect l="l" t="t" r="r" b="b"/>
              <a:pathLst>
                <a:path w="510" h="378" extrusionOk="0">
                  <a:moveTo>
                    <a:pt x="254" y="1"/>
                  </a:moveTo>
                  <a:cubicBezTo>
                    <a:pt x="109" y="1"/>
                    <a:pt x="0" y="169"/>
                    <a:pt x="114" y="323"/>
                  </a:cubicBezTo>
                  <a:cubicBezTo>
                    <a:pt x="114" y="327"/>
                    <a:pt x="117" y="331"/>
                    <a:pt x="121" y="331"/>
                  </a:cubicBezTo>
                  <a:cubicBezTo>
                    <a:pt x="166" y="364"/>
                    <a:pt x="212" y="378"/>
                    <a:pt x="255" y="378"/>
                  </a:cubicBezTo>
                  <a:cubicBezTo>
                    <a:pt x="402" y="378"/>
                    <a:pt x="509" y="210"/>
                    <a:pt x="397" y="58"/>
                  </a:cubicBezTo>
                  <a:cubicBezTo>
                    <a:pt x="393" y="55"/>
                    <a:pt x="390" y="51"/>
                    <a:pt x="385" y="47"/>
                  </a:cubicBezTo>
                  <a:cubicBezTo>
                    <a:pt x="341" y="15"/>
                    <a:pt x="296" y="1"/>
                    <a:pt x="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0" name="Google Shape;8420;p59"/>
            <p:cNvSpPr/>
            <p:nvPr/>
          </p:nvSpPr>
          <p:spPr>
            <a:xfrm>
              <a:off x="1209602" y="1115962"/>
              <a:ext cx="1043657" cy="218518"/>
            </a:xfrm>
            <a:custGeom>
              <a:avLst/>
              <a:gdLst/>
              <a:ahLst/>
              <a:cxnLst/>
              <a:rect l="l" t="t" r="r" b="b"/>
              <a:pathLst>
                <a:path w="12064" h="2526" extrusionOk="0">
                  <a:moveTo>
                    <a:pt x="4993" y="1"/>
                  </a:moveTo>
                  <a:cubicBezTo>
                    <a:pt x="3817" y="1"/>
                    <a:pt x="2652" y="35"/>
                    <a:pt x="1518" y="96"/>
                  </a:cubicBezTo>
                  <a:lnTo>
                    <a:pt x="1499" y="96"/>
                  </a:lnTo>
                  <a:lnTo>
                    <a:pt x="1484" y="112"/>
                  </a:lnTo>
                  <a:cubicBezTo>
                    <a:pt x="1169" y="510"/>
                    <a:pt x="0" y="2526"/>
                    <a:pt x="345" y="2526"/>
                  </a:cubicBezTo>
                  <a:lnTo>
                    <a:pt x="11975" y="2526"/>
                  </a:lnTo>
                  <a:lnTo>
                    <a:pt x="12064" y="2204"/>
                  </a:lnTo>
                  <a:lnTo>
                    <a:pt x="9860" y="192"/>
                  </a:lnTo>
                  <a:lnTo>
                    <a:pt x="9844" y="188"/>
                  </a:lnTo>
                  <a:cubicBezTo>
                    <a:pt x="9821" y="188"/>
                    <a:pt x="7848" y="1"/>
                    <a:pt x="49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1" name="Google Shape;8421;p59"/>
            <p:cNvSpPr/>
            <p:nvPr/>
          </p:nvSpPr>
          <p:spPr>
            <a:xfrm>
              <a:off x="1165483" y="1111406"/>
              <a:ext cx="138676" cy="194382"/>
            </a:xfrm>
            <a:custGeom>
              <a:avLst/>
              <a:gdLst/>
              <a:ahLst/>
              <a:cxnLst/>
              <a:rect l="l" t="t" r="r" b="b"/>
              <a:pathLst>
                <a:path w="1603" h="2247" extrusionOk="0">
                  <a:moveTo>
                    <a:pt x="1434" y="1"/>
                  </a:moveTo>
                  <a:cubicBezTo>
                    <a:pt x="1434" y="1"/>
                    <a:pt x="671" y="836"/>
                    <a:pt x="1" y="2247"/>
                  </a:cubicBezTo>
                  <a:cubicBezTo>
                    <a:pt x="2" y="2247"/>
                    <a:pt x="4" y="2247"/>
                    <a:pt x="5" y="2247"/>
                  </a:cubicBezTo>
                  <a:cubicBezTo>
                    <a:pt x="300" y="2247"/>
                    <a:pt x="1602" y="199"/>
                    <a:pt x="14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2" name="Google Shape;8422;p59"/>
            <p:cNvSpPr/>
            <p:nvPr/>
          </p:nvSpPr>
          <p:spPr>
            <a:xfrm>
              <a:off x="1250002" y="1120201"/>
              <a:ext cx="998585" cy="210300"/>
            </a:xfrm>
            <a:custGeom>
              <a:avLst/>
              <a:gdLst/>
              <a:ahLst/>
              <a:cxnLst/>
              <a:rect l="l" t="t" r="r" b="b"/>
              <a:pathLst>
                <a:path w="11543" h="2431" extrusionOk="0">
                  <a:moveTo>
                    <a:pt x="4621" y="0"/>
                  </a:moveTo>
                  <a:cubicBezTo>
                    <a:pt x="4520" y="0"/>
                    <a:pt x="4418" y="1"/>
                    <a:pt x="4316" y="1"/>
                  </a:cubicBezTo>
                  <a:cubicBezTo>
                    <a:pt x="4124" y="1"/>
                    <a:pt x="3932" y="1"/>
                    <a:pt x="3733" y="5"/>
                  </a:cubicBezTo>
                  <a:lnTo>
                    <a:pt x="3573" y="5"/>
                  </a:lnTo>
                  <a:cubicBezTo>
                    <a:pt x="3484" y="9"/>
                    <a:pt x="3396" y="9"/>
                    <a:pt x="3308" y="12"/>
                  </a:cubicBezTo>
                  <a:cubicBezTo>
                    <a:pt x="2595" y="24"/>
                    <a:pt x="1836" y="51"/>
                    <a:pt x="1055" y="93"/>
                  </a:cubicBezTo>
                  <a:cubicBezTo>
                    <a:pt x="1055" y="93"/>
                    <a:pt x="453" y="909"/>
                    <a:pt x="116" y="1798"/>
                  </a:cubicBezTo>
                  <a:cubicBezTo>
                    <a:pt x="1" y="2101"/>
                    <a:pt x="231" y="2431"/>
                    <a:pt x="557" y="2431"/>
                  </a:cubicBezTo>
                  <a:lnTo>
                    <a:pt x="11473" y="2431"/>
                  </a:lnTo>
                  <a:lnTo>
                    <a:pt x="11542" y="2170"/>
                  </a:lnTo>
                  <a:lnTo>
                    <a:pt x="9370" y="185"/>
                  </a:lnTo>
                  <a:cubicBezTo>
                    <a:pt x="9370" y="185"/>
                    <a:pt x="9190" y="169"/>
                    <a:pt x="8852" y="143"/>
                  </a:cubicBezTo>
                  <a:cubicBezTo>
                    <a:pt x="8691" y="132"/>
                    <a:pt x="8493" y="120"/>
                    <a:pt x="8266" y="109"/>
                  </a:cubicBezTo>
                  <a:cubicBezTo>
                    <a:pt x="8217" y="104"/>
                    <a:pt x="8163" y="101"/>
                    <a:pt x="8109" y="97"/>
                  </a:cubicBezTo>
                  <a:cubicBezTo>
                    <a:pt x="8025" y="93"/>
                    <a:pt x="7937" y="89"/>
                    <a:pt x="7845" y="81"/>
                  </a:cubicBezTo>
                  <a:cubicBezTo>
                    <a:pt x="7030" y="43"/>
                    <a:pt x="5922" y="0"/>
                    <a:pt x="4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3" name="Google Shape;8423;p59"/>
            <p:cNvSpPr/>
            <p:nvPr/>
          </p:nvSpPr>
          <p:spPr>
            <a:xfrm>
              <a:off x="2021056" y="1133178"/>
              <a:ext cx="122498" cy="197324"/>
            </a:xfrm>
            <a:custGeom>
              <a:avLst/>
              <a:gdLst/>
              <a:ahLst/>
              <a:cxnLst/>
              <a:rect l="l" t="t" r="r" b="b"/>
              <a:pathLst>
                <a:path w="1416" h="2281" extrusionOk="0">
                  <a:moveTo>
                    <a:pt x="1" y="0"/>
                  </a:moveTo>
                  <a:cubicBezTo>
                    <a:pt x="162" y="58"/>
                    <a:pt x="1013" y="2184"/>
                    <a:pt x="933" y="2281"/>
                  </a:cubicBezTo>
                  <a:lnTo>
                    <a:pt x="1415" y="2281"/>
                  </a:lnTo>
                  <a:cubicBezTo>
                    <a:pt x="1281" y="2219"/>
                    <a:pt x="158" y="58"/>
                    <a:pt x="181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4" name="Google Shape;8424;p59"/>
            <p:cNvSpPr/>
            <p:nvPr/>
          </p:nvSpPr>
          <p:spPr>
            <a:xfrm>
              <a:off x="1756598" y="1102842"/>
              <a:ext cx="17908" cy="210559"/>
            </a:xfrm>
            <a:custGeom>
              <a:avLst/>
              <a:gdLst/>
              <a:ahLst/>
              <a:cxnLst/>
              <a:rect l="l" t="t" r="r" b="b"/>
              <a:pathLst>
                <a:path w="207" h="2434" extrusionOk="0">
                  <a:moveTo>
                    <a:pt x="16" y="1"/>
                  </a:moveTo>
                  <a:lnTo>
                    <a:pt x="0" y="4"/>
                  </a:lnTo>
                  <a:lnTo>
                    <a:pt x="191" y="2434"/>
                  </a:lnTo>
                  <a:lnTo>
                    <a:pt x="207" y="2434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59"/>
            <p:cNvSpPr/>
            <p:nvPr/>
          </p:nvSpPr>
          <p:spPr>
            <a:xfrm>
              <a:off x="1430719" y="1105437"/>
              <a:ext cx="38151" cy="207964"/>
            </a:xfrm>
            <a:custGeom>
              <a:avLst/>
              <a:gdLst/>
              <a:ahLst/>
              <a:cxnLst/>
              <a:rect l="l" t="t" r="r" b="b"/>
              <a:pathLst>
                <a:path w="441" h="2404" extrusionOk="0">
                  <a:moveTo>
                    <a:pt x="426" y="1"/>
                  </a:moveTo>
                  <a:lnTo>
                    <a:pt x="0" y="2399"/>
                  </a:lnTo>
                  <a:lnTo>
                    <a:pt x="16" y="2404"/>
                  </a:lnTo>
                  <a:lnTo>
                    <a:pt x="441" y="5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6" name="Google Shape;8426;p59"/>
            <p:cNvSpPr/>
            <p:nvPr/>
          </p:nvSpPr>
          <p:spPr>
            <a:xfrm>
              <a:off x="1419819" y="1322574"/>
              <a:ext cx="826084" cy="240145"/>
            </a:xfrm>
            <a:custGeom>
              <a:avLst/>
              <a:gdLst/>
              <a:ahLst/>
              <a:cxnLst/>
              <a:rect l="l" t="t" r="r" b="b"/>
              <a:pathLst>
                <a:path w="9549" h="2776" extrusionOk="0">
                  <a:moveTo>
                    <a:pt x="92" y="1"/>
                  </a:moveTo>
                  <a:lnTo>
                    <a:pt x="0" y="598"/>
                  </a:lnTo>
                  <a:lnTo>
                    <a:pt x="7" y="598"/>
                  </a:lnTo>
                  <a:cubicBezTo>
                    <a:pt x="406" y="644"/>
                    <a:pt x="705" y="794"/>
                    <a:pt x="931" y="998"/>
                  </a:cubicBezTo>
                  <a:cubicBezTo>
                    <a:pt x="1268" y="1304"/>
                    <a:pt x="1440" y="1729"/>
                    <a:pt x="1529" y="2085"/>
                  </a:cubicBezTo>
                  <a:cubicBezTo>
                    <a:pt x="1617" y="2441"/>
                    <a:pt x="1621" y="2733"/>
                    <a:pt x="1621" y="2763"/>
                  </a:cubicBezTo>
                  <a:lnTo>
                    <a:pt x="1621" y="2768"/>
                  </a:lnTo>
                  <a:lnTo>
                    <a:pt x="1621" y="2775"/>
                  </a:lnTo>
                  <a:lnTo>
                    <a:pt x="8457" y="2775"/>
                  </a:lnTo>
                  <a:lnTo>
                    <a:pt x="8457" y="2768"/>
                  </a:lnTo>
                  <a:cubicBezTo>
                    <a:pt x="8461" y="2013"/>
                    <a:pt x="8725" y="1576"/>
                    <a:pt x="8990" y="1330"/>
                  </a:cubicBezTo>
                  <a:cubicBezTo>
                    <a:pt x="9119" y="1208"/>
                    <a:pt x="9250" y="1131"/>
                    <a:pt x="9346" y="1089"/>
                  </a:cubicBezTo>
                  <a:cubicBezTo>
                    <a:pt x="9395" y="1066"/>
                    <a:pt x="9438" y="1051"/>
                    <a:pt x="9464" y="1044"/>
                  </a:cubicBezTo>
                  <a:cubicBezTo>
                    <a:pt x="9480" y="1035"/>
                    <a:pt x="9492" y="1035"/>
                    <a:pt x="9499" y="1032"/>
                  </a:cubicBezTo>
                  <a:lnTo>
                    <a:pt x="9507" y="1032"/>
                  </a:lnTo>
                  <a:lnTo>
                    <a:pt x="9510" y="1028"/>
                  </a:lnTo>
                  <a:lnTo>
                    <a:pt x="9515" y="1028"/>
                  </a:lnTo>
                  <a:lnTo>
                    <a:pt x="9515" y="1024"/>
                  </a:lnTo>
                  <a:cubicBezTo>
                    <a:pt x="9542" y="883"/>
                    <a:pt x="9549" y="722"/>
                    <a:pt x="9549" y="568"/>
                  </a:cubicBezTo>
                  <a:cubicBezTo>
                    <a:pt x="9549" y="265"/>
                    <a:pt x="9515" y="1"/>
                    <a:pt x="9515" y="1"/>
                  </a:cubicBezTo>
                  <a:lnTo>
                    <a:pt x="9499" y="4"/>
                  </a:lnTo>
                  <a:cubicBezTo>
                    <a:pt x="9499" y="4"/>
                    <a:pt x="9503" y="20"/>
                    <a:pt x="9507" y="50"/>
                  </a:cubicBezTo>
                  <a:cubicBezTo>
                    <a:pt x="9515" y="139"/>
                    <a:pt x="9533" y="342"/>
                    <a:pt x="9533" y="568"/>
                  </a:cubicBezTo>
                  <a:cubicBezTo>
                    <a:pt x="9533" y="716"/>
                    <a:pt x="9526" y="875"/>
                    <a:pt x="9504" y="1017"/>
                  </a:cubicBezTo>
                  <a:lnTo>
                    <a:pt x="9504" y="1017"/>
                  </a:lnTo>
                  <a:cubicBezTo>
                    <a:pt x="9473" y="1024"/>
                    <a:pt x="9226" y="1089"/>
                    <a:pt x="8978" y="1319"/>
                  </a:cubicBezTo>
                  <a:cubicBezTo>
                    <a:pt x="8715" y="1567"/>
                    <a:pt x="8451" y="2006"/>
                    <a:pt x="8445" y="2760"/>
                  </a:cubicBezTo>
                  <a:lnTo>
                    <a:pt x="1633" y="2760"/>
                  </a:lnTo>
                  <a:cubicBezTo>
                    <a:pt x="1632" y="2695"/>
                    <a:pt x="1624" y="2209"/>
                    <a:pt x="1426" y="1710"/>
                  </a:cubicBezTo>
                  <a:cubicBezTo>
                    <a:pt x="1322" y="1453"/>
                    <a:pt x="1169" y="1192"/>
                    <a:pt x="943" y="989"/>
                  </a:cubicBezTo>
                  <a:cubicBezTo>
                    <a:pt x="714" y="784"/>
                    <a:pt x="414" y="632"/>
                    <a:pt x="16" y="585"/>
                  </a:cubicBezTo>
                  <a:lnTo>
                    <a:pt x="16" y="585"/>
                  </a:lnTo>
                  <a:lnTo>
                    <a:pt x="107" y="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7" name="Google Shape;8427;p59"/>
            <p:cNvSpPr/>
            <p:nvPr/>
          </p:nvSpPr>
          <p:spPr>
            <a:xfrm>
              <a:off x="1765163" y="1324909"/>
              <a:ext cx="9343" cy="237117"/>
            </a:xfrm>
            <a:custGeom>
              <a:avLst/>
              <a:gdLst/>
              <a:ahLst/>
              <a:cxnLst/>
              <a:rect l="l" t="t" r="r" b="b"/>
              <a:pathLst>
                <a:path w="108" h="2741" extrusionOk="0">
                  <a:moveTo>
                    <a:pt x="92" y="0"/>
                  </a:moveTo>
                  <a:cubicBezTo>
                    <a:pt x="20" y="621"/>
                    <a:pt x="0" y="1173"/>
                    <a:pt x="0" y="1618"/>
                  </a:cubicBezTo>
                  <a:cubicBezTo>
                    <a:pt x="0" y="2315"/>
                    <a:pt x="51" y="2741"/>
                    <a:pt x="51" y="2741"/>
                  </a:cubicBezTo>
                  <a:lnTo>
                    <a:pt x="66" y="2741"/>
                  </a:lnTo>
                  <a:lnTo>
                    <a:pt x="66" y="2722"/>
                  </a:lnTo>
                  <a:cubicBezTo>
                    <a:pt x="55" y="2630"/>
                    <a:pt x="12" y="2227"/>
                    <a:pt x="12" y="1618"/>
                  </a:cubicBezTo>
                  <a:cubicBezTo>
                    <a:pt x="12" y="1177"/>
                    <a:pt x="35" y="621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8" name="Google Shape;8428;p59"/>
            <p:cNvSpPr/>
            <p:nvPr/>
          </p:nvSpPr>
          <p:spPr>
            <a:xfrm>
              <a:off x="1244033" y="1333906"/>
              <a:ext cx="999883" cy="1384"/>
            </a:xfrm>
            <a:custGeom>
              <a:avLst/>
              <a:gdLst/>
              <a:ahLst/>
              <a:cxnLst/>
              <a:rect l="l" t="t" r="r" b="b"/>
              <a:pathLst>
                <a:path w="11558" h="16" extrusionOk="0">
                  <a:moveTo>
                    <a:pt x="1" y="0"/>
                  </a:moveTo>
                  <a:lnTo>
                    <a:pt x="1" y="16"/>
                  </a:lnTo>
                  <a:lnTo>
                    <a:pt x="11558" y="16"/>
                  </a:lnTo>
                  <a:lnTo>
                    <a:pt x="115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9" name="Google Shape;8429;p59"/>
            <p:cNvSpPr/>
            <p:nvPr/>
          </p:nvSpPr>
          <p:spPr>
            <a:xfrm>
              <a:off x="1792067" y="1351467"/>
              <a:ext cx="52079" cy="1384"/>
            </a:xfrm>
            <a:custGeom>
              <a:avLst/>
              <a:gdLst/>
              <a:ahLst/>
              <a:cxnLst/>
              <a:rect l="l" t="t" r="r" b="b"/>
              <a:pathLst>
                <a:path w="602" h="16" extrusionOk="0">
                  <a:moveTo>
                    <a:pt x="0" y="0"/>
                  </a:moveTo>
                  <a:lnTo>
                    <a:pt x="0" y="15"/>
                  </a:lnTo>
                  <a:lnTo>
                    <a:pt x="602" y="15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0" name="Google Shape;8430;p59"/>
            <p:cNvSpPr/>
            <p:nvPr/>
          </p:nvSpPr>
          <p:spPr>
            <a:xfrm>
              <a:off x="1444907" y="1351467"/>
              <a:ext cx="52252" cy="1384"/>
            </a:xfrm>
            <a:custGeom>
              <a:avLst/>
              <a:gdLst/>
              <a:ahLst/>
              <a:cxnLst/>
              <a:rect l="l" t="t" r="r" b="b"/>
              <a:pathLst>
                <a:path w="604" h="16" extrusionOk="0">
                  <a:moveTo>
                    <a:pt x="1" y="0"/>
                  </a:moveTo>
                  <a:lnTo>
                    <a:pt x="1" y="15"/>
                  </a:lnTo>
                  <a:lnTo>
                    <a:pt x="603" y="15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1" name="Google Shape;8431;p59"/>
            <p:cNvSpPr/>
            <p:nvPr/>
          </p:nvSpPr>
          <p:spPr>
            <a:xfrm>
              <a:off x="2142082" y="1245581"/>
              <a:ext cx="120768" cy="73445"/>
            </a:xfrm>
            <a:custGeom>
              <a:avLst/>
              <a:gdLst/>
              <a:ahLst/>
              <a:cxnLst/>
              <a:rect l="l" t="t" r="r" b="b"/>
              <a:pathLst>
                <a:path w="1396" h="849" extrusionOk="0">
                  <a:moveTo>
                    <a:pt x="349" y="0"/>
                  </a:moveTo>
                  <a:cubicBezTo>
                    <a:pt x="234" y="0"/>
                    <a:pt x="138" y="9"/>
                    <a:pt x="104" y="33"/>
                  </a:cubicBezTo>
                  <a:cubicBezTo>
                    <a:pt x="1" y="102"/>
                    <a:pt x="50" y="784"/>
                    <a:pt x="104" y="830"/>
                  </a:cubicBezTo>
                  <a:cubicBezTo>
                    <a:pt x="123" y="844"/>
                    <a:pt x="266" y="848"/>
                    <a:pt x="448" y="848"/>
                  </a:cubicBezTo>
                  <a:cubicBezTo>
                    <a:pt x="811" y="848"/>
                    <a:pt x="1331" y="830"/>
                    <a:pt x="1331" y="830"/>
                  </a:cubicBezTo>
                  <a:cubicBezTo>
                    <a:pt x="1396" y="726"/>
                    <a:pt x="1331" y="469"/>
                    <a:pt x="1331" y="469"/>
                  </a:cubicBezTo>
                  <a:lnTo>
                    <a:pt x="1193" y="469"/>
                  </a:lnTo>
                  <a:cubicBezTo>
                    <a:pt x="1193" y="469"/>
                    <a:pt x="1023" y="128"/>
                    <a:pt x="966" y="75"/>
                  </a:cubicBezTo>
                  <a:cubicBezTo>
                    <a:pt x="930" y="41"/>
                    <a:pt x="595" y="0"/>
                    <a:pt x="3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2" name="Google Shape;8432;p59"/>
            <p:cNvSpPr/>
            <p:nvPr/>
          </p:nvSpPr>
          <p:spPr>
            <a:xfrm>
              <a:off x="2159384" y="1298697"/>
              <a:ext cx="37459" cy="2768"/>
            </a:xfrm>
            <a:custGeom>
              <a:avLst/>
              <a:gdLst/>
              <a:ahLst/>
              <a:cxnLst/>
              <a:rect l="l" t="t" r="r" b="b"/>
              <a:pathLst>
                <a:path w="433" h="32" extrusionOk="0">
                  <a:moveTo>
                    <a:pt x="429" y="1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433" y="13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3" name="Google Shape;8433;p59"/>
            <p:cNvSpPr/>
            <p:nvPr/>
          </p:nvSpPr>
          <p:spPr>
            <a:xfrm>
              <a:off x="2115178" y="1112444"/>
              <a:ext cx="197416" cy="173188"/>
            </a:xfrm>
            <a:custGeom>
              <a:avLst/>
              <a:gdLst/>
              <a:ahLst/>
              <a:cxnLst/>
              <a:rect l="l" t="t" r="r" b="b"/>
              <a:pathLst>
                <a:path w="2282" h="2002" extrusionOk="0">
                  <a:moveTo>
                    <a:pt x="62" y="1"/>
                  </a:moveTo>
                  <a:cubicBezTo>
                    <a:pt x="62" y="1"/>
                    <a:pt x="1" y="50"/>
                    <a:pt x="5" y="84"/>
                  </a:cubicBezTo>
                  <a:lnTo>
                    <a:pt x="1840" y="1962"/>
                  </a:lnTo>
                  <a:cubicBezTo>
                    <a:pt x="1840" y="1962"/>
                    <a:pt x="1978" y="2001"/>
                    <a:pt x="2130" y="2001"/>
                  </a:cubicBezTo>
                  <a:cubicBezTo>
                    <a:pt x="2181" y="2001"/>
                    <a:pt x="2233" y="1997"/>
                    <a:pt x="2282" y="1985"/>
                  </a:cubicBezTo>
                  <a:lnTo>
                    <a:pt x="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4" name="Google Shape;8434;p59"/>
            <p:cNvSpPr/>
            <p:nvPr/>
          </p:nvSpPr>
          <p:spPr>
            <a:xfrm>
              <a:off x="2286984" y="1294458"/>
              <a:ext cx="300449" cy="65400"/>
            </a:xfrm>
            <a:custGeom>
              <a:avLst/>
              <a:gdLst/>
              <a:ahLst/>
              <a:cxnLst/>
              <a:rect l="l" t="t" r="r" b="b"/>
              <a:pathLst>
                <a:path w="3473" h="756" extrusionOk="0">
                  <a:moveTo>
                    <a:pt x="391" y="0"/>
                  </a:moveTo>
                  <a:cubicBezTo>
                    <a:pt x="388" y="4"/>
                    <a:pt x="376" y="7"/>
                    <a:pt x="365" y="12"/>
                  </a:cubicBezTo>
                  <a:cubicBezTo>
                    <a:pt x="322" y="27"/>
                    <a:pt x="245" y="39"/>
                    <a:pt x="176" y="42"/>
                  </a:cubicBezTo>
                  <a:cubicBezTo>
                    <a:pt x="146" y="46"/>
                    <a:pt x="112" y="46"/>
                    <a:pt x="92" y="46"/>
                  </a:cubicBezTo>
                  <a:cubicBezTo>
                    <a:pt x="69" y="46"/>
                    <a:pt x="54" y="50"/>
                    <a:pt x="54" y="50"/>
                  </a:cubicBezTo>
                  <a:lnTo>
                    <a:pt x="0" y="50"/>
                  </a:lnTo>
                  <a:lnTo>
                    <a:pt x="54" y="62"/>
                  </a:lnTo>
                  <a:cubicBezTo>
                    <a:pt x="54" y="62"/>
                    <a:pt x="697" y="226"/>
                    <a:pt x="1376" y="391"/>
                  </a:cubicBezTo>
                  <a:cubicBezTo>
                    <a:pt x="1713" y="476"/>
                    <a:pt x="2058" y="559"/>
                    <a:pt x="2337" y="625"/>
                  </a:cubicBezTo>
                  <a:cubicBezTo>
                    <a:pt x="2613" y="690"/>
                    <a:pt x="2820" y="736"/>
                    <a:pt x="2885" y="748"/>
                  </a:cubicBezTo>
                  <a:cubicBezTo>
                    <a:pt x="2931" y="751"/>
                    <a:pt x="2981" y="755"/>
                    <a:pt x="3032" y="755"/>
                  </a:cubicBezTo>
                  <a:cubicBezTo>
                    <a:pt x="3250" y="755"/>
                    <a:pt x="3472" y="705"/>
                    <a:pt x="3472" y="705"/>
                  </a:cubicBezTo>
                  <a:lnTo>
                    <a:pt x="3472" y="690"/>
                  </a:lnTo>
                  <a:cubicBezTo>
                    <a:pt x="3472" y="690"/>
                    <a:pt x="3468" y="690"/>
                    <a:pt x="3460" y="693"/>
                  </a:cubicBezTo>
                  <a:cubicBezTo>
                    <a:pt x="3414" y="702"/>
                    <a:pt x="3223" y="739"/>
                    <a:pt x="3032" y="739"/>
                  </a:cubicBezTo>
                  <a:cubicBezTo>
                    <a:pt x="2981" y="739"/>
                    <a:pt x="2931" y="739"/>
                    <a:pt x="2885" y="732"/>
                  </a:cubicBezTo>
                  <a:cubicBezTo>
                    <a:pt x="2825" y="725"/>
                    <a:pt x="2618" y="674"/>
                    <a:pt x="2342" y="610"/>
                  </a:cubicBezTo>
                  <a:cubicBezTo>
                    <a:pt x="1923" y="510"/>
                    <a:pt x="1353" y="372"/>
                    <a:pt x="885" y="257"/>
                  </a:cubicBezTo>
                  <a:cubicBezTo>
                    <a:pt x="652" y="196"/>
                    <a:pt x="445" y="145"/>
                    <a:pt x="296" y="108"/>
                  </a:cubicBezTo>
                  <a:cubicBezTo>
                    <a:pt x="222" y="88"/>
                    <a:pt x="161" y="76"/>
                    <a:pt x="119" y="65"/>
                  </a:cubicBezTo>
                  <a:cubicBezTo>
                    <a:pt x="113" y="64"/>
                    <a:pt x="107" y="62"/>
                    <a:pt x="102" y="61"/>
                  </a:cubicBezTo>
                  <a:lnTo>
                    <a:pt x="102" y="61"/>
                  </a:lnTo>
                  <a:cubicBezTo>
                    <a:pt x="130" y="60"/>
                    <a:pt x="168" y="57"/>
                    <a:pt x="207" y="53"/>
                  </a:cubicBezTo>
                  <a:cubicBezTo>
                    <a:pt x="250" y="50"/>
                    <a:pt x="291" y="46"/>
                    <a:pt x="326" y="39"/>
                  </a:cubicBezTo>
                  <a:cubicBezTo>
                    <a:pt x="342" y="35"/>
                    <a:pt x="356" y="30"/>
                    <a:pt x="368" y="27"/>
                  </a:cubicBezTo>
                  <a:cubicBezTo>
                    <a:pt x="383" y="23"/>
                    <a:pt x="391" y="16"/>
                    <a:pt x="399" y="7"/>
                  </a:cubicBezTo>
                  <a:lnTo>
                    <a:pt x="3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5" name="Google Shape;8435;p59"/>
            <p:cNvSpPr/>
            <p:nvPr/>
          </p:nvSpPr>
          <p:spPr>
            <a:xfrm>
              <a:off x="2567446" y="1378285"/>
              <a:ext cx="60384" cy="89016"/>
            </a:xfrm>
            <a:custGeom>
              <a:avLst/>
              <a:gdLst/>
              <a:ahLst/>
              <a:cxnLst/>
              <a:rect l="l" t="t" r="r" b="b"/>
              <a:pathLst>
                <a:path w="698" h="1029" extrusionOk="0">
                  <a:moveTo>
                    <a:pt x="456" y="0"/>
                  </a:moveTo>
                  <a:cubicBezTo>
                    <a:pt x="456" y="0"/>
                    <a:pt x="23" y="39"/>
                    <a:pt x="11" y="101"/>
                  </a:cubicBezTo>
                  <a:cubicBezTo>
                    <a:pt x="0" y="165"/>
                    <a:pt x="96" y="909"/>
                    <a:pt x="138" y="978"/>
                  </a:cubicBezTo>
                  <a:cubicBezTo>
                    <a:pt x="158" y="1012"/>
                    <a:pt x="242" y="1029"/>
                    <a:pt x="343" y="1029"/>
                  </a:cubicBezTo>
                  <a:cubicBezTo>
                    <a:pt x="461" y="1029"/>
                    <a:pt x="603" y="1006"/>
                    <a:pt x="697" y="959"/>
                  </a:cubicBezTo>
                  <a:cubicBezTo>
                    <a:pt x="697" y="959"/>
                    <a:pt x="586" y="253"/>
                    <a:pt x="4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59"/>
            <p:cNvSpPr/>
            <p:nvPr/>
          </p:nvSpPr>
          <p:spPr>
            <a:xfrm>
              <a:off x="2498758" y="1524744"/>
              <a:ext cx="156237" cy="68081"/>
            </a:xfrm>
            <a:custGeom>
              <a:avLst/>
              <a:gdLst/>
              <a:ahLst/>
              <a:cxnLst/>
              <a:rect l="l" t="t" r="r" b="b"/>
              <a:pathLst>
                <a:path w="1806" h="787" extrusionOk="0">
                  <a:moveTo>
                    <a:pt x="1331" y="0"/>
                  </a:moveTo>
                  <a:cubicBezTo>
                    <a:pt x="1127" y="0"/>
                    <a:pt x="922" y="12"/>
                    <a:pt x="878" y="24"/>
                  </a:cubicBezTo>
                  <a:cubicBezTo>
                    <a:pt x="790" y="47"/>
                    <a:pt x="533" y="607"/>
                    <a:pt x="533" y="607"/>
                  </a:cubicBezTo>
                  <a:lnTo>
                    <a:pt x="66" y="607"/>
                  </a:lnTo>
                  <a:cubicBezTo>
                    <a:pt x="1" y="675"/>
                    <a:pt x="66" y="787"/>
                    <a:pt x="66" y="787"/>
                  </a:cubicBezTo>
                  <a:lnTo>
                    <a:pt x="1334" y="787"/>
                  </a:lnTo>
                  <a:cubicBezTo>
                    <a:pt x="1557" y="653"/>
                    <a:pt x="1806" y="127"/>
                    <a:pt x="1779" y="51"/>
                  </a:cubicBezTo>
                  <a:cubicBezTo>
                    <a:pt x="1767" y="13"/>
                    <a:pt x="1550" y="0"/>
                    <a:pt x="13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59"/>
            <p:cNvSpPr/>
            <p:nvPr/>
          </p:nvSpPr>
          <p:spPr>
            <a:xfrm>
              <a:off x="1131398" y="1345066"/>
              <a:ext cx="79330" cy="112892"/>
            </a:xfrm>
            <a:custGeom>
              <a:avLst/>
              <a:gdLst/>
              <a:ahLst/>
              <a:cxnLst/>
              <a:rect l="l" t="t" r="r" b="b"/>
              <a:pathLst>
                <a:path w="917" h="1305" extrusionOk="0">
                  <a:moveTo>
                    <a:pt x="526" y="1"/>
                  </a:moveTo>
                  <a:cubicBezTo>
                    <a:pt x="407" y="1"/>
                    <a:pt x="297" y="8"/>
                    <a:pt x="280" y="20"/>
                  </a:cubicBezTo>
                  <a:cubicBezTo>
                    <a:pt x="138" y="25"/>
                    <a:pt x="0" y="1304"/>
                    <a:pt x="165" y="1304"/>
                  </a:cubicBezTo>
                  <a:lnTo>
                    <a:pt x="529" y="1304"/>
                  </a:lnTo>
                  <a:cubicBezTo>
                    <a:pt x="586" y="1304"/>
                    <a:pt x="916" y="94"/>
                    <a:pt x="866" y="40"/>
                  </a:cubicBezTo>
                  <a:cubicBezTo>
                    <a:pt x="838" y="12"/>
                    <a:pt x="674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8" name="Google Shape;8438;p59"/>
            <p:cNvSpPr/>
            <p:nvPr/>
          </p:nvSpPr>
          <p:spPr>
            <a:xfrm>
              <a:off x="1157524" y="1362714"/>
              <a:ext cx="32268" cy="1384"/>
            </a:xfrm>
            <a:custGeom>
              <a:avLst/>
              <a:gdLst/>
              <a:ahLst/>
              <a:cxnLst/>
              <a:rect l="l" t="t" r="r" b="b"/>
              <a:pathLst>
                <a:path w="373" h="16" extrusionOk="0">
                  <a:moveTo>
                    <a:pt x="1" y="0"/>
                  </a:moveTo>
                  <a:lnTo>
                    <a:pt x="1" y="16"/>
                  </a:lnTo>
                  <a:lnTo>
                    <a:pt x="372" y="16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9" name="Google Shape;8439;p59"/>
            <p:cNvSpPr/>
            <p:nvPr/>
          </p:nvSpPr>
          <p:spPr>
            <a:xfrm>
              <a:off x="1155275" y="1373960"/>
              <a:ext cx="32182" cy="1125"/>
            </a:xfrm>
            <a:custGeom>
              <a:avLst/>
              <a:gdLst/>
              <a:ahLst/>
              <a:cxnLst/>
              <a:rect l="l" t="t" r="r" b="b"/>
              <a:pathLst>
                <a:path w="372" h="13" extrusionOk="0">
                  <a:moveTo>
                    <a:pt x="0" y="1"/>
                  </a:moveTo>
                  <a:lnTo>
                    <a:pt x="0" y="13"/>
                  </a:lnTo>
                  <a:lnTo>
                    <a:pt x="372" y="13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0" name="Google Shape;8440;p59"/>
            <p:cNvSpPr/>
            <p:nvPr/>
          </p:nvSpPr>
          <p:spPr>
            <a:xfrm>
              <a:off x="1152939" y="1384946"/>
              <a:ext cx="32268" cy="1384"/>
            </a:xfrm>
            <a:custGeom>
              <a:avLst/>
              <a:gdLst/>
              <a:ahLst/>
              <a:cxnLst/>
              <a:rect l="l" t="t" r="r" b="b"/>
              <a:pathLst>
                <a:path w="373" h="16" extrusionOk="0">
                  <a:moveTo>
                    <a:pt x="1" y="1"/>
                  </a:moveTo>
                  <a:lnTo>
                    <a:pt x="1" y="15"/>
                  </a:lnTo>
                  <a:lnTo>
                    <a:pt x="372" y="15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1" name="Google Shape;8441;p59"/>
            <p:cNvSpPr/>
            <p:nvPr/>
          </p:nvSpPr>
          <p:spPr>
            <a:xfrm>
              <a:off x="1872520" y="1051715"/>
              <a:ext cx="12457" cy="23357"/>
            </a:xfrm>
            <a:custGeom>
              <a:avLst/>
              <a:gdLst/>
              <a:ahLst/>
              <a:cxnLst/>
              <a:rect l="l" t="t" r="r" b="b"/>
              <a:pathLst>
                <a:path w="144" h="270" extrusionOk="0">
                  <a:moveTo>
                    <a:pt x="82" y="0"/>
                  </a:moveTo>
                  <a:cubicBezTo>
                    <a:pt x="79" y="0"/>
                    <a:pt x="77" y="1"/>
                    <a:pt x="74" y="1"/>
                  </a:cubicBezTo>
                  <a:cubicBezTo>
                    <a:pt x="55" y="1"/>
                    <a:pt x="40" y="5"/>
                    <a:pt x="24" y="20"/>
                  </a:cubicBezTo>
                  <a:cubicBezTo>
                    <a:pt x="13" y="36"/>
                    <a:pt x="5" y="51"/>
                    <a:pt x="5" y="70"/>
                  </a:cubicBezTo>
                  <a:cubicBezTo>
                    <a:pt x="5" y="112"/>
                    <a:pt x="1" y="158"/>
                    <a:pt x="1" y="201"/>
                  </a:cubicBezTo>
                  <a:cubicBezTo>
                    <a:pt x="1" y="215"/>
                    <a:pt x="9" y="238"/>
                    <a:pt x="20" y="250"/>
                  </a:cubicBezTo>
                  <a:cubicBezTo>
                    <a:pt x="32" y="261"/>
                    <a:pt x="51" y="270"/>
                    <a:pt x="70" y="270"/>
                  </a:cubicBezTo>
                  <a:cubicBezTo>
                    <a:pt x="89" y="270"/>
                    <a:pt x="105" y="261"/>
                    <a:pt x="120" y="250"/>
                  </a:cubicBezTo>
                  <a:cubicBezTo>
                    <a:pt x="131" y="235"/>
                    <a:pt x="139" y="220"/>
                    <a:pt x="139" y="201"/>
                  </a:cubicBezTo>
                  <a:cubicBezTo>
                    <a:pt x="139" y="158"/>
                    <a:pt x="143" y="112"/>
                    <a:pt x="143" y="70"/>
                  </a:cubicBezTo>
                  <a:cubicBezTo>
                    <a:pt x="143" y="51"/>
                    <a:pt x="135" y="31"/>
                    <a:pt x="124" y="20"/>
                  </a:cubicBezTo>
                  <a:cubicBezTo>
                    <a:pt x="114" y="10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2" name="Google Shape;8442;p59"/>
            <p:cNvSpPr/>
            <p:nvPr/>
          </p:nvSpPr>
          <p:spPr>
            <a:xfrm>
              <a:off x="1461862" y="1051715"/>
              <a:ext cx="12630" cy="23357"/>
            </a:xfrm>
            <a:custGeom>
              <a:avLst/>
              <a:gdLst/>
              <a:ahLst/>
              <a:cxnLst/>
              <a:rect l="l" t="t" r="r" b="b"/>
              <a:pathLst>
                <a:path w="146" h="270" extrusionOk="0">
                  <a:moveTo>
                    <a:pt x="81" y="0"/>
                  </a:moveTo>
                  <a:cubicBezTo>
                    <a:pt x="78" y="0"/>
                    <a:pt x="76" y="1"/>
                    <a:pt x="73" y="1"/>
                  </a:cubicBezTo>
                  <a:cubicBezTo>
                    <a:pt x="58" y="1"/>
                    <a:pt x="39" y="5"/>
                    <a:pt x="27" y="20"/>
                  </a:cubicBezTo>
                  <a:cubicBezTo>
                    <a:pt x="12" y="36"/>
                    <a:pt x="4" y="51"/>
                    <a:pt x="4" y="70"/>
                  </a:cubicBezTo>
                  <a:cubicBezTo>
                    <a:pt x="4" y="112"/>
                    <a:pt x="1" y="158"/>
                    <a:pt x="1" y="201"/>
                  </a:cubicBezTo>
                  <a:cubicBezTo>
                    <a:pt x="1" y="215"/>
                    <a:pt x="8" y="238"/>
                    <a:pt x="20" y="250"/>
                  </a:cubicBezTo>
                  <a:cubicBezTo>
                    <a:pt x="35" y="261"/>
                    <a:pt x="54" y="270"/>
                    <a:pt x="70" y="270"/>
                  </a:cubicBezTo>
                  <a:cubicBezTo>
                    <a:pt x="89" y="270"/>
                    <a:pt x="108" y="261"/>
                    <a:pt x="119" y="250"/>
                  </a:cubicBezTo>
                  <a:cubicBezTo>
                    <a:pt x="131" y="235"/>
                    <a:pt x="139" y="220"/>
                    <a:pt x="139" y="201"/>
                  </a:cubicBezTo>
                  <a:cubicBezTo>
                    <a:pt x="142" y="158"/>
                    <a:pt x="142" y="112"/>
                    <a:pt x="146" y="70"/>
                  </a:cubicBezTo>
                  <a:cubicBezTo>
                    <a:pt x="146" y="51"/>
                    <a:pt x="135" y="31"/>
                    <a:pt x="123" y="20"/>
                  </a:cubicBezTo>
                  <a:cubicBezTo>
                    <a:pt x="113" y="10"/>
                    <a:pt x="98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3" name="Google Shape;8443;p59"/>
          <p:cNvGrpSpPr/>
          <p:nvPr/>
        </p:nvGrpSpPr>
        <p:grpSpPr>
          <a:xfrm>
            <a:off x="4112490" y="4286778"/>
            <a:ext cx="1707861" cy="740164"/>
            <a:chOff x="3718065" y="3595878"/>
            <a:chExt cx="1707861" cy="740164"/>
          </a:xfrm>
        </p:grpSpPr>
        <p:sp>
          <p:nvSpPr>
            <p:cNvPr id="8444" name="Google Shape;8444;p59"/>
            <p:cNvSpPr/>
            <p:nvPr/>
          </p:nvSpPr>
          <p:spPr>
            <a:xfrm>
              <a:off x="4124743" y="3652887"/>
              <a:ext cx="217573" cy="215750"/>
            </a:xfrm>
            <a:custGeom>
              <a:avLst/>
              <a:gdLst/>
              <a:ahLst/>
              <a:cxnLst/>
              <a:rect l="l" t="t" r="r" b="b"/>
              <a:pathLst>
                <a:path w="2515" h="2494" extrusionOk="0">
                  <a:moveTo>
                    <a:pt x="1580" y="1"/>
                  </a:moveTo>
                  <a:cubicBezTo>
                    <a:pt x="1387" y="1"/>
                    <a:pt x="1236" y="4"/>
                    <a:pt x="1216" y="14"/>
                  </a:cubicBezTo>
                  <a:cubicBezTo>
                    <a:pt x="1159" y="45"/>
                    <a:pt x="1" y="2451"/>
                    <a:pt x="1" y="2451"/>
                  </a:cubicBezTo>
                  <a:lnTo>
                    <a:pt x="315" y="2494"/>
                  </a:lnTo>
                  <a:cubicBezTo>
                    <a:pt x="315" y="2494"/>
                    <a:pt x="1254" y="651"/>
                    <a:pt x="1334" y="593"/>
                  </a:cubicBezTo>
                  <a:cubicBezTo>
                    <a:pt x="1373" y="566"/>
                    <a:pt x="1611" y="559"/>
                    <a:pt x="1839" y="559"/>
                  </a:cubicBezTo>
                  <a:cubicBezTo>
                    <a:pt x="2067" y="559"/>
                    <a:pt x="2285" y="566"/>
                    <a:pt x="2285" y="566"/>
                  </a:cubicBezTo>
                  <a:lnTo>
                    <a:pt x="2515" y="14"/>
                  </a:lnTo>
                  <a:cubicBezTo>
                    <a:pt x="2515" y="14"/>
                    <a:pt x="1965" y="1"/>
                    <a:pt x="15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5" name="Google Shape;8445;p59"/>
            <p:cNvSpPr/>
            <p:nvPr/>
          </p:nvSpPr>
          <p:spPr>
            <a:xfrm>
              <a:off x="4352521" y="3595878"/>
              <a:ext cx="427446" cy="50347"/>
            </a:xfrm>
            <a:custGeom>
              <a:avLst/>
              <a:gdLst/>
              <a:ahLst/>
              <a:cxnLst/>
              <a:rect l="l" t="t" r="r" b="b"/>
              <a:pathLst>
                <a:path w="4941" h="582" extrusionOk="0">
                  <a:moveTo>
                    <a:pt x="608" y="1"/>
                  </a:moveTo>
                  <a:cubicBezTo>
                    <a:pt x="464" y="1"/>
                    <a:pt x="373" y="2"/>
                    <a:pt x="357" y="7"/>
                  </a:cubicBezTo>
                  <a:cubicBezTo>
                    <a:pt x="234" y="42"/>
                    <a:pt x="1" y="509"/>
                    <a:pt x="1" y="509"/>
                  </a:cubicBezTo>
                  <a:lnTo>
                    <a:pt x="460" y="509"/>
                  </a:lnTo>
                  <a:cubicBezTo>
                    <a:pt x="460" y="509"/>
                    <a:pt x="567" y="137"/>
                    <a:pt x="606" y="118"/>
                  </a:cubicBezTo>
                  <a:cubicBezTo>
                    <a:pt x="611" y="115"/>
                    <a:pt x="670" y="114"/>
                    <a:pt x="770" y="114"/>
                  </a:cubicBezTo>
                  <a:cubicBezTo>
                    <a:pt x="1489" y="114"/>
                    <a:pt x="4314" y="179"/>
                    <a:pt x="4338" y="206"/>
                  </a:cubicBezTo>
                  <a:cubicBezTo>
                    <a:pt x="4369" y="237"/>
                    <a:pt x="4445" y="581"/>
                    <a:pt x="4445" y="581"/>
                  </a:cubicBezTo>
                  <a:lnTo>
                    <a:pt x="4940" y="581"/>
                  </a:lnTo>
                  <a:cubicBezTo>
                    <a:pt x="4940" y="581"/>
                    <a:pt x="4810" y="191"/>
                    <a:pt x="4710" y="129"/>
                  </a:cubicBezTo>
                  <a:cubicBezTo>
                    <a:pt x="4624" y="76"/>
                    <a:pt x="1526" y="1"/>
                    <a:pt x="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6" name="Google Shape;8446;p59"/>
            <p:cNvSpPr/>
            <p:nvPr/>
          </p:nvSpPr>
          <p:spPr>
            <a:xfrm>
              <a:off x="3725678" y="3630395"/>
              <a:ext cx="1677775" cy="618788"/>
            </a:xfrm>
            <a:custGeom>
              <a:avLst/>
              <a:gdLst/>
              <a:ahLst/>
              <a:cxnLst/>
              <a:rect l="l" t="t" r="r" b="b"/>
              <a:pathLst>
                <a:path w="19394" h="7153" extrusionOk="0">
                  <a:moveTo>
                    <a:pt x="7739" y="1"/>
                  </a:moveTo>
                  <a:cubicBezTo>
                    <a:pt x="7374" y="1"/>
                    <a:pt x="7146" y="2"/>
                    <a:pt x="7146" y="2"/>
                  </a:cubicBezTo>
                  <a:cubicBezTo>
                    <a:pt x="6859" y="405"/>
                    <a:pt x="6239" y="2669"/>
                    <a:pt x="6239" y="2669"/>
                  </a:cubicBezTo>
                  <a:lnTo>
                    <a:pt x="483" y="2669"/>
                  </a:lnTo>
                  <a:cubicBezTo>
                    <a:pt x="111" y="2926"/>
                    <a:pt x="376" y="3156"/>
                    <a:pt x="376" y="3156"/>
                  </a:cubicBezTo>
                  <a:cubicBezTo>
                    <a:pt x="1" y="4160"/>
                    <a:pt x="199" y="6417"/>
                    <a:pt x="199" y="6417"/>
                  </a:cubicBezTo>
                  <a:lnTo>
                    <a:pt x="3112" y="7152"/>
                  </a:lnTo>
                  <a:lnTo>
                    <a:pt x="5802" y="7152"/>
                  </a:lnTo>
                  <a:lnTo>
                    <a:pt x="6997" y="6532"/>
                  </a:lnTo>
                  <a:lnTo>
                    <a:pt x="12917" y="6532"/>
                  </a:lnTo>
                  <a:lnTo>
                    <a:pt x="14619" y="6992"/>
                  </a:lnTo>
                  <a:lnTo>
                    <a:pt x="17091" y="6992"/>
                  </a:lnTo>
                  <a:lnTo>
                    <a:pt x="19072" y="6344"/>
                  </a:lnTo>
                  <a:cubicBezTo>
                    <a:pt x="19393" y="6344"/>
                    <a:pt x="19317" y="4876"/>
                    <a:pt x="19072" y="4876"/>
                  </a:cubicBezTo>
                  <a:lnTo>
                    <a:pt x="18872" y="3719"/>
                  </a:lnTo>
                  <a:lnTo>
                    <a:pt x="18156" y="3095"/>
                  </a:lnTo>
                  <a:cubicBezTo>
                    <a:pt x="17393" y="2842"/>
                    <a:pt x="14516" y="2669"/>
                    <a:pt x="14516" y="2669"/>
                  </a:cubicBezTo>
                  <a:cubicBezTo>
                    <a:pt x="13776" y="1451"/>
                    <a:pt x="12416" y="121"/>
                    <a:pt x="12416" y="121"/>
                  </a:cubicBezTo>
                  <a:cubicBezTo>
                    <a:pt x="11293" y="14"/>
                    <a:pt x="8863" y="1"/>
                    <a:pt x="7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7" name="Google Shape;8447;p59"/>
            <p:cNvSpPr/>
            <p:nvPr/>
          </p:nvSpPr>
          <p:spPr>
            <a:xfrm>
              <a:off x="5339069" y="4084046"/>
              <a:ext cx="45504" cy="61247"/>
            </a:xfrm>
            <a:custGeom>
              <a:avLst/>
              <a:gdLst/>
              <a:ahLst/>
              <a:cxnLst/>
              <a:rect l="l" t="t" r="r" b="b"/>
              <a:pathLst>
                <a:path w="526" h="708" extrusionOk="0">
                  <a:moveTo>
                    <a:pt x="389" y="0"/>
                  </a:moveTo>
                  <a:cubicBezTo>
                    <a:pt x="381" y="0"/>
                    <a:pt x="372" y="2"/>
                    <a:pt x="365" y="4"/>
                  </a:cubicBezTo>
                  <a:cubicBezTo>
                    <a:pt x="43" y="104"/>
                    <a:pt x="0" y="575"/>
                    <a:pt x="356" y="702"/>
                  </a:cubicBezTo>
                  <a:cubicBezTo>
                    <a:pt x="367" y="706"/>
                    <a:pt x="377" y="707"/>
                    <a:pt x="387" y="707"/>
                  </a:cubicBezTo>
                  <a:cubicBezTo>
                    <a:pt x="430" y="707"/>
                    <a:pt x="470" y="676"/>
                    <a:pt x="480" y="629"/>
                  </a:cubicBezTo>
                  <a:cubicBezTo>
                    <a:pt x="498" y="502"/>
                    <a:pt x="525" y="272"/>
                    <a:pt x="483" y="73"/>
                  </a:cubicBezTo>
                  <a:cubicBezTo>
                    <a:pt x="473" y="31"/>
                    <a:pt x="431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8" name="Google Shape;8448;p59"/>
            <p:cNvSpPr/>
            <p:nvPr/>
          </p:nvSpPr>
          <p:spPr>
            <a:xfrm>
              <a:off x="5296593" y="3950477"/>
              <a:ext cx="67045" cy="100349"/>
            </a:xfrm>
            <a:custGeom>
              <a:avLst/>
              <a:gdLst/>
              <a:ahLst/>
              <a:cxnLst/>
              <a:rect l="l" t="t" r="r" b="b"/>
              <a:pathLst>
                <a:path w="775" h="1160" extrusionOk="0">
                  <a:moveTo>
                    <a:pt x="266" y="1"/>
                  </a:moveTo>
                  <a:cubicBezTo>
                    <a:pt x="147" y="1"/>
                    <a:pt x="45" y="11"/>
                    <a:pt x="32" y="30"/>
                  </a:cubicBezTo>
                  <a:cubicBezTo>
                    <a:pt x="0" y="69"/>
                    <a:pt x="181" y="1153"/>
                    <a:pt x="219" y="1157"/>
                  </a:cubicBezTo>
                  <a:cubicBezTo>
                    <a:pt x="233" y="1159"/>
                    <a:pt x="300" y="1159"/>
                    <a:pt x="382" y="1159"/>
                  </a:cubicBezTo>
                  <a:cubicBezTo>
                    <a:pt x="547" y="1159"/>
                    <a:pt x="775" y="1157"/>
                    <a:pt x="775" y="1157"/>
                  </a:cubicBezTo>
                  <a:lnTo>
                    <a:pt x="591" y="30"/>
                  </a:lnTo>
                  <a:cubicBezTo>
                    <a:pt x="508" y="10"/>
                    <a:pt x="380" y="1"/>
                    <a:pt x="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9" name="Google Shape;8449;p59"/>
            <p:cNvSpPr/>
            <p:nvPr/>
          </p:nvSpPr>
          <p:spPr>
            <a:xfrm>
              <a:off x="5311559" y="4006794"/>
              <a:ext cx="25953" cy="39966"/>
            </a:xfrm>
            <a:custGeom>
              <a:avLst/>
              <a:gdLst/>
              <a:ahLst/>
              <a:cxnLst/>
              <a:rect l="l" t="t" r="r" b="b"/>
              <a:pathLst>
                <a:path w="300" h="462" extrusionOk="0">
                  <a:moveTo>
                    <a:pt x="23" y="0"/>
                  </a:moveTo>
                  <a:cubicBezTo>
                    <a:pt x="11" y="0"/>
                    <a:pt x="0" y="12"/>
                    <a:pt x="4" y="23"/>
                  </a:cubicBezTo>
                  <a:cubicBezTo>
                    <a:pt x="16" y="115"/>
                    <a:pt x="69" y="453"/>
                    <a:pt x="80" y="460"/>
                  </a:cubicBezTo>
                  <a:cubicBezTo>
                    <a:pt x="83" y="461"/>
                    <a:pt x="91" y="461"/>
                    <a:pt x="103" y="461"/>
                  </a:cubicBezTo>
                  <a:cubicBezTo>
                    <a:pt x="147" y="461"/>
                    <a:pt x="238" y="456"/>
                    <a:pt x="280" y="456"/>
                  </a:cubicBezTo>
                  <a:cubicBezTo>
                    <a:pt x="292" y="456"/>
                    <a:pt x="299" y="445"/>
                    <a:pt x="299" y="433"/>
                  </a:cubicBezTo>
                  <a:lnTo>
                    <a:pt x="226" y="16"/>
                  </a:lnTo>
                  <a:cubicBezTo>
                    <a:pt x="223" y="8"/>
                    <a:pt x="214" y="0"/>
                    <a:pt x="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0" name="Google Shape;8450;p59"/>
            <p:cNvSpPr/>
            <p:nvPr/>
          </p:nvSpPr>
          <p:spPr>
            <a:xfrm>
              <a:off x="5218043" y="4032660"/>
              <a:ext cx="207884" cy="214193"/>
            </a:xfrm>
            <a:custGeom>
              <a:avLst/>
              <a:gdLst/>
              <a:ahLst/>
              <a:cxnLst/>
              <a:rect l="l" t="t" r="r" b="b"/>
              <a:pathLst>
                <a:path w="2403" h="2476" extrusionOk="0">
                  <a:moveTo>
                    <a:pt x="2116" y="203"/>
                  </a:moveTo>
                  <a:cubicBezTo>
                    <a:pt x="2131" y="479"/>
                    <a:pt x="2165" y="1311"/>
                    <a:pt x="2043" y="1721"/>
                  </a:cubicBezTo>
                  <a:lnTo>
                    <a:pt x="1568" y="1871"/>
                  </a:lnTo>
                  <a:cubicBezTo>
                    <a:pt x="1548" y="1598"/>
                    <a:pt x="1499" y="656"/>
                    <a:pt x="1603" y="203"/>
                  </a:cubicBezTo>
                  <a:close/>
                  <a:moveTo>
                    <a:pt x="1522" y="0"/>
                  </a:moveTo>
                  <a:cubicBezTo>
                    <a:pt x="1479" y="0"/>
                    <a:pt x="1442" y="31"/>
                    <a:pt x="1426" y="74"/>
                  </a:cubicBezTo>
                  <a:cubicBezTo>
                    <a:pt x="1281" y="560"/>
                    <a:pt x="1353" y="1733"/>
                    <a:pt x="1368" y="1936"/>
                  </a:cubicBezTo>
                  <a:lnTo>
                    <a:pt x="310" y="2276"/>
                  </a:lnTo>
                  <a:lnTo>
                    <a:pt x="100" y="2276"/>
                  </a:lnTo>
                  <a:cubicBezTo>
                    <a:pt x="47" y="2276"/>
                    <a:pt x="1" y="2319"/>
                    <a:pt x="1" y="2376"/>
                  </a:cubicBezTo>
                  <a:cubicBezTo>
                    <a:pt x="1" y="2430"/>
                    <a:pt x="47" y="2476"/>
                    <a:pt x="100" y="2476"/>
                  </a:cubicBezTo>
                  <a:lnTo>
                    <a:pt x="326" y="2476"/>
                  </a:lnTo>
                  <a:cubicBezTo>
                    <a:pt x="338" y="2476"/>
                    <a:pt x="345" y="2476"/>
                    <a:pt x="356" y="2472"/>
                  </a:cubicBezTo>
                  <a:lnTo>
                    <a:pt x="2154" y="1897"/>
                  </a:lnTo>
                  <a:cubicBezTo>
                    <a:pt x="2181" y="1885"/>
                    <a:pt x="2204" y="1862"/>
                    <a:pt x="2215" y="1836"/>
                  </a:cubicBezTo>
                  <a:cubicBezTo>
                    <a:pt x="2403" y="1326"/>
                    <a:pt x="2315" y="146"/>
                    <a:pt x="2311" y="92"/>
                  </a:cubicBezTo>
                  <a:cubicBezTo>
                    <a:pt x="2307" y="42"/>
                    <a:pt x="2265" y="0"/>
                    <a:pt x="2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1" name="Google Shape;8451;p59"/>
            <p:cNvSpPr/>
            <p:nvPr/>
          </p:nvSpPr>
          <p:spPr>
            <a:xfrm>
              <a:off x="3723342" y="3929974"/>
              <a:ext cx="89192" cy="154156"/>
            </a:xfrm>
            <a:custGeom>
              <a:avLst/>
              <a:gdLst/>
              <a:ahLst/>
              <a:cxnLst/>
              <a:rect l="l" t="t" r="r" b="b"/>
              <a:pathLst>
                <a:path w="1031" h="1782" extrusionOk="0">
                  <a:moveTo>
                    <a:pt x="489" y="1"/>
                  </a:moveTo>
                  <a:cubicBezTo>
                    <a:pt x="343" y="1"/>
                    <a:pt x="226" y="3"/>
                    <a:pt x="226" y="3"/>
                  </a:cubicBezTo>
                  <a:cubicBezTo>
                    <a:pt x="0" y="896"/>
                    <a:pt x="104" y="1755"/>
                    <a:pt x="104" y="1755"/>
                  </a:cubicBezTo>
                  <a:cubicBezTo>
                    <a:pt x="202" y="1775"/>
                    <a:pt x="329" y="1782"/>
                    <a:pt x="454" y="1782"/>
                  </a:cubicBezTo>
                  <a:cubicBezTo>
                    <a:pt x="704" y="1782"/>
                    <a:pt x="947" y="1755"/>
                    <a:pt x="947" y="1755"/>
                  </a:cubicBezTo>
                  <a:cubicBezTo>
                    <a:pt x="997" y="1341"/>
                    <a:pt x="1031" y="30"/>
                    <a:pt x="1031" y="30"/>
                  </a:cubicBezTo>
                  <a:cubicBezTo>
                    <a:pt x="938" y="6"/>
                    <a:pt x="686" y="1"/>
                    <a:pt x="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2" name="Google Shape;8452;p59"/>
            <p:cNvSpPr/>
            <p:nvPr/>
          </p:nvSpPr>
          <p:spPr>
            <a:xfrm>
              <a:off x="3746180" y="4045550"/>
              <a:ext cx="39622" cy="5796"/>
            </a:xfrm>
            <a:custGeom>
              <a:avLst/>
              <a:gdLst/>
              <a:ahLst/>
              <a:cxnLst/>
              <a:rect l="l" t="t" r="r" b="b"/>
              <a:pathLst>
                <a:path w="458" h="67" extrusionOk="0">
                  <a:moveTo>
                    <a:pt x="457" y="1"/>
                  </a:moveTo>
                  <a:lnTo>
                    <a:pt x="1" y="8"/>
                  </a:lnTo>
                  <a:lnTo>
                    <a:pt x="1" y="66"/>
                  </a:lnTo>
                  <a:lnTo>
                    <a:pt x="457" y="6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3" name="Google Shape;8453;p59"/>
            <p:cNvSpPr/>
            <p:nvPr/>
          </p:nvSpPr>
          <p:spPr>
            <a:xfrm>
              <a:off x="3746180" y="4025999"/>
              <a:ext cx="39622" cy="5796"/>
            </a:xfrm>
            <a:custGeom>
              <a:avLst/>
              <a:gdLst/>
              <a:ahLst/>
              <a:cxnLst/>
              <a:rect l="l" t="t" r="r" b="b"/>
              <a:pathLst>
                <a:path w="458" h="67" extrusionOk="0">
                  <a:moveTo>
                    <a:pt x="457" y="1"/>
                  </a:moveTo>
                  <a:lnTo>
                    <a:pt x="1" y="4"/>
                  </a:lnTo>
                  <a:lnTo>
                    <a:pt x="1" y="66"/>
                  </a:lnTo>
                  <a:lnTo>
                    <a:pt x="457" y="59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4" name="Google Shape;8454;p59"/>
            <p:cNvSpPr/>
            <p:nvPr/>
          </p:nvSpPr>
          <p:spPr>
            <a:xfrm>
              <a:off x="3746180" y="4006102"/>
              <a:ext cx="39622" cy="5796"/>
            </a:xfrm>
            <a:custGeom>
              <a:avLst/>
              <a:gdLst/>
              <a:ahLst/>
              <a:cxnLst/>
              <a:rect l="l" t="t" r="r" b="b"/>
              <a:pathLst>
                <a:path w="458" h="67" extrusionOk="0">
                  <a:moveTo>
                    <a:pt x="457" y="1"/>
                  </a:moveTo>
                  <a:lnTo>
                    <a:pt x="1" y="8"/>
                  </a:lnTo>
                  <a:lnTo>
                    <a:pt x="1" y="66"/>
                  </a:lnTo>
                  <a:lnTo>
                    <a:pt x="457" y="59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5" name="Google Shape;8455;p59"/>
            <p:cNvSpPr/>
            <p:nvPr/>
          </p:nvSpPr>
          <p:spPr>
            <a:xfrm>
              <a:off x="4256756" y="3883432"/>
              <a:ext cx="687235" cy="292482"/>
            </a:xfrm>
            <a:custGeom>
              <a:avLst/>
              <a:gdLst/>
              <a:ahLst/>
              <a:cxnLst/>
              <a:rect l="l" t="t" r="r" b="b"/>
              <a:pathLst>
                <a:path w="7944" h="3381" extrusionOk="0">
                  <a:moveTo>
                    <a:pt x="337" y="1"/>
                  </a:moveTo>
                  <a:lnTo>
                    <a:pt x="0" y="1507"/>
                  </a:lnTo>
                  <a:lnTo>
                    <a:pt x="8" y="1518"/>
                  </a:lnTo>
                  <a:cubicBezTo>
                    <a:pt x="364" y="1948"/>
                    <a:pt x="552" y="2407"/>
                    <a:pt x="651" y="2760"/>
                  </a:cubicBezTo>
                  <a:cubicBezTo>
                    <a:pt x="701" y="2936"/>
                    <a:pt x="728" y="3086"/>
                    <a:pt x="743" y="3189"/>
                  </a:cubicBezTo>
                  <a:cubicBezTo>
                    <a:pt x="751" y="3243"/>
                    <a:pt x="754" y="3285"/>
                    <a:pt x="759" y="3311"/>
                  </a:cubicBezTo>
                  <a:cubicBezTo>
                    <a:pt x="759" y="3327"/>
                    <a:pt x="763" y="3334"/>
                    <a:pt x="763" y="3343"/>
                  </a:cubicBezTo>
                  <a:lnTo>
                    <a:pt x="763" y="3350"/>
                  </a:lnTo>
                  <a:lnTo>
                    <a:pt x="763" y="3354"/>
                  </a:lnTo>
                  <a:lnTo>
                    <a:pt x="763" y="3380"/>
                  </a:lnTo>
                  <a:lnTo>
                    <a:pt x="6993" y="3380"/>
                  </a:lnTo>
                  <a:lnTo>
                    <a:pt x="7001" y="3362"/>
                  </a:lnTo>
                  <a:cubicBezTo>
                    <a:pt x="7154" y="2833"/>
                    <a:pt x="7388" y="2434"/>
                    <a:pt x="7583" y="2174"/>
                  </a:cubicBezTo>
                  <a:cubicBezTo>
                    <a:pt x="7679" y="2040"/>
                    <a:pt x="7767" y="1944"/>
                    <a:pt x="7828" y="1879"/>
                  </a:cubicBezTo>
                  <a:cubicBezTo>
                    <a:pt x="7863" y="1845"/>
                    <a:pt x="7886" y="1822"/>
                    <a:pt x="7905" y="1806"/>
                  </a:cubicBezTo>
                  <a:cubicBezTo>
                    <a:pt x="7913" y="1794"/>
                    <a:pt x="7920" y="1790"/>
                    <a:pt x="7924" y="1787"/>
                  </a:cubicBezTo>
                  <a:lnTo>
                    <a:pt x="7928" y="1783"/>
                  </a:lnTo>
                  <a:lnTo>
                    <a:pt x="7932" y="1779"/>
                  </a:lnTo>
                  <a:lnTo>
                    <a:pt x="7940" y="1771"/>
                  </a:lnTo>
                  <a:lnTo>
                    <a:pt x="7940" y="1760"/>
                  </a:lnTo>
                  <a:cubicBezTo>
                    <a:pt x="7943" y="1725"/>
                    <a:pt x="7943" y="1687"/>
                    <a:pt x="7943" y="1652"/>
                  </a:cubicBezTo>
                  <a:cubicBezTo>
                    <a:pt x="7943" y="1350"/>
                    <a:pt x="7890" y="963"/>
                    <a:pt x="7836" y="649"/>
                  </a:cubicBezTo>
                  <a:cubicBezTo>
                    <a:pt x="7782" y="338"/>
                    <a:pt x="7729" y="101"/>
                    <a:pt x="7729" y="101"/>
                  </a:cubicBezTo>
                  <a:lnTo>
                    <a:pt x="7671" y="116"/>
                  </a:lnTo>
                  <a:lnTo>
                    <a:pt x="7671" y="124"/>
                  </a:lnTo>
                  <a:cubicBezTo>
                    <a:pt x="7687" y="177"/>
                    <a:pt x="7737" y="419"/>
                    <a:pt x="7786" y="718"/>
                  </a:cubicBezTo>
                  <a:cubicBezTo>
                    <a:pt x="7840" y="1017"/>
                    <a:pt x="7886" y="1373"/>
                    <a:pt x="7886" y="1652"/>
                  </a:cubicBezTo>
                  <a:cubicBezTo>
                    <a:pt x="7886" y="1684"/>
                    <a:pt x="7886" y="1714"/>
                    <a:pt x="7883" y="1746"/>
                  </a:cubicBezTo>
                  <a:lnTo>
                    <a:pt x="7883" y="1746"/>
                  </a:lnTo>
                  <a:cubicBezTo>
                    <a:pt x="7799" y="1818"/>
                    <a:pt x="7240" y="2341"/>
                    <a:pt x="6950" y="3323"/>
                  </a:cubicBezTo>
                  <a:lnTo>
                    <a:pt x="818" y="3323"/>
                  </a:lnTo>
                  <a:cubicBezTo>
                    <a:pt x="812" y="3250"/>
                    <a:pt x="789" y="3032"/>
                    <a:pt x="709" y="2745"/>
                  </a:cubicBezTo>
                  <a:cubicBezTo>
                    <a:pt x="607" y="2388"/>
                    <a:pt x="418" y="1930"/>
                    <a:pt x="64" y="1493"/>
                  </a:cubicBezTo>
                  <a:lnTo>
                    <a:pt x="64" y="1493"/>
                  </a:lnTo>
                  <a:lnTo>
                    <a:pt x="395" y="1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6" name="Google Shape;8456;p59"/>
            <p:cNvSpPr/>
            <p:nvPr/>
          </p:nvSpPr>
          <p:spPr>
            <a:xfrm>
              <a:off x="4485053" y="3883865"/>
              <a:ext cx="13755" cy="290060"/>
            </a:xfrm>
            <a:custGeom>
              <a:avLst/>
              <a:gdLst/>
              <a:ahLst/>
              <a:cxnLst/>
              <a:rect l="l" t="t" r="r" b="b"/>
              <a:pathLst>
                <a:path w="159" h="3353" extrusionOk="0">
                  <a:moveTo>
                    <a:pt x="47" y="0"/>
                  </a:moveTo>
                  <a:cubicBezTo>
                    <a:pt x="13" y="387"/>
                    <a:pt x="1" y="805"/>
                    <a:pt x="1" y="1207"/>
                  </a:cubicBezTo>
                  <a:cubicBezTo>
                    <a:pt x="1" y="2333"/>
                    <a:pt x="101" y="3349"/>
                    <a:pt x="101" y="3352"/>
                  </a:cubicBezTo>
                  <a:lnTo>
                    <a:pt x="158" y="3345"/>
                  </a:lnTo>
                  <a:lnTo>
                    <a:pt x="158" y="3334"/>
                  </a:lnTo>
                  <a:cubicBezTo>
                    <a:pt x="147" y="3219"/>
                    <a:pt x="59" y="2261"/>
                    <a:pt x="59" y="1207"/>
                  </a:cubicBezTo>
                  <a:cubicBezTo>
                    <a:pt x="59" y="805"/>
                    <a:pt x="74" y="391"/>
                    <a:pt x="105" y="4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7" name="Google Shape;8457;p59"/>
            <p:cNvSpPr/>
            <p:nvPr/>
          </p:nvSpPr>
          <p:spPr>
            <a:xfrm>
              <a:off x="4548378" y="3926600"/>
              <a:ext cx="55193" cy="5363"/>
            </a:xfrm>
            <a:custGeom>
              <a:avLst/>
              <a:gdLst/>
              <a:ahLst/>
              <a:cxnLst/>
              <a:rect l="l" t="t" r="r" b="b"/>
              <a:pathLst>
                <a:path w="638" h="62" extrusionOk="0">
                  <a:moveTo>
                    <a:pt x="1" y="0"/>
                  </a:moveTo>
                  <a:lnTo>
                    <a:pt x="1" y="62"/>
                  </a:lnTo>
                  <a:lnTo>
                    <a:pt x="637" y="62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8" name="Google Shape;8458;p59"/>
            <p:cNvSpPr/>
            <p:nvPr/>
          </p:nvSpPr>
          <p:spPr>
            <a:xfrm>
              <a:off x="4311430" y="3926600"/>
              <a:ext cx="54761" cy="5363"/>
            </a:xfrm>
            <a:custGeom>
              <a:avLst/>
              <a:gdLst/>
              <a:ahLst/>
              <a:cxnLst/>
              <a:rect l="l" t="t" r="r" b="b"/>
              <a:pathLst>
                <a:path w="633" h="62" extrusionOk="0">
                  <a:moveTo>
                    <a:pt x="0" y="0"/>
                  </a:moveTo>
                  <a:lnTo>
                    <a:pt x="0" y="62"/>
                  </a:lnTo>
                  <a:lnTo>
                    <a:pt x="633" y="62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9" name="Google Shape;8459;p59"/>
            <p:cNvSpPr/>
            <p:nvPr/>
          </p:nvSpPr>
          <p:spPr>
            <a:xfrm>
              <a:off x="4977375" y="3874263"/>
              <a:ext cx="312042" cy="56403"/>
            </a:xfrm>
            <a:custGeom>
              <a:avLst/>
              <a:gdLst/>
              <a:ahLst/>
              <a:cxnLst/>
              <a:rect l="l" t="t" r="r" b="b"/>
              <a:pathLst>
                <a:path w="3607" h="652" extrusionOk="0">
                  <a:moveTo>
                    <a:pt x="12" y="0"/>
                  </a:moveTo>
                  <a:lnTo>
                    <a:pt x="1" y="57"/>
                  </a:lnTo>
                  <a:cubicBezTo>
                    <a:pt x="1" y="57"/>
                    <a:pt x="759" y="207"/>
                    <a:pt x="1534" y="352"/>
                  </a:cubicBezTo>
                  <a:cubicBezTo>
                    <a:pt x="1925" y="429"/>
                    <a:pt x="2315" y="502"/>
                    <a:pt x="2614" y="556"/>
                  </a:cubicBezTo>
                  <a:cubicBezTo>
                    <a:pt x="2763" y="586"/>
                    <a:pt x="2894" y="609"/>
                    <a:pt x="2986" y="624"/>
                  </a:cubicBezTo>
                  <a:cubicBezTo>
                    <a:pt x="3035" y="632"/>
                    <a:pt x="3074" y="640"/>
                    <a:pt x="3101" y="644"/>
                  </a:cubicBezTo>
                  <a:cubicBezTo>
                    <a:pt x="3115" y="644"/>
                    <a:pt x="3127" y="647"/>
                    <a:pt x="3135" y="647"/>
                  </a:cubicBezTo>
                  <a:cubicBezTo>
                    <a:pt x="3147" y="651"/>
                    <a:pt x="3150" y="651"/>
                    <a:pt x="3158" y="651"/>
                  </a:cubicBezTo>
                  <a:cubicBezTo>
                    <a:pt x="3177" y="651"/>
                    <a:pt x="3196" y="647"/>
                    <a:pt x="3219" y="640"/>
                  </a:cubicBezTo>
                  <a:cubicBezTo>
                    <a:pt x="3253" y="628"/>
                    <a:pt x="3296" y="605"/>
                    <a:pt x="3338" y="582"/>
                  </a:cubicBezTo>
                  <a:cubicBezTo>
                    <a:pt x="3469" y="513"/>
                    <a:pt x="3607" y="414"/>
                    <a:pt x="3607" y="414"/>
                  </a:cubicBezTo>
                  <a:lnTo>
                    <a:pt x="3572" y="364"/>
                  </a:lnTo>
                  <a:cubicBezTo>
                    <a:pt x="3572" y="364"/>
                    <a:pt x="3572" y="368"/>
                    <a:pt x="3568" y="368"/>
                  </a:cubicBezTo>
                  <a:cubicBezTo>
                    <a:pt x="3552" y="379"/>
                    <a:pt x="3472" y="437"/>
                    <a:pt x="3384" y="490"/>
                  </a:cubicBezTo>
                  <a:cubicBezTo>
                    <a:pt x="3338" y="517"/>
                    <a:pt x="3292" y="544"/>
                    <a:pt x="3250" y="563"/>
                  </a:cubicBezTo>
                  <a:cubicBezTo>
                    <a:pt x="3230" y="571"/>
                    <a:pt x="3212" y="579"/>
                    <a:pt x="3196" y="582"/>
                  </a:cubicBezTo>
                  <a:cubicBezTo>
                    <a:pt x="3181" y="590"/>
                    <a:pt x="3166" y="590"/>
                    <a:pt x="3158" y="590"/>
                  </a:cubicBezTo>
                  <a:lnTo>
                    <a:pt x="3143" y="590"/>
                  </a:lnTo>
                  <a:cubicBezTo>
                    <a:pt x="3108" y="586"/>
                    <a:pt x="3035" y="575"/>
                    <a:pt x="2932" y="556"/>
                  </a:cubicBezTo>
                  <a:cubicBezTo>
                    <a:pt x="2564" y="490"/>
                    <a:pt x="1833" y="352"/>
                    <a:pt x="1196" y="230"/>
                  </a:cubicBezTo>
                  <a:cubicBezTo>
                    <a:pt x="878" y="168"/>
                    <a:pt x="579" y="111"/>
                    <a:pt x="365" y="69"/>
                  </a:cubicBezTo>
                  <a:cubicBezTo>
                    <a:pt x="254" y="50"/>
                    <a:pt x="165" y="30"/>
                    <a:pt x="104" y="19"/>
                  </a:cubicBezTo>
                  <a:cubicBezTo>
                    <a:pt x="73" y="15"/>
                    <a:pt x="50" y="7"/>
                    <a:pt x="35" y="7"/>
                  </a:cubicBezTo>
                  <a:cubicBezTo>
                    <a:pt x="20" y="4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0" name="Google Shape;8460;p59"/>
            <p:cNvSpPr/>
            <p:nvPr/>
          </p:nvSpPr>
          <p:spPr>
            <a:xfrm>
              <a:off x="3718065" y="4144688"/>
              <a:ext cx="208230" cy="8893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76" y="1"/>
                  </a:moveTo>
                  <a:cubicBezTo>
                    <a:pt x="0" y="291"/>
                    <a:pt x="135" y="668"/>
                    <a:pt x="135" y="668"/>
                  </a:cubicBezTo>
                  <a:lnTo>
                    <a:pt x="713" y="668"/>
                  </a:lnTo>
                  <a:lnTo>
                    <a:pt x="2268" y="1027"/>
                  </a:lnTo>
                  <a:lnTo>
                    <a:pt x="2406" y="429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1" name="Google Shape;8461;p59"/>
            <p:cNvSpPr/>
            <p:nvPr/>
          </p:nvSpPr>
          <p:spPr>
            <a:xfrm>
              <a:off x="3913316" y="4014753"/>
              <a:ext cx="369657" cy="234435"/>
            </a:xfrm>
            <a:custGeom>
              <a:avLst/>
              <a:gdLst/>
              <a:ahLst/>
              <a:cxnLst/>
              <a:rect l="l" t="t" r="r" b="b"/>
              <a:pathLst>
                <a:path w="4273" h="2710" extrusionOk="0">
                  <a:moveTo>
                    <a:pt x="2204" y="0"/>
                  </a:moveTo>
                  <a:cubicBezTo>
                    <a:pt x="476" y="0"/>
                    <a:pt x="0" y="2472"/>
                    <a:pt x="0" y="2472"/>
                  </a:cubicBezTo>
                  <a:lnTo>
                    <a:pt x="943" y="2709"/>
                  </a:lnTo>
                  <a:lnTo>
                    <a:pt x="3633" y="2709"/>
                  </a:lnTo>
                  <a:lnTo>
                    <a:pt x="4273" y="2377"/>
                  </a:lnTo>
                  <a:cubicBezTo>
                    <a:pt x="4273" y="2377"/>
                    <a:pt x="3932" y="0"/>
                    <a:pt x="2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2" name="Google Shape;8462;p59"/>
            <p:cNvSpPr/>
            <p:nvPr/>
          </p:nvSpPr>
          <p:spPr>
            <a:xfrm>
              <a:off x="4900123" y="4013109"/>
              <a:ext cx="371733" cy="222151"/>
            </a:xfrm>
            <a:custGeom>
              <a:avLst/>
              <a:gdLst/>
              <a:ahLst/>
              <a:cxnLst/>
              <a:rect l="l" t="t" r="r" b="b"/>
              <a:pathLst>
                <a:path w="4297" h="2568" extrusionOk="0">
                  <a:moveTo>
                    <a:pt x="2197" y="1"/>
                  </a:moveTo>
                  <a:cubicBezTo>
                    <a:pt x="1449" y="1"/>
                    <a:pt x="449" y="510"/>
                    <a:pt x="1" y="2288"/>
                  </a:cubicBezTo>
                  <a:lnTo>
                    <a:pt x="1043" y="2568"/>
                  </a:lnTo>
                  <a:lnTo>
                    <a:pt x="3515" y="2568"/>
                  </a:lnTo>
                  <a:lnTo>
                    <a:pt x="4296" y="2315"/>
                  </a:lnTo>
                  <a:cubicBezTo>
                    <a:pt x="3844" y="449"/>
                    <a:pt x="2940" y="1"/>
                    <a:pt x="2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3" name="Google Shape;8463;p59"/>
            <p:cNvSpPr/>
            <p:nvPr/>
          </p:nvSpPr>
          <p:spPr>
            <a:xfrm>
              <a:off x="4941301" y="4038629"/>
              <a:ext cx="297335" cy="29741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21" y="0"/>
                  </a:moveTo>
                  <a:cubicBezTo>
                    <a:pt x="770" y="0"/>
                    <a:pt x="0" y="771"/>
                    <a:pt x="0" y="1721"/>
                  </a:cubicBezTo>
                  <a:cubicBezTo>
                    <a:pt x="0" y="2672"/>
                    <a:pt x="770" y="3438"/>
                    <a:pt x="1721" y="3438"/>
                  </a:cubicBezTo>
                  <a:cubicBezTo>
                    <a:pt x="2667" y="3438"/>
                    <a:pt x="3437" y="2672"/>
                    <a:pt x="3437" y="1721"/>
                  </a:cubicBezTo>
                  <a:cubicBezTo>
                    <a:pt x="3437" y="771"/>
                    <a:pt x="2667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4" name="Google Shape;8464;p59"/>
            <p:cNvSpPr/>
            <p:nvPr/>
          </p:nvSpPr>
          <p:spPr>
            <a:xfrm>
              <a:off x="4992255" y="4100310"/>
              <a:ext cx="195426" cy="174140"/>
            </a:xfrm>
            <a:custGeom>
              <a:avLst/>
              <a:gdLst/>
              <a:ahLst/>
              <a:cxnLst/>
              <a:rect l="l" t="t" r="r" b="b"/>
              <a:pathLst>
                <a:path w="2259" h="2013" extrusionOk="0">
                  <a:moveTo>
                    <a:pt x="1130" y="1"/>
                  </a:moveTo>
                  <a:cubicBezTo>
                    <a:pt x="706" y="1"/>
                    <a:pt x="312" y="272"/>
                    <a:pt x="173" y="698"/>
                  </a:cubicBezTo>
                  <a:cubicBezTo>
                    <a:pt x="1" y="1223"/>
                    <a:pt x="292" y="1793"/>
                    <a:pt x="817" y="1962"/>
                  </a:cubicBezTo>
                  <a:cubicBezTo>
                    <a:pt x="921" y="1996"/>
                    <a:pt x="1027" y="2012"/>
                    <a:pt x="1130" y="2012"/>
                  </a:cubicBezTo>
                  <a:cubicBezTo>
                    <a:pt x="1554" y="2012"/>
                    <a:pt x="1947" y="1743"/>
                    <a:pt x="2085" y="1319"/>
                  </a:cubicBezTo>
                  <a:cubicBezTo>
                    <a:pt x="2258" y="790"/>
                    <a:pt x="1967" y="222"/>
                    <a:pt x="1442" y="50"/>
                  </a:cubicBezTo>
                  <a:cubicBezTo>
                    <a:pt x="1338" y="17"/>
                    <a:pt x="1233" y="1"/>
                    <a:pt x="1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5" name="Google Shape;8465;p59"/>
            <p:cNvSpPr/>
            <p:nvPr/>
          </p:nvSpPr>
          <p:spPr>
            <a:xfrm>
              <a:off x="4997618" y="4104895"/>
              <a:ext cx="184699" cy="165056"/>
            </a:xfrm>
            <a:custGeom>
              <a:avLst/>
              <a:gdLst/>
              <a:ahLst/>
              <a:cxnLst/>
              <a:rect l="l" t="t" r="r" b="b"/>
              <a:pathLst>
                <a:path w="2135" h="1908" extrusionOk="0">
                  <a:moveTo>
                    <a:pt x="1068" y="1"/>
                  </a:moveTo>
                  <a:cubicBezTo>
                    <a:pt x="668" y="1"/>
                    <a:pt x="294" y="256"/>
                    <a:pt x="161" y="660"/>
                  </a:cubicBezTo>
                  <a:cubicBezTo>
                    <a:pt x="0" y="1158"/>
                    <a:pt x="272" y="1699"/>
                    <a:pt x="775" y="1860"/>
                  </a:cubicBezTo>
                  <a:cubicBezTo>
                    <a:pt x="872" y="1892"/>
                    <a:pt x="972" y="1907"/>
                    <a:pt x="1069" y="1907"/>
                  </a:cubicBezTo>
                  <a:cubicBezTo>
                    <a:pt x="1469" y="1907"/>
                    <a:pt x="1841" y="1651"/>
                    <a:pt x="1974" y="1250"/>
                  </a:cubicBezTo>
                  <a:cubicBezTo>
                    <a:pt x="2135" y="748"/>
                    <a:pt x="1863" y="212"/>
                    <a:pt x="1360" y="47"/>
                  </a:cubicBezTo>
                  <a:cubicBezTo>
                    <a:pt x="1264" y="16"/>
                    <a:pt x="1165" y="1"/>
                    <a:pt x="1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6" name="Google Shape;8466;p59"/>
            <p:cNvSpPr/>
            <p:nvPr/>
          </p:nvSpPr>
          <p:spPr>
            <a:xfrm>
              <a:off x="5020803" y="4125657"/>
              <a:ext cx="138329" cy="123619"/>
            </a:xfrm>
            <a:custGeom>
              <a:avLst/>
              <a:gdLst/>
              <a:ahLst/>
              <a:cxnLst/>
              <a:rect l="l" t="t" r="r" b="b"/>
              <a:pathLst>
                <a:path w="1599" h="1429" extrusionOk="0">
                  <a:moveTo>
                    <a:pt x="796" y="1"/>
                  </a:moveTo>
                  <a:cubicBezTo>
                    <a:pt x="496" y="1"/>
                    <a:pt x="217" y="191"/>
                    <a:pt x="119" y="493"/>
                  </a:cubicBezTo>
                  <a:cubicBezTo>
                    <a:pt x="1" y="868"/>
                    <a:pt x="204" y="1270"/>
                    <a:pt x="579" y="1393"/>
                  </a:cubicBezTo>
                  <a:cubicBezTo>
                    <a:pt x="652" y="1417"/>
                    <a:pt x="727" y="1429"/>
                    <a:pt x="800" y="1429"/>
                  </a:cubicBezTo>
                  <a:cubicBezTo>
                    <a:pt x="1101" y="1429"/>
                    <a:pt x="1381" y="1236"/>
                    <a:pt x="1480" y="934"/>
                  </a:cubicBezTo>
                  <a:cubicBezTo>
                    <a:pt x="1598" y="557"/>
                    <a:pt x="1395" y="156"/>
                    <a:pt x="1020" y="37"/>
                  </a:cubicBezTo>
                  <a:cubicBezTo>
                    <a:pt x="945" y="13"/>
                    <a:pt x="870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7" name="Google Shape;8467;p59"/>
            <p:cNvSpPr/>
            <p:nvPr/>
          </p:nvSpPr>
          <p:spPr>
            <a:xfrm>
              <a:off x="5070545" y="4170036"/>
              <a:ext cx="38843" cy="34603"/>
            </a:xfrm>
            <a:custGeom>
              <a:avLst/>
              <a:gdLst/>
              <a:ahLst/>
              <a:cxnLst/>
              <a:rect l="l" t="t" r="r" b="b"/>
              <a:pathLst>
                <a:path w="449" h="400" extrusionOk="0">
                  <a:moveTo>
                    <a:pt x="224" y="0"/>
                  </a:moveTo>
                  <a:cubicBezTo>
                    <a:pt x="140" y="0"/>
                    <a:pt x="63" y="55"/>
                    <a:pt x="35" y="141"/>
                  </a:cubicBezTo>
                  <a:cubicBezTo>
                    <a:pt x="1" y="244"/>
                    <a:pt x="58" y="355"/>
                    <a:pt x="161" y="389"/>
                  </a:cubicBezTo>
                  <a:cubicBezTo>
                    <a:pt x="183" y="396"/>
                    <a:pt x="204" y="400"/>
                    <a:pt x="225" y="400"/>
                  </a:cubicBezTo>
                  <a:cubicBezTo>
                    <a:pt x="309" y="400"/>
                    <a:pt x="386" y="346"/>
                    <a:pt x="414" y="263"/>
                  </a:cubicBezTo>
                  <a:cubicBezTo>
                    <a:pt x="448" y="156"/>
                    <a:pt x="391" y="44"/>
                    <a:pt x="287" y="10"/>
                  </a:cubicBezTo>
                  <a:cubicBezTo>
                    <a:pt x="266" y="4"/>
                    <a:pt x="245" y="0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8" name="Google Shape;8468;p59"/>
            <p:cNvSpPr/>
            <p:nvPr/>
          </p:nvSpPr>
          <p:spPr>
            <a:xfrm>
              <a:off x="5079110" y="4123494"/>
              <a:ext cx="21714" cy="58393"/>
            </a:xfrm>
            <a:custGeom>
              <a:avLst/>
              <a:gdLst/>
              <a:ahLst/>
              <a:cxnLst/>
              <a:rect l="l" t="t" r="r" b="b"/>
              <a:pathLst>
                <a:path w="251" h="675" extrusionOk="0">
                  <a:moveTo>
                    <a:pt x="1" y="0"/>
                  </a:moveTo>
                  <a:lnTo>
                    <a:pt x="62" y="674"/>
                  </a:lnTo>
                  <a:lnTo>
                    <a:pt x="188" y="674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9" name="Google Shape;8469;p59"/>
            <p:cNvSpPr/>
            <p:nvPr/>
          </p:nvSpPr>
          <p:spPr>
            <a:xfrm>
              <a:off x="5029107" y="4145986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126" y="1"/>
                  </a:moveTo>
                  <a:lnTo>
                    <a:pt x="66" y="108"/>
                  </a:lnTo>
                  <a:lnTo>
                    <a:pt x="0" y="216"/>
                  </a:lnTo>
                  <a:lnTo>
                    <a:pt x="617" y="499"/>
                  </a:lnTo>
                  <a:lnTo>
                    <a:pt x="648" y="446"/>
                  </a:lnTo>
                  <a:lnTo>
                    <a:pt x="678" y="391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0" name="Google Shape;8470;p59"/>
            <p:cNvSpPr/>
            <p:nvPr/>
          </p:nvSpPr>
          <p:spPr>
            <a:xfrm>
              <a:off x="5029107" y="4185434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617" y="1"/>
                  </a:moveTo>
                  <a:lnTo>
                    <a:pt x="0" y="285"/>
                  </a:lnTo>
                  <a:lnTo>
                    <a:pt x="66" y="392"/>
                  </a:lnTo>
                  <a:lnTo>
                    <a:pt x="126" y="499"/>
                  </a:lnTo>
                  <a:lnTo>
                    <a:pt x="678" y="108"/>
                  </a:lnTo>
                  <a:lnTo>
                    <a:pt x="648" y="55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1" name="Google Shape;8471;p59"/>
            <p:cNvSpPr/>
            <p:nvPr/>
          </p:nvSpPr>
          <p:spPr>
            <a:xfrm>
              <a:off x="5079110" y="4193133"/>
              <a:ext cx="21714" cy="58393"/>
            </a:xfrm>
            <a:custGeom>
              <a:avLst/>
              <a:gdLst/>
              <a:ahLst/>
              <a:cxnLst/>
              <a:rect l="l" t="t" r="r" b="b"/>
              <a:pathLst>
                <a:path w="251" h="675" extrusionOk="0">
                  <a:moveTo>
                    <a:pt x="62" y="0"/>
                  </a:moveTo>
                  <a:lnTo>
                    <a:pt x="1" y="674"/>
                  </a:lnTo>
                  <a:lnTo>
                    <a:pt x="250" y="674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2" name="Google Shape;8472;p59"/>
            <p:cNvSpPr/>
            <p:nvPr/>
          </p:nvSpPr>
          <p:spPr>
            <a:xfrm>
              <a:off x="5092086" y="4185434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61" y="1"/>
                  </a:moveTo>
                  <a:lnTo>
                    <a:pt x="31" y="55"/>
                  </a:lnTo>
                  <a:lnTo>
                    <a:pt x="1" y="108"/>
                  </a:lnTo>
                  <a:lnTo>
                    <a:pt x="553" y="499"/>
                  </a:lnTo>
                  <a:lnTo>
                    <a:pt x="617" y="392"/>
                  </a:lnTo>
                  <a:lnTo>
                    <a:pt x="679" y="285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3" name="Google Shape;8473;p59"/>
            <p:cNvSpPr/>
            <p:nvPr/>
          </p:nvSpPr>
          <p:spPr>
            <a:xfrm>
              <a:off x="5092086" y="4145986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553" y="1"/>
                  </a:moveTo>
                  <a:lnTo>
                    <a:pt x="1" y="391"/>
                  </a:lnTo>
                  <a:lnTo>
                    <a:pt x="31" y="446"/>
                  </a:lnTo>
                  <a:lnTo>
                    <a:pt x="61" y="499"/>
                  </a:lnTo>
                  <a:lnTo>
                    <a:pt x="679" y="216"/>
                  </a:lnTo>
                  <a:lnTo>
                    <a:pt x="617" y="108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4" name="Google Shape;8474;p59"/>
            <p:cNvSpPr/>
            <p:nvPr/>
          </p:nvSpPr>
          <p:spPr>
            <a:xfrm>
              <a:off x="5080840" y="4179119"/>
              <a:ext cx="18254" cy="16436"/>
            </a:xfrm>
            <a:custGeom>
              <a:avLst/>
              <a:gdLst/>
              <a:ahLst/>
              <a:cxnLst/>
              <a:rect l="l" t="t" r="r" b="b"/>
              <a:pathLst>
                <a:path w="211" h="190" extrusionOk="0">
                  <a:moveTo>
                    <a:pt x="107" y="1"/>
                  </a:moveTo>
                  <a:cubicBezTo>
                    <a:pt x="66" y="1"/>
                    <a:pt x="28" y="26"/>
                    <a:pt x="16" y="66"/>
                  </a:cubicBezTo>
                  <a:cubicBezTo>
                    <a:pt x="0" y="116"/>
                    <a:pt x="27" y="169"/>
                    <a:pt x="76" y="185"/>
                  </a:cubicBezTo>
                  <a:cubicBezTo>
                    <a:pt x="86" y="188"/>
                    <a:pt x="96" y="189"/>
                    <a:pt x="105" y="189"/>
                  </a:cubicBezTo>
                  <a:cubicBezTo>
                    <a:pt x="146" y="189"/>
                    <a:pt x="183" y="164"/>
                    <a:pt x="195" y="123"/>
                  </a:cubicBezTo>
                  <a:cubicBezTo>
                    <a:pt x="211" y="74"/>
                    <a:pt x="184" y="20"/>
                    <a:pt x="134" y="5"/>
                  </a:cubicBezTo>
                  <a:cubicBezTo>
                    <a:pt x="125" y="2"/>
                    <a:pt x="116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5" name="Google Shape;8475;p59"/>
            <p:cNvSpPr/>
            <p:nvPr/>
          </p:nvSpPr>
          <p:spPr>
            <a:xfrm>
              <a:off x="3955099" y="4038629"/>
              <a:ext cx="297767" cy="297413"/>
            </a:xfrm>
            <a:custGeom>
              <a:avLst/>
              <a:gdLst/>
              <a:ahLst/>
              <a:cxnLst/>
              <a:rect l="l" t="t" r="r" b="b"/>
              <a:pathLst>
                <a:path w="3442" h="3438" extrusionOk="0">
                  <a:moveTo>
                    <a:pt x="1721" y="0"/>
                  </a:moveTo>
                  <a:cubicBezTo>
                    <a:pt x="770" y="0"/>
                    <a:pt x="0" y="771"/>
                    <a:pt x="0" y="1721"/>
                  </a:cubicBezTo>
                  <a:cubicBezTo>
                    <a:pt x="0" y="2672"/>
                    <a:pt x="770" y="3438"/>
                    <a:pt x="1721" y="3438"/>
                  </a:cubicBezTo>
                  <a:cubicBezTo>
                    <a:pt x="2671" y="3438"/>
                    <a:pt x="3441" y="2672"/>
                    <a:pt x="3441" y="1721"/>
                  </a:cubicBezTo>
                  <a:cubicBezTo>
                    <a:pt x="3441" y="771"/>
                    <a:pt x="267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6" name="Google Shape;8476;p59"/>
            <p:cNvSpPr/>
            <p:nvPr/>
          </p:nvSpPr>
          <p:spPr>
            <a:xfrm>
              <a:off x="4006486" y="4100310"/>
              <a:ext cx="194994" cy="174140"/>
            </a:xfrm>
            <a:custGeom>
              <a:avLst/>
              <a:gdLst/>
              <a:ahLst/>
              <a:cxnLst/>
              <a:rect l="l" t="t" r="r" b="b"/>
              <a:pathLst>
                <a:path w="2254" h="2013" extrusionOk="0">
                  <a:moveTo>
                    <a:pt x="1125" y="1"/>
                  </a:moveTo>
                  <a:cubicBezTo>
                    <a:pt x="701" y="1"/>
                    <a:pt x="308" y="272"/>
                    <a:pt x="168" y="698"/>
                  </a:cubicBezTo>
                  <a:cubicBezTo>
                    <a:pt x="0" y="1223"/>
                    <a:pt x="287" y="1793"/>
                    <a:pt x="816" y="1962"/>
                  </a:cubicBezTo>
                  <a:cubicBezTo>
                    <a:pt x="920" y="1996"/>
                    <a:pt x="1025" y="2012"/>
                    <a:pt x="1129" y="2012"/>
                  </a:cubicBezTo>
                  <a:cubicBezTo>
                    <a:pt x="1552" y="2012"/>
                    <a:pt x="1946" y="1743"/>
                    <a:pt x="2084" y="1319"/>
                  </a:cubicBezTo>
                  <a:cubicBezTo>
                    <a:pt x="2253" y="790"/>
                    <a:pt x="1965" y="222"/>
                    <a:pt x="1437" y="50"/>
                  </a:cubicBezTo>
                  <a:cubicBezTo>
                    <a:pt x="1333" y="17"/>
                    <a:pt x="1228" y="1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7" name="Google Shape;8477;p59"/>
            <p:cNvSpPr/>
            <p:nvPr/>
          </p:nvSpPr>
          <p:spPr>
            <a:xfrm>
              <a:off x="4011417" y="4104895"/>
              <a:ext cx="185045" cy="165056"/>
            </a:xfrm>
            <a:custGeom>
              <a:avLst/>
              <a:gdLst/>
              <a:ahLst/>
              <a:cxnLst/>
              <a:rect l="l" t="t" r="r" b="b"/>
              <a:pathLst>
                <a:path w="2139" h="1908" extrusionOk="0">
                  <a:moveTo>
                    <a:pt x="1071" y="1"/>
                  </a:moveTo>
                  <a:cubicBezTo>
                    <a:pt x="668" y="1"/>
                    <a:pt x="294" y="256"/>
                    <a:pt x="165" y="660"/>
                  </a:cubicBezTo>
                  <a:cubicBezTo>
                    <a:pt x="0" y="1158"/>
                    <a:pt x="276" y="1699"/>
                    <a:pt x="774" y="1860"/>
                  </a:cubicBezTo>
                  <a:cubicBezTo>
                    <a:pt x="873" y="1892"/>
                    <a:pt x="973" y="1907"/>
                    <a:pt x="1071" y="1907"/>
                  </a:cubicBezTo>
                  <a:cubicBezTo>
                    <a:pt x="1473" y="1907"/>
                    <a:pt x="1844" y="1651"/>
                    <a:pt x="1974" y="1250"/>
                  </a:cubicBezTo>
                  <a:cubicBezTo>
                    <a:pt x="2138" y="748"/>
                    <a:pt x="1862" y="212"/>
                    <a:pt x="1365" y="47"/>
                  </a:cubicBezTo>
                  <a:cubicBezTo>
                    <a:pt x="1267" y="16"/>
                    <a:pt x="1168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8" name="Google Shape;8478;p59"/>
            <p:cNvSpPr/>
            <p:nvPr/>
          </p:nvSpPr>
          <p:spPr>
            <a:xfrm>
              <a:off x="4034601" y="4125657"/>
              <a:ext cx="138676" cy="123619"/>
            </a:xfrm>
            <a:custGeom>
              <a:avLst/>
              <a:gdLst/>
              <a:ahLst/>
              <a:cxnLst/>
              <a:rect l="l" t="t" r="r" b="b"/>
              <a:pathLst>
                <a:path w="1603" h="1429" extrusionOk="0">
                  <a:moveTo>
                    <a:pt x="800" y="1"/>
                  </a:moveTo>
                  <a:cubicBezTo>
                    <a:pt x="500" y="1"/>
                    <a:pt x="222" y="191"/>
                    <a:pt x="123" y="493"/>
                  </a:cubicBezTo>
                  <a:cubicBezTo>
                    <a:pt x="1" y="868"/>
                    <a:pt x="208" y="1270"/>
                    <a:pt x="579" y="1393"/>
                  </a:cubicBezTo>
                  <a:cubicBezTo>
                    <a:pt x="652" y="1417"/>
                    <a:pt x="727" y="1429"/>
                    <a:pt x="800" y="1429"/>
                  </a:cubicBezTo>
                  <a:cubicBezTo>
                    <a:pt x="1101" y="1429"/>
                    <a:pt x="1381" y="1236"/>
                    <a:pt x="1479" y="934"/>
                  </a:cubicBezTo>
                  <a:cubicBezTo>
                    <a:pt x="1603" y="557"/>
                    <a:pt x="1396" y="156"/>
                    <a:pt x="1023" y="37"/>
                  </a:cubicBezTo>
                  <a:cubicBezTo>
                    <a:pt x="949" y="13"/>
                    <a:pt x="874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9" name="Google Shape;8479;p59"/>
            <p:cNvSpPr/>
            <p:nvPr/>
          </p:nvSpPr>
          <p:spPr>
            <a:xfrm>
              <a:off x="4084344" y="4170036"/>
              <a:ext cx="39189" cy="34603"/>
            </a:xfrm>
            <a:custGeom>
              <a:avLst/>
              <a:gdLst/>
              <a:ahLst/>
              <a:cxnLst/>
              <a:rect l="l" t="t" r="r" b="b"/>
              <a:pathLst>
                <a:path w="453" h="400" extrusionOk="0">
                  <a:moveTo>
                    <a:pt x="226" y="0"/>
                  </a:moveTo>
                  <a:cubicBezTo>
                    <a:pt x="142" y="0"/>
                    <a:pt x="63" y="55"/>
                    <a:pt x="35" y="141"/>
                  </a:cubicBezTo>
                  <a:cubicBezTo>
                    <a:pt x="0" y="244"/>
                    <a:pt x="57" y="355"/>
                    <a:pt x="165" y="389"/>
                  </a:cubicBezTo>
                  <a:cubicBezTo>
                    <a:pt x="186" y="396"/>
                    <a:pt x="207" y="400"/>
                    <a:pt x="227" y="400"/>
                  </a:cubicBezTo>
                  <a:cubicBezTo>
                    <a:pt x="311" y="400"/>
                    <a:pt x="391" y="346"/>
                    <a:pt x="418" y="263"/>
                  </a:cubicBezTo>
                  <a:cubicBezTo>
                    <a:pt x="453" y="156"/>
                    <a:pt x="395" y="44"/>
                    <a:pt x="287" y="10"/>
                  </a:cubicBezTo>
                  <a:cubicBezTo>
                    <a:pt x="267" y="4"/>
                    <a:pt x="246" y="0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0" name="Google Shape;8480;p59"/>
            <p:cNvSpPr/>
            <p:nvPr/>
          </p:nvSpPr>
          <p:spPr>
            <a:xfrm>
              <a:off x="4093254" y="4123494"/>
              <a:ext cx="21368" cy="58393"/>
            </a:xfrm>
            <a:custGeom>
              <a:avLst/>
              <a:gdLst/>
              <a:ahLst/>
              <a:cxnLst/>
              <a:rect l="l" t="t" r="r" b="b"/>
              <a:pathLst>
                <a:path w="247" h="675" extrusionOk="0">
                  <a:moveTo>
                    <a:pt x="0" y="0"/>
                  </a:moveTo>
                  <a:lnTo>
                    <a:pt x="62" y="674"/>
                  </a:lnTo>
                  <a:lnTo>
                    <a:pt x="184" y="674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1" name="Google Shape;8481;p59"/>
            <p:cNvSpPr/>
            <p:nvPr/>
          </p:nvSpPr>
          <p:spPr>
            <a:xfrm>
              <a:off x="4043252" y="4145986"/>
              <a:ext cx="58481" cy="43254"/>
            </a:xfrm>
            <a:custGeom>
              <a:avLst/>
              <a:gdLst/>
              <a:ahLst/>
              <a:cxnLst/>
              <a:rect l="l" t="t" r="r" b="b"/>
              <a:pathLst>
                <a:path w="676" h="500" extrusionOk="0">
                  <a:moveTo>
                    <a:pt x="123" y="1"/>
                  </a:moveTo>
                  <a:lnTo>
                    <a:pt x="62" y="108"/>
                  </a:lnTo>
                  <a:lnTo>
                    <a:pt x="0" y="216"/>
                  </a:lnTo>
                  <a:lnTo>
                    <a:pt x="613" y="499"/>
                  </a:lnTo>
                  <a:lnTo>
                    <a:pt x="644" y="446"/>
                  </a:lnTo>
                  <a:lnTo>
                    <a:pt x="675" y="391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2" name="Google Shape;8482;p59"/>
            <p:cNvSpPr/>
            <p:nvPr/>
          </p:nvSpPr>
          <p:spPr>
            <a:xfrm>
              <a:off x="4043252" y="4185434"/>
              <a:ext cx="58481" cy="43254"/>
            </a:xfrm>
            <a:custGeom>
              <a:avLst/>
              <a:gdLst/>
              <a:ahLst/>
              <a:cxnLst/>
              <a:rect l="l" t="t" r="r" b="b"/>
              <a:pathLst>
                <a:path w="676" h="500" extrusionOk="0">
                  <a:moveTo>
                    <a:pt x="613" y="1"/>
                  </a:moveTo>
                  <a:lnTo>
                    <a:pt x="0" y="285"/>
                  </a:lnTo>
                  <a:lnTo>
                    <a:pt x="62" y="392"/>
                  </a:lnTo>
                  <a:lnTo>
                    <a:pt x="123" y="499"/>
                  </a:lnTo>
                  <a:lnTo>
                    <a:pt x="675" y="108"/>
                  </a:lnTo>
                  <a:lnTo>
                    <a:pt x="644" y="5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3" name="Google Shape;8483;p59"/>
            <p:cNvSpPr/>
            <p:nvPr/>
          </p:nvSpPr>
          <p:spPr>
            <a:xfrm>
              <a:off x="4093254" y="4193133"/>
              <a:ext cx="21368" cy="58393"/>
            </a:xfrm>
            <a:custGeom>
              <a:avLst/>
              <a:gdLst/>
              <a:ahLst/>
              <a:cxnLst/>
              <a:rect l="l" t="t" r="r" b="b"/>
              <a:pathLst>
                <a:path w="247" h="675" extrusionOk="0">
                  <a:moveTo>
                    <a:pt x="62" y="0"/>
                  </a:moveTo>
                  <a:lnTo>
                    <a:pt x="0" y="674"/>
                  </a:lnTo>
                  <a:lnTo>
                    <a:pt x="246" y="67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4" name="Google Shape;8484;p59"/>
            <p:cNvSpPr/>
            <p:nvPr/>
          </p:nvSpPr>
          <p:spPr>
            <a:xfrm>
              <a:off x="4106231" y="4185434"/>
              <a:ext cx="58394" cy="43254"/>
            </a:xfrm>
            <a:custGeom>
              <a:avLst/>
              <a:gdLst/>
              <a:ahLst/>
              <a:cxnLst/>
              <a:rect l="l" t="t" r="r" b="b"/>
              <a:pathLst>
                <a:path w="675" h="500" extrusionOk="0">
                  <a:moveTo>
                    <a:pt x="62" y="1"/>
                  </a:moveTo>
                  <a:lnTo>
                    <a:pt x="31" y="55"/>
                  </a:lnTo>
                  <a:lnTo>
                    <a:pt x="0" y="108"/>
                  </a:lnTo>
                  <a:lnTo>
                    <a:pt x="552" y="499"/>
                  </a:lnTo>
                  <a:lnTo>
                    <a:pt x="614" y="392"/>
                  </a:lnTo>
                  <a:lnTo>
                    <a:pt x="674" y="285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5" name="Google Shape;8485;p59"/>
            <p:cNvSpPr/>
            <p:nvPr/>
          </p:nvSpPr>
          <p:spPr>
            <a:xfrm>
              <a:off x="4106231" y="4145986"/>
              <a:ext cx="58394" cy="43254"/>
            </a:xfrm>
            <a:custGeom>
              <a:avLst/>
              <a:gdLst/>
              <a:ahLst/>
              <a:cxnLst/>
              <a:rect l="l" t="t" r="r" b="b"/>
              <a:pathLst>
                <a:path w="675" h="500" extrusionOk="0">
                  <a:moveTo>
                    <a:pt x="552" y="1"/>
                  </a:moveTo>
                  <a:lnTo>
                    <a:pt x="0" y="391"/>
                  </a:lnTo>
                  <a:lnTo>
                    <a:pt x="31" y="446"/>
                  </a:lnTo>
                  <a:lnTo>
                    <a:pt x="62" y="499"/>
                  </a:lnTo>
                  <a:lnTo>
                    <a:pt x="674" y="216"/>
                  </a:lnTo>
                  <a:lnTo>
                    <a:pt x="614" y="108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6" name="Google Shape;8486;p59"/>
            <p:cNvSpPr/>
            <p:nvPr/>
          </p:nvSpPr>
          <p:spPr>
            <a:xfrm>
              <a:off x="4094638" y="4179119"/>
              <a:ext cx="18600" cy="16436"/>
            </a:xfrm>
            <a:custGeom>
              <a:avLst/>
              <a:gdLst/>
              <a:ahLst/>
              <a:cxnLst/>
              <a:rect l="l" t="t" r="r" b="b"/>
              <a:pathLst>
                <a:path w="215" h="190" extrusionOk="0">
                  <a:moveTo>
                    <a:pt x="110" y="1"/>
                  </a:moveTo>
                  <a:cubicBezTo>
                    <a:pt x="70" y="1"/>
                    <a:pt x="31" y="26"/>
                    <a:pt x="16" y="66"/>
                  </a:cubicBezTo>
                  <a:cubicBezTo>
                    <a:pt x="0" y="116"/>
                    <a:pt x="27" y="169"/>
                    <a:pt x="76" y="185"/>
                  </a:cubicBezTo>
                  <a:cubicBezTo>
                    <a:pt x="86" y="188"/>
                    <a:pt x="96" y="189"/>
                    <a:pt x="106" y="189"/>
                  </a:cubicBezTo>
                  <a:cubicBezTo>
                    <a:pt x="146" y="189"/>
                    <a:pt x="184" y="164"/>
                    <a:pt x="200" y="123"/>
                  </a:cubicBezTo>
                  <a:cubicBezTo>
                    <a:pt x="214" y="74"/>
                    <a:pt x="188" y="20"/>
                    <a:pt x="138" y="5"/>
                  </a:cubicBezTo>
                  <a:cubicBezTo>
                    <a:pt x="129" y="2"/>
                    <a:pt x="120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7" name="Google Shape;8487;p59"/>
            <p:cNvSpPr/>
            <p:nvPr/>
          </p:nvSpPr>
          <p:spPr>
            <a:xfrm>
              <a:off x="4519916" y="3646485"/>
              <a:ext cx="375972" cy="226477"/>
            </a:xfrm>
            <a:custGeom>
              <a:avLst/>
              <a:gdLst/>
              <a:ahLst/>
              <a:cxnLst/>
              <a:rect l="l" t="t" r="r" b="b"/>
              <a:pathLst>
                <a:path w="4346" h="2618" extrusionOk="0">
                  <a:moveTo>
                    <a:pt x="1" y="0"/>
                  </a:moveTo>
                  <a:lnTo>
                    <a:pt x="1" y="2617"/>
                  </a:lnTo>
                  <a:lnTo>
                    <a:pt x="4227" y="2617"/>
                  </a:lnTo>
                  <a:lnTo>
                    <a:pt x="4346" y="2131"/>
                  </a:lnTo>
                  <a:lnTo>
                    <a:pt x="2928" y="146"/>
                  </a:lnTo>
                  <a:lnTo>
                    <a:pt x="2905" y="146"/>
                  </a:lnTo>
                  <a:cubicBezTo>
                    <a:pt x="1989" y="62"/>
                    <a:pt x="73" y="4"/>
                    <a:pt x="54" y="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8" name="Google Shape;8488;p59"/>
            <p:cNvSpPr/>
            <p:nvPr/>
          </p:nvSpPr>
          <p:spPr>
            <a:xfrm>
              <a:off x="4524242" y="3651416"/>
              <a:ext cx="366370" cy="217220"/>
            </a:xfrm>
            <a:custGeom>
              <a:avLst/>
              <a:gdLst/>
              <a:ahLst/>
              <a:cxnLst/>
              <a:rect l="l" t="t" r="r" b="b"/>
              <a:pathLst>
                <a:path w="4235" h="2511" extrusionOk="0">
                  <a:moveTo>
                    <a:pt x="144" y="1"/>
                  </a:moveTo>
                  <a:cubicBezTo>
                    <a:pt x="66" y="1"/>
                    <a:pt x="0" y="64"/>
                    <a:pt x="0" y="146"/>
                  </a:cubicBezTo>
                  <a:lnTo>
                    <a:pt x="0" y="2369"/>
                  </a:lnTo>
                  <a:cubicBezTo>
                    <a:pt x="0" y="2445"/>
                    <a:pt x="66" y="2511"/>
                    <a:pt x="146" y="2511"/>
                  </a:cubicBezTo>
                  <a:lnTo>
                    <a:pt x="4024" y="2511"/>
                  </a:lnTo>
                  <a:cubicBezTo>
                    <a:pt x="4093" y="2511"/>
                    <a:pt x="4151" y="2465"/>
                    <a:pt x="4165" y="2403"/>
                  </a:cubicBezTo>
                  <a:lnTo>
                    <a:pt x="4227" y="2150"/>
                  </a:lnTo>
                  <a:cubicBezTo>
                    <a:pt x="4234" y="2108"/>
                    <a:pt x="4227" y="2067"/>
                    <a:pt x="4204" y="2032"/>
                  </a:cubicBezTo>
                  <a:lnTo>
                    <a:pt x="2890" y="192"/>
                  </a:lnTo>
                  <a:cubicBezTo>
                    <a:pt x="2867" y="158"/>
                    <a:pt x="2828" y="135"/>
                    <a:pt x="2786" y="135"/>
                  </a:cubicBezTo>
                  <a:cubicBezTo>
                    <a:pt x="2671" y="123"/>
                    <a:pt x="2549" y="116"/>
                    <a:pt x="2418" y="104"/>
                  </a:cubicBezTo>
                  <a:cubicBezTo>
                    <a:pt x="2077" y="81"/>
                    <a:pt x="1686" y="62"/>
                    <a:pt x="1314" y="47"/>
                  </a:cubicBezTo>
                  <a:cubicBezTo>
                    <a:pt x="1277" y="43"/>
                    <a:pt x="1234" y="43"/>
                    <a:pt x="1192" y="43"/>
                  </a:cubicBezTo>
                  <a:cubicBezTo>
                    <a:pt x="1058" y="35"/>
                    <a:pt x="927" y="31"/>
                    <a:pt x="801" y="24"/>
                  </a:cubicBezTo>
                  <a:cubicBezTo>
                    <a:pt x="525" y="16"/>
                    <a:pt x="292" y="5"/>
                    <a:pt x="150" y="1"/>
                  </a:cubicBezTo>
                  <a:cubicBezTo>
                    <a:pt x="148" y="1"/>
                    <a:pt x="146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9" name="Google Shape;8489;p59"/>
            <p:cNvSpPr/>
            <p:nvPr/>
          </p:nvSpPr>
          <p:spPr>
            <a:xfrm>
              <a:off x="4739389" y="3661105"/>
              <a:ext cx="84261" cy="207531"/>
            </a:xfrm>
            <a:custGeom>
              <a:avLst/>
              <a:gdLst/>
              <a:ahLst/>
              <a:cxnLst/>
              <a:rect l="l" t="t" r="r" b="b"/>
              <a:pathLst>
                <a:path w="974" h="2399" extrusionOk="0">
                  <a:moveTo>
                    <a:pt x="0" y="0"/>
                  </a:moveTo>
                  <a:lnTo>
                    <a:pt x="0" y="0"/>
                  </a:lnTo>
                  <a:cubicBezTo>
                    <a:pt x="180" y="226"/>
                    <a:pt x="345" y="2249"/>
                    <a:pt x="345" y="2299"/>
                  </a:cubicBezTo>
                  <a:cubicBezTo>
                    <a:pt x="345" y="2353"/>
                    <a:pt x="230" y="2399"/>
                    <a:pt x="230" y="2399"/>
                  </a:cubicBezTo>
                  <a:lnTo>
                    <a:pt x="974" y="2399"/>
                  </a:lnTo>
                  <a:cubicBezTo>
                    <a:pt x="974" y="2399"/>
                    <a:pt x="877" y="2387"/>
                    <a:pt x="836" y="2318"/>
                  </a:cubicBezTo>
                  <a:cubicBezTo>
                    <a:pt x="790" y="2249"/>
                    <a:pt x="184" y="61"/>
                    <a:pt x="226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0" name="Google Shape;8490;p59"/>
            <p:cNvSpPr/>
            <p:nvPr/>
          </p:nvSpPr>
          <p:spPr>
            <a:xfrm>
              <a:off x="4311430" y="3646139"/>
              <a:ext cx="154853" cy="226823"/>
            </a:xfrm>
            <a:custGeom>
              <a:avLst/>
              <a:gdLst/>
              <a:ahLst/>
              <a:cxnLst/>
              <a:rect l="l" t="t" r="r" b="b"/>
              <a:pathLst>
                <a:path w="1790" h="2622" extrusionOk="0">
                  <a:moveTo>
                    <a:pt x="1330" y="0"/>
                  </a:moveTo>
                  <a:cubicBezTo>
                    <a:pt x="1035" y="0"/>
                    <a:pt x="743" y="8"/>
                    <a:pt x="740" y="8"/>
                  </a:cubicBezTo>
                  <a:lnTo>
                    <a:pt x="709" y="8"/>
                  </a:lnTo>
                  <a:lnTo>
                    <a:pt x="694" y="39"/>
                  </a:lnTo>
                  <a:cubicBezTo>
                    <a:pt x="303" y="959"/>
                    <a:pt x="12" y="2549"/>
                    <a:pt x="8" y="2564"/>
                  </a:cubicBezTo>
                  <a:lnTo>
                    <a:pt x="0" y="2621"/>
                  </a:lnTo>
                  <a:lnTo>
                    <a:pt x="1790" y="2621"/>
                  </a:lnTo>
                  <a:lnTo>
                    <a:pt x="1790" y="8"/>
                  </a:lnTo>
                  <a:lnTo>
                    <a:pt x="1740" y="8"/>
                  </a:lnTo>
                  <a:cubicBezTo>
                    <a:pt x="1640" y="0"/>
                    <a:pt x="1502" y="0"/>
                    <a:pt x="1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1" name="Google Shape;8491;p59"/>
            <p:cNvSpPr/>
            <p:nvPr/>
          </p:nvSpPr>
          <p:spPr>
            <a:xfrm>
              <a:off x="4316447" y="3650205"/>
              <a:ext cx="145596" cy="218431"/>
            </a:xfrm>
            <a:custGeom>
              <a:avLst/>
              <a:gdLst/>
              <a:ahLst/>
              <a:cxnLst/>
              <a:rect l="l" t="t" r="r" b="b"/>
              <a:pathLst>
                <a:path w="1683" h="2525" extrusionOk="0">
                  <a:moveTo>
                    <a:pt x="1283" y="1"/>
                  </a:moveTo>
                  <a:cubicBezTo>
                    <a:pt x="1203" y="1"/>
                    <a:pt x="1123" y="2"/>
                    <a:pt x="1049" y="3"/>
                  </a:cubicBezTo>
                  <a:cubicBezTo>
                    <a:pt x="1000" y="3"/>
                    <a:pt x="957" y="3"/>
                    <a:pt x="915" y="7"/>
                  </a:cubicBezTo>
                  <a:cubicBezTo>
                    <a:pt x="777" y="7"/>
                    <a:pt x="682" y="11"/>
                    <a:pt x="682" y="11"/>
                  </a:cubicBezTo>
                  <a:cubicBezTo>
                    <a:pt x="575" y="268"/>
                    <a:pt x="475" y="570"/>
                    <a:pt x="386" y="880"/>
                  </a:cubicBezTo>
                  <a:cubicBezTo>
                    <a:pt x="352" y="1000"/>
                    <a:pt x="322" y="1119"/>
                    <a:pt x="291" y="1234"/>
                  </a:cubicBezTo>
                  <a:cubicBezTo>
                    <a:pt x="110" y="1915"/>
                    <a:pt x="0" y="2525"/>
                    <a:pt x="0" y="2525"/>
                  </a:cubicBezTo>
                  <a:lnTo>
                    <a:pt x="1306" y="2525"/>
                  </a:lnTo>
                  <a:cubicBezTo>
                    <a:pt x="1513" y="2525"/>
                    <a:pt x="1682" y="2356"/>
                    <a:pt x="1682" y="2150"/>
                  </a:cubicBezTo>
                  <a:lnTo>
                    <a:pt x="1682" y="11"/>
                  </a:lnTo>
                  <a:cubicBezTo>
                    <a:pt x="1571" y="4"/>
                    <a:pt x="1427" y="1"/>
                    <a:pt x="1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2" name="Google Shape;8492;p59"/>
            <p:cNvSpPr/>
            <p:nvPr/>
          </p:nvSpPr>
          <p:spPr>
            <a:xfrm>
              <a:off x="4763525" y="3782304"/>
              <a:ext cx="164888" cy="94639"/>
            </a:xfrm>
            <a:custGeom>
              <a:avLst/>
              <a:gdLst/>
              <a:ahLst/>
              <a:cxnLst/>
              <a:rect l="l" t="t" r="r" b="b"/>
              <a:pathLst>
                <a:path w="1906" h="1094" extrusionOk="0">
                  <a:moveTo>
                    <a:pt x="838" y="0"/>
                  </a:moveTo>
                  <a:cubicBezTo>
                    <a:pt x="668" y="0"/>
                    <a:pt x="512" y="11"/>
                    <a:pt x="434" y="36"/>
                  </a:cubicBezTo>
                  <a:cubicBezTo>
                    <a:pt x="219" y="105"/>
                    <a:pt x="1" y="925"/>
                    <a:pt x="308" y="1093"/>
                  </a:cubicBezTo>
                  <a:lnTo>
                    <a:pt x="1741" y="1093"/>
                  </a:lnTo>
                  <a:cubicBezTo>
                    <a:pt x="1741" y="1093"/>
                    <a:pt x="1905" y="833"/>
                    <a:pt x="1813" y="699"/>
                  </a:cubicBezTo>
                  <a:lnTo>
                    <a:pt x="1661" y="660"/>
                  </a:lnTo>
                  <a:cubicBezTo>
                    <a:pt x="1661" y="660"/>
                    <a:pt x="1599" y="143"/>
                    <a:pt x="1530" y="74"/>
                  </a:cubicBezTo>
                  <a:cubicBezTo>
                    <a:pt x="1486" y="33"/>
                    <a:pt x="1139" y="0"/>
                    <a:pt x="8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3" name="Google Shape;8493;p59"/>
            <p:cNvSpPr/>
            <p:nvPr/>
          </p:nvSpPr>
          <p:spPr>
            <a:xfrm>
              <a:off x="3746180" y="3834728"/>
              <a:ext cx="526586" cy="38236"/>
            </a:xfrm>
            <a:custGeom>
              <a:avLst/>
              <a:gdLst/>
              <a:ahLst/>
              <a:cxnLst/>
              <a:rect l="l" t="t" r="r" b="b"/>
              <a:pathLst>
                <a:path w="6087" h="442" extrusionOk="0">
                  <a:moveTo>
                    <a:pt x="901" y="0"/>
                  </a:moveTo>
                  <a:cubicBezTo>
                    <a:pt x="519" y="0"/>
                    <a:pt x="271" y="1"/>
                    <a:pt x="246" y="5"/>
                  </a:cubicBezTo>
                  <a:cubicBezTo>
                    <a:pt x="123" y="17"/>
                    <a:pt x="1" y="254"/>
                    <a:pt x="100" y="441"/>
                  </a:cubicBezTo>
                  <a:lnTo>
                    <a:pt x="5975" y="441"/>
                  </a:lnTo>
                  <a:lnTo>
                    <a:pt x="6086" y="20"/>
                  </a:lnTo>
                  <a:cubicBezTo>
                    <a:pt x="6086" y="20"/>
                    <a:pt x="2427" y="0"/>
                    <a:pt x="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4" name="Google Shape;8494;p59"/>
            <p:cNvSpPr/>
            <p:nvPr/>
          </p:nvSpPr>
          <p:spPr>
            <a:xfrm>
              <a:off x="3773777" y="3899783"/>
              <a:ext cx="1153351" cy="5017"/>
            </a:xfrm>
            <a:custGeom>
              <a:avLst/>
              <a:gdLst/>
              <a:ahLst/>
              <a:cxnLst/>
              <a:rect l="l" t="t" r="r" b="b"/>
              <a:pathLst>
                <a:path w="13332" h="58" extrusionOk="0">
                  <a:moveTo>
                    <a:pt x="0" y="0"/>
                  </a:moveTo>
                  <a:lnTo>
                    <a:pt x="0" y="57"/>
                  </a:lnTo>
                  <a:lnTo>
                    <a:pt x="13331" y="57"/>
                  </a:lnTo>
                  <a:lnTo>
                    <a:pt x="133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5" name="Google Shape;8495;p59"/>
            <p:cNvSpPr/>
            <p:nvPr/>
          </p:nvSpPr>
          <p:spPr>
            <a:xfrm>
              <a:off x="3794885" y="3860594"/>
              <a:ext cx="13409" cy="21800"/>
            </a:xfrm>
            <a:custGeom>
              <a:avLst/>
              <a:gdLst/>
              <a:ahLst/>
              <a:cxnLst/>
              <a:rect l="l" t="t" r="r" b="b"/>
              <a:pathLst>
                <a:path w="155" h="252" extrusionOk="0">
                  <a:moveTo>
                    <a:pt x="78" y="1"/>
                  </a:moveTo>
                  <a:cubicBezTo>
                    <a:pt x="59" y="1"/>
                    <a:pt x="39" y="8"/>
                    <a:pt x="24" y="20"/>
                  </a:cubicBezTo>
                  <a:cubicBezTo>
                    <a:pt x="13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9" y="215"/>
                    <a:pt x="24" y="231"/>
                  </a:cubicBezTo>
                  <a:cubicBezTo>
                    <a:pt x="32" y="238"/>
                    <a:pt x="39" y="242"/>
                    <a:pt x="47" y="246"/>
                  </a:cubicBezTo>
                  <a:cubicBezTo>
                    <a:pt x="55" y="249"/>
                    <a:pt x="61" y="252"/>
                    <a:pt x="68" y="252"/>
                  </a:cubicBezTo>
                  <a:cubicBezTo>
                    <a:pt x="71" y="252"/>
                    <a:pt x="75" y="251"/>
                    <a:pt x="78" y="250"/>
                  </a:cubicBezTo>
                  <a:cubicBezTo>
                    <a:pt x="97" y="250"/>
                    <a:pt x="116" y="246"/>
                    <a:pt x="131" y="231"/>
                  </a:cubicBezTo>
                  <a:cubicBezTo>
                    <a:pt x="147" y="215"/>
                    <a:pt x="154" y="196"/>
                    <a:pt x="154" y="177"/>
                  </a:cubicBezTo>
                  <a:lnTo>
                    <a:pt x="154" y="73"/>
                  </a:lnTo>
                  <a:cubicBezTo>
                    <a:pt x="154" y="54"/>
                    <a:pt x="147" y="35"/>
                    <a:pt x="131" y="20"/>
                  </a:cubicBezTo>
                  <a:cubicBezTo>
                    <a:pt x="124" y="16"/>
                    <a:pt x="116" y="8"/>
                    <a:pt x="108" y="4"/>
                  </a:cubicBezTo>
                  <a:cubicBezTo>
                    <a:pt x="97" y="1"/>
                    <a:pt x="89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6" name="Google Shape;8496;p59"/>
            <p:cNvSpPr/>
            <p:nvPr/>
          </p:nvSpPr>
          <p:spPr>
            <a:xfrm>
              <a:off x="3902675" y="3860594"/>
              <a:ext cx="12976" cy="21800"/>
            </a:xfrm>
            <a:custGeom>
              <a:avLst/>
              <a:gdLst/>
              <a:ahLst/>
              <a:cxnLst/>
              <a:rect l="l" t="t" r="r" b="b"/>
              <a:pathLst>
                <a:path w="150" h="252" extrusionOk="0">
                  <a:moveTo>
                    <a:pt x="77" y="1"/>
                  </a:moveTo>
                  <a:cubicBezTo>
                    <a:pt x="58" y="1"/>
                    <a:pt x="35" y="8"/>
                    <a:pt x="24" y="20"/>
                  </a:cubicBezTo>
                  <a:cubicBezTo>
                    <a:pt x="8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8" y="215"/>
                    <a:pt x="24" y="231"/>
                  </a:cubicBezTo>
                  <a:cubicBezTo>
                    <a:pt x="31" y="238"/>
                    <a:pt x="39" y="242"/>
                    <a:pt x="47" y="246"/>
                  </a:cubicBezTo>
                  <a:cubicBezTo>
                    <a:pt x="52" y="249"/>
                    <a:pt x="59" y="252"/>
                    <a:pt x="67" y="252"/>
                  </a:cubicBezTo>
                  <a:cubicBezTo>
                    <a:pt x="70" y="252"/>
                    <a:pt x="74" y="251"/>
                    <a:pt x="77" y="250"/>
                  </a:cubicBezTo>
                  <a:cubicBezTo>
                    <a:pt x="97" y="250"/>
                    <a:pt x="116" y="246"/>
                    <a:pt x="131" y="231"/>
                  </a:cubicBezTo>
                  <a:cubicBezTo>
                    <a:pt x="143" y="215"/>
                    <a:pt x="150" y="196"/>
                    <a:pt x="150" y="177"/>
                  </a:cubicBezTo>
                  <a:lnTo>
                    <a:pt x="150" y="73"/>
                  </a:lnTo>
                  <a:cubicBezTo>
                    <a:pt x="150" y="54"/>
                    <a:pt x="143" y="35"/>
                    <a:pt x="131" y="20"/>
                  </a:cubicBezTo>
                  <a:cubicBezTo>
                    <a:pt x="123" y="16"/>
                    <a:pt x="116" y="8"/>
                    <a:pt x="104" y="4"/>
                  </a:cubicBezTo>
                  <a:cubicBezTo>
                    <a:pt x="97" y="1"/>
                    <a:pt x="85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7" name="Google Shape;8497;p59"/>
            <p:cNvSpPr/>
            <p:nvPr/>
          </p:nvSpPr>
          <p:spPr>
            <a:xfrm>
              <a:off x="4024999" y="3860594"/>
              <a:ext cx="13323" cy="21800"/>
            </a:xfrm>
            <a:custGeom>
              <a:avLst/>
              <a:gdLst/>
              <a:ahLst/>
              <a:cxnLst/>
              <a:rect l="l" t="t" r="r" b="b"/>
              <a:pathLst>
                <a:path w="154" h="252" extrusionOk="0">
                  <a:moveTo>
                    <a:pt x="77" y="1"/>
                  </a:moveTo>
                  <a:cubicBezTo>
                    <a:pt x="58" y="1"/>
                    <a:pt x="35" y="8"/>
                    <a:pt x="23" y="20"/>
                  </a:cubicBezTo>
                  <a:cubicBezTo>
                    <a:pt x="8" y="35"/>
                    <a:pt x="0" y="54"/>
                    <a:pt x="0" y="73"/>
                  </a:cubicBezTo>
                  <a:lnTo>
                    <a:pt x="0" y="177"/>
                  </a:lnTo>
                  <a:cubicBezTo>
                    <a:pt x="0" y="196"/>
                    <a:pt x="8" y="215"/>
                    <a:pt x="23" y="231"/>
                  </a:cubicBezTo>
                  <a:cubicBezTo>
                    <a:pt x="31" y="238"/>
                    <a:pt x="39" y="242"/>
                    <a:pt x="46" y="246"/>
                  </a:cubicBezTo>
                  <a:cubicBezTo>
                    <a:pt x="55" y="249"/>
                    <a:pt x="61" y="252"/>
                    <a:pt x="68" y="252"/>
                  </a:cubicBezTo>
                  <a:cubicBezTo>
                    <a:pt x="71" y="252"/>
                    <a:pt x="74" y="251"/>
                    <a:pt x="77" y="250"/>
                  </a:cubicBezTo>
                  <a:cubicBezTo>
                    <a:pt x="96" y="250"/>
                    <a:pt x="115" y="246"/>
                    <a:pt x="131" y="231"/>
                  </a:cubicBezTo>
                  <a:cubicBezTo>
                    <a:pt x="142" y="215"/>
                    <a:pt x="154" y="196"/>
                    <a:pt x="154" y="177"/>
                  </a:cubicBezTo>
                  <a:lnTo>
                    <a:pt x="154" y="73"/>
                  </a:lnTo>
                  <a:cubicBezTo>
                    <a:pt x="154" y="54"/>
                    <a:pt x="142" y="35"/>
                    <a:pt x="131" y="20"/>
                  </a:cubicBezTo>
                  <a:cubicBezTo>
                    <a:pt x="123" y="16"/>
                    <a:pt x="115" y="8"/>
                    <a:pt x="104" y="4"/>
                  </a:cubicBezTo>
                  <a:cubicBezTo>
                    <a:pt x="96" y="1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8" name="Google Shape;8498;p59"/>
            <p:cNvSpPr/>
            <p:nvPr/>
          </p:nvSpPr>
          <p:spPr>
            <a:xfrm>
              <a:off x="4117823" y="3860594"/>
              <a:ext cx="13323" cy="21800"/>
            </a:xfrm>
            <a:custGeom>
              <a:avLst/>
              <a:gdLst/>
              <a:ahLst/>
              <a:cxnLst/>
              <a:rect l="l" t="t" r="r" b="b"/>
              <a:pathLst>
                <a:path w="154" h="252" extrusionOk="0">
                  <a:moveTo>
                    <a:pt x="77" y="1"/>
                  </a:moveTo>
                  <a:cubicBezTo>
                    <a:pt x="58" y="1"/>
                    <a:pt x="38" y="8"/>
                    <a:pt x="24" y="20"/>
                  </a:cubicBezTo>
                  <a:cubicBezTo>
                    <a:pt x="12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12" y="215"/>
                    <a:pt x="24" y="231"/>
                  </a:cubicBezTo>
                  <a:cubicBezTo>
                    <a:pt x="31" y="238"/>
                    <a:pt x="38" y="242"/>
                    <a:pt x="50" y="246"/>
                  </a:cubicBezTo>
                  <a:cubicBezTo>
                    <a:pt x="56" y="249"/>
                    <a:pt x="61" y="252"/>
                    <a:pt x="68" y="252"/>
                  </a:cubicBezTo>
                  <a:cubicBezTo>
                    <a:pt x="71" y="252"/>
                    <a:pt x="74" y="251"/>
                    <a:pt x="77" y="250"/>
                  </a:cubicBezTo>
                  <a:cubicBezTo>
                    <a:pt x="96" y="250"/>
                    <a:pt x="119" y="246"/>
                    <a:pt x="130" y="231"/>
                  </a:cubicBezTo>
                  <a:cubicBezTo>
                    <a:pt x="146" y="215"/>
                    <a:pt x="153" y="196"/>
                    <a:pt x="153" y="177"/>
                  </a:cubicBezTo>
                  <a:lnTo>
                    <a:pt x="153" y="73"/>
                  </a:lnTo>
                  <a:cubicBezTo>
                    <a:pt x="153" y="54"/>
                    <a:pt x="146" y="35"/>
                    <a:pt x="130" y="20"/>
                  </a:cubicBezTo>
                  <a:cubicBezTo>
                    <a:pt x="123" y="16"/>
                    <a:pt x="116" y="8"/>
                    <a:pt x="107" y="4"/>
                  </a:cubicBezTo>
                  <a:cubicBezTo>
                    <a:pt x="96" y="1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9" name="Google Shape;8499;p59"/>
            <p:cNvSpPr/>
            <p:nvPr/>
          </p:nvSpPr>
          <p:spPr>
            <a:xfrm>
              <a:off x="4225526" y="3860594"/>
              <a:ext cx="13409" cy="21800"/>
            </a:xfrm>
            <a:custGeom>
              <a:avLst/>
              <a:gdLst/>
              <a:ahLst/>
              <a:cxnLst/>
              <a:rect l="l" t="t" r="r" b="b"/>
              <a:pathLst>
                <a:path w="155" h="252" extrusionOk="0">
                  <a:moveTo>
                    <a:pt x="77" y="1"/>
                  </a:moveTo>
                  <a:cubicBezTo>
                    <a:pt x="58" y="1"/>
                    <a:pt x="39" y="8"/>
                    <a:pt x="24" y="20"/>
                  </a:cubicBezTo>
                  <a:cubicBezTo>
                    <a:pt x="8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8" y="215"/>
                    <a:pt x="24" y="231"/>
                  </a:cubicBezTo>
                  <a:cubicBezTo>
                    <a:pt x="31" y="238"/>
                    <a:pt x="39" y="242"/>
                    <a:pt x="47" y="246"/>
                  </a:cubicBezTo>
                  <a:cubicBezTo>
                    <a:pt x="55" y="249"/>
                    <a:pt x="61" y="252"/>
                    <a:pt x="68" y="252"/>
                  </a:cubicBezTo>
                  <a:cubicBezTo>
                    <a:pt x="71" y="252"/>
                    <a:pt x="74" y="251"/>
                    <a:pt x="77" y="250"/>
                  </a:cubicBezTo>
                  <a:cubicBezTo>
                    <a:pt x="97" y="250"/>
                    <a:pt x="116" y="246"/>
                    <a:pt x="131" y="231"/>
                  </a:cubicBezTo>
                  <a:cubicBezTo>
                    <a:pt x="142" y="215"/>
                    <a:pt x="154" y="196"/>
                    <a:pt x="154" y="177"/>
                  </a:cubicBezTo>
                  <a:lnTo>
                    <a:pt x="154" y="73"/>
                  </a:lnTo>
                  <a:cubicBezTo>
                    <a:pt x="154" y="54"/>
                    <a:pt x="142" y="35"/>
                    <a:pt x="131" y="20"/>
                  </a:cubicBezTo>
                  <a:cubicBezTo>
                    <a:pt x="123" y="16"/>
                    <a:pt x="116" y="8"/>
                    <a:pt x="108" y="4"/>
                  </a:cubicBezTo>
                  <a:cubicBezTo>
                    <a:pt x="97" y="1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87D3F6A9-14D0-CA40-70C6-B464129DA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40975"/>
            <a:ext cx="13144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Between 1990 and 2017, vehicle efficiency trends in the USA reveal that non-electric vehicles have 78% lower fuel efficiency and produce higher CO₂ emissions, highlighting the growing importance of electric technology in reducing environmental pollution.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51A50F-0B0D-3F8C-D222-76C5C5451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03975"/>
            <a:ext cx="17145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FFB742E-F0C5-755F-9A95-5AA1EB653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67" y="1551002"/>
            <a:ext cx="8224590" cy="291331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Between 1990 and 2017, vehicle efficiency trends in the USA reveal that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Non-Electric vehicles have 52%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lower fuel efficiency and produce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higher CO₂ emissions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, highlighting the growing importance of electric technology in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reducing environmental pollution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9" name="Google Shape;6179;p47"/>
          <p:cNvSpPr txBox="1">
            <a:spLocks noGrp="1"/>
          </p:cNvSpPr>
          <p:nvPr>
            <p:ph type="title"/>
          </p:nvPr>
        </p:nvSpPr>
        <p:spPr>
          <a:xfrm>
            <a:off x="578752" y="358347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 </a:t>
            </a:r>
            <a:endParaRPr dirty="0"/>
          </a:p>
        </p:txBody>
      </p:sp>
      <p:sp>
        <p:nvSpPr>
          <p:cNvPr id="6180" name="Google Shape;6180;p47"/>
          <p:cNvSpPr txBox="1">
            <a:spLocks noGrp="1"/>
          </p:cNvSpPr>
          <p:nvPr>
            <p:ph type="subTitle" idx="1"/>
          </p:nvPr>
        </p:nvSpPr>
        <p:spPr>
          <a:xfrm>
            <a:off x="1935170" y="1501841"/>
            <a:ext cx="2449877" cy="1379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SzPts val="1100"/>
            </a:pPr>
            <a:r>
              <a:rPr lang="en-US" dirty="0"/>
              <a:t>Continue investing in electric and hybrid technology.</a:t>
            </a:r>
            <a:endParaRPr dirty="0"/>
          </a:p>
        </p:txBody>
      </p:sp>
      <p:sp>
        <p:nvSpPr>
          <p:cNvPr id="6181" name="Google Shape;6181;p47"/>
          <p:cNvSpPr txBox="1">
            <a:spLocks noGrp="1"/>
          </p:cNvSpPr>
          <p:nvPr>
            <p:ph type="subTitle" idx="2"/>
          </p:nvPr>
        </p:nvSpPr>
        <p:spPr>
          <a:xfrm>
            <a:off x="5692479" y="1555143"/>
            <a:ext cx="2688667" cy="12291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Invest in electric technologies.</a:t>
            </a:r>
            <a:endParaRPr dirty="0"/>
          </a:p>
        </p:txBody>
      </p:sp>
      <p:sp>
        <p:nvSpPr>
          <p:cNvPr id="6182" name="Google Shape;6182;p47"/>
          <p:cNvSpPr txBox="1">
            <a:spLocks noGrp="1"/>
          </p:cNvSpPr>
          <p:nvPr>
            <p:ph type="subTitle" idx="3"/>
          </p:nvPr>
        </p:nvSpPr>
        <p:spPr>
          <a:xfrm>
            <a:off x="1877030" y="3366678"/>
            <a:ext cx="2225798" cy="889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SzPts val="1100"/>
            </a:pPr>
            <a:r>
              <a:rPr lang="en-US" dirty="0"/>
              <a:t> Invest more in fuel efficiency researches.</a:t>
            </a:r>
            <a:endParaRPr dirty="0"/>
          </a:p>
        </p:txBody>
      </p:sp>
      <p:sp>
        <p:nvSpPr>
          <p:cNvPr id="6183" name="Google Shape;6183;p47"/>
          <p:cNvSpPr txBox="1">
            <a:spLocks noGrp="1"/>
          </p:cNvSpPr>
          <p:nvPr>
            <p:ph type="subTitle" idx="4"/>
          </p:nvPr>
        </p:nvSpPr>
        <p:spPr>
          <a:xfrm>
            <a:off x="5535757" y="3356616"/>
            <a:ext cx="2962733" cy="1051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SzPts val="1100"/>
            </a:pPr>
            <a:r>
              <a:rPr lang="en-US" dirty="0"/>
              <a:t>implement regenerative braking system.</a:t>
            </a:r>
          </a:p>
        </p:txBody>
      </p:sp>
      <p:sp>
        <p:nvSpPr>
          <p:cNvPr id="6184" name="Google Shape;6184;p47"/>
          <p:cNvSpPr txBox="1">
            <a:spLocks noGrp="1"/>
          </p:cNvSpPr>
          <p:nvPr>
            <p:ph type="subTitle" idx="5"/>
          </p:nvPr>
        </p:nvSpPr>
        <p:spPr>
          <a:xfrm>
            <a:off x="1935041" y="1111430"/>
            <a:ext cx="2323904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Manufacturers</a:t>
            </a:r>
            <a:endParaRPr dirty="0"/>
          </a:p>
        </p:txBody>
      </p:sp>
      <p:sp>
        <p:nvSpPr>
          <p:cNvPr id="6185" name="Google Shape;6185;p47"/>
          <p:cNvSpPr txBox="1">
            <a:spLocks noGrp="1"/>
          </p:cNvSpPr>
          <p:nvPr>
            <p:ph type="subTitle" idx="6"/>
          </p:nvPr>
        </p:nvSpPr>
        <p:spPr>
          <a:xfrm>
            <a:off x="5692481" y="1122790"/>
            <a:ext cx="19488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Consumers</a:t>
            </a:r>
            <a:r>
              <a:rPr lang="en-US" dirty="0"/>
              <a:t> </a:t>
            </a:r>
            <a:endParaRPr dirty="0"/>
          </a:p>
        </p:txBody>
      </p:sp>
      <p:sp>
        <p:nvSpPr>
          <p:cNvPr id="6186" name="Google Shape;6186;p47"/>
          <p:cNvSpPr txBox="1">
            <a:spLocks noGrp="1"/>
          </p:cNvSpPr>
          <p:nvPr>
            <p:ph type="subTitle" idx="7"/>
          </p:nvPr>
        </p:nvSpPr>
        <p:spPr>
          <a:xfrm>
            <a:off x="1935040" y="2954313"/>
            <a:ext cx="2382377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Manufacturers</a:t>
            </a:r>
            <a:endParaRPr dirty="0"/>
          </a:p>
        </p:txBody>
      </p:sp>
      <p:sp>
        <p:nvSpPr>
          <p:cNvPr id="6187" name="Google Shape;6187;p47"/>
          <p:cNvSpPr txBox="1">
            <a:spLocks noGrp="1"/>
          </p:cNvSpPr>
          <p:nvPr>
            <p:ph type="subTitle" idx="8"/>
          </p:nvPr>
        </p:nvSpPr>
        <p:spPr>
          <a:xfrm>
            <a:off x="5692289" y="2954313"/>
            <a:ext cx="2382377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b="1" dirty="0"/>
              <a:t>Manufacturers</a:t>
            </a:r>
            <a:r>
              <a:rPr lang="en-US" dirty="0"/>
              <a:t> </a:t>
            </a:r>
          </a:p>
        </p:txBody>
      </p:sp>
      <p:sp>
        <p:nvSpPr>
          <p:cNvPr id="6188" name="Google Shape;6188;p47"/>
          <p:cNvSpPr/>
          <p:nvPr/>
        </p:nvSpPr>
        <p:spPr>
          <a:xfrm>
            <a:off x="1131941" y="1158905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9" name="Google Shape;6189;p47"/>
          <p:cNvSpPr/>
          <p:nvPr/>
        </p:nvSpPr>
        <p:spPr>
          <a:xfrm>
            <a:off x="1131941" y="2995735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0" name="Google Shape;6190;p47"/>
          <p:cNvSpPr/>
          <p:nvPr/>
        </p:nvSpPr>
        <p:spPr>
          <a:xfrm>
            <a:off x="4885057" y="1158905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1" name="Google Shape;6191;p47"/>
          <p:cNvSpPr/>
          <p:nvPr/>
        </p:nvSpPr>
        <p:spPr>
          <a:xfrm>
            <a:off x="4885057" y="2995735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2" name="Google Shape;6192;p47"/>
          <p:cNvSpPr/>
          <p:nvPr/>
        </p:nvSpPr>
        <p:spPr>
          <a:xfrm>
            <a:off x="1296144" y="3200269"/>
            <a:ext cx="322328" cy="241625"/>
          </a:xfrm>
          <a:custGeom>
            <a:avLst/>
            <a:gdLst/>
            <a:ahLst/>
            <a:cxnLst/>
            <a:rect l="l" t="t" r="r" b="b"/>
            <a:pathLst>
              <a:path w="17937" h="13446" extrusionOk="0">
                <a:moveTo>
                  <a:pt x="15279" y="1456"/>
                </a:moveTo>
                <a:lnTo>
                  <a:pt x="15634" y="4469"/>
                </a:lnTo>
                <a:lnTo>
                  <a:pt x="2302" y="4469"/>
                </a:lnTo>
                <a:lnTo>
                  <a:pt x="2635" y="1456"/>
                </a:lnTo>
                <a:close/>
                <a:moveTo>
                  <a:pt x="7380" y="7945"/>
                </a:moveTo>
                <a:lnTo>
                  <a:pt x="7380" y="9429"/>
                </a:lnTo>
                <a:lnTo>
                  <a:pt x="6725" y="9429"/>
                </a:lnTo>
                <a:lnTo>
                  <a:pt x="6725" y="7945"/>
                </a:lnTo>
                <a:close/>
                <a:moveTo>
                  <a:pt x="8649" y="7945"/>
                </a:moveTo>
                <a:lnTo>
                  <a:pt x="8649" y="9429"/>
                </a:lnTo>
                <a:lnTo>
                  <a:pt x="7995" y="9429"/>
                </a:lnTo>
                <a:lnTo>
                  <a:pt x="7995" y="7945"/>
                </a:lnTo>
                <a:close/>
                <a:moveTo>
                  <a:pt x="9941" y="7945"/>
                </a:moveTo>
                <a:lnTo>
                  <a:pt x="9941" y="9429"/>
                </a:lnTo>
                <a:lnTo>
                  <a:pt x="9287" y="9429"/>
                </a:lnTo>
                <a:lnTo>
                  <a:pt x="9287" y="7945"/>
                </a:lnTo>
                <a:close/>
                <a:moveTo>
                  <a:pt x="11211" y="7945"/>
                </a:moveTo>
                <a:lnTo>
                  <a:pt x="11211" y="9429"/>
                </a:lnTo>
                <a:lnTo>
                  <a:pt x="10556" y="9429"/>
                </a:lnTo>
                <a:lnTo>
                  <a:pt x="10556" y="7945"/>
                </a:lnTo>
                <a:close/>
                <a:moveTo>
                  <a:pt x="1529" y="7945"/>
                </a:moveTo>
                <a:lnTo>
                  <a:pt x="1529" y="9451"/>
                </a:lnTo>
                <a:lnTo>
                  <a:pt x="773" y="9451"/>
                </a:lnTo>
                <a:lnTo>
                  <a:pt x="773" y="7945"/>
                </a:lnTo>
                <a:close/>
                <a:moveTo>
                  <a:pt x="17163" y="7945"/>
                </a:moveTo>
                <a:lnTo>
                  <a:pt x="17163" y="9451"/>
                </a:lnTo>
                <a:lnTo>
                  <a:pt x="16407" y="9451"/>
                </a:lnTo>
                <a:lnTo>
                  <a:pt x="16407" y="7945"/>
                </a:lnTo>
                <a:close/>
                <a:moveTo>
                  <a:pt x="3267" y="7900"/>
                </a:moveTo>
                <a:cubicBezTo>
                  <a:pt x="3690" y="7900"/>
                  <a:pt x="4068" y="8255"/>
                  <a:pt x="4068" y="8701"/>
                </a:cubicBezTo>
                <a:cubicBezTo>
                  <a:pt x="4068" y="9124"/>
                  <a:pt x="3690" y="9474"/>
                  <a:pt x="3267" y="9474"/>
                </a:cubicBezTo>
                <a:cubicBezTo>
                  <a:pt x="2821" y="9474"/>
                  <a:pt x="2466" y="9124"/>
                  <a:pt x="2466" y="8701"/>
                </a:cubicBezTo>
                <a:cubicBezTo>
                  <a:pt x="2466" y="8255"/>
                  <a:pt x="2821" y="7900"/>
                  <a:pt x="3267" y="7900"/>
                </a:cubicBezTo>
                <a:close/>
                <a:moveTo>
                  <a:pt x="14669" y="7900"/>
                </a:moveTo>
                <a:cubicBezTo>
                  <a:pt x="15115" y="7900"/>
                  <a:pt x="15471" y="8255"/>
                  <a:pt x="15471" y="8701"/>
                </a:cubicBezTo>
                <a:cubicBezTo>
                  <a:pt x="15471" y="9124"/>
                  <a:pt x="15115" y="9474"/>
                  <a:pt x="14669" y="9474"/>
                </a:cubicBezTo>
                <a:cubicBezTo>
                  <a:pt x="14224" y="9474"/>
                  <a:pt x="13868" y="9124"/>
                  <a:pt x="13868" y="8701"/>
                </a:cubicBezTo>
                <a:cubicBezTo>
                  <a:pt x="13868" y="8255"/>
                  <a:pt x="14224" y="7900"/>
                  <a:pt x="14669" y="7900"/>
                </a:cubicBezTo>
                <a:close/>
                <a:moveTo>
                  <a:pt x="7171" y="10580"/>
                </a:moveTo>
                <a:lnTo>
                  <a:pt x="7171" y="11121"/>
                </a:lnTo>
                <a:lnTo>
                  <a:pt x="5287" y="11121"/>
                </a:lnTo>
                <a:lnTo>
                  <a:pt x="5287" y="10580"/>
                </a:lnTo>
                <a:close/>
                <a:moveTo>
                  <a:pt x="9896" y="10580"/>
                </a:moveTo>
                <a:lnTo>
                  <a:pt x="9896" y="11121"/>
                </a:lnTo>
                <a:lnTo>
                  <a:pt x="8017" y="11121"/>
                </a:lnTo>
                <a:lnTo>
                  <a:pt x="8017" y="10580"/>
                </a:lnTo>
                <a:close/>
                <a:moveTo>
                  <a:pt x="12650" y="10580"/>
                </a:moveTo>
                <a:lnTo>
                  <a:pt x="12650" y="11121"/>
                </a:lnTo>
                <a:lnTo>
                  <a:pt x="10765" y="11121"/>
                </a:lnTo>
                <a:lnTo>
                  <a:pt x="10765" y="10580"/>
                </a:lnTo>
                <a:close/>
                <a:moveTo>
                  <a:pt x="1997" y="1"/>
                </a:moveTo>
                <a:cubicBezTo>
                  <a:pt x="1619" y="1"/>
                  <a:pt x="1315" y="283"/>
                  <a:pt x="1269" y="661"/>
                </a:cubicBezTo>
                <a:lnTo>
                  <a:pt x="824" y="4774"/>
                </a:lnTo>
                <a:lnTo>
                  <a:pt x="23" y="6771"/>
                </a:lnTo>
                <a:cubicBezTo>
                  <a:pt x="0" y="6844"/>
                  <a:pt x="0" y="6890"/>
                  <a:pt x="0" y="6935"/>
                </a:cubicBezTo>
                <a:lnTo>
                  <a:pt x="0" y="12650"/>
                </a:lnTo>
                <a:cubicBezTo>
                  <a:pt x="0" y="13096"/>
                  <a:pt x="350" y="13446"/>
                  <a:pt x="801" y="13446"/>
                </a:cubicBezTo>
                <a:lnTo>
                  <a:pt x="2539" y="13446"/>
                </a:lnTo>
                <a:cubicBezTo>
                  <a:pt x="2985" y="13446"/>
                  <a:pt x="3363" y="13096"/>
                  <a:pt x="3363" y="12650"/>
                </a:cubicBezTo>
                <a:lnTo>
                  <a:pt x="3363" y="10721"/>
                </a:lnTo>
                <a:lnTo>
                  <a:pt x="3594" y="11640"/>
                </a:lnTo>
                <a:cubicBezTo>
                  <a:pt x="3645" y="11849"/>
                  <a:pt x="3808" y="11990"/>
                  <a:pt x="4017" y="11990"/>
                </a:cubicBezTo>
                <a:lnTo>
                  <a:pt x="13891" y="11990"/>
                </a:lnTo>
                <a:cubicBezTo>
                  <a:pt x="14105" y="11990"/>
                  <a:pt x="14291" y="11849"/>
                  <a:pt x="14342" y="11640"/>
                </a:cubicBezTo>
                <a:lnTo>
                  <a:pt x="14574" y="10721"/>
                </a:lnTo>
                <a:lnTo>
                  <a:pt x="14574" y="12650"/>
                </a:lnTo>
                <a:cubicBezTo>
                  <a:pt x="14574" y="13096"/>
                  <a:pt x="14952" y="13446"/>
                  <a:pt x="15397" y="13446"/>
                </a:cubicBezTo>
                <a:lnTo>
                  <a:pt x="17113" y="13446"/>
                </a:lnTo>
                <a:cubicBezTo>
                  <a:pt x="17586" y="13446"/>
                  <a:pt x="17936" y="13096"/>
                  <a:pt x="17936" y="12650"/>
                </a:cubicBezTo>
                <a:lnTo>
                  <a:pt x="17936" y="6935"/>
                </a:lnTo>
                <a:cubicBezTo>
                  <a:pt x="17936" y="6890"/>
                  <a:pt x="17936" y="6844"/>
                  <a:pt x="17914" y="6771"/>
                </a:cubicBezTo>
                <a:lnTo>
                  <a:pt x="17113" y="4774"/>
                </a:lnTo>
                <a:lnTo>
                  <a:pt x="16667" y="661"/>
                </a:lnTo>
                <a:cubicBezTo>
                  <a:pt x="16622" y="283"/>
                  <a:pt x="16317" y="1"/>
                  <a:pt x="159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3" name="Google Shape;6193;p47"/>
          <p:cNvSpPr/>
          <p:nvPr/>
        </p:nvSpPr>
        <p:spPr>
          <a:xfrm>
            <a:off x="5037646" y="3211633"/>
            <a:ext cx="345545" cy="218911"/>
          </a:xfrm>
          <a:custGeom>
            <a:avLst/>
            <a:gdLst/>
            <a:ahLst/>
            <a:cxnLst/>
            <a:rect l="l" t="t" r="r" b="b"/>
            <a:pathLst>
              <a:path w="19229" h="12182" extrusionOk="0">
                <a:moveTo>
                  <a:pt x="9614" y="1157"/>
                </a:moveTo>
                <a:cubicBezTo>
                  <a:pt x="12435" y="1157"/>
                  <a:pt x="14083" y="1484"/>
                  <a:pt x="14624" y="1625"/>
                </a:cubicBezTo>
                <a:cubicBezTo>
                  <a:pt x="14997" y="2257"/>
                  <a:pt x="15397" y="3154"/>
                  <a:pt x="15753" y="3978"/>
                </a:cubicBezTo>
                <a:cubicBezTo>
                  <a:pt x="14856" y="3837"/>
                  <a:pt x="13073" y="3667"/>
                  <a:pt x="9659" y="3667"/>
                </a:cubicBezTo>
                <a:cubicBezTo>
                  <a:pt x="6065" y="3667"/>
                  <a:pt x="4299" y="3859"/>
                  <a:pt x="3481" y="4023"/>
                </a:cubicBezTo>
                <a:cubicBezTo>
                  <a:pt x="3831" y="3177"/>
                  <a:pt x="4232" y="2257"/>
                  <a:pt x="4632" y="1625"/>
                </a:cubicBezTo>
                <a:cubicBezTo>
                  <a:pt x="5174" y="1484"/>
                  <a:pt x="6816" y="1157"/>
                  <a:pt x="9614" y="1157"/>
                </a:cubicBezTo>
                <a:close/>
                <a:moveTo>
                  <a:pt x="14574" y="6376"/>
                </a:moveTo>
                <a:lnTo>
                  <a:pt x="14342" y="7149"/>
                </a:lnTo>
                <a:lnTo>
                  <a:pt x="5005" y="7149"/>
                </a:lnTo>
                <a:lnTo>
                  <a:pt x="4773" y="6376"/>
                </a:lnTo>
                <a:close/>
                <a:moveTo>
                  <a:pt x="1433" y="7149"/>
                </a:moveTo>
                <a:lnTo>
                  <a:pt x="4582" y="7363"/>
                </a:lnTo>
                <a:lnTo>
                  <a:pt x="4914" y="8277"/>
                </a:lnTo>
                <a:lnTo>
                  <a:pt x="1433" y="8277"/>
                </a:lnTo>
                <a:lnTo>
                  <a:pt x="1433" y="7149"/>
                </a:lnTo>
                <a:close/>
                <a:moveTo>
                  <a:pt x="14201" y="7572"/>
                </a:moveTo>
                <a:lnTo>
                  <a:pt x="13964" y="8277"/>
                </a:lnTo>
                <a:lnTo>
                  <a:pt x="5383" y="8277"/>
                </a:lnTo>
                <a:lnTo>
                  <a:pt x="5146" y="7572"/>
                </a:lnTo>
                <a:close/>
                <a:moveTo>
                  <a:pt x="17914" y="7149"/>
                </a:moveTo>
                <a:lnTo>
                  <a:pt x="17914" y="8277"/>
                </a:lnTo>
                <a:lnTo>
                  <a:pt x="14433" y="8277"/>
                </a:lnTo>
                <a:lnTo>
                  <a:pt x="14737" y="7363"/>
                </a:lnTo>
                <a:lnTo>
                  <a:pt x="17914" y="7149"/>
                </a:lnTo>
                <a:close/>
                <a:moveTo>
                  <a:pt x="13801" y="8678"/>
                </a:moveTo>
                <a:lnTo>
                  <a:pt x="13564" y="9451"/>
                </a:lnTo>
                <a:lnTo>
                  <a:pt x="5783" y="9451"/>
                </a:lnTo>
                <a:lnTo>
                  <a:pt x="5546" y="8678"/>
                </a:lnTo>
                <a:close/>
                <a:moveTo>
                  <a:pt x="3081" y="8960"/>
                </a:moveTo>
                <a:lnTo>
                  <a:pt x="3244" y="9547"/>
                </a:lnTo>
                <a:lnTo>
                  <a:pt x="1456" y="9547"/>
                </a:lnTo>
                <a:lnTo>
                  <a:pt x="1456" y="8960"/>
                </a:lnTo>
                <a:close/>
                <a:moveTo>
                  <a:pt x="17891" y="8960"/>
                </a:moveTo>
                <a:lnTo>
                  <a:pt x="17891" y="9547"/>
                </a:lnTo>
                <a:lnTo>
                  <a:pt x="16080" y="9547"/>
                </a:lnTo>
                <a:lnTo>
                  <a:pt x="16266" y="8960"/>
                </a:lnTo>
                <a:close/>
                <a:moveTo>
                  <a:pt x="9614" y="0"/>
                </a:moveTo>
                <a:cubicBezTo>
                  <a:pt x="5947" y="0"/>
                  <a:pt x="4158" y="542"/>
                  <a:pt x="4091" y="564"/>
                </a:cubicBezTo>
                <a:cubicBezTo>
                  <a:pt x="3972" y="615"/>
                  <a:pt x="3854" y="683"/>
                  <a:pt x="3786" y="801"/>
                </a:cubicBezTo>
                <a:cubicBezTo>
                  <a:pt x="3385" y="1439"/>
                  <a:pt x="2962" y="2330"/>
                  <a:pt x="2584" y="3199"/>
                </a:cubicBezTo>
                <a:cubicBezTo>
                  <a:pt x="2517" y="3103"/>
                  <a:pt x="2398" y="3036"/>
                  <a:pt x="2280" y="3036"/>
                </a:cubicBezTo>
                <a:lnTo>
                  <a:pt x="519" y="3036"/>
                </a:lnTo>
                <a:cubicBezTo>
                  <a:pt x="401" y="3036"/>
                  <a:pt x="237" y="3131"/>
                  <a:pt x="186" y="3272"/>
                </a:cubicBezTo>
                <a:cubicBezTo>
                  <a:pt x="0" y="3786"/>
                  <a:pt x="0" y="4068"/>
                  <a:pt x="186" y="4587"/>
                </a:cubicBezTo>
                <a:cubicBezTo>
                  <a:pt x="237" y="4728"/>
                  <a:pt x="401" y="4824"/>
                  <a:pt x="519" y="4824"/>
                </a:cubicBezTo>
                <a:lnTo>
                  <a:pt x="1456" y="4824"/>
                </a:lnTo>
                <a:cubicBezTo>
                  <a:pt x="1010" y="5247"/>
                  <a:pt x="751" y="5857"/>
                  <a:pt x="751" y="6488"/>
                </a:cubicBezTo>
                <a:lnTo>
                  <a:pt x="751" y="6584"/>
                </a:lnTo>
                <a:lnTo>
                  <a:pt x="824" y="6985"/>
                </a:lnTo>
                <a:cubicBezTo>
                  <a:pt x="824" y="7126"/>
                  <a:pt x="892" y="7245"/>
                  <a:pt x="965" y="7335"/>
                </a:cubicBezTo>
                <a:lnTo>
                  <a:pt x="965" y="8277"/>
                </a:lnTo>
                <a:lnTo>
                  <a:pt x="914" y="8277"/>
                </a:lnTo>
                <a:cubicBezTo>
                  <a:pt x="801" y="8277"/>
                  <a:pt x="683" y="8373"/>
                  <a:pt x="683" y="8514"/>
                </a:cubicBezTo>
                <a:lnTo>
                  <a:pt x="683" y="11239"/>
                </a:lnTo>
                <a:cubicBezTo>
                  <a:pt x="683" y="11758"/>
                  <a:pt x="1106" y="12181"/>
                  <a:pt x="1619" y="12181"/>
                </a:cubicBezTo>
                <a:lnTo>
                  <a:pt x="3481" y="12181"/>
                </a:lnTo>
                <a:cubicBezTo>
                  <a:pt x="3995" y="12181"/>
                  <a:pt x="4418" y="11758"/>
                  <a:pt x="4418" y="11239"/>
                </a:cubicBezTo>
                <a:lnTo>
                  <a:pt x="4418" y="10066"/>
                </a:lnTo>
                <a:lnTo>
                  <a:pt x="14929" y="10066"/>
                </a:lnTo>
                <a:lnTo>
                  <a:pt x="14929" y="11239"/>
                </a:lnTo>
                <a:cubicBezTo>
                  <a:pt x="14929" y="11758"/>
                  <a:pt x="15352" y="12181"/>
                  <a:pt x="15866" y="12181"/>
                </a:cubicBezTo>
                <a:lnTo>
                  <a:pt x="17728" y="12181"/>
                </a:lnTo>
                <a:cubicBezTo>
                  <a:pt x="18241" y="12181"/>
                  <a:pt x="18642" y="11758"/>
                  <a:pt x="18642" y="11239"/>
                </a:cubicBezTo>
                <a:lnTo>
                  <a:pt x="18642" y="8514"/>
                </a:lnTo>
                <a:cubicBezTo>
                  <a:pt x="18642" y="8373"/>
                  <a:pt x="18546" y="8277"/>
                  <a:pt x="18433" y="8277"/>
                </a:cubicBezTo>
                <a:lnTo>
                  <a:pt x="18360" y="8277"/>
                </a:lnTo>
                <a:lnTo>
                  <a:pt x="18360" y="7431"/>
                </a:lnTo>
                <a:cubicBezTo>
                  <a:pt x="18501" y="7335"/>
                  <a:pt x="18597" y="7171"/>
                  <a:pt x="18619" y="6985"/>
                </a:cubicBezTo>
                <a:lnTo>
                  <a:pt x="18687" y="6584"/>
                </a:lnTo>
                <a:lnTo>
                  <a:pt x="18687" y="6488"/>
                </a:lnTo>
                <a:cubicBezTo>
                  <a:pt x="18687" y="5857"/>
                  <a:pt x="18405" y="5247"/>
                  <a:pt x="17982" y="4824"/>
                </a:cubicBezTo>
                <a:lnTo>
                  <a:pt x="18715" y="4824"/>
                </a:lnTo>
                <a:cubicBezTo>
                  <a:pt x="18856" y="4824"/>
                  <a:pt x="19020" y="4728"/>
                  <a:pt x="19065" y="4587"/>
                </a:cubicBezTo>
                <a:cubicBezTo>
                  <a:pt x="19228" y="4068"/>
                  <a:pt x="19228" y="3786"/>
                  <a:pt x="19065" y="3272"/>
                </a:cubicBezTo>
                <a:cubicBezTo>
                  <a:pt x="19020" y="3131"/>
                  <a:pt x="18856" y="3036"/>
                  <a:pt x="18715" y="3036"/>
                </a:cubicBezTo>
                <a:lnTo>
                  <a:pt x="16972" y="3036"/>
                </a:lnTo>
                <a:cubicBezTo>
                  <a:pt x="16853" y="3036"/>
                  <a:pt x="16740" y="3103"/>
                  <a:pt x="16667" y="3199"/>
                </a:cubicBezTo>
                <a:cubicBezTo>
                  <a:pt x="16289" y="2330"/>
                  <a:pt x="15866" y="1439"/>
                  <a:pt x="15471" y="801"/>
                </a:cubicBezTo>
                <a:cubicBezTo>
                  <a:pt x="15397" y="683"/>
                  <a:pt x="15279" y="615"/>
                  <a:pt x="15160" y="564"/>
                </a:cubicBezTo>
                <a:cubicBezTo>
                  <a:pt x="15070" y="542"/>
                  <a:pt x="13304" y="0"/>
                  <a:pt x="961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4" name="Google Shape;6194;p47"/>
          <p:cNvSpPr/>
          <p:nvPr/>
        </p:nvSpPr>
        <p:spPr>
          <a:xfrm>
            <a:off x="5032568" y="1366391"/>
            <a:ext cx="355698" cy="235748"/>
          </a:xfrm>
          <a:custGeom>
            <a:avLst/>
            <a:gdLst/>
            <a:ahLst/>
            <a:cxnLst/>
            <a:rect l="l" t="t" r="r" b="b"/>
            <a:pathLst>
              <a:path w="19794" h="13119" extrusionOk="0">
                <a:moveTo>
                  <a:pt x="15584" y="2066"/>
                </a:moveTo>
                <a:cubicBezTo>
                  <a:pt x="15703" y="2257"/>
                  <a:pt x="16030" y="2867"/>
                  <a:pt x="16527" y="4745"/>
                </a:cubicBezTo>
                <a:cubicBezTo>
                  <a:pt x="16549" y="4864"/>
                  <a:pt x="16617" y="5078"/>
                  <a:pt x="16617" y="5078"/>
                </a:cubicBezTo>
                <a:lnTo>
                  <a:pt x="3172" y="5078"/>
                </a:lnTo>
                <a:cubicBezTo>
                  <a:pt x="3194" y="4960"/>
                  <a:pt x="3217" y="4864"/>
                  <a:pt x="3268" y="4745"/>
                </a:cubicBezTo>
                <a:cubicBezTo>
                  <a:pt x="3759" y="2867"/>
                  <a:pt x="4091" y="2257"/>
                  <a:pt x="4204" y="2066"/>
                </a:cubicBezTo>
                <a:close/>
                <a:moveTo>
                  <a:pt x="1716" y="8086"/>
                </a:moveTo>
                <a:lnTo>
                  <a:pt x="4864" y="8300"/>
                </a:lnTo>
                <a:lnTo>
                  <a:pt x="5169" y="9214"/>
                </a:lnTo>
                <a:lnTo>
                  <a:pt x="1716" y="9214"/>
                </a:lnTo>
                <a:lnTo>
                  <a:pt x="1716" y="8086"/>
                </a:lnTo>
                <a:close/>
                <a:moveTo>
                  <a:pt x="14456" y="8509"/>
                </a:moveTo>
                <a:lnTo>
                  <a:pt x="14219" y="9214"/>
                </a:lnTo>
                <a:lnTo>
                  <a:pt x="5666" y="9214"/>
                </a:lnTo>
                <a:lnTo>
                  <a:pt x="5429" y="8509"/>
                </a:lnTo>
                <a:close/>
                <a:moveTo>
                  <a:pt x="18169" y="8086"/>
                </a:moveTo>
                <a:lnTo>
                  <a:pt x="18169" y="9214"/>
                </a:lnTo>
                <a:lnTo>
                  <a:pt x="14716" y="9214"/>
                </a:lnTo>
                <a:lnTo>
                  <a:pt x="15020" y="8300"/>
                </a:lnTo>
                <a:lnTo>
                  <a:pt x="18169" y="8086"/>
                </a:lnTo>
                <a:close/>
                <a:moveTo>
                  <a:pt x="3358" y="9897"/>
                </a:moveTo>
                <a:lnTo>
                  <a:pt x="3527" y="10484"/>
                </a:lnTo>
                <a:lnTo>
                  <a:pt x="1739" y="10484"/>
                </a:lnTo>
                <a:lnTo>
                  <a:pt x="1739" y="9897"/>
                </a:lnTo>
                <a:close/>
                <a:moveTo>
                  <a:pt x="18146" y="9897"/>
                </a:moveTo>
                <a:lnTo>
                  <a:pt x="18146" y="10484"/>
                </a:lnTo>
                <a:lnTo>
                  <a:pt x="16363" y="10484"/>
                </a:lnTo>
                <a:lnTo>
                  <a:pt x="16527" y="9897"/>
                </a:lnTo>
                <a:close/>
                <a:moveTo>
                  <a:pt x="5310" y="0"/>
                </a:moveTo>
                <a:cubicBezTo>
                  <a:pt x="4983" y="0"/>
                  <a:pt x="4723" y="260"/>
                  <a:pt x="4723" y="587"/>
                </a:cubicBezTo>
                <a:lnTo>
                  <a:pt x="4723" y="915"/>
                </a:lnTo>
                <a:lnTo>
                  <a:pt x="4041" y="915"/>
                </a:lnTo>
                <a:cubicBezTo>
                  <a:pt x="3476" y="915"/>
                  <a:pt x="3149" y="1501"/>
                  <a:pt x="2890" y="2139"/>
                </a:cubicBezTo>
                <a:cubicBezTo>
                  <a:pt x="2704" y="2607"/>
                  <a:pt x="2489" y="3222"/>
                  <a:pt x="2280" y="3973"/>
                </a:cubicBezTo>
                <a:lnTo>
                  <a:pt x="514" y="3973"/>
                </a:lnTo>
                <a:cubicBezTo>
                  <a:pt x="373" y="3973"/>
                  <a:pt x="210" y="4068"/>
                  <a:pt x="165" y="4209"/>
                </a:cubicBezTo>
                <a:cubicBezTo>
                  <a:pt x="1" y="4723"/>
                  <a:pt x="1" y="5005"/>
                  <a:pt x="165" y="5524"/>
                </a:cubicBezTo>
                <a:cubicBezTo>
                  <a:pt x="210" y="5665"/>
                  <a:pt x="373" y="5761"/>
                  <a:pt x="514" y="5761"/>
                </a:cubicBezTo>
                <a:lnTo>
                  <a:pt x="1716" y="5761"/>
                </a:lnTo>
                <a:cubicBezTo>
                  <a:pt x="1293" y="6184"/>
                  <a:pt x="1033" y="6794"/>
                  <a:pt x="1033" y="7425"/>
                </a:cubicBezTo>
                <a:lnTo>
                  <a:pt x="1033" y="7521"/>
                </a:lnTo>
                <a:lnTo>
                  <a:pt x="1079" y="7922"/>
                </a:lnTo>
                <a:cubicBezTo>
                  <a:pt x="1101" y="8063"/>
                  <a:pt x="1174" y="8182"/>
                  <a:pt x="1242" y="8300"/>
                </a:cubicBezTo>
                <a:lnTo>
                  <a:pt x="1242" y="9214"/>
                </a:lnTo>
                <a:lnTo>
                  <a:pt x="1197" y="9214"/>
                </a:lnTo>
                <a:cubicBezTo>
                  <a:pt x="1056" y="9214"/>
                  <a:pt x="960" y="9310"/>
                  <a:pt x="960" y="9451"/>
                </a:cubicBezTo>
                <a:lnTo>
                  <a:pt x="960" y="12176"/>
                </a:lnTo>
                <a:cubicBezTo>
                  <a:pt x="960" y="12695"/>
                  <a:pt x="1383" y="13118"/>
                  <a:pt x="1902" y="13118"/>
                </a:cubicBezTo>
                <a:lnTo>
                  <a:pt x="3759" y="13118"/>
                </a:lnTo>
                <a:cubicBezTo>
                  <a:pt x="4278" y="13118"/>
                  <a:pt x="4678" y="12695"/>
                  <a:pt x="4678" y="12176"/>
                </a:cubicBezTo>
                <a:lnTo>
                  <a:pt x="4678" y="11003"/>
                </a:lnTo>
                <a:lnTo>
                  <a:pt x="15206" y="11003"/>
                </a:lnTo>
                <a:lnTo>
                  <a:pt x="15206" y="12176"/>
                </a:lnTo>
                <a:cubicBezTo>
                  <a:pt x="15206" y="12695"/>
                  <a:pt x="15630" y="13118"/>
                  <a:pt x="16126" y="13118"/>
                </a:cubicBezTo>
                <a:lnTo>
                  <a:pt x="17982" y="13118"/>
                </a:lnTo>
                <a:cubicBezTo>
                  <a:pt x="18501" y="13118"/>
                  <a:pt x="18925" y="12695"/>
                  <a:pt x="18925" y="12176"/>
                </a:cubicBezTo>
                <a:lnTo>
                  <a:pt x="18925" y="9451"/>
                </a:lnTo>
                <a:cubicBezTo>
                  <a:pt x="18925" y="9310"/>
                  <a:pt x="18829" y="9214"/>
                  <a:pt x="18688" y="9214"/>
                </a:cubicBezTo>
                <a:lnTo>
                  <a:pt x="18642" y="9214"/>
                </a:lnTo>
                <a:lnTo>
                  <a:pt x="18642" y="8368"/>
                </a:lnTo>
                <a:cubicBezTo>
                  <a:pt x="18784" y="8272"/>
                  <a:pt x="18874" y="8108"/>
                  <a:pt x="18902" y="7945"/>
                </a:cubicBezTo>
                <a:lnTo>
                  <a:pt x="18947" y="7521"/>
                </a:lnTo>
                <a:lnTo>
                  <a:pt x="18947" y="7425"/>
                </a:lnTo>
                <a:cubicBezTo>
                  <a:pt x="18947" y="6794"/>
                  <a:pt x="18688" y="6184"/>
                  <a:pt x="18264" y="5761"/>
                </a:cubicBezTo>
                <a:lnTo>
                  <a:pt x="19274" y="5761"/>
                </a:lnTo>
                <a:cubicBezTo>
                  <a:pt x="19415" y="5761"/>
                  <a:pt x="19579" y="5665"/>
                  <a:pt x="19630" y="5524"/>
                </a:cubicBezTo>
                <a:cubicBezTo>
                  <a:pt x="19793" y="5005"/>
                  <a:pt x="19793" y="4723"/>
                  <a:pt x="19630" y="4209"/>
                </a:cubicBezTo>
                <a:cubicBezTo>
                  <a:pt x="19579" y="4068"/>
                  <a:pt x="19415" y="3973"/>
                  <a:pt x="19274" y="3973"/>
                </a:cubicBezTo>
                <a:lnTo>
                  <a:pt x="17514" y="3973"/>
                </a:lnTo>
                <a:cubicBezTo>
                  <a:pt x="17300" y="3222"/>
                  <a:pt x="17091" y="2607"/>
                  <a:pt x="16899" y="2139"/>
                </a:cubicBezTo>
                <a:cubicBezTo>
                  <a:pt x="16645" y="1501"/>
                  <a:pt x="16312" y="915"/>
                  <a:pt x="15748" y="915"/>
                </a:cubicBezTo>
                <a:lnTo>
                  <a:pt x="15065" y="915"/>
                </a:lnTo>
                <a:lnTo>
                  <a:pt x="15065" y="587"/>
                </a:lnTo>
                <a:cubicBezTo>
                  <a:pt x="15065" y="260"/>
                  <a:pt x="14811" y="0"/>
                  <a:pt x="14479" y="0"/>
                </a:cubicBezTo>
                <a:cubicBezTo>
                  <a:pt x="14174" y="0"/>
                  <a:pt x="13892" y="260"/>
                  <a:pt x="13892" y="587"/>
                </a:cubicBezTo>
                <a:lnTo>
                  <a:pt x="13892" y="915"/>
                </a:lnTo>
                <a:lnTo>
                  <a:pt x="5874" y="915"/>
                </a:lnTo>
                <a:lnTo>
                  <a:pt x="5874" y="587"/>
                </a:lnTo>
                <a:cubicBezTo>
                  <a:pt x="5874" y="260"/>
                  <a:pt x="5615" y="0"/>
                  <a:pt x="53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5" name="Google Shape;6195;p47"/>
          <p:cNvGrpSpPr/>
          <p:nvPr/>
        </p:nvGrpSpPr>
        <p:grpSpPr>
          <a:xfrm>
            <a:off x="1284474" y="1373118"/>
            <a:ext cx="345653" cy="222271"/>
            <a:chOff x="5705821" y="2303538"/>
            <a:chExt cx="345653" cy="222271"/>
          </a:xfrm>
        </p:grpSpPr>
        <p:sp>
          <p:nvSpPr>
            <p:cNvPr id="6196" name="Google Shape;6196;p47"/>
            <p:cNvSpPr/>
            <p:nvPr/>
          </p:nvSpPr>
          <p:spPr>
            <a:xfrm>
              <a:off x="5802536" y="2472151"/>
              <a:ext cx="151703" cy="31663"/>
            </a:xfrm>
            <a:custGeom>
              <a:avLst/>
              <a:gdLst/>
              <a:ahLst/>
              <a:cxnLst/>
              <a:rect l="l" t="t" r="r" b="b"/>
              <a:pathLst>
                <a:path w="8442" h="1762" extrusionOk="0">
                  <a:moveTo>
                    <a:pt x="734" y="1"/>
                  </a:moveTo>
                  <a:lnTo>
                    <a:pt x="119" y="1501"/>
                  </a:lnTo>
                  <a:lnTo>
                    <a:pt x="1" y="1761"/>
                  </a:lnTo>
                  <a:lnTo>
                    <a:pt x="1366" y="1761"/>
                  </a:lnTo>
                  <a:cubicBezTo>
                    <a:pt x="1344" y="1761"/>
                    <a:pt x="1344" y="1738"/>
                    <a:pt x="1344" y="1738"/>
                  </a:cubicBezTo>
                  <a:lnTo>
                    <a:pt x="1344" y="1078"/>
                  </a:lnTo>
                  <a:cubicBezTo>
                    <a:pt x="1344" y="960"/>
                    <a:pt x="1462" y="847"/>
                    <a:pt x="1581" y="847"/>
                  </a:cubicBezTo>
                  <a:cubicBezTo>
                    <a:pt x="1694" y="847"/>
                    <a:pt x="1812" y="960"/>
                    <a:pt x="1812" y="1078"/>
                  </a:cubicBezTo>
                  <a:lnTo>
                    <a:pt x="1812" y="1738"/>
                  </a:lnTo>
                  <a:lnTo>
                    <a:pt x="1812" y="1761"/>
                  </a:lnTo>
                  <a:lnTo>
                    <a:pt x="4001" y="1761"/>
                  </a:lnTo>
                  <a:lnTo>
                    <a:pt x="4001" y="1738"/>
                  </a:lnTo>
                  <a:lnTo>
                    <a:pt x="4001" y="1078"/>
                  </a:lnTo>
                  <a:cubicBezTo>
                    <a:pt x="4001" y="960"/>
                    <a:pt x="4091" y="847"/>
                    <a:pt x="4232" y="847"/>
                  </a:cubicBezTo>
                  <a:cubicBezTo>
                    <a:pt x="4351" y="847"/>
                    <a:pt x="4447" y="960"/>
                    <a:pt x="4447" y="1078"/>
                  </a:cubicBezTo>
                  <a:lnTo>
                    <a:pt x="4447" y="1738"/>
                  </a:lnTo>
                  <a:lnTo>
                    <a:pt x="4447" y="1761"/>
                  </a:lnTo>
                  <a:lnTo>
                    <a:pt x="6630" y="1761"/>
                  </a:lnTo>
                  <a:lnTo>
                    <a:pt x="6630" y="1738"/>
                  </a:lnTo>
                  <a:lnTo>
                    <a:pt x="6630" y="1078"/>
                  </a:lnTo>
                  <a:cubicBezTo>
                    <a:pt x="6630" y="960"/>
                    <a:pt x="6749" y="847"/>
                    <a:pt x="6867" y="847"/>
                  </a:cubicBezTo>
                  <a:cubicBezTo>
                    <a:pt x="6986" y="847"/>
                    <a:pt x="7104" y="960"/>
                    <a:pt x="7104" y="1078"/>
                  </a:cubicBezTo>
                  <a:lnTo>
                    <a:pt x="7104" y="1738"/>
                  </a:lnTo>
                  <a:lnTo>
                    <a:pt x="7104" y="1761"/>
                  </a:lnTo>
                  <a:lnTo>
                    <a:pt x="8441" y="1761"/>
                  </a:lnTo>
                  <a:lnTo>
                    <a:pt x="8323" y="1501"/>
                  </a:lnTo>
                  <a:lnTo>
                    <a:pt x="77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47"/>
            <p:cNvSpPr/>
            <p:nvPr/>
          </p:nvSpPr>
          <p:spPr>
            <a:xfrm>
              <a:off x="5705821" y="2303538"/>
              <a:ext cx="345653" cy="222271"/>
            </a:xfrm>
            <a:custGeom>
              <a:avLst/>
              <a:gdLst/>
              <a:ahLst/>
              <a:cxnLst/>
              <a:rect l="l" t="t" r="r" b="b"/>
              <a:pathLst>
                <a:path w="19235" h="12369" extrusionOk="0">
                  <a:moveTo>
                    <a:pt x="9614" y="1107"/>
                  </a:moveTo>
                  <a:cubicBezTo>
                    <a:pt x="12859" y="1107"/>
                    <a:pt x="13919" y="1389"/>
                    <a:pt x="13919" y="1389"/>
                  </a:cubicBezTo>
                  <a:lnTo>
                    <a:pt x="15448" y="5079"/>
                  </a:lnTo>
                  <a:lnTo>
                    <a:pt x="3764" y="5079"/>
                  </a:lnTo>
                  <a:lnTo>
                    <a:pt x="5315" y="1389"/>
                  </a:lnTo>
                  <a:cubicBezTo>
                    <a:pt x="5315" y="1389"/>
                    <a:pt x="6348" y="1107"/>
                    <a:pt x="9614" y="1107"/>
                  </a:cubicBezTo>
                  <a:close/>
                  <a:moveTo>
                    <a:pt x="6043" y="6563"/>
                  </a:moveTo>
                  <a:lnTo>
                    <a:pt x="6822" y="7781"/>
                  </a:lnTo>
                  <a:lnTo>
                    <a:pt x="3408" y="7781"/>
                  </a:lnTo>
                  <a:lnTo>
                    <a:pt x="3408" y="6563"/>
                  </a:lnTo>
                  <a:close/>
                  <a:moveTo>
                    <a:pt x="15798" y="6563"/>
                  </a:moveTo>
                  <a:lnTo>
                    <a:pt x="15798" y="7781"/>
                  </a:lnTo>
                  <a:lnTo>
                    <a:pt x="12390" y="7781"/>
                  </a:lnTo>
                  <a:lnTo>
                    <a:pt x="13169" y="6563"/>
                  </a:lnTo>
                  <a:close/>
                  <a:moveTo>
                    <a:pt x="9614" y="1"/>
                  </a:moveTo>
                  <a:cubicBezTo>
                    <a:pt x="8040" y="1"/>
                    <a:pt x="6444" y="142"/>
                    <a:pt x="4869" y="424"/>
                  </a:cubicBezTo>
                  <a:cubicBezTo>
                    <a:pt x="4632" y="469"/>
                    <a:pt x="4424" y="638"/>
                    <a:pt x="4350" y="870"/>
                  </a:cubicBezTo>
                  <a:cubicBezTo>
                    <a:pt x="4350" y="870"/>
                    <a:pt x="3481" y="2517"/>
                    <a:pt x="2731" y="3995"/>
                  </a:cubicBezTo>
                  <a:cubicBezTo>
                    <a:pt x="2703" y="3854"/>
                    <a:pt x="2658" y="3691"/>
                    <a:pt x="2613" y="3527"/>
                  </a:cubicBezTo>
                  <a:cubicBezTo>
                    <a:pt x="2562" y="3386"/>
                    <a:pt x="2398" y="3290"/>
                    <a:pt x="2257" y="3290"/>
                  </a:cubicBezTo>
                  <a:lnTo>
                    <a:pt x="519" y="3290"/>
                  </a:lnTo>
                  <a:cubicBezTo>
                    <a:pt x="378" y="3290"/>
                    <a:pt x="215" y="3386"/>
                    <a:pt x="164" y="3527"/>
                  </a:cubicBezTo>
                  <a:cubicBezTo>
                    <a:pt x="0" y="4024"/>
                    <a:pt x="0" y="4328"/>
                    <a:pt x="164" y="4842"/>
                  </a:cubicBezTo>
                  <a:cubicBezTo>
                    <a:pt x="215" y="4983"/>
                    <a:pt x="378" y="5079"/>
                    <a:pt x="519" y="5079"/>
                  </a:cubicBezTo>
                  <a:lnTo>
                    <a:pt x="2257" y="5079"/>
                  </a:lnTo>
                  <a:lnTo>
                    <a:pt x="2257" y="5152"/>
                  </a:lnTo>
                  <a:cubicBezTo>
                    <a:pt x="1885" y="5265"/>
                    <a:pt x="1625" y="5598"/>
                    <a:pt x="1625" y="5998"/>
                  </a:cubicBezTo>
                  <a:lnTo>
                    <a:pt x="1625" y="11923"/>
                  </a:lnTo>
                  <a:cubicBezTo>
                    <a:pt x="1625" y="12154"/>
                    <a:pt x="1811" y="12368"/>
                    <a:pt x="2048" y="12368"/>
                  </a:cubicBezTo>
                  <a:lnTo>
                    <a:pt x="4232" y="12368"/>
                  </a:lnTo>
                  <a:cubicBezTo>
                    <a:pt x="4469" y="12368"/>
                    <a:pt x="4655" y="12154"/>
                    <a:pt x="4655" y="11923"/>
                  </a:cubicBezTo>
                  <a:lnTo>
                    <a:pt x="4655" y="10884"/>
                  </a:lnTo>
                  <a:lnTo>
                    <a:pt x="5011" y="10884"/>
                  </a:lnTo>
                  <a:lnTo>
                    <a:pt x="5761" y="9073"/>
                  </a:lnTo>
                  <a:cubicBezTo>
                    <a:pt x="5783" y="8983"/>
                    <a:pt x="5879" y="8932"/>
                    <a:pt x="5975" y="8932"/>
                  </a:cubicBezTo>
                  <a:lnTo>
                    <a:pt x="13237" y="8932"/>
                  </a:lnTo>
                  <a:cubicBezTo>
                    <a:pt x="13333" y="8932"/>
                    <a:pt x="13423" y="8983"/>
                    <a:pt x="13451" y="9073"/>
                  </a:cubicBezTo>
                  <a:lnTo>
                    <a:pt x="14201" y="10884"/>
                  </a:lnTo>
                  <a:lnTo>
                    <a:pt x="14551" y="10884"/>
                  </a:lnTo>
                  <a:lnTo>
                    <a:pt x="14551" y="11923"/>
                  </a:lnTo>
                  <a:cubicBezTo>
                    <a:pt x="14551" y="12154"/>
                    <a:pt x="14743" y="12368"/>
                    <a:pt x="14974" y="12368"/>
                  </a:cubicBezTo>
                  <a:lnTo>
                    <a:pt x="17164" y="12368"/>
                  </a:lnTo>
                  <a:cubicBezTo>
                    <a:pt x="17401" y="12368"/>
                    <a:pt x="17587" y="12154"/>
                    <a:pt x="17587" y="11923"/>
                  </a:cubicBezTo>
                  <a:lnTo>
                    <a:pt x="17587" y="5998"/>
                  </a:lnTo>
                  <a:cubicBezTo>
                    <a:pt x="17587" y="5598"/>
                    <a:pt x="17327" y="5265"/>
                    <a:pt x="16949" y="5152"/>
                  </a:cubicBezTo>
                  <a:lnTo>
                    <a:pt x="16949" y="5079"/>
                  </a:lnTo>
                  <a:lnTo>
                    <a:pt x="18693" y="5079"/>
                  </a:lnTo>
                  <a:cubicBezTo>
                    <a:pt x="18834" y="5079"/>
                    <a:pt x="18997" y="4983"/>
                    <a:pt x="19042" y="4842"/>
                  </a:cubicBezTo>
                  <a:cubicBezTo>
                    <a:pt x="19234" y="4328"/>
                    <a:pt x="19234" y="4024"/>
                    <a:pt x="19042" y="3527"/>
                  </a:cubicBezTo>
                  <a:cubicBezTo>
                    <a:pt x="18997" y="3386"/>
                    <a:pt x="18834" y="3290"/>
                    <a:pt x="18693" y="3290"/>
                  </a:cubicBezTo>
                  <a:lnTo>
                    <a:pt x="16949" y="3290"/>
                  </a:lnTo>
                  <a:cubicBezTo>
                    <a:pt x="16808" y="3290"/>
                    <a:pt x="16645" y="3386"/>
                    <a:pt x="16622" y="3527"/>
                  </a:cubicBezTo>
                  <a:cubicBezTo>
                    <a:pt x="16554" y="3691"/>
                    <a:pt x="16503" y="3854"/>
                    <a:pt x="16481" y="3995"/>
                  </a:cubicBezTo>
                  <a:cubicBezTo>
                    <a:pt x="15731" y="2517"/>
                    <a:pt x="14862" y="870"/>
                    <a:pt x="14862" y="870"/>
                  </a:cubicBezTo>
                  <a:cubicBezTo>
                    <a:pt x="14788" y="638"/>
                    <a:pt x="14580" y="469"/>
                    <a:pt x="14343" y="424"/>
                  </a:cubicBezTo>
                  <a:cubicBezTo>
                    <a:pt x="12768" y="142"/>
                    <a:pt x="11166" y="1"/>
                    <a:pt x="9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8" name="Google Shape;6198;p47"/>
          <p:cNvGrpSpPr/>
          <p:nvPr/>
        </p:nvGrpSpPr>
        <p:grpSpPr>
          <a:xfrm flipH="1">
            <a:off x="8004751" y="4019510"/>
            <a:ext cx="419247" cy="637784"/>
            <a:chOff x="8742442" y="252908"/>
            <a:chExt cx="356260" cy="541964"/>
          </a:xfrm>
        </p:grpSpPr>
        <p:sp>
          <p:nvSpPr>
            <p:cNvPr id="6199" name="Google Shape;6199;p47"/>
            <p:cNvSpPr/>
            <p:nvPr/>
          </p:nvSpPr>
          <p:spPr>
            <a:xfrm>
              <a:off x="8742442" y="252908"/>
              <a:ext cx="356260" cy="354555"/>
            </a:xfrm>
            <a:custGeom>
              <a:avLst/>
              <a:gdLst/>
              <a:ahLst/>
              <a:cxnLst/>
              <a:rect l="l" t="t" r="r" b="b"/>
              <a:pathLst>
                <a:path w="633" h="630" extrusionOk="0">
                  <a:moveTo>
                    <a:pt x="314" y="0"/>
                  </a:moveTo>
                  <a:cubicBezTo>
                    <a:pt x="142" y="0"/>
                    <a:pt x="1" y="138"/>
                    <a:pt x="1" y="315"/>
                  </a:cubicBezTo>
                  <a:cubicBezTo>
                    <a:pt x="1" y="488"/>
                    <a:pt x="142" y="629"/>
                    <a:pt x="314" y="629"/>
                  </a:cubicBezTo>
                  <a:cubicBezTo>
                    <a:pt x="491" y="629"/>
                    <a:pt x="633" y="488"/>
                    <a:pt x="633" y="315"/>
                  </a:cubicBezTo>
                  <a:cubicBezTo>
                    <a:pt x="633" y="138"/>
                    <a:pt x="491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47"/>
            <p:cNvSpPr/>
            <p:nvPr/>
          </p:nvSpPr>
          <p:spPr>
            <a:xfrm>
              <a:off x="8826299" y="377849"/>
              <a:ext cx="214432" cy="417024"/>
            </a:xfrm>
            <a:custGeom>
              <a:avLst/>
              <a:gdLst/>
              <a:ahLst/>
              <a:cxnLst/>
              <a:rect l="l" t="t" r="r" b="b"/>
              <a:pathLst>
                <a:path w="381" h="741" extrusionOk="0">
                  <a:moveTo>
                    <a:pt x="158" y="1"/>
                  </a:moveTo>
                  <a:lnTo>
                    <a:pt x="131" y="254"/>
                  </a:lnTo>
                  <a:lnTo>
                    <a:pt x="1" y="208"/>
                  </a:lnTo>
                  <a:lnTo>
                    <a:pt x="131" y="323"/>
                  </a:lnTo>
                  <a:lnTo>
                    <a:pt x="131" y="740"/>
                  </a:lnTo>
                  <a:lnTo>
                    <a:pt x="215" y="740"/>
                  </a:lnTo>
                  <a:lnTo>
                    <a:pt x="208" y="346"/>
                  </a:lnTo>
                  <a:lnTo>
                    <a:pt x="381" y="204"/>
                  </a:lnTo>
                  <a:lnTo>
                    <a:pt x="204" y="273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1" name="Google Shape;6201;p47"/>
          <p:cNvGrpSpPr/>
          <p:nvPr/>
        </p:nvGrpSpPr>
        <p:grpSpPr>
          <a:xfrm flipH="1">
            <a:off x="7455686" y="4423501"/>
            <a:ext cx="549061" cy="233787"/>
            <a:chOff x="6498881" y="1318079"/>
            <a:chExt cx="466572" cy="198664"/>
          </a:xfrm>
        </p:grpSpPr>
        <p:sp>
          <p:nvSpPr>
            <p:cNvPr id="6202" name="Google Shape;6202;p47"/>
            <p:cNvSpPr/>
            <p:nvPr/>
          </p:nvSpPr>
          <p:spPr>
            <a:xfrm>
              <a:off x="6550658" y="1343967"/>
              <a:ext cx="35457" cy="172775"/>
            </a:xfrm>
            <a:custGeom>
              <a:avLst/>
              <a:gdLst/>
              <a:ahLst/>
              <a:cxnLst/>
              <a:rect l="l" t="t" r="r" b="b"/>
              <a:pathLst>
                <a:path w="63" h="307" extrusionOk="0">
                  <a:moveTo>
                    <a:pt x="1" y="1"/>
                  </a:moveTo>
                  <a:lnTo>
                    <a:pt x="1" y="307"/>
                  </a:lnTo>
                  <a:lnTo>
                    <a:pt x="62" y="307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47"/>
            <p:cNvSpPr/>
            <p:nvPr/>
          </p:nvSpPr>
          <p:spPr>
            <a:xfrm>
              <a:off x="6870327" y="1343967"/>
              <a:ext cx="34332" cy="172775"/>
            </a:xfrm>
            <a:custGeom>
              <a:avLst/>
              <a:gdLst/>
              <a:ahLst/>
              <a:cxnLst/>
              <a:rect l="l" t="t" r="r" b="b"/>
              <a:pathLst>
                <a:path w="61" h="307" extrusionOk="0">
                  <a:moveTo>
                    <a:pt x="0" y="1"/>
                  </a:moveTo>
                  <a:lnTo>
                    <a:pt x="0" y="307"/>
                  </a:lnTo>
                  <a:lnTo>
                    <a:pt x="61" y="307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47"/>
            <p:cNvSpPr/>
            <p:nvPr/>
          </p:nvSpPr>
          <p:spPr>
            <a:xfrm>
              <a:off x="6498881" y="1318079"/>
              <a:ext cx="466572" cy="78227"/>
            </a:xfrm>
            <a:custGeom>
              <a:avLst/>
              <a:gdLst/>
              <a:ahLst/>
              <a:cxnLst/>
              <a:rect l="l" t="t" r="r" b="b"/>
              <a:pathLst>
                <a:path w="829" h="139" extrusionOk="0">
                  <a:moveTo>
                    <a:pt x="1" y="1"/>
                  </a:moveTo>
                  <a:lnTo>
                    <a:pt x="1" y="139"/>
                  </a:lnTo>
                  <a:lnTo>
                    <a:pt x="829" y="139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47"/>
            <p:cNvSpPr/>
            <p:nvPr/>
          </p:nvSpPr>
          <p:spPr>
            <a:xfrm>
              <a:off x="6498881" y="1421633"/>
              <a:ext cx="466572" cy="43334"/>
            </a:xfrm>
            <a:custGeom>
              <a:avLst/>
              <a:gdLst/>
              <a:ahLst/>
              <a:cxnLst/>
              <a:rect l="l" t="t" r="r" b="b"/>
              <a:pathLst>
                <a:path w="829" h="77" extrusionOk="0">
                  <a:moveTo>
                    <a:pt x="1" y="1"/>
                  </a:moveTo>
                  <a:lnTo>
                    <a:pt x="1" y="77"/>
                  </a:lnTo>
                  <a:lnTo>
                    <a:pt x="829" y="77"/>
                  </a:lnTo>
                  <a:lnTo>
                    <a:pt x="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9" name="Google Shape;6209;p47"/>
          <p:cNvGrpSpPr/>
          <p:nvPr/>
        </p:nvGrpSpPr>
        <p:grpSpPr>
          <a:xfrm>
            <a:off x="477880" y="4259381"/>
            <a:ext cx="1609760" cy="788436"/>
            <a:chOff x="5302117" y="778706"/>
            <a:chExt cx="1609760" cy="788436"/>
          </a:xfrm>
        </p:grpSpPr>
        <p:sp>
          <p:nvSpPr>
            <p:cNvPr id="6210" name="Google Shape;6210;p47"/>
            <p:cNvSpPr/>
            <p:nvPr/>
          </p:nvSpPr>
          <p:spPr>
            <a:xfrm>
              <a:off x="5321668" y="1414545"/>
              <a:ext cx="241709" cy="71974"/>
            </a:xfrm>
            <a:custGeom>
              <a:avLst/>
              <a:gdLst/>
              <a:ahLst/>
              <a:cxnLst/>
              <a:rect l="l" t="t" r="r" b="b"/>
              <a:pathLst>
                <a:path w="2794" h="832" extrusionOk="0">
                  <a:moveTo>
                    <a:pt x="84" y="1"/>
                  </a:moveTo>
                  <a:cubicBezTo>
                    <a:pt x="0" y="169"/>
                    <a:pt x="84" y="257"/>
                    <a:pt x="84" y="257"/>
                  </a:cubicBezTo>
                  <a:lnTo>
                    <a:pt x="1939" y="257"/>
                  </a:lnTo>
                  <a:lnTo>
                    <a:pt x="2793" y="832"/>
                  </a:lnTo>
                  <a:lnTo>
                    <a:pt x="27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47"/>
            <p:cNvSpPr/>
            <p:nvPr/>
          </p:nvSpPr>
          <p:spPr>
            <a:xfrm>
              <a:off x="5319938" y="901044"/>
              <a:ext cx="1573098" cy="581244"/>
            </a:xfrm>
            <a:custGeom>
              <a:avLst/>
              <a:gdLst/>
              <a:ahLst/>
              <a:cxnLst/>
              <a:rect l="l" t="t" r="r" b="b"/>
              <a:pathLst>
                <a:path w="18184" h="6719" extrusionOk="0">
                  <a:moveTo>
                    <a:pt x="8354" y="0"/>
                  </a:moveTo>
                  <a:lnTo>
                    <a:pt x="8354" y="3035"/>
                  </a:lnTo>
                  <a:lnTo>
                    <a:pt x="208" y="3035"/>
                  </a:lnTo>
                  <a:cubicBezTo>
                    <a:pt x="8" y="3553"/>
                    <a:pt x="158" y="5560"/>
                    <a:pt x="158" y="5560"/>
                  </a:cubicBezTo>
                  <a:cubicBezTo>
                    <a:pt x="1" y="5679"/>
                    <a:pt x="104" y="6040"/>
                    <a:pt x="104" y="6040"/>
                  </a:cubicBezTo>
                  <a:lnTo>
                    <a:pt x="2035" y="6040"/>
                  </a:lnTo>
                  <a:lnTo>
                    <a:pt x="2346" y="6247"/>
                  </a:lnTo>
                  <a:lnTo>
                    <a:pt x="3039" y="6718"/>
                  </a:lnTo>
                  <a:lnTo>
                    <a:pt x="5415" y="6718"/>
                  </a:lnTo>
                  <a:lnTo>
                    <a:pt x="6101" y="6197"/>
                  </a:lnTo>
                  <a:lnTo>
                    <a:pt x="6308" y="6040"/>
                  </a:lnTo>
                  <a:lnTo>
                    <a:pt x="12711" y="6040"/>
                  </a:lnTo>
                  <a:lnTo>
                    <a:pt x="12853" y="6151"/>
                  </a:lnTo>
                  <a:lnTo>
                    <a:pt x="13386" y="6572"/>
                  </a:lnTo>
                  <a:lnTo>
                    <a:pt x="16122" y="6572"/>
                  </a:lnTo>
                  <a:lnTo>
                    <a:pt x="16684" y="6151"/>
                  </a:lnTo>
                  <a:lnTo>
                    <a:pt x="16811" y="6059"/>
                  </a:lnTo>
                  <a:lnTo>
                    <a:pt x="17885" y="6059"/>
                  </a:lnTo>
                  <a:cubicBezTo>
                    <a:pt x="18183" y="6059"/>
                    <a:pt x="18175" y="4465"/>
                    <a:pt x="17885" y="4465"/>
                  </a:cubicBezTo>
                  <a:lnTo>
                    <a:pt x="17678" y="3457"/>
                  </a:lnTo>
                  <a:cubicBezTo>
                    <a:pt x="17678" y="3457"/>
                    <a:pt x="16980" y="2859"/>
                    <a:pt x="16868" y="2813"/>
                  </a:cubicBezTo>
                  <a:cubicBezTo>
                    <a:pt x="16758" y="2767"/>
                    <a:pt x="13665" y="2434"/>
                    <a:pt x="13665" y="2434"/>
                  </a:cubicBezTo>
                  <a:cubicBezTo>
                    <a:pt x="13665" y="2434"/>
                    <a:pt x="12071" y="143"/>
                    <a:pt x="11856" y="100"/>
                  </a:cubicBezTo>
                  <a:cubicBezTo>
                    <a:pt x="11638" y="62"/>
                    <a:pt x="8354" y="0"/>
                    <a:pt x="8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47"/>
            <p:cNvSpPr/>
            <p:nvPr/>
          </p:nvSpPr>
          <p:spPr>
            <a:xfrm>
              <a:off x="5376342" y="1238154"/>
              <a:ext cx="1093054" cy="65746"/>
            </a:xfrm>
            <a:custGeom>
              <a:avLst/>
              <a:gdLst/>
              <a:ahLst/>
              <a:cxnLst/>
              <a:rect l="l" t="t" r="r" b="b"/>
              <a:pathLst>
                <a:path w="12635" h="760" extrusionOk="0">
                  <a:moveTo>
                    <a:pt x="0" y="1"/>
                  </a:moveTo>
                  <a:lnTo>
                    <a:pt x="88" y="759"/>
                  </a:lnTo>
                  <a:lnTo>
                    <a:pt x="12097" y="759"/>
                  </a:lnTo>
                  <a:cubicBezTo>
                    <a:pt x="12159" y="438"/>
                    <a:pt x="12339" y="151"/>
                    <a:pt x="12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47"/>
            <p:cNvSpPr/>
            <p:nvPr/>
          </p:nvSpPr>
          <p:spPr>
            <a:xfrm>
              <a:off x="6835228" y="1310215"/>
              <a:ext cx="45158" cy="76905"/>
            </a:xfrm>
            <a:custGeom>
              <a:avLst/>
              <a:gdLst/>
              <a:ahLst/>
              <a:cxnLst/>
              <a:rect l="l" t="t" r="r" b="b"/>
              <a:pathLst>
                <a:path w="522" h="889" extrusionOk="0">
                  <a:moveTo>
                    <a:pt x="406" y="0"/>
                  </a:moveTo>
                  <a:cubicBezTo>
                    <a:pt x="35" y="18"/>
                    <a:pt x="35" y="230"/>
                    <a:pt x="4" y="819"/>
                  </a:cubicBezTo>
                  <a:cubicBezTo>
                    <a:pt x="1" y="858"/>
                    <a:pt x="31" y="888"/>
                    <a:pt x="65" y="888"/>
                  </a:cubicBezTo>
                  <a:lnTo>
                    <a:pt x="387" y="888"/>
                  </a:lnTo>
                  <a:cubicBezTo>
                    <a:pt x="418" y="888"/>
                    <a:pt x="445" y="865"/>
                    <a:pt x="452" y="839"/>
                  </a:cubicBezTo>
                  <a:cubicBezTo>
                    <a:pt x="475" y="727"/>
                    <a:pt x="521" y="437"/>
                    <a:pt x="472" y="57"/>
                  </a:cubicBezTo>
                  <a:cubicBezTo>
                    <a:pt x="468" y="23"/>
                    <a:pt x="441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47"/>
            <p:cNvSpPr/>
            <p:nvPr/>
          </p:nvSpPr>
          <p:spPr>
            <a:xfrm>
              <a:off x="6846474" y="1376481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47"/>
            <p:cNvSpPr/>
            <p:nvPr/>
          </p:nvSpPr>
          <p:spPr>
            <a:xfrm>
              <a:off x="6847512" y="1368522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47"/>
            <p:cNvSpPr/>
            <p:nvPr/>
          </p:nvSpPr>
          <p:spPr>
            <a:xfrm>
              <a:off x="6848464" y="1360563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47"/>
            <p:cNvSpPr/>
            <p:nvPr/>
          </p:nvSpPr>
          <p:spPr>
            <a:xfrm>
              <a:off x="6750968" y="1307447"/>
              <a:ext cx="160909" cy="116785"/>
            </a:xfrm>
            <a:custGeom>
              <a:avLst/>
              <a:gdLst/>
              <a:ahLst/>
              <a:cxnLst/>
              <a:rect l="l" t="t" r="r" b="b"/>
              <a:pathLst>
                <a:path w="1860" h="1350" extrusionOk="0">
                  <a:moveTo>
                    <a:pt x="1660" y="1"/>
                  </a:moveTo>
                  <a:cubicBezTo>
                    <a:pt x="1618" y="1"/>
                    <a:pt x="1587" y="39"/>
                    <a:pt x="1591" y="78"/>
                  </a:cubicBezTo>
                  <a:cubicBezTo>
                    <a:pt x="1622" y="254"/>
                    <a:pt x="1675" y="676"/>
                    <a:pt x="1595" y="975"/>
                  </a:cubicBezTo>
                  <a:cubicBezTo>
                    <a:pt x="1587" y="1005"/>
                    <a:pt x="1561" y="1028"/>
                    <a:pt x="1526" y="1028"/>
                  </a:cubicBezTo>
                  <a:lnTo>
                    <a:pt x="66" y="1028"/>
                  </a:lnTo>
                  <a:cubicBezTo>
                    <a:pt x="32" y="1028"/>
                    <a:pt x="1" y="1055"/>
                    <a:pt x="1" y="1093"/>
                  </a:cubicBezTo>
                  <a:lnTo>
                    <a:pt x="1" y="1281"/>
                  </a:lnTo>
                  <a:cubicBezTo>
                    <a:pt x="1" y="1320"/>
                    <a:pt x="32" y="1350"/>
                    <a:pt x="66" y="1350"/>
                  </a:cubicBezTo>
                  <a:lnTo>
                    <a:pt x="1656" y="1350"/>
                  </a:lnTo>
                  <a:cubicBezTo>
                    <a:pt x="1691" y="1350"/>
                    <a:pt x="1718" y="1327"/>
                    <a:pt x="1725" y="1297"/>
                  </a:cubicBezTo>
                  <a:cubicBezTo>
                    <a:pt x="1760" y="1120"/>
                    <a:pt x="1859" y="553"/>
                    <a:pt x="1725" y="50"/>
                  </a:cubicBezTo>
                  <a:cubicBezTo>
                    <a:pt x="1718" y="20"/>
                    <a:pt x="1691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47"/>
            <p:cNvSpPr/>
            <p:nvPr/>
          </p:nvSpPr>
          <p:spPr>
            <a:xfrm>
              <a:off x="6431837" y="1271027"/>
              <a:ext cx="331506" cy="189711"/>
            </a:xfrm>
            <a:custGeom>
              <a:avLst/>
              <a:gdLst/>
              <a:ahLst/>
              <a:cxnLst/>
              <a:rect l="l" t="t" r="r" b="b"/>
              <a:pathLst>
                <a:path w="3832" h="2193" extrusionOk="0">
                  <a:moveTo>
                    <a:pt x="1900" y="1"/>
                  </a:moveTo>
                  <a:cubicBezTo>
                    <a:pt x="326" y="1"/>
                    <a:pt x="0" y="1771"/>
                    <a:pt x="0" y="1771"/>
                  </a:cubicBezTo>
                  <a:lnTo>
                    <a:pt x="533" y="2192"/>
                  </a:lnTo>
                  <a:lnTo>
                    <a:pt x="3269" y="2192"/>
                  </a:lnTo>
                  <a:lnTo>
                    <a:pt x="3831" y="1771"/>
                  </a:lnTo>
                  <a:cubicBezTo>
                    <a:pt x="3831" y="1771"/>
                    <a:pt x="3472" y="1"/>
                    <a:pt x="1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47"/>
            <p:cNvSpPr/>
            <p:nvPr/>
          </p:nvSpPr>
          <p:spPr>
            <a:xfrm>
              <a:off x="5519514" y="1271027"/>
              <a:ext cx="333929" cy="192393"/>
            </a:xfrm>
            <a:custGeom>
              <a:avLst/>
              <a:gdLst/>
              <a:ahLst/>
              <a:cxnLst/>
              <a:rect l="l" t="t" r="r" b="b"/>
              <a:pathLst>
                <a:path w="3860" h="2224" extrusionOk="0">
                  <a:moveTo>
                    <a:pt x="1928" y="1"/>
                  </a:moveTo>
                  <a:cubicBezTo>
                    <a:pt x="353" y="1"/>
                    <a:pt x="0" y="1844"/>
                    <a:pt x="0" y="1844"/>
                  </a:cubicBezTo>
                  <a:lnTo>
                    <a:pt x="560" y="2223"/>
                  </a:lnTo>
                  <a:lnTo>
                    <a:pt x="3296" y="2192"/>
                  </a:lnTo>
                  <a:lnTo>
                    <a:pt x="3859" y="1771"/>
                  </a:lnTo>
                  <a:cubicBezTo>
                    <a:pt x="3859" y="1771"/>
                    <a:pt x="3499" y="1"/>
                    <a:pt x="1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47"/>
            <p:cNvSpPr/>
            <p:nvPr/>
          </p:nvSpPr>
          <p:spPr>
            <a:xfrm>
              <a:off x="5516573" y="844799"/>
              <a:ext cx="334534" cy="202168"/>
            </a:xfrm>
            <a:custGeom>
              <a:avLst/>
              <a:gdLst/>
              <a:ahLst/>
              <a:cxnLst/>
              <a:rect l="l" t="t" r="r" b="b"/>
              <a:pathLst>
                <a:path w="3867" h="2337" extrusionOk="0">
                  <a:moveTo>
                    <a:pt x="1916" y="0"/>
                  </a:moveTo>
                  <a:cubicBezTo>
                    <a:pt x="341" y="0"/>
                    <a:pt x="0" y="1816"/>
                    <a:pt x="0" y="1816"/>
                  </a:cubicBezTo>
                  <a:lnTo>
                    <a:pt x="73" y="1866"/>
                  </a:lnTo>
                  <a:lnTo>
                    <a:pt x="766" y="2337"/>
                  </a:lnTo>
                  <a:lnTo>
                    <a:pt x="3142" y="2337"/>
                  </a:lnTo>
                  <a:lnTo>
                    <a:pt x="3828" y="1812"/>
                  </a:lnTo>
                  <a:lnTo>
                    <a:pt x="3867" y="1785"/>
                  </a:lnTo>
                  <a:cubicBezTo>
                    <a:pt x="3867" y="1785"/>
                    <a:pt x="3487" y="0"/>
                    <a:pt x="1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47"/>
            <p:cNvSpPr/>
            <p:nvPr/>
          </p:nvSpPr>
          <p:spPr>
            <a:xfrm>
              <a:off x="6063136" y="1151040"/>
              <a:ext cx="426148" cy="240750"/>
            </a:xfrm>
            <a:custGeom>
              <a:avLst/>
              <a:gdLst/>
              <a:ahLst/>
              <a:cxnLst/>
              <a:rect l="l" t="t" r="r" b="b"/>
              <a:pathLst>
                <a:path w="4926" h="2783" extrusionOk="0">
                  <a:moveTo>
                    <a:pt x="4576" y="1"/>
                  </a:moveTo>
                  <a:lnTo>
                    <a:pt x="4565" y="4"/>
                  </a:lnTo>
                  <a:cubicBezTo>
                    <a:pt x="4565" y="4"/>
                    <a:pt x="4565" y="8"/>
                    <a:pt x="4568" y="12"/>
                  </a:cubicBezTo>
                  <a:cubicBezTo>
                    <a:pt x="4599" y="73"/>
                    <a:pt x="4855" y="604"/>
                    <a:pt x="4909" y="1367"/>
                  </a:cubicBezTo>
                  <a:lnTo>
                    <a:pt x="4909" y="1367"/>
                  </a:lnTo>
                  <a:cubicBezTo>
                    <a:pt x="4862" y="1399"/>
                    <a:pt x="4401" y="1727"/>
                    <a:pt x="4183" y="2767"/>
                  </a:cubicBezTo>
                  <a:lnTo>
                    <a:pt x="85" y="2767"/>
                  </a:lnTo>
                  <a:cubicBezTo>
                    <a:pt x="85" y="2759"/>
                    <a:pt x="84" y="2743"/>
                    <a:pt x="81" y="2721"/>
                  </a:cubicBezTo>
                  <a:cubicBezTo>
                    <a:pt x="69" y="2472"/>
                    <a:pt x="23" y="1388"/>
                    <a:pt x="16" y="139"/>
                  </a:cubicBezTo>
                  <a:lnTo>
                    <a:pt x="0" y="139"/>
                  </a:lnTo>
                  <a:cubicBezTo>
                    <a:pt x="12" y="1568"/>
                    <a:pt x="69" y="2774"/>
                    <a:pt x="69" y="2778"/>
                  </a:cubicBezTo>
                  <a:lnTo>
                    <a:pt x="69" y="2783"/>
                  </a:lnTo>
                  <a:lnTo>
                    <a:pt x="4197" y="2783"/>
                  </a:lnTo>
                  <a:lnTo>
                    <a:pt x="4197" y="2778"/>
                  </a:lnTo>
                  <a:cubicBezTo>
                    <a:pt x="4312" y="2226"/>
                    <a:pt x="4492" y="1878"/>
                    <a:pt x="4645" y="1663"/>
                  </a:cubicBezTo>
                  <a:cubicBezTo>
                    <a:pt x="4722" y="1556"/>
                    <a:pt x="4791" y="1487"/>
                    <a:pt x="4841" y="1441"/>
                  </a:cubicBezTo>
                  <a:cubicBezTo>
                    <a:pt x="4867" y="1418"/>
                    <a:pt x="4887" y="1403"/>
                    <a:pt x="4902" y="1391"/>
                  </a:cubicBezTo>
                  <a:cubicBezTo>
                    <a:pt x="4910" y="1388"/>
                    <a:pt x="4913" y="1384"/>
                    <a:pt x="4917" y="1380"/>
                  </a:cubicBezTo>
                  <a:lnTo>
                    <a:pt x="4921" y="1376"/>
                  </a:lnTo>
                  <a:lnTo>
                    <a:pt x="4925" y="1372"/>
                  </a:lnTo>
                  <a:lnTo>
                    <a:pt x="4925" y="1368"/>
                  </a:lnTo>
                  <a:cubicBezTo>
                    <a:pt x="4867" y="553"/>
                    <a:pt x="4576" y="1"/>
                    <a:pt x="4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47"/>
            <p:cNvSpPr/>
            <p:nvPr/>
          </p:nvSpPr>
          <p:spPr>
            <a:xfrm>
              <a:off x="6096269" y="1195159"/>
              <a:ext cx="61163" cy="1298"/>
            </a:xfrm>
            <a:custGeom>
              <a:avLst/>
              <a:gdLst/>
              <a:ahLst/>
              <a:cxnLst/>
              <a:rect l="l" t="t" r="r" b="b"/>
              <a:pathLst>
                <a:path w="707" h="15" extrusionOk="0">
                  <a:moveTo>
                    <a:pt x="1" y="0"/>
                  </a:moveTo>
                  <a:lnTo>
                    <a:pt x="1" y="15"/>
                  </a:lnTo>
                  <a:lnTo>
                    <a:pt x="706" y="1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47"/>
            <p:cNvSpPr/>
            <p:nvPr/>
          </p:nvSpPr>
          <p:spPr>
            <a:xfrm>
              <a:off x="6495767" y="1116523"/>
              <a:ext cx="279514" cy="38928"/>
            </a:xfrm>
            <a:custGeom>
              <a:avLst/>
              <a:gdLst/>
              <a:ahLst/>
              <a:cxnLst/>
              <a:rect l="l" t="t" r="r" b="b"/>
              <a:pathLst>
                <a:path w="3231" h="450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652" y="124"/>
                    <a:pt x="1318" y="230"/>
                  </a:cubicBezTo>
                  <a:cubicBezTo>
                    <a:pt x="1652" y="285"/>
                    <a:pt x="1993" y="338"/>
                    <a:pt x="2254" y="380"/>
                  </a:cubicBezTo>
                  <a:cubicBezTo>
                    <a:pt x="2384" y="400"/>
                    <a:pt x="2499" y="418"/>
                    <a:pt x="2583" y="430"/>
                  </a:cubicBezTo>
                  <a:cubicBezTo>
                    <a:pt x="2622" y="434"/>
                    <a:pt x="2656" y="441"/>
                    <a:pt x="2683" y="441"/>
                  </a:cubicBezTo>
                  <a:cubicBezTo>
                    <a:pt x="2710" y="446"/>
                    <a:pt x="2729" y="449"/>
                    <a:pt x="2737" y="449"/>
                  </a:cubicBezTo>
                  <a:cubicBezTo>
                    <a:pt x="2771" y="449"/>
                    <a:pt x="2817" y="441"/>
                    <a:pt x="2871" y="430"/>
                  </a:cubicBezTo>
                  <a:cubicBezTo>
                    <a:pt x="3028" y="395"/>
                    <a:pt x="3230" y="322"/>
                    <a:pt x="3230" y="322"/>
                  </a:cubicBezTo>
                  <a:lnTo>
                    <a:pt x="3227" y="311"/>
                  </a:lnTo>
                  <a:cubicBezTo>
                    <a:pt x="3227" y="311"/>
                    <a:pt x="3219" y="311"/>
                    <a:pt x="3212" y="315"/>
                  </a:cubicBezTo>
                  <a:cubicBezTo>
                    <a:pt x="3173" y="326"/>
                    <a:pt x="3085" y="357"/>
                    <a:pt x="2989" y="384"/>
                  </a:cubicBezTo>
                  <a:cubicBezTo>
                    <a:pt x="2894" y="411"/>
                    <a:pt x="2790" y="434"/>
                    <a:pt x="2737" y="434"/>
                  </a:cubicBezTo>
                  <a:cubicBezTo>
                    <a:pt x="2729" y="434"/>
                    <a:pt x="2714" y="430"/>
                    <a:pt x="2687" y="430"/>
                  </a:cubicBezTo>
                  <a:cubicBezTo>
                    <a:pt x="2491" y="403"/>
                    <a:pt x="1821" y="299"/>
                    <a:pt x="1196" y="196"/>
                  </a:cubicBezTo>
                  <a:cubicBezTo>
                    <a:pt x="885" y="147"/>
                    <a:pt x="586" y="96"/>
                    <a:pt x="368" y="62"/>
                  </a:cubicBezTo>
                  <a:cubicBezTo>
                    <a:pt x="257" y="43"/>
                    <a:pt x="165" y="27"/>
                    <a:pt x="100" y="16"/>
                  </a:cubicBezTo>
                  <a:cubicBezTo>
                    <a:pt x="70" y="13"/>
                    <a:pt x="47" y="9"/>
                    <a:pt x="27" y="4"/>
                  </a:cubicBezTo>
                  <a:cubicBezTo>
                    <a:pt x="12" y="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47"/>
            <p:cNvSpPr/>
            <p:nvPr/>
          </p:nvSpPr>
          <p:spPr>
            <a:xfrm>
              <a:off x="5340787" y="1372502"/>
              <a:ext cx="177865" cy="1384"/>
            </a:xfrm>
            <a:custGeom>
              <a:avLst/>
              <a:gdLst/>
              <a:ahLst/>
              <a:cxnLst/>
              <a:rect l="l" t="t" r="r" b="b"/>
              <a:pathLst>
                <a:path w="2056" h="16" extrusionOk="0">
                  <a:moveTo>
                    <a:pt x="1" y="0"/>
                  </a:moveTo>
                  <a:lnTo>
                    <a:pt x="1" y="16"/>
                  </a:lnTo>
                  <a:lnTo>
                    <a:pt x="2055" y="16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47"/>
            <p:cNvSpPr/>
            <p:nvPr/>
          </p:nvSpPr>
          <p:spPr>
            <a:xfrm>
              <a:off x="5342171" y="1175262"/>
              <a:ext cx="1122813" cy="1298"/>
            </a:xfrm>
            <a:custGeom>
              <a:avLst/>
              <a:gdLst/>
              <a:ahLst/>
              <a:cxnLst/>
              <a:rect l="l" t="t" r="r" b="b"/>
              <a:pathLst>
                <a:path w="12979" h="15" extrusionOk="0">
                  <a:moveTo>
                    <a:pt x="1" y="0"/>
                  </a:moveTo>
                  <a:lnTo>
                    <a:pt x="1" y="15"/>
                  </a:lnTo>
                  <a:lnTo>
                    <a:pt x="12979" y="15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47"/>
            <p:cNvSpPr/>
            <p:nvPr/>
          </p:nvSpPr>
          <p:spPr>
            <a:xfrm>
              <a:off x="6757716" y="1368782"/>
              <a:ext cx="69641" cy="1471"/>
            </a:xfrm>
            <a:custGeom>
              <a:avLst/>
              <a:gdLst/>
              <a:ahLst/>
              <a:cxnLst/>
              <a:rect l="l" t="t" r="r" b="b"/>
              <a:pathLst>
                <a:path w="805" h="17" extrusionOk="0">
                  <a:moveTo>
                    <a:pt x="0" y="1"/>
                  </a:moveTo>
                  <a:lnTo>
                    <a:pt x="0" y="16"/>
                  </a:lnTo>
                  <a:lnTo>
                    <a:pt x="805" y="16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47"/>
            <p:cNvSpPr/>
            <p:nvPr/>
          </p:nvSpPr>
          <p:spPr>
            <a:xfrm>
              <a:off x="6360554" y="926982"/>
              <a:ext cx="141617" cy="179417"/>
            </a:xfrm>
            <a:custGeom>
              <a:avLst/>
              <a:gdLst/>
              <a:ahLst/>
              <a:cxnLst/>
              <a:rect l="l" t="t" r="r" b="b"/>
              <a:pathLst>
                <a:path w="1637" h="2074" extrusionOk="0">
                  <a:moveTo>
                    <a:pt x="134" y="0"/>
                  </a:moveTo>
                  <a:lnTo>
                    <a:pt x="0" y="19"/>
                  </a:lnTo>
                  <a:cubicBezTo>
                    <a:pt x="73" y="475"/>
                    <a:pt x="1445" y="2069"/>
                    <a:pt x="1445" y="2069"/>
                  </a:cubicBezTo>
                  <a:cubicBezTo>
                    <a:pt x="1461" y="2072"/>
                    <a:pt x="1476" y="2073"/>
                    <a:pt x="1491" y="2073"/>
                  </a:cubicBezTo>
                  <a:cubicBezTo>
                    <a:pt x="1577" y="2073"/>
                    <a:pt x="1636" y="2031"/>
                    <a:pt x="1636" y="2031"/>
                  </a:cubicBezTo>
                  <a:cubicBezTo>
                    <a:pt x="1138" y="1307"/>
                    <a:pt x="637" y="628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47"/>
            <p:cNvSpPr/>
            <p:nvPr/>
          </p:nvSpPr>
          <p:spPr>
            <a:xfrm>
              <a:off x="5498319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3" y="0"/>
                  </a:moveTo>
                  <a:cubicBezTo>
                    <a:pt x="907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7" y="2794"/>
                  </a:cubicBezTo>
                  <a:cubicBezTo>
                    <a:pt x="1403" y="3066"/>
                    <a:pt x="1788" y="3184"/>
                    <a:pt x="2145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1" y="391"/>
                  </a:cubicBezTo>
                  <a:cubicBezTo>
                    <a:pt x="2885" y="118"/>
                    <a:pt x="2501" y="0"/>
                    <a:pt x="2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47"/>
            <p:cNvSpPr/>
            <p:nvPr/>
          </p:nvSpPr>
          <p:spPr>
            <a:xfrm>
              <a:off x="5568651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0" y="0"/>
                  </a:moveTo>
                  <a:cubicBezTo>
                    <a:pt x="1188" y="0"/>
                    <a:pt x="1059" y="21"/>
                    <a:pt x="923" y="66"/>
                  </a:cubicBezTo>
                  <a:cubicBezTo>
                    <a:pt x="904" y="69"/>
                    <a:pt x="885" y="80"/>
                    <a:pt x="865" y="92"/>
                  </a:cubicBezTo>
                  <a:cubicBezTo>
                    <a:pt x="0" y="721"/>
                    <a:pt x="444" y="1866"/>
                    <a:pt x="1352" y="1866"/>
                  </a:cubicBezTo>
                  <a:cubicBezTo>
                    <a:pt x="1474" y="1866"/>
                    <a:pt x="1603" y="1846"/>
                    <a:pt x="1739" y="1801"/>
                  </a:cubicBezTo>
                  <a:cubicBezTo>
                    <a:pt x="1758" y="1797"/>
                    <a:pt x="1778" y="1786"/>
                    <a:pt x="1797" y="1774"/>
                  </a:cubicBezTo>
                  <a:cubicBezTo>
                    <a:pt x="2663" y="1145"/>
                    <a:pt x="2218" y="0"/>
                    <a:pt x="1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47"/>
            <p:cNvSpPr/>
            <p:nvPr/>
          </p:nvSpPr>
          <p:spPr>
            <a:xfrm>
              <a:off x="5574707" y="1352951"/>
              <a:ext cx="218178" cy="152772"/>
            </a:xfrm>
            <a:custGeom>
              <a:avLst/>
              <a:gdLst/>
              <a:ahLst/>
              <a:cxnLst/>
              <a:rect l="l" t="t" r="r" b="b"/>
              <a:pathLst>
                <a:path w="2522" h="1766" extrusionOk="0">
                  <a:moveTo>
                    <a:pt x="1240" y="1"/>
                  </a:moveTo>
                  <a:cubicBezTo>
                    <a:pt x="1126" y="1"/>
                    <a:pt x="1004" y="20"/>
                    <a:pt x="876" y="62"/>
                  </a:cubicBezTo>
                  <a:cubicBezTo>
                    <a:pt x="857" y="65"/>
                    <a:pt x="838" y="76"/>
                    <a:pt x="823" y="88"/>
                  </a:cubicBezTo>
                  <a:cubicBezTo>
                    <a:pt x="0" y="683"/>
                    <a:pt x="421" y="1766"/>
                    <a:pt x="1282" y="1766"/>
                  </a:cubicBezTo>
                  <a:cubicBezTo>
                    <a:pt x="1396" y="1766"/>
                    <a:pt x="1518" y="1747"/>
                    <a:pt x="1646" y="1705"/>
                  </a:cubicBezTo>
                  <a:cubicBezTo>
                    <a:pt x="1665" y="1701"/>
                    <a:pt x="1685" y="1690"/>
                    <a:pt x="1700" y="1678"/>
                  </a:cubicBezTo>
                  <a:cubicBezTo>
                    <a:pt x="2522" y="1083"/>
                    <a:pt x="2101" y="1"/>
                    <a:pt x="1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47"/>
            <p:cNvSpPr/>
            <p:nvPr/>
          </p:nvSpPr>
          <p:spPr>
            <a:xfrm>
              <a:off x="5602130" y="1371896"/>
              <a:ext cx="163331" cy="114882"/>
            </a:xfrm>
            <a:custGeom>
              <a:avLst/>
              <a:gdLst/>
              <a:ahLst/>
              <a:cxnLst/>
              <a:rect l="l" t="t" r="r" b="b"/>
              <a:pathLst>
                <a:path w="1888" h="1328" extrusionOk="0">
                  <a:moveTo>
                    <a:pt x="926" y="1"/>
                  </a:moveTo>
                  <a:cubicBezTo>
                    <a:pt x="841" y="1"/>
                    <a:pt x="750" y="15"/>
                    <a:pt x="655" y="46"/>
                  </a:cubicBezTo>
                  <a:cubicBezTo>
                    <a:pt x="639" y="53"/>
                    <a:pt x="628" y="57"/>
                    <a:pt x="616" y="69"/>
                  </a:cubicBezTo>
                  <a:cubicBezTo>
                    <a:pt x="0" y="516"/>
                    <a:pt x="315" y="1328"/>
                    <a:pt x="962" y="1328"/>
                  </a:cubicBezTo>
                  <a:cubicBezTo>
                    <a:pt x="1047" y="1328"/>
                    <a:pt x="1138" y="1313"/>
                    <a:pt x="1233" y="1283"/>
                  </a:cubicBezTo>
                  <a:cubicBezTo>
                    <a:pt x="1249" y="1275"/>
                    <a:pt x="1260" y="1268"/>
                    <a:pt x="1272" y="1260"/>
                  </a:cubicBezTo>
                  <a:cubicBezTo>
                    <a:pt x="1888" y="813"/>
                    <a:pt x="1574" y="1"/>
                    <a:pt x="9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47"/>
            <p:cNvSpPr/>
            <p:nvPr/>
          </p:nvSpPr>
          <p:spPr>
            <a:xfrm>
              <a:off x="5660956" y="1413161"/>
              <a:ext cx="45677" cy="32354"/>
            </a:xfrm>
            <a:custGeom>
              <a:avLst/>
              <a:gdLst/>
              <a:ahLst/>
              <a:cxnLst/>
              <a:rect l="l" t="t" r="r" b="b"/>
              <a:pathLst>
                <a:path w="528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4" y="17"/>
                    <a:pt x="171" y="20"/>
                  </a:cubicBezTo>
                  <a:cubicBezTo>
                    <a:pt x="0" y="146"/>
                    <a:pt x="89" y="374"/>
                    <a:pt x="269" y="374"/>
                  </a:cubicBezTo>
                  <a:cubicBezTo>
                    <a:pt x="292" y="374"/>
                    <a:pt x="317" y="370"/>
                    <a:pt x="343" y="361"/>
                  </a:cubicBezTo>
                  <a:cubicBezTo>
                    <a:pt x="350" y="358"/>
                    <a:pt x="355" y="358"/>
                    <a:pt x="358" y="354"/>
                  </a:cubicBezTo>
                  <a:cubicBezTo>
                    <a:pt x="528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47"/>
            <p:cNvSpPr/>
            <p:nvPr/>
          </p:nvSpPr>
          <p:spPr>
            <a:xfrm>
              <a:off x="5674019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7" y="625"/>
                  </a:lnTo>
                  <a:lnTo>
                    <a:pt x="169" y="62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47"/>
            <p:cNvSpPr/>
            <p:nvPr/>
          </p:nvSpPr>
          <p:spPr>
            <a:xfrm>
              <a:off x="562756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6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47"/>
            <p:cNvSpPr/>
            <p:nvPr/>
          </p:nvSpPr>
          <p:spPr>
            <a:xfrm>
              <a:off x="562756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6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47"/>
            <p:cNvSpPr/>
            <p:nvPr/>
          </p:nvSpPr>
          <p:spPr>
            <a:xfrm>
              <a:off x="5674019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7" y="1"/>
                  </a:moveTo>
                  <a:lnTo>
                    <a:pt x="0" y="625"/>
                  </a:lnTo>
                  <a:lnTo>
                    <a:pt x="227" y="62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47"/>
            <p:cNvSpPr/>
            <p:nvPr/>
          </p:nvSpPr>
          <p:spPr>
            <a:xfrm>
              <a:off x="5685957" y="1427521"/>
              <a:ext cx="54069" cy="40226"/>
            </a:xfrm>
            <a:custGeom>
              <a:avLst/>
              <a:gdLst/>
              <a:ahLst/>
              <a:cxnLst/>
              <a:rect l="l" t="t" r="r" b="b"/>
              <a:pathLst>
                <a:path w="625" h="465" extrusionOk="0">
                  <a:moveTo>
                    <a:pt x="54" y="1"/>
                  </a:moveTo>
                  <a:lnTo>
                    <a:pt x="27" y="50"/>
                  </a:lnTo>
                  <a:lnTo>
                    <a:pt x="0" y="100"/>
                  </a:lnTo>
                  <a:lnTo>
                    <a:pt x="510" y="464"/>
                  </a:lnTo>
                  <a:lnTo>
                    <a:pt x="567" y="364"/>
                  </a:lnTo>
                  <a:lnTo>
                    <a:pt x="625" y="26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47"/>
            <p:cNvSpPr/>
            <p:nvPr/>
          </p:nvSpPr>
          <p:spPr>
            <a:xfrm>
              <a:off x="5685957" y="1391014"/>
              <a:ext cx="54069" cy="40139"/>
            </a:xfrm>
            <a:custGeom>
              <a:avLst/>
              <a:gdLst/>
              <a:ahLst/>
              <a:cxnLst/>
              <a:rect l="l" t="t" r="r" b="b"/>
              <a:pathLst>
                <a:path w="625" h="464" extrusionOk="0">
                  <a:moveTo>
                    <a:pt x="510" y="0"/>
                  </a:moveTo>
                  <a:lnTo>
                    <a:pt x="0" y="365"/>
                  </a:lnTo>
                  <a:lnTo>
                    <a:pt x="27" y="414"/>
                  </a:lnTo>
                  <a:lnTo>
                    <a:pt x="54" y="464"/>
                  </a:lnTo>
                  <a:lnTo>
                    <a:pt x="625" y="200"/>
                  </a:lnTo>
                  <a:lnTo>
                    <a:pt x="567" y="101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47"/>
            <p:cNvSpPr/>
            <p:nvPr/>
          </p:nvSpPr>
          <p:spPr>
            <a:xfrm>
              <a:off x="5672894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4" y="1"/>
                    <a:pt x="102" y="3"/>
                    <a:pt x="90" y="7"/>
                  </a:cubicBezTo>
                  <a:cubicBezTo>
                    <a:pt x="86" y="7"/>
                    <a:pt x="82" y="11"/>
                    <a:pt x="82" y="11"/>
                  </a:cubicBezTo>
                  <a:cubicBezTo>
                    <a:pt x="1" y="68"/>
                    <a:pt x="43" y="177"/>
                    <a:pt x="127" y="177"/>
                  </a:cubicBezTo>
                  <a:cubicBezTo>
                    <a:pt x="138" y="177"/>
                    <a:pt x="150" y="176"/>
                    <a:pt x="162" y="172"/>
                  </a:cubicBezTo>
                  <a:cubicBezTo>
                    <a:pt x="166" y="172"/>
                    <a:pt x="171" y="168"/>
                    <a:pt x="171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47"/>
            <p:cNvSpPr/>
            <p:nvPr/>
          </p:nvSpPr>
          <p:spPr>
            <a:xfrm>
              <a:off x="6410556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4" y="0"/>
                  </a:moveTo>
                  <a:cubicBezTo>
                    <a:pt x="908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8" y="2794"/>
                  </a:cubicBezTo>
                  <a:cubicBezTo>
                    <a:pt x="1403" y="3066"/>
                    <a:pt x="1788" y="3184"/>
                    <a:pt x="2146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2" y="391"/>
                  </a:cubicBezTo>
                  <a:cubicBezTo>
                    <a:pt x="2886" y="118"/>
                    <a:pt x="2501" y="0"/>
                    <a:pt x="2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47"/>
            <p:cNvSpPr/>
            <p:nvPr/>
          </p:nvSpPr>
          <p:spPr>
            <a:xfrm>
              <a:off x="6480887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1" y="0"/>
                  </a:moveTo>
                  <a:cubicBezTo>
                    <a:pt x="1190" y="0"/>
                    <a:pt x="1060" y="21"/>
                    <a:pt x="924" y="66"/>
                  </a:cubicBezTo>
                  <a:cubicBezTo>
                    <a:pt x="905" y="69"/>
                    <a:pt x="885" y="80"/>
                    <a:pt x="870" y="92"/>
                  </a:cubicBezTo>
                  <a:cubicBezTo>
                    <a:pt x="1" y="721"/>
                    <a:pt x="445" y="1866"/>
                    <a:pt x="1353" y="1866"/>
                  </a:cubicBezTo>
                  <a:cubicBezTo>
                    <a:pt x="1474" y="1866"/>
                    <a:pt x="1604" y="1846"/>
                    <a:pt x="1740" y="1801"/>
                  </a:cubicBezTo>
                  <a:cubicBezTo>
                    <a:pt x="1759" y="1797"/>
                    <a:pt x="1778" y="1786"/>
                    <a:pt x="1798" y="1774"/>
                  </a:cubicBezTo>
                  <a:cubicBezTo>
                    <a:pt x="2663" y="1145"/>
                    <a:pt x="2222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47"/>
            <p:cNvSpPr/>
            <p:nvPr/>
          </p:nvSpPr>
          <p:spPr>
            <a:xfrm>
              <a:off x="6486943" y="1352951"/>
              <a:ext cx="218265" cy="152772"/>
            </a:xfrm>
            <a:custGeom>
              <a:avLst/>
              <a:gdLst/>
              <a:ahLst/>
              <a:cxnLst/>
              <a:rect l="l" t="t" r="r" b="b"/>
              <a:pathLst>
                <a:path w="2523" h="1766" extrusionOk="0">
                  <a:moveTo>
                    <a:pt x="1241" y="1"/>
                  </a:moveTo>
                  <a:cubicBezTo>
                    <a:pt x="1127" y="1"/>
                    <a:pt x="1005" y="20"/>
                    <a:pt x="877" y="62"/>
                  </a:cubicBezTo>
                  <a:cubicBezTo>
                    <a:pt x="858" y="65"/>
                    <a:pt x="838" y="76"/>
                    <a:pt x="823" y="88"/>
                  </a:cubicBezTo>
                  <a:cubicBezTo>
                    <a:pt x="1" y="683"/>
                    <a:pt x="421" y="1766"/>
                    <a:pt x="1282" y="1766"/>
                  </a:cubicBezTo>
                  <a:cubicBezTo>
                    <a:pt x="1397" y="1766"/>
                    <a:pt x="1519" y="1747"/>
                    <a:pt x="1647" y="1705"/>
                  </a:cubicBezTo>
                  <a:cubicBezTo>
                    <a:pt x="1666" y="1701"/>
                    <a:pt x="1685" y="1690"/>
                    <a:pt x="1700" y="1678"/>
                  </a:cubicBezTo>
                  <a:cubicBezTo>
                    <a:pt x="2522" y="1083"/>
                    <a:pt x="2102" y="1"/>
                    <a:pt x="1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47"/>
            <p:cNvSpPr/>
            <p:nvPr/>
          </p:nvSpPr>
          <p:spPr>
            <a:xfrm>
              <a:off x="6514366" y="1371896"/>
              <a:ext cx="163504" cy="114882"/>
            </a:xfrm>
            <a:custGeom>
              <a:avLst/>
              <a:gdLst/>
              <a:ahLst/>
              <a:cxnLst/>
              <a:rect l="l" t="t" r="r" b="b"/>
              <a:pathLst>
                <a:path w="1890" h="1328" extrusionOk="0">
                  <a:moveTo>
                    <a:pt x="927" y="1"/>
                  </a:moveTo>
                  <a:cubicBezTo>
                    <a:pt x="842" y="1"/>
                    <a:pt x="751" y="15"/>
                    <a:pt x="656" y="46"/>
                  </a:cubicBezTo>
                  <a:cubicBezTo>
                    <a:pt x="640" y="53"/>
                    <a:pt x="629" y="57"/>
                    <a:pt x="617" y="69"/>
                  </a:cubicBezTo>
                  <a:cubicBezTo>
                    <a:pt x="1" y="516"/>
                    <a:pt x="315" y="1328"/>
                    <a:pt x="962" y="1328"/>
                  </a:cubicBezTo>
                  <a:cubicBezTo>
                    <a:pt x="1048" y="1328"/>
                    <a:pt x="1139" y="1313"/>
                    <a:pt x="1234" y="1283"/>
                  </a:cubicBezTo>
                  <a:cubicBezTo>
                    <a:pt x="1250" y="1275"/>
                    <a:pt x="1261" y="1268"/>
                    <a:pt x="1276" y="1260"/>
                  </a:cubicBezTo>
                  <a:cubicBezTo>
                    <a:pt x="1889" y="813"/>
                    <a:pt x="1574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47"/>
            <p:cNvSpPr/>
            <p:nvPr/>
          </p:nvSpPr>
          <p:spPr>
            <a:xfrm>
              <a:off x="6573279" y="1413161"/>
              <a:ext cx="45937" cy="32354"/>
            </a:xfrm>
            <a:custGeom>
              <a:avLst/>
              <a:gdLst/>
              <a:ahLst/>
              <a:cxnLst/>
              <a:rect l="l" t="t" r="r" b="b"/>
              <a:pathLst>
                <a:path w="531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3" y="17"/>
                    <a:pt x="169" y="20"/>
                  </a:cubicBezTo>
                  <a:cubicBezTo>
                    <a:pt x="0" y="146"/>
                    <a:pt x="89" y="374"/>
                    <a:pt x="271" y="374"/>
                  </a:cubicBezTo>
                  <a:cubicBezTo>
                    <a:pt x="295" y="374"/>
                    <a:pt x="320" y="370"/>
                    <a:pt x="346" y="361"/>
                  </a:cubicBezTo>
                  <a:cubicBezTo>
                    <a:pt x="350" y="358"/>
                    <a:pt x="353" y="358"/>
                    <a:pt x="357" y="354"/>
                  </a:cubicBezTo>
                  <a:cubicBezTo>
                    <a:pt x="531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47"/>
            <p:cNvSpPr/>
            <p:nvPr/>
          </p:nvSpPr>
          <p:spPr>
            <a:xfrm>
              <a:off x="6586255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8" y="625"/>
                  </a:lnTo>
                  <a:lnTo>
                    <a:pt x="173" y="62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47"/>
            <p:cNvSpPr/>
            <p:nvPr/>
          </p:nvSpPr>
          <p:spPr>
            <a:xfrm>
              <a:off x="6539887" y="1391014"/>
              <a:ext cx="54415" cy="40139"/>
            </a:xfrm>
            <a:custGeom>
              <a:avLst/>
              <a:gdLst/>
              <a:ahLst/>
              <a:cxnLst/>
              <a:rect l="l" t="t" r="r" b="b"/>
              <a:pathLst>
                <a:path w="629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8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47"/>
            <p:cNvSpPr/>
            <p:nvPr/>
          </p:nvSpPr>
          <p:spPr>
            <a:xfrm>
              <a:off x="6539887" y="1427521"/>
              <a:ext cx="54415" cy="40226"/>
            </a:xfrm>
            <a:custGeom>
              <a:avLst/>
              <a:gdLst/>
              <a:ahLst/>
              <a:cxnLst/>
              <a:rect l="l" t="t" r="r" b="b"/>
              <a:pathLst>
                <a:path w="629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8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47"/>
            <p:cNvSpPr/>
            <p:nvPr/>
          </p:nvSpPr>
          <p:spPr>
            <a:xfrm>
              <a:off x="6586255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8" y="1"/>
                  </a:moveTo>
                  <a:lnTo>
                    <a:pt x="0" y="625"/>
                  </a:lnTo>
                  <a:lnTo>
                    <a:pt x="226" y="625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47"/>
            <p:cNvSpPr/>
            <p:nvPr/>
          </p:nvSpPr>
          <p:spPr>
            <a:xfrm>
              <a:off x="659819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8" y="1"/>
                  </a:moveTo>
                  <a:lnTo>
                    <a:pt x="28" y="50"/>
                  </a:lnTo>
                  <a:lnTo>
                    <a:pt x="0" y="100"/>
                  </a:lnTo>
                  <a:lnTo>
                    <a:pt x="511" y="464"/>
                  </a:lnTo>
                  <a:lnTo>
                    <a:pt x="568" y="364"/>
                  </a:lnTo>
                  <a:lnTo>
                    <a:pt x="625" y="26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47"/>
            <p:cNvSpPr/>
            <p:nvPr/>
          </p:nvSpPr>
          <p:spPr>
            <a:xfrm>
              <a:off x="659819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511" y="0"/>
                  </a:moveTo>
                  <a:lnTo>
                    <a:pt x="0" y="365"/>
                  </a:lnTo>
                  <a:lnTo>
                    <a:pt x="28" y="414"/>
                  </a:lnTo>
                  <a:lnTo>
                    <a:pt x="58" y="464"/>
                  </a:lnTo>
                  <a:lnTo>
                    <a:pt x="625" y="200"/>
                  </a:lnTo>
                  <a:lnTo>
                    <a:pt x="568" y="101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47"/>
            <p:cNvSpPr/>
            <p:nvPr/>
          </p:nvSpPr>
          <p:spPr>
            <a:xfrm>
              <a:off x="6585131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5" y="1"/>
                    <a:pt x="103" y="3"/>
                    <a:pt x="90" y="7"/>
                  </a:cubicBezTo>
                  <a:cubicBezTo>
                    <a:pt x="87" y="7"/>
                    <a:pt x="87" y="11"/>
                    <a:pt x="82" y="11"/>
                  </a:cubicBezTo>
                  <a:cubicBezTo>
                    <a:pt x="1" y="68"/>
                    <a:pt x="43" y="177"/>
                    <a:pt x="128" y="177"/>
                  </a:cubicBezTo>
                  <a:cubicBezTo>
                    <a:pt x="139" y="177"/>
                    <a:pt x="151" y="176"/>
                    <a:pt x="163" y="172"/>
                  </a:cubicBezTo>
                  <a:cubicBezTo>
                    <a:pt x="167" y="172"/>
                    <a:pt x="170" y="168"/>
                    <a:pt x="170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47"/>
            <p:cNvSpPr/>
            <p:nvPr/>
          </p:nvSpPr>
          <p:spPr>
            <a:xfrm>
              <a:off x="6078448" y="920667"/>
              <a:ext cx="377011" cy="234089"/>
            </a:xfrm>
            <a:custGeom>
              <a:avLst/>
              <a:gdLst/>
              <a:ahLst/>
              <a:cxnLst/>
              <a:rect l="l" t="t" r="r" b="b"/>
              <a:pathLst>
                <a:path w="4358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4307" y="2705"/>
                  </a:lnTo>
                  <a:lnTo>
                    <a:pt x="4357" y="2395"/>
                  </a:lnTo>
                  <a:cubicBezTo>
                    <a:pt x="4357" y="2395"/>
                    <a:pt x="2878" y="146"/>
                    <a:pt x="2809" y="100"/>
                  </a:cubicBezTo>
                  <a:cubicBezTo>
                    <a:pt x="2740" y="5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47"/>
            <p:cNvSpPr/>
            <p:nvPr/>
          </p:nvSpPr>
          <p:spPr>
            <a:xfrm>
              <a:off x="6080697" y="923003"/>
              <a:ext cx="372080" cy="229072"/>
            </a:xfrm>
            <a:custGeom>
              <a:avLst/>
              <a:gdLst/>
              <a:ahLst/>
              <a:cxnLst/>
              <a:rect l="l" t="t" r="r" b="b"/>
              <a:pathLst>
                <a:path w="4301" h="2648" extrusionOk="0">
                  <a:moveTo>
                    <a:pt x="1" y="0"/>
                  </a:moveTo>
                  <a:lnTo>
                    <a:pt x="1" y="2648"/>
                  </a:lnTo>
                  <a:lnTo>
                    <a:pt x="4258" y="2648"/>
                  </a:lnTo>
                  <a:lnTo>
                    <a:pt x="4300" y="2376"/>
                  </a:lnTo>
                  <a:cubicBezTo>
                    <a:pt x="3725" y="1502"/>
                    <a:pt x="2864" y="203"/>
                    <a:pt x="2772" y="99"/>
                  </a:cubicBezTo>
                  <a:cubicBezTo>
                    <a:pt x="2768" y="99"/>
                    <a:pt x="2768" y="96"/>
                    <a:pt x="2768" y="96"/>
                  </a:cubicBezTo>
                  <a:cubicBezTo>
                    <a:pt x="2710" y="80"/>
                    <a:pt x="2227" y="57"/>
                    <a:pt x="1629" y="42"/>
                  </a:cubicBezTo>
                  <a:cubicBezTo>
                    <a:pt x="1610" y="39"/>
                    <a:pt x="1595" y="39"/>
                    <a:pt x="1576" y="39"/>
                  </a:cubicBezTo>
                  <a:cubicBezTo>
                    <a:pt x="1526" y="39"/>
                    <a:pt x="1480" y="34"/>
                    <a:pt x="1430" y="34"/>
                  </a:cubicBezTo>
                  <a:cubicBezTo>
                    <a:pt x="959" y="23"/>
                    <a:pt x="43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47"/>
            <p:cNvSpPr/>
            <p:nvPr/>
          </p:nvSpPr>
          <p:spPr>
            <a:xfrm>
              <a:off x="6291520" y="928626"/>
              <a:ext cx="35556" cy="224487"/>
            </a:xfrm>
            <a:custGeom>
              <a:avLst/>
              <a:gdLst/>
              <a:ahLst/>
              <a:cxnLst/>
              <a:rect l="l" t="t" r="r" b="b"/>
              <a:pathLst>
                <a:path w="411" h="2595" extrusionOk="0">
                  <a:moveTo>
                    <a:pt x="89" y="0"/>
                  </a:moveTo>
                  <a:lnTo>
                    <a:pt x="89" y="0"/>
                  </a:lnTo>
                  <a:cubicBezTo>
                    <a:pt x="151" y="54"/>
                    <a:pt x="112" y="2567"/>
                    <a:pt x="1" y="2595"/>
                  </a:cubicBezTo>
                  <a:lnTo>
                    <a:pt x="411" y="2595"/>
                  </a:lnTo>
                  <a:cubicBezTo>
                    <a:pt x="308" y="2483"/>
                    <a:pt x="269" y="172"/>
                    <a:pt x="312" y="15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47"/>
            <p:cNvSpPr/>
            <p:nvPr/>
          </p:nvSpPr>
          <p:spPr>
            <a:xfrm>
              <a:off x="6339618" y="1071538"/>
              <a:ext cx="136945" cy="91438"/>
            </a:xfrm>
            <a:custGeom>
              <a:avLst/>
              <a:gdLst/>
              <a:ahLst/>
              <a:cxnLst/>
              <a:rect l="l" t="t" r="r" b="b"/>
              <a:pathLst>
                <a:path w="1583" h="1057" extrusionOk="0">
                  <a:moveTo>
                    <a:pt x="562" y="1"/>
                  </a:moveTo>
                  <a:cubicBezTo>
                    <a:pt x="370" y="1"/>
                    <a:pt x="189" y="24"/>
                    <a:pt x="127" y="96"/>
                  </a:cubicBezTo>
                  <a:cubicBezTo>
                    <a:pt x="0" y="241"/>
                    <a:pt x="74" y="984"/>
                    <a:pt x="169" y="1035"/>
                  </a:cubicBezTo>
                  <a:cubicBezTo>
                    <a:pt x="200" y="1051"/>
                    <a:pt x="359" y="1057"/>
                    <a:pt x="557" y="1057"/>
                  </a:cubicBezTo>
                  <a:cubicBezTo>
                    <a:pt x="953" y="1057"/>
                    <a:pt x="1507" y="1035"/>
                    <a:pt x="1507" y="1035"/>
                  </a:cubicBezTo>
                  <a:cubicBezTo>
                    <a:pt x="1583" y="831"/>
                    <a:pt x="1530" y="547"/>
                    <a:pt x="1530" y="547"/>
                  </a:cubicBezTo>
                  <a:lnTo>
                    <a:pt x="1426" y="547"/>
                  </a:lnTo>
                  <a:cubicBezTo>
                    <a:pt x="1426" y="547"/>
                    <a:pt x="1261" y="103"/>
                    <a:pt x="1089" y="53"/>
                  </a:cubicBezTo>
                  <a:cubicBezTo>
                    <a:pt x="997" y="29"/>
                    <a:pt x="773" y="1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47"/>
            <p:cNvSpPr/>
            <p:nvPr/>
          </p:nvSpPr>
          <p:spPr>
            <a:xfrm>
              <a:off x="6342906" y="1124135"/>
              <a:ext cx="51819" cy="28980"/>
            </a:xfrm>
            <a:custGeom>
              <a:avLst/>
              <a:gdLst/>
              <a:ahLst/>
              <a:cxnLst/>
              <a:rect l="l" t="t" r="r" b="b"/>
              <a:pathLst>
                <a:path w="599" h="335" extrusionOk="0">
                  <a:moveTo>
                    <a:pt x="1" y="1"/>
                  </a:moveTo>
                  <a:cubicBezTo>
                    <a:pt x="1" y="174"/>
                    <a:pt x="47" y="335"/>
                    <a:pt x="47" y="335"/>
                  </a:cubicBezTo>
                  <a:lnTo>
                    <a:pt x="545" y="335"/>
                  </a:lnTo>
                  <a:cubicBezTo>
                    <a:pt x="599" y="200"/>
                    <a:pt x="514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47"/>
            <p:cNvSpPr/>
            <p:nvPr/>
          </p:nvSpPr>
          <p:spPr>
            <a:xfrm>
              <a:off x="5335164" y="1199830"/>
              <a:ext cx="59086" cy="113152"/>
            </a:xfrm>
            <a:custGeom>
              <a:avLst/>
              <a:gdLst/>
              <a:ahLst/>
              <a:cxnLst/>
              <a:rect l="l" t="t" r="r" b="b"/>
              <a:pathLst>
                <a:path w="683" h="1308" extrusionOk="0">
                  <a:moveTo>
                    <a:pt x="357" y="1"/>
                  </a:moveTo>
                  <a:cubicBezTo>
                    <a:pt x="259" y="1"/>
                    <a:pt x="154" y="9"/>
                    <a:pt x="43" y="26"/>
                  </a:cubicBezTo>
                  <a:cubicBezTo>
                    <a:pt x="1" y="521"/>
                    <a:pt x="43" y="1303"/>
                    <a:pt x="43" y="1303"/>
                  </a:cubicBezTo>
                  <a:cubicBezTo>
                    <a:pt x="112" y="1306"/>
                    <a:pt x="203" y="1308"/>
                    <a:pt x="294" y="1308"/>
                  </a:cubicBezTo>
                  <a:cubicBezTo>
                    <a:pt x="476" y="1308"/>
                    <a:pt x="656" y="1303"/>
                    <a:pt x="656" y="1303"/>
                  </a:cubicBezTo>
                  <a:cubicBezTo>
                    <a:pt x="683" y="835"/>
                    <a:pt x="633" y="26"/>
                    <a:pt x="633" y="26"/>
                  </a:cubicBezTo>
                  <a:cubicBezTo>
                    <a:pt x="547" y="9"/>
                    <a:pt x="455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47"/>
            <p:cNvSpPr/>
            <p:nvPr/>
          </p:nvSpPr>
          <p:spPr>
            <a:xfrm>
              <a:off x="5349092" y="1296893"/>
              <a:ext cx="23012" cy="1471"/>
            </a:xfrm>
            <a:custGeom>
              <a:avLst/>
              <a:gdLst/>
              <a:ahLst/>
              <a:cxnLst/>
              <a:rect l="l" t="t" r="r" b="b"/>
              <a:pathLst>
                <a:path w="266" h="17" extrusionOk="0">
                  <a:moveTo>
                    <a:pt x="1" y="0"/>
                  </a:moveTo>
                  <a:lnTo>
                    <a:pt x="1" y="16"/>
                  </a:lnTo>
                  <a:lnTo>
                    <a:pt x="265" y="16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47"/>
            <p:cNvSpPr/>
            <p:nvPr/>
          </p:nvSpPr>
          <p:spPr>
            <a:xfrm>
              <a:off x="5349092" y="1285301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47"/>
            <p:cNvSpPr/>
            <p:nvPr/>
          </p:nvSpPr>
          <p:spPr>
            <a:xfrm>
              <a:off x="5349092" y="1273363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47"/>
            <p:cNvSpPr/>
            <p:nvPr/>
          </p:nvSpPr>
          <p:spPr>
            <a:xfrm>
              <a:off x="6805036" y="1198792"/>
              <a:ext cx="49830" cy="78722"/>
            </a:xfrm>
            <a:custGeom>
              <a:avLst/>
              <a:gdLst/>
              <a:ahLst/>
              <a:cxnLst/>
              <a:rect l="l" t="t" r="r" b="b"/>
              <a:pathLst>
                <a:path w="576" h="910" extrusionOk="0">
                  <a:moveTo>
                    <a:pt x="387" y="1"/>
                  </a:moveTo>
                  <a:cubicBezTo>
                    <a:pt x="387" y="1"/>
                    <a:pt x="28" y="50"/>
                    <a:pt x="0" y="119"/>
                  </a:cubicBezTo>
                  <a:cubicBezTo>
                    <a:pt x="0" y="119"/>
                    <a:pt x="46" y="613"/>
                    <a:pt x="97" y="882"/>
                  </a:cubicBezTo>
                  <a:cubicBezTo>
                    <a:pt x="97" y="882"/>
                    <a:pt x="356" y="910"/>
                    <a:pt x="499" y="910"/>
                  </a:cubicBezTo>
                  <a:cubicBezTo>
                    <a:pt x="532" y="910"/>
                    <a:pt x="559" y="908"/>
                    <a:pt x="575" y="905"/>
                  </a:cubicBezTo>
                  <a:cubicBezTo>
                    <a:pt x="575" y="905"/>
                    <a:pt x="456" y="307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47"/>
            <p:cNvSpPr/>
            <p:nvPr/>
          </p:nvSpPr>
          <p:spPr>
            <a:xfrm>
              <a:off x="6814639" y="1247497"/>
              <a:ext cx="19378" cy="25606"/>
            </a:xfrm>
            <a:custGeom>
              <a:avLst/>
              <a:gdLst/>
              <a:ahLst/>
              <a:cxnLst/>
              <a:rect l="l" t="t" r="r" b="b"/>
              <a:pathLst>
                <a:path w="224" h="296" extrusionOk="0">
                  <a:moveTo>
                    <a:pt x="24" y="0"/>
                  </a:moveTo>
                  <a:cubicBezTo>
                    <a:pt x="12" y="0"/>
                    <a:pt x="1" y="12"/>
                    <a:pt x="1" y="27"/>
                  </a:cubicBezTo>
                  <a:lnTo>
                    <a:pt x="20" y="261"/>
                  </a:lnTo>
                  <a:cubicBezTo>
                    <a:pt x="24" y="273"/>
                    <a:pt x="32" y="280"/>
                    <a:pt x="43" y="284"/>
                  </a:cubicBezTo>
                  <a:cubicBezTo>
                    <a:pt x="92" y="288"/>
                    <a:pt x="158" y="292"/>
                    <a:pt x="196" y="296"/>
                  </a:cubicBezTo>
                  <a:cubicBezTo>
                    <a:pt x="211" y="296"/>
                    <a:pt x="223" y="280"/>
                    <a:pt x="223" y="265"/>
                  </a:cubicBezTo>
                  <a:cubicBezTo>
                    <a:pt x="211" y="161"/>
                    <a:pt x="193" y="62"/>
                    <a:pt x="184" y="20"/>
                  </a:cubicBezTo>
                  <a:cubicBezTo>
                    <a:pt x="181" y="8"/>
                    <a:pt x="173" y="0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47"/>
            <p:cNvSpPr/>
            <p:nvPr/>
          </p:nvSpPr>
          <p:spPr>
            <a:xfrm>
              <a:off x="5302117" y="974995"/>
              <a:ext cx="32528" cy="98619"/>
            </a:xfrm>
            <a:custGeom>
              <a:avLst/>
              <a:gdLst/>
              <a:ahLst/>
              <a:cxnLst/>
              <a:rect l="l" t="t" r="r" b="b"/>
              <a:pathLst>
                <a:path w="376" h="1140" extrusionOk="0">
                  <a:moveTo>
                    <a:pt x="88" y="1"/>
                  </a:moveTo>
                  <a:cubicBezTo>
                    <a:pt x="76" y="1"/>
                    <a:pt x="65" y="8"/>
                    <a:pt x="61" y="23"/>
                  </a:cubicBezTo>
                  <a:cubicBezTo>
                    <a:pt x="0" y="591"/>
                    <a:pt x="65" y="1019"/>
                    <a:pt x="84" y="1120"/>
                  </a:cubicBezTo>
                  <a:cubicBezTo>
                    <a:pt x="84" y="1131"/>
                    <a:pt x="96" y="1139"/>
                    <a:pt x="111" y="1139"/>
                  </a:cubicBezTo>
                  <a:lnTo>
                    <a:pt x="349" y="1139"/>
                  </a:lnTo>
                  <a:cubicBezTo>
                    <a:pt x="364" y="1139"/>
                    <a:pt x="375" y="1127"/>
                    <a:pt x="375" y="1111"/>
                  </a:cubicBezTo>
                  <a:cubicBezTo>
                    <a:pt x="375" y="1097"/>
                    <a:pt x="364" y="1085"/>
                    <a:pt x="349" y="1085"/>
                  </a:cubicBezTo>
                  <a:lnTo>
                    <a:pt x="276" y="1085"/>
                  </a:lnTo>
                  <a:cubicBezTo>
                    <a:pt x="260" y="1085"/>
                    <a:pt x="249" y="1074"/>
                    <a:pt x="249" y="1062"/>
                  </a:cubicBezTo>
                  <a:cubicBezTo>
                    <a:pt x="211" y="633"/>
                    <a:pt x="222" y="196"/>
                    <a:pt x="226" y="85"/>
                  </a:cubicBezTo>
                  <a:cubicBezTo>
                    <a:pt x="226" y="73"/>
                    <a:pt x="237" y="62"/>
                    <a:pt x="253" y="62"/>
                  </a:cubicBezTo>
                  <a:lnTo>
                    <a:pt x="322" y="62"/>
                  </a:lnTo>
                  <a:cubicBezTo>
                    <a:pt x="333" y="62"/>
                    <a:pt x="345" y="50"/>
                    <a:pt x="349" y="39"/>
                  </a:cubicBezTo>
                  <a:lnTo>
                    <a:pt x="349" y="31"/>
                  </a:lnTo>
                  <a:cubicBezTo>
                    <a:pt x="352" y="16"/>
                    <a:pt x="341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47"/>
            <p:cNvSpPr/>
            <p:nvPr/>
          </p:nvSpPr>
          <p:spPr>
            <a:xfrm>
              <a:off x="5315959" y="786060"/>
              <a:ext cx="726771" cy="368695"/>
            </a:xfrm>
            <a:custGeom>
              <a:avLst/>
              <a:gdLst/>
              <a:ahLst/>
              <a:cxnLst/>
              <a:rect l="l" t="t" r="r" b="b"/>
              <a:pathLst>
                <a:path w="8401" h="4262" extrusionOk="0">
                  <a:moveTo>
                    <a:pt x="5323" y="0"/>
                  </a:moveTo>
                  <a:cubicBezTo>
                    <a:pt x="4963" y="0"/>
                    <a:pt x="4596" y="4"/>
                    <a:pt x="4231" y="4"/>
                  </a:cubicBezTo>
                  <a:lnTo>
                    <a:pt x="4074" y="4"/>
                  </a:lnTo>
                  <a:cubicBezTo>
                    <a:pt x="3809" y="8"/>
                    <a:pt x="3549" y="8"/>
                    <a:pt x="3292" y="12"/>
                  </a:cubicBezTo>
                  <a:cubicBezTo>
                    <a:pt x="1644" y="23"/>
                    <a:pt x="254" y="50"/>
                    <a:pt x="254" y="50"/>
                  </a:cubicBezTo>
                  <a:cubicBezTo>
                    <a:pt x="1" y="1364"/>
                    <a:pt x="181" y="3518"/>
                    <a:pt x="238" y="4108"/>
                  </a:cubicBezTo>
                  <a:cubicBezTo>
                    <a:pt x="250" y="4208"/>
                    <a:pt x="254" y="4261"/>
                    <a:pt x="254" y="4261"/>
                  </a:cubicBezTo>
                  <a:lnTo>
                    <a:pt x="8400" y="4261"/>
                  </a:lnTo>
                  <a:lnTo>
                    <a:pt x="8400" y="69"/>
                  </a:lnTo>
                  <a:cubicBezTo>
                    <a:pt x="7887" y="20"/>
                    <a:pt x="6665" y="4"/>
                    <a:pt x="5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47"/>
            <p:cNvSpPr/>
            <p:nvPr/>
          </p:nvSpPr>
          <p:spPr>
            <a:xfrm>
              <a:off x="5328589" y="1147060"/>
              <a:ext cx="714140" cy="18340"/>
            </a:xfrm>
            <a:custGeom>
              <a:avLst/>
              <a:gdLst/>
              <a:ahLst/>
              <a:cxnLst/>
              <a:rect l="l" t="t" r="r" b="b"/>
              <a:pathLst>
                <a:path w="8255" h="212" extrusionOk="0">
                  <a:moveTo>
                    <a:pt x="100" y="1"/>
                  </a:moveTo>
                  <a:cubicBezTo>
                    <a:pt x="0" y="27"/>
                    <a:pt x="73" y="211"/>
                    <a:pt x="73" y="211"/>
                  </a:cubicBezTo>
                  <a:lnTo>
                    <a:pt x="8254" y="211"/>
                  </a:lnTo>
                  <a:lnTo>
                    <a:pt x="8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47"/>
            <p:cNvSpPr/>
            <p:nvPr/>
          </p:nvSpPr>
          <p:spPr>
            <a:xfrm>
              <a:off x="5325648" y="778706"/>
              <a:ext cx="730058" cy="20416"/>
            </a:xfrm>
            <a:custGeom>
              <a:avLst/>
              <a:gdLst/>
              <a:ahLst/>
              <a:cxnLst/>
              <a:rect l="l" t="t" r="r" b="b"/>
              <a:pathLst>
                <a:path w="8439" h="236" extrusionOk="0">
                  <a:moveTo>
                    <a:pt x="130" y="1"/>
                  </a:moveTo>
                  <a:cubicBezTo>
                    <a:pt x="0" y="1"/>
                    <a:pt x="0" y="200"/>
                    <a:pt x="130" y="204"/>
                  </a:cubicBezTo>
                  <a:cubicBezTo>
                    <a:pt x="2253" y="212"/>
                    <a:pt x="4372" y="220"/>
                    <a:pt x="6495" y="227"/>
                  </a:cubicBezTo>
                  <a:cubicBezTo>
                    <a:pt x="7096" y="231"/>
                    <a:pt x="7702" y="231"/>
                    <a:pt x="8307" y="235"/>
                  </a:cubicBezTo>
                  <a:cubicBezTo>
                    <a:pt x="8438" y="235"/>
                    <a:pt x="8438" y="32"/>
                    <a:pt x="8307" y="32"/>
                  </a:cubicBezTo>
                  <a:cubicBezTo>
                    <a:pt x="6185" y="24"/>
                    <a:pt x="4065" y="16"/>
                    <a:pt x="1943" y="9"/>
                  </a:cubicBezTo>
                  <a:cubicBezTo>
                    <a:pt x="1341" y="5"/>
                    <a:pt x="736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47"/>
            <p:cNvSpPr/>
            <p:nvPr/>
          </p:nvSpPr>
          <p:spPr>
            <a:xfrm>
              <a:off x="5353071" y="818500"/>
              <a:ext cx="667425" cy="6748"/>
            </a:xfrm>
            <a:custGeom>
              <a:avLst/>
              <a:gdLst/>
              <a:ahLst/>
              <a:cxnLst/>
              <a:rect l="l" t="t" r="r" b="b"/>
              <a:pathLst>
                <a:path w="7715" h="78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8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47"/>
            <p:cNvSpPr/>
            <p:nvPr/>
          </p:nvSpPr>
          <p:spPr>
            <a:xfrm>
              <a:off x="5353071" y="85993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3"/>
                  </a:lnTo>
                  <a:lnTo>
                    <a:pt x="7715" y="73"/>
                  </a:lnTo>
                  <a:lnTo>
                    <a:pt x="7715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47"/>
            <p:cNvSpPr/>
            <p:nvPr/>
          </p:nvSpPr>
          <p:spPr>
            <a:xfrm>
              <a:off x="5353071" y="901116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47"/>
            <p:cNvSpPr/>
            <p:nvPr/>
          </p:nvSpPr>
          <p:spPr>
            <a:xfrm>
              <a:off x="5353071" y="94220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5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47"/>
            <p:cNvSpPr/>
            <p:nvPr/>
          </p:nvSpPr>
          <p:spPr>
            <a:xfrm>
              <a:off x="5353071" y="983299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47"/>
            <p:cNvSpPr/>
            <p:nvPr/>
          </p:nvSpPr>
          <p:spPr>
            <a:xfrm>
              <a:off x="5353071" y="1024391"/>
              <a:ext cx="667425" cy="6661"/>
            </a:xfrm>
            <a:custGeom>
              <a:avLst/>
              <a:gdLst/>
              <a:ahLst/>
              <a:cxnLst/>
              <a:rect l="l" t="t" r="r" b="b"/>
              <a:pathLst>
                <a:path w="7715" h="77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7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47"/>
            <p:cNvSpPr/>
            <p:nvPr/>
          </p:nvSpPr>
          <p:spPr>
            <a:xfrm>
              <a:off x="5353071" y="1065829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2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47"/>
            <p:cNvSpPr/>
            <p:nvPr/>
          </p:nvSpPr>
          <p:spPr>
            <a:xfrm>
              <a:off x="5353071" y="1106920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4"/>
                  </a:lnTo>
                  <a:lnTo>
                    <a:pt x="7715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5" name="Google Shape;6275;p47"/>
          <p:cNvGrpSpPr/>
          <p:nvPr/>
        </p:nvGrpSpPr>
        <p:grpSpPr>
          <a:xfrm flipH="1">
            <a:off x="3558298" y="4250165"/>
            <a:ext cx="936969" cy="806872"/>
            <a:chOff x="4392173" y="3619365"/>
            <a:chExt cx="936969" cy="806872"/>
          </a:xfrm>
        </p:grpSpPr>
        <p:grpSp>
          <p:nvGrpSpPr>
            <p:cNvPr id="6276" name="Google Shape;6276;p47"/>
            <p:cNvGrpSpPr/>
            <p:nvPr/>
          </p:nvGrpSpPr>
          <p:grpSpPr>
            <a:xfrm>
              <a:off x="4392173" y="4218513"/>
              <a:ext cx="275877" cy="203099"/>
              <a:chOff x="4392173" y="4014525"/>
              <a:chExt cx="275877" cy="203099"/>
            </a:xfrm>
          </p:grpSpPr>
          <p:sp>
            <p:nvSpPr>
              <p:cNvPr id="6277" name="Google Shape;6277;p47"/>
              <p:cNvSpPr/>
              <p:nvPr/>
            </p:nvSpPr>
            <p:spPr>
              <a:xfrm>
                <a:off x="4392173" y="4014525"/>
                <a:ext cx="275877" cy="203099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811" extrusionOk="0">
                    <a:moveTo>
                      <a:pt x="1227" y="0"/>
                    </a:moveTo>
                    <a:cubicBezTo>
                      <a:pt x="518" y="0"/>
                      <a:pt x="1" y="817"/>
                      <a:pt x="557" y="1560"/>
                    </a:cubicBezTo>
                    <a:cubicBezTo>
                      <a:pt x="561" y="1560"/>
                      <a:pt x="561" y="1564"/>
                      <a:pt x="565" y="1568"/>
                    </a:cubicBezTo>
                    <a:cubicBezTo>
                      <a:pt x="787" y="1738"/>
                      <a:pt x="1015" y="1811"/>
                      <a:pt x="1227" y="1811"/>
                    </a:cubicBezTo>
                    <a:cubicBezTo>
                      <a:pt x="1938" y="1811"/>
                      <a:pt x="2460" y="986"/>
                      <a:pt x="1887" y="239"/>
                    </a:cubicBezTo>
                    <a:cubicBezTo>
                      <a:pt x="1883" y="239"/>
                      <a:pt x="1883" y="234"/>
                      <a:pt x="1880" y="234"/>
                    </a:cubicBezTo>
                    <a:cubicBezTo>
                      <a:pt x="1660" y="71"/>
                      <a:pt x="1435" y="0"/>
                      <a:pt x="1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8" name="Google Shape;6278;p47"/>
              <p:cNvSpPr/>
              <p:nvPr/>
            </p:nvSpPr>
            <p:spPr>
              <a:xfrm>
                <a:off x="4457216" y="4062189"/>
                <a:ext cx="145789" cy="107437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958" extrusionOk="0">
                    <a:moveTo>
                      <a:pt x="647" y="0"/>
                    </a:moveTo>
                    <a:cubicBezTo>
                      <a:pt x="273" y="0"/>
                      <a:pt x="0" y="427"/>
                      <a:pt x="288" y="826"/>
                    </a:cubicBezTo>
                    <a:lnTo>
                      <a:pt x="292" y="826"/>
                    </a:lnTo>
                    <a:cubicBezTo>
                      <a:pt x="411" y="918"/>
                      <a:pt x="533" y="957"/>
                      <a:pt x="647" y="957"/>
                    </a:cubicBezTo>
                    <a:cubicBezTo>
                      <a:pt x="1024" y="957"/>
                      <a:pt x="1299" y="522"/>
                      <a:pt x="993" y="124"/>
                    </a:cubicBezTo>
                    <a:lnTo>
                      <a:pt x="989" y="120"/>
                    </a:lnTo>
                    <a:cubicBezTo>
                      <a:pt x="874" y="36"/>
                      <a:pt x="756" y="0"/>
                      <a:pt x="6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9" name="Google Shape;6279;p47"/>
              <p:cNvSpPr/>
              <p:nvPr/>
            </p:nvSpPr>
            <p:spPr>
              <a:xfrm>
                <a:off x="4481103" y="4079909"/>
                <a:ext cx="98015" cy="72111"/>
              </a:xfrm>
              <a:custGeom>
                <a:avLst/>
                <a:gdLst/>
                <a:ahLst/>
                <a:cxnLst/>
                <a:rect l="l" t="t" r="r" b="b"/>
                <a:pathLst>
                  <a:path w="874" h="643" extrusionOk="0">
                    <a:moveTo>
                      <a:pt x="432" y="0"/>
                    </a:moveTo>
                    <a:cubicBezTo>
                      <a:pt x="182" y="0"/>
                      <a:pt x="1" y="286"/>
                      <a:pt x="194" y="553"/>
                    </a:cubicBezTo>
                    <a:cubicBezTo>
                      <a:pt x="274" y="615"/>
                      <a:pt x="356" y="642"/>
                      <a:pt x="433" y="642"/>
                    </a:cubicBezTo>
                    <a:cubicBezTo>
                      <a:pt x="687" y="642"/>
                      <a:pt x="874" y="346"/>
                      <a:pt x="665" y="81"/>
                    </a:cubicBezTo>
                    <a:lnTo>
                      <a:pt x="661" y="81"/>
                    </a:lnTo>
                    <a:cubicBezTo>
                      <a:pt x="584" y="24"/>
                      <a:pt x="505" y="0"/>
                      <a:pt x="4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80" name="Google Shape;6280;p47"/>
              <p:cNvGrpSpPr/>
              <p:nvPr/>
            </p:nvGrpSpPr>
            <p:grpSpPr>
              <a:xfrm>
                <a:off x="4432320" y="4019413"/>
                <a:ext cx="194681" cy="194805"/>
                <a:chOff x="4432320" y="4258288"/>
                <a:chExt cx="194681" cy="194805"/>
              </a:xfrm>
            </p:grpSpPr>
            <p:sp>
              <p:nvSpPr>
                <p:cNvPr id="6281" name="Google Shape;6281;p47"/>
                <p:cNvSpPr/>
                <p:nvPr/>
              </p:nvSpPr>
              <p:spPr>
                <a:xfrm>
                  <a:off x="4528090" y="4258288"/>
                  <a:ext cx="3589" cy="3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50" extrusionOk="0">
                      <a:moveTo>
                        <a:pt x="16" y="1"/>
                      </a:moveTo>
                      <a:cubicBezTo>
                        <a:pt x="5" y="1"/>
                        <a:pt x="1" y="77"/>
                        <a:pt x="1" y="173"/>
                      </a:cubicBezTo>
                      <a:cubicBezTo>
                        <a:pt x="1" y="268"/>
                        <a:pt x="5" y="349"/>
                        <a:pt x="16" y="349"/>
                      </a:cubicBezTo>
                      <a:cubicBezTo>
                        <a:pt x="24" y="349"/>
                        <a:pt x="31" y="268"/>
                        <a:pt x="31" y="173"/>
                      </a:cubicBezTo>
                      <a:cubicBezTo>
                        <a:pt x="31" y="77"/>
                        <a:pt x="24" y="1"/>
                        <a:pt x="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2" name="Google Shape;6282;p47"/>
                <p:cNvSpPr/>
                <p:nvPr/>
              </p:nvSpPr>
              <p:spPr>
                <a:xfrm>
                  <a:off x="4528090" y="4414290"/>
                  <a:ext cx="3589" cy="38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46" extrusionOk="0">
                      <a:moveTo>
                        <a:pt x="16" y="0"/>
                      </a:moveTo>
                      <a:cubicBezTo>
                        <a:pt x="5" y="0"/>
                        <a:pt x="1" y="77"/>
                        <a:pt x="1" y="173"/>
                      </a:cubicBezTo>
                      <a:cubicBezTo>
                        <a:pt x="1" y="269"/>
                        <a:pt x="5" y="345"/>
                        <a:pt x="16" y="345"/>
                      </a:cubicBezTo>
                      <a:cubicBezTo>
                        <a:pt x="24" y="345"/>
                        <a:pt x="31" y="269"/>
                        <a:pt x="31" y="173"/>
                      </a:cubicBezTo>
                      <a:cubicBezTo>
                        <a:pt x="31" y="77"/>
                        <a:pt x="24" y="0"/>
                        <a:pt x="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3" name="Google Shape;6283;p47"/>
                <p:cNvSpPr/>
                <p:nvPr/>
              </p:nvSpPr>
              <p:spPr>
                <a:xfrm>
                  <a:off x="4588311" y="4354177"/>
                  <a:ext cx="38690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31" extrusionOk="0">
                      <a:moveTo>
                        <a:pt x="173" y="0"/>
                      </a:moveTo>
                      <a:cubicBezTo>
                        <a:pt x="76" y="0"/>
                        <a:pt x="0" y="7"/>
                        <a:pt x="0" y="16"/>
                      </a:cubicBezTo>
                      <a:cubicBezTo>
                        <a:pt x="0" y="23"/>
                        <a:pt x="76" y="30"/>
                        <a:pt x="173" y="30"/>
                      </a:cubicBezTo>
                      <a:cubicBezTo>
                        <a:pt x="269" y="30"/>
                        <a:pt x="345" y="23"/>
                        <a:pt x="345" y="16"/>
                      </a:cubicBezTo>
                      <a:cubicBezTo>
                        <a:pt x="345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4" name="Google Shape;6284;p47"/>
                <p:cNvSpPr/>
                <p:nvPr/>
              </p:nvSpPr>
              <p:spPr>
                <a:xfrm>
                  <a:off x="4432320" y="4354177"/>
                  <a:ext cx="39251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8" y="30"/>
                        <a:pt x="349" y="23"/>
                        <a:pt x="349" y="16"/>
                      </a:cubicBezTo>
                      <a:cubicBezTo>
                        <a:pt x="349" y="7"/>
                        <a:pt x="268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5" name="Google Shape;6285;p47"/>
                <p:cNvSpPr/>
                <p:nvPr/>
              </p:nvSpPr>
              <p:spPr>
                <a:xfrm>
                  <a:off x="4570256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251" y="1"/>
                      </a:moveTo>
                      <a:cubicBezTo>
                        <a:pt x="238" y="1"/>
                        <a:pt x="183" y="48"/>
                        <a:pt x="119" y="113"/>
                      </a:cubicBezTo>
                      <a:cubicBezTo>
                        <a:pt x="53" y="178"/>
                        <a:pt x="0" y="239"/>
                        <a:pt x="8" y="247"/>
                      </a:cubicBezTo>
                      <a:cubicBezTo>
                        <a:pt x="8" y="247"/>
                        <a:pt x="8" y="247"/>
                        <a:pt x="9" y="247"/>
                      </a:cubicBezTo>
                      <a:cubicBezTo>
                        <a:pt x="20" y="247"/>
                        <a:pt x="75" y="198"/>
                        <a:pt x="142" y="132"/>
                      </a:cubicBezTo>
                      <a:cubicBezTo>
                        <a:pt x="207" y="67"/>
                        <a:pt x="257" y="5"/>
                        <a:pt x="253" y="1"/>
                      </a:cubicBezTo>
                      <a:cubicBezTo>
                        <a:pt x="253" y="1"/>
                        <a:pt x="252" y="1"/>
                        <a:pt x="2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6" name="Google Shape;6286;p47"/>
                <p:cNvSpPr/>
                <p:nvPr/>
              </p:nvSpPr>
              <p:spPr>
                <a:xfrm>
                  <a:off x="4460132" y="4397131"/>
                  <a:ext cx="29046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247" extrusionOk="0">
                      <a:moveTo>
                        <a:pt x="249" y="0"/>
                      </a:moveTo>
                      <a:cubicBezTo>
                        <a:pt x="241" y="0"/>
                        <a:pt x="182" y="49"/>
                        <a:pt x="120" y="111"/>
                      </a:cubicBezTo>
                      <a:cubicBezTo>
                        <a:pt x="51" y="180"/>
                        <a:pt x="1" y="238"/>
                        <a:pt x="9" y="245"/>
                      </a:cubicBezTo>
                      <a:cubicBezTo>
                        <a:pt x="9" y="246"/>
                        <a:pt x="10" y="246"/>
                        <a:pt x="11" y="246"/>
                      </a:cubicBezTo>
                      <a:cubicBezTo>
                        <a:pt x="21" y="246"/>
                        <a:pt x="75" y="198"/>
                        <a:pt x="139" y="134"/>
                      </a:cubicBezTo>
                      <a:cubicBezTo>
                        <a:pt x="208" y="65"/>
                        <a:pt x="258" y="8"/>
                        <a:pt x="250" y="1"/>
                      </a:cubicBezTo>
                      <a:cubicBezTo>
                        <a:pt x="250" y="0"/>
                        <a:pt x="250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7" name="Google Shape;6287;p47"/>
                <p:cNvSpPr/>
                <p:nvPr/>
              </p:nvSpPr>
              <p:spPr>
                <a:xfrm>
                  <a:off x="4570256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9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8"/>
                        <a:pt x="53" y="65"/>
                        <a:pt x="119" y="134"/>
                      </a:cubicBezTo>
                      <a:cubicBezTo>
                        <a:pt x="183" y="198"/>
                        <a:pt x="237" y="246"/>
                        <a:pt x="251" y="246"/>
                      </a:cubicBezTo>
                      <a:cubicBezTo>
                        <a:pt x="252" y="246"/>
                        <a:pt x="253" y="246"/>
                        <a:pt x="253" y="245"/>
                      </a:cubicBezTo>
                      <a:cubicBezTo>
                        <a:pt x="257" y="238"/>
                        <a:pt x="207" y="180"/>
                        <a:pt x="142" y="111"/>
                      </a:cubicBezTo>
                      <a:cubicBezTo>
                        <a:pt x="76" y="49"/>
                        <a:pt x="21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8" name="Google Shape;6288;p47"/>
                <p:cNvSpPr/>
                <p:nvPr/>
              </p:nvSpPr>
              <p:spPr>
                <a:xfrm>
                  <a:off x="4460132" y="4286999"/>
                  <a:ext cx="29046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248" extrusionOk="0">
                      <a:moveTo>
                        <a:pt x="11" y="1"/>
                      </a:moveTo>
                      <a:cubicBezTo>
                        <a:pt x="10" y="1"/>
                        <a:pt x="9" y="1"/>
                        <a:pt x="9" y="1"/>
                      </a:cubicBezTo>
                      <a:cubicBezTo>
                        <a:pt x="1" y="5"/>
                        <a:pt x="51" y="67"/>
                        <a:pt x="120" y="132"/>
                      </a:cubicBezTo>
                      <a:cubicBezTo>
                        <a:pt x="183" y="198"/>
                        <a:pt x="242" y="247"/>
                        <a:pt x="250" y="247"/>
                      </a:cubicBezTo>
                      <a:cubicBezTo>
                        <a:pt x="250" y="247"/>
                        <a:pt x="250" y="247"/>
                        <a:pt x="250" y="247"/>
                      </a:cubicBezTo>
                      <a:cubicBezTo>
                        <a:pt x="258" y="239"/>
                        <a:pt x="208" y="178"/>
                        <a:pt x="139" y="113"/>
                      </a:cubicBezTo>
                      <a:cubicBezTo>
                        <a:pt x="74" y="48"/>
                        <a:pt x="2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9" name="Google Shape;6289;p47"/>
                <p:cNvSpPr/>
                <p:nvPr/>
              </p:nvSpPr>
              <p:spPr>
                <a:xfrm>
                  <a:off x="4551753" y="4266026"/>
                  <a:ext cx="16822" cy="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319" extrusionOk="0">
                      <a:moveTo>
                        <a:pt x="142" y="1"/>
                      </a:moveTo>
                      <a:cubicBezTo>
                        <a:pt x="133" y="1"/>
                        <a:pt x="95" y="68"/>
                        <a:pt x="62" y="153"/>
                      </a:cubicBezTo>
                      <a:cubicBezTo>
                        <a:pt x="24" y="242"/>
                        <a:pt x="1" y="319"/>
                        <a:pt x="8" y="319"/>
                      </a:cubicBezTo>
                      <a:cubicBezTo>
                        <a:pt x="8" y="319"/>
                        <a:pt x="8" y="319"/>
                        <a:pt x="9" y="319"/>
                      </a:cubicBezTo>
                      <a:cubicBezTo>
                        <a:pt x="18" y="319"/>
                        <a:pt x="51" y="251"/>
                        <a:pt x="89" y="165"/>
                      </a:cubicBezTo>
                      <a:cubicBezTo>
                        <a:pt x="127" y="77"/>
                        <a:pt x="150" y="4"/>
                        <a:pt x="142" y="1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0" name="Google Shape;6290;p47"/>
                <p:cNvSpPr/>
                <p:nvPr/>
              </p:nvSpPr>
              <p:spPr>
                <a:xfrm>
                  <a:off x="4490747" y="4409467"/>
                  <a:ext cx="17270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323" extrusionOk="0">
                      <a:moveTo>
                        <a:pt x="146" y="1"/>
                      </a:moveTo>
                      <a:cubicBezTo>
                        <a:pt x="136" y="1"/>
                        <a:pt x="99" y="68"/>
                        <a:pt x="62" y="154"/>
                      </a:cubicBezTo>
                      <a:cubicBezTo>
                        <a:pt x="27" y="243"/>
                        <a:pt x="0" y="319"/>
                        <a:pt x="8" y="323"/>
                      </a:cubicBezTo>
                      <a:cubicBezTo>
                        <a:pt x="16" y="323"/>
                        <a:pt x="54" y="254"/>
                        <a:pt x="92" y="166"/>
                      </a:cubicBezTo>
                      <a:cubicBezTo>
                        <a:pt x="127" y="78"/>
                        <a:pt x="154" y="6"/>
                        <a:pt x="146" y="1"/>
                      </a:cubicBezTo>
                      <a:cubicBezTo>
                        <a:pt x="146" y="1"/>
                        <a:pt x="146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1" name="Google Shape;6291;p47"/>
                <p:cNvSpPr/>
                <p:nvPr/>
              </p:nvSpPr>
              <p:spPr>
                <a:xfrm>
                  <a:off x="4583153" y="4378402"/>
                  <a:ext cx="36559" cy="1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8" extrusionOk="0">
                      <a:moveTo>
                        <a:pt x="8" y="1"/>
                      </a:move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0" y="10"/>
                        <a:pt x="69" y="44"/>
                        <a:pt x="157" y="83"/>
                      </a:cubicBezTo>
                      <a:cubicBezTo>
                        <a:pt x="234" y="116"/>
                        <a:pt x="298" y="138"/>
                        <a:pt x="317" y="138"/>
                      </a:cubicBezTo>
                      <a:cubicBezTo>
                        <a:pt x="320" y="138"/>
                        <a:pt x="321" y="137"/>
                        <a:pt x="322" y="136"/>
                      </a:cubicBezTo>
                      <a:cubicBezTo>
                        <a:pt x="326" y="129"/>
                        <a:pt x="257" y="94"/>
                        <a:pt x="168" y="56"/>
                      </a:cubicBezTo>
                      <a:cubicBezTo>
                        <a:pt x="92" y="22"/>
                        <a:pt x="26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2" name="Google Shape;6292;p47"/>
                <p:cNvSpPr/>
                <p:nvPr/>
              </p:nvSpPr>
              <p:spPr>
                <a:xfrm>
                  <a:off x="4439498" y="4317504"/>
                  <a:ext cx="36784" cy="15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141" extrusionOk="0">
                      <a:moveTo>
                        <a:pt x="10" y="0"/>
                      </a:move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1" y="13"/>
                        <a:pt x="70" y="47"/>
                        <a:pt x="158" y="85"/>
                      </a:cubicBezTo>
                      <a:cubicBezTo>
                        <a:pt x="235" y="119"/>
                        <a:pt x="304" y="141"/>
                        <a:pt x="319" y="141"/>
                      </a:cubicBezTo>
                      <a:cubicBezTo>
                        <a:pt x="322" y="141"/>
                        <a:pt x="323" y="140"/>
                        <a:pt x="323" y="139"/>
                      </a:cubicBezTo>
                      <a:cubicBezTo>
                        <a:pt x="327" y="131"/>
                        <a:pt x="258" y="93"/>
                        <a:pt x="170" y="59"/>
                      </a:cubicBezTo>
                      <a:cubicBezTo>
                        <a:pt x="93" y="25"/>
                        <a:pt x="27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3" name="Google Shape;6293;p47"/>
                <p:cNvSpPr/>
                <p:nvPr/>
              </p:nvSpPr>
              <p:spPr>
                <a:xfrm>
                  <a:off x="4583489" y="4319074"/>
                  <a:ext cx="37120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135" extrusionOk="0">
                      <a:moveTo>
                        <a:pt x="322" y="1"/>
                      </a:moveTo>
                      <a:cubicBezTo>
                        <a:pt x="303" y="1"/>
                        <a:pt x="235" y="22"/>
                        <a:pt x="158" y="53"/>
                      </a:cubicBezTo>
                      <a:cubicBezTo>
                        <a:pt x="70" y="87"/>
                        <a:pt x="1" y="125"/>
                        <a:pt x="4" y="133"/>
                      </a:cubicBezTo>
                      <a:cubicBezTo>
                        <a:pt x="5" y="134"/>
                        <a:pt x="7" y="134"/>
                        <a:pt x="9" y="134"/>
                      </a:cubicBezTo>
                      <a:cubicBezTo>
                        <a:pt x="28" y="134"/>
                        <a:pt x="93" y="112"/>
                        <a:pt x="170" y="79"/>
                      </a:cubicBezTo>
                      <a:cubicBezTo>
                        <a:pt x="257" y="45"/>
                        <a:pt x="331" y="10"/>
                        <a:pt x="326" y="2"/>
                      </a:cubicBezTo>
                      <a:cubicBezTo>
                        <a:pt x="326" y="1"/>
                        <a:pt x="324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4" name="Google Shape;6294;p47"/>
                <p:cNvSpPr/>
                <p:nvPr/>
              </p:nvSpPr>
              <p:spPr>
                <a:xfrm>
                  <a:off x="4439161" y="4377616"/>
                  <a:ext cx="36559" cy="15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4" extrusionOk="0">
                      <a:moveTo>
                        <a:pt x="321" y="0"/>
                      </a:moveTo>
                      <a:cubicBezTo>
                        <a:pt x="303" y="0"/>
                        <a:pt x="235" y="22"/>
                        <a:pt x="158" y="51"/>
                      </a:cubicBezTo>
                      <a:cubicBezTo>
                        <a:pt x="69" y="90"/>
                        <a:pt x="0" y="124"/>
                        <a:pt x="4" y="132"/>
                      </a:cubicBezTo>
                      <a:cubicBezTo>
                        <a:pt x="4" y="133"/>
                        <a:pt x="5" y="134"/>
                        <a:pt x="8" y="134"/>
                      </a:cubicBezTo>
                      <a:cubicBezTo>
                        <a:pt x="24" y="134"/>
                        <a:pt x="92" y="112"/>
                        <a:pt x="169" y="83"/>
                      </a:cubicBezTo>
                      <a:cubicBezTo>
                        <a:pt x="257" y="44"/>
                        <a:pt x="326" y="9"/>
                        <a:pt x="326" y="2"/>
                      </a:cubicBezTo>
                      <a:cubicBezTo>
                        <a:pt x="325" y="1"/>
                        <a:pt x="324" y="0"/>
                        <a:pt x="3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5" name="Google Shape;6295;p47"/>
                <p:cNvSpPr/>
                <p:nvPr/>
              </p:nvSpPr>
              <p:spPr>
                <a:xfrm>
                  <a:off x="4550968" y="4410028"/>
                  <a:ext cx="16373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323" extrusionOk="0">
                      <a:moveTo>
                        <a:pt x="8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4"/>
                        <a:pt x="23" y="77"/>
                        <a:pt x="57" y="165"/>
                      </a:cubicBezTo>
                      <a:cubicBezTo>
                        <a:pt x="91" y="255"/>
                        <a:pt x="128" y="323"/>
                        <a:pt x="137" y="323"/>
                      </a:cubicBezTo>
                      <a:cubicBezTo>
                        <a:pt x="138" y="323"/>
                        <a:pt x="138" y="322"/>
                        <a:pt x="138" y="322"/>
                      </a:cubicBezTo>
                      <a:cubicBezTo>
                        <a:pt x="145" y="318"/>
                        <a:pt x="122" y="245"/>
                        <a:pt x="84" y="153"/>
                      </a:cubicBezTo>
                      <a:cubicBezTo>
                        <a:pt x="51" y="68"/>
                        <a:pt x="17" y="0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6" name="Google Shape;6296;p47"/>
                <p:cNvSpPr/>
                <p:nvPr/>
              </p:nvSpPr>
              <p:spPr>
                <a:xfrm>
                  <a:off x="4492429" y="4265578"/>
                  <a:ext cx="16485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323" extrusionOk="0">
                      <a:moveTo>
                        <a:pt x="9" y="1"/>
                      </a:moveTo>
                      <a:cubicBezTo>
                        <a:pt x="9" y="1"/>
                        <a:pt x="8" y="1"/>
                        <a:pt x="8" y="1"/>
                      </a:cubicBezTo>
                      <a:cubicBezTo>
                        <a:pt x="1" y="5"/>
                        <a:pt x="24" y="77"/>
                        <a:pt x="58" y="166"/>
                      </a:cubicBezTo>
                      <a:cubicBezTo>
                        <a:pt x="93" y="254"/>
                        <a:pt x="127" y="323"/>
                        <a:pt x="135" y="323"/>
                      </a:cubicBezTo>
                      <a:cubicBezTo>
                        <a:pt x="146" y="318"/>
                        <a:pt x="123" y="242"/>
                        <a:pt x="85" y="154"/>
                      </a:cubicBezTo>
                      <a:cubicBezTo>
                        <a:pt x="51" y="68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7" name="Google Shape;6297;p47"/>
                <p:cNvSpPr/>
                <p:nvPr/>
              </p:nvSpPr>
              <p:spPr>
                <a:xfrm>
                  <a:off x="4539641" y="4259970"/>
                  <a:ext cx="9196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342" extrusionOk="0">
                      <a:moveTo>
                        <a:pt x="74" y="0"/>
                      </a:moveTo>
                      <a:cubicBezTo>
                        <a:pt x="66" y="0"/>
                        <a:pt x="47" y="74"/>
                        <a:pt x="28" y="170"/>
                      </a:cubicBezTo>
                      <a:cubicBezTo>
                        <a:pt x="9" y="262"/>
                        <a:pt x="1" y="342"/>
                        <a:pt x="9" y="342"/>
                      </a:cubicBezTo>
                      <a:cubicBezTo>
                        <a:pt x="9" y="342"/>
                        <a:pt x="10" y="342"/>
                        <a:pt x="10" y="342"/>
                      </a:cubicBezTo>
                      <a:cubicBezTo>
                        <a:pt x="21" y="342"/>
                        <a:pt x="40" y="267"/>
                        <a:pt x="59" y="173"/>
                      </a:cubicBezTo>
                      <a:cubicBezTo>
                        <a:pt x="74" y="81"/>
                        <a:pt x="82" y="5"/>
                        <a:pt x="7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8" name="Google Shape;6298;p47"/>
                <p:cNvSpPr/>
                <p:nvPr/>
              </p:nvSpPr>
              <p:spPr>
                <a:xfrm>
                  <a:off x="4510484" y="4413393"/>
                  <a:ext cx="9084" cy="38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39" extrusionOk="0">
                      <a:moveTo>
                        <a:pt x="73" y="1"/>
                      </a:moveTo>
                      <a:cubicBezTo>
                        <a:pt x="65" y="1"/>
                        <a:pt x="43" y="76"/>
                        <a:pt x="27" y="165"/>
                      </a:cubicBezTo>
                      <a:cubicBezTo>
                        <a:pt x="8" y="261"/>
                        <a:pt x="1" y="338"/>
                        <a:pt x="8" y="338"/>
                      </a:cubicBezTo>
                      <a:cubicBezTo>
                        <a:pt x="8" y="338"/>
                        <a:pt x="8" y="339"/>
                        <a:pt x="9" y="339"/>
                      </a:cubicBezTo>
                      <a:cubicBezTo>
                        <a:pt x="17" y="339"/>
                        <a:pt x="40" y="263"/>
                        <a:pt x="54" y="173"/>
                      </a:cubicBezTo>
                      <a:cubicBezTo>
                        <a:pt x="73" y="77"/>
                        <a:pt x="81" y="1"/>
                        <a:pt x="73" y="1"/>
                      </a:cubicBezTo>
                      <a:cubicBezTo>
                        <a:pt x="73" y="1"/>
                        <a:pt x="73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9" name="Google Shape;6299;p47"/>
                <p:cNvSpPr/>
                <p:nvPr/>
              </p:nvSpPr>
              <p:spPr>
                <a:xfrm>
                  <a:off x="4587078" y="4366289"/>
                  <a:ext cx="38690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74" extrusionOk="0">
                      <a:moveTo>
                        <a:pt x="17" y="0"/>
                      </a:moveTo>
                      <a:cubicBezTo>
                        <a:pt x="7" y="0"/>
                        <a:pt x="1" y="1"/>
                        <a:pt x="0" y="3"/>
                      </a:cubicBezTo>
                      <a:cubicBezTo>
                        <a:pt x="0" y="14"/>
                        <a:pt x="76" y="34"/>
                        <a:pt x="168" y="53"/>
                      </a:cubicBezTo>
                      <a:cubicBezTo>
                        <a:pt x="237" y="64"/>
                        <a:pt x="296" y="73"/>
                        <a:pt x="323" y="73"/>
                      </a:cubicBezTo>
                      <a:cubicBezTo>
                        <a:pt x="334" y="73"/>
                        <a:pt x="340" y="72"/>
                        <a:pt x="340" y="69"/>
                      </a:cubicBezTo>
                      <a:cubicBezTo>
                        <a:pt x="345" y="60"/>
                        <a:pt x="268" y="41"/>
                        <a:pt x="176" y="23"/>
                      </a:cubicBezTo>
                      <a:cubicBezTo>
                        <a:pt x="105" y="8"/>
                        <a:pt x="45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0" name="Google Shape;6300;p47"/>
                <p:cNvSpPr/>
                <p:nvPr/>
              </p:nvSpPr>
              <p:spPr>
                <a:xfrm>
                  <a:off x="4434003" y="4337018"/>
                  <a:ext cx="38354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2" extrusionOk="0">
                      <a:moveTo>
                        <a:pt x="17" y="0"/>
                      </a:moveTo>
                      <a:cubicBezTo>
                        <a:pt x="7" y="0"/>
                        <a:pt x="1" y="1"/>
                        <a:pt x="0" y="3"/>
                      </a:cubicBezTo>
                      <a:cubicBezTo>
                        <a:pt x="0" y="11"/>
                        <a:pt x="73" y="34"/>
                        <a:pt x="170" y="54"/>
                      </a:cubicBezTo>
                      <a:cubicBezTo>
                        <a:pt x="236" y="64"/>
                        <a:pt x="297" y="72"/>
                        <a:pt x="325" y="72"/>
                      </a:cubicBezTo>
                      <a:cubicBezTo>
                        <a:pt x="336" y="72"/>
                        <a:pt x="341" y="71"/>
                        <a:pt x="341" y="68"/>
                      </a:cubicBezTo>
                      <a:cubicBezTo>
                        <a:pt x="341" y="61"/>
                        <a:pt x="269" y="42"/>
                        <a:pt x="173" y="22"/>
                      </a:cubicBezTo>
                      <a:cubicBezTo>
                        <a:pt x="105" y="8"/>
                        <a:pt x="45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1" name="Google Shape;6301;p47"/>
                <p:cNvSpPr/>
                <p:nvPr/>
              </p:nvSpPr>
              <p:spPr>
                <a:xfrm>
                  <a:off x="4577546" y="4301130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290" y="0"/>
                      </a:moveTo>
                      <a:cubicBezTo>
                        <a:pt x="276" y="0"/>
                        <a:pt x="212" y="37"/>
                        <a:pt x="142" y="86"/>
                      </a:cubicBezTo>
                      <a:cubicBezTo>
                        <a:pt x="62" y="139"/>
                        <a:pt x="0" y="190"/>
                        <a:pt x="4" y="193"/>
                      </a:cubicBezTo>
                      <a:cubicBezTo>
                        <a:pt x="5" y="194"/>
                        <a:pt x="6" y="194"/>
                        <a:pt x="7" y="194"/>
                      </a:cubicBezTo>
                      <a:cubicBezTo>
                        <a:pt x="22" y="194"/>
                        <a:pt x="83" y="158"/>
                        <a:pt x="158" y="109"/>
                      </a:cubicBezTo>
                      <a:cubicBezTo>
                        <a:pt x="238" y="56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2" name="Google Shape;6302;p47"/>
                <p:cNvSpPr/>
                <p:nvPr/>
              </p:nvSpPr>
              <p:spPr>
                <a:xfrm>
                  <a:off x="4448581" y="4388383"/>
                  <a:ext cx="33307" cy="22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199" extrusionOk="0">
                      <a:moveTo>
                        <a:pt x="290" y="0"/>
                      </a:moveTo>
                      <a:cubicBezTo>
                        <a:pt x="276" y="0"/>
                        <a:pt x="212" y="37"/>
                        <a:pt x="139" y="86"/>
                      </a:cubicBezTo>
                      <a:cubicBezTo>
                        <a:pt x="62" y="139"/>
                        <a:pt x="1" y="189"/>
                        <a:pt x="5" y="197"/>
                      </a:cubicBezTo>
                      <a:cubicBezTo>
                        <a:pt x="5" y="198"/>
                        <a:pt x="6" y="198"/>
                        <a:pt x="7" y="198"/>
                      </a:cubicBezTo>
                      <a:cubicBezTo>
                        <a:pt x="20" y="198"/>
                        <a:pt x="84" y="162"/>
                        <a:pt x="158" y="113"/>
                      </a:cubicBezTo>
                      <a:cubicBezTo>
                        <a:pt x="234" y="59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3" name="Google Shape;6303;p47"/>
                <p:cNvSpPr/>
                <p:nvPr/>
              </p:nvSpPr>
              <p:spPr>
                <a:xfrm>
                  <a:off x="4561621" y="4403972"/>
                  <a:ext cx="23775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" h="289" extrusionOk="0"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1" y="9"/>
                        <a:pt x="39" y="78"/>
                        <a:pt x="93" y="154"/>
                      </a:cubicBezTo>
                      <a:cubicBezTo>
                        <a:pt x="143" y="229"/>
                        <a:pt x="190" y="289"/>
                        <a:pt x="202" y="289"/>
                      </a:cubicBezTo>
                      <a:cubicBezTo>
                        <a:pt x="203" y="289"/>
                        <a:pt x="204" y="289"/>
                        <a:pt x="204" y="288"/>
                      </a:cubicBezTo>
                      <a:cubicBezTo>
                        <a:pt x="211" y="284"/>
                        <a:pt x="173" y="215"/>
                        <a:pt x="119" y="138"/>
                      </a:cubicBezTo>
                      <a:cubicBezTo>
                        <a:pt x="68" y="60"/>
                        <a:pt x="18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4" name="Google Shape;6304;p47"/>
                <p:cNvSpPr/>
                <p:nvPr/>
              </p:nvSpPr>
              <p:spPr>
                <a:xfrm>
                  <a:off x="4474374" y="427499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5" y="1"/>
                      </a:move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1" y="9"/>
                        <a:pt x="39" y="73"/>
                        <a:pt x="93" y="154"/>
                      </a:cubicBezTo>
                      <a:cubicBezTo>
                        <a:pt x="144" y="232"/>
                        <a:pt x="189" y="289"/>
                        <a:pt x="200" y="289"/>
                      </a:cubicBezTo>
                      <a:cubicBezTo>
                        <a:pt x="200" y="289"/>
                        <a:pt x="200" y="289"/>
                        <a:pt x="200" y="289"/>
                      </a:cubicBezTo>
                      <a:cubicBezTo>
                        <a:pt x="208" y="285"/>
                        <a:pt x="169" y="216"/>
                        <a:pt x="116" y="139"/>
                      </a:cubicBezTo>
                      <a:cubicBezTo>
                        <a:pt x="64" y="61"/>
                        <a:pt x="15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5" name="Google Shape;6305;p47"/>
                <p:cNvSpPr/>
                <p:nvPr/>
              </p:nvSpPr>
              <p:spPr>
                <a:xfrm>
                  <a:off x="4561621" y="4274998"/>
                  <a:ext cx="22990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89" extrusionOk="0">
                      <a:moveTo>
                        <a:pt x="198" y="0"/>
                      </a:moveTo>
                      <a:cubicBezTo>
                        <a:pt x="187" y="0"/>
                        <a:pt x="140" y="59"/>
                        <a:pt x="89" y="135"/>
                      </a:cubicBezTo>
                      <a:cubicBezTo>
                        <a:pt x="35" y="216"/>
                        <a:pt x="1" y="280"/>
                        <a:pt x="4" y="289"/>
                      </a:cubicBezTo>
                      <a:cubicBezTo>
                        <a:pt x="5" y="289"/>
                        <a:pt x="5" y="289"/>
                        <a:pt x="5" y="289"/>
                      </a:cubicBezTo>
                      <a:cubicBezTo>
                        <a:pt x="15" y="289"/>
                        <a:pt x="63" y="228"/>
                        <a:pt x="116" y="151"/>
                      </a:cubicBezTo>
                      <a:cubicBezTo>
                        <a:pt x="169" y="73"/>
                        <a:pt x="204" y="4"/>
                        <a:pt x="199" y="1"/>
                      </a:cubicBezTo>
                      <a:cubicBezTo>
                        <a:pt x="199" y="0"/>
                        <a:pt x="199" y="0"/>
                        <a:pt x="1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6" name="Google Shape;6306;p47"/>
                <p:cNvSpPr/>
                <p:nvPr/>
              </p:nvSpPr>
              <p:spPr>
                <a:xfrm>
                  <a:off x="4474823" y="440430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199" y="1"/>
                      </a:moveTo>
                      <a:cubicBezTo>
                        <a:pt x="189" y="1"/>
                        <a:pt x="141" y="61"/>
                        <a:pt x="89" y="135"/>
                      </a:cubicBezTo>
                      <a:cubicBezTo>
                        <a:pt x="35" y="216"/>
                        <a:pt x="0" y="285"/>
                        <a:pt x="8" y="289"/>
                      </a:cubicBezTo>
                      <a:cubicBezTo>
                        <a:pt x="8" y="289"/>
                        <a:pt x="8" y="289"/>
                        <a:pt x="9" y="289"/>
                      </a:cubicBezTo>
                      <a:cubicBezTo>
                        <a:pt x="19" y="289"/>
                        <a:pt x="64" y="233"/>
                        <a:pt x="115" y="155"/>
                      </a:cubicBezTo>
                      <a:cubicBezTo>
                        <a:pt x="169" y="75"/>
                        <a:pt x="207" y="6"/>
                        <a:pt x="200" y="1"/>
                      </a:cubicBezTo>
                      <a:cubicBezTo>
                        <a:pt x="200" y="1"/>
                        <a:pt x="200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7" name="Google Shape;6307;p47"/>
                <p:cNvSpPr/>
                <p:nvPr/>
              </p:nvSpPr>
              <p:spPr>
                <a:xfrm>
                  <a:off x="4577994" y="4388047"/>
                  <a:ext cx="33195" cy="2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8" extrusionOk="0">
                      <a:moveTo>
                        <a:pt x="5" y="0"/>
                      </a:move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0" y="8"/>
                        <a:pt x="58" y="59"/>
                        <a:pt x="138" y="112"/>
                      </a:cubicBezTo>
                      <a:cubicBezTo>
                        <a:pt x="212" y="161"/>
                        <a:pt x="277" y="197"/>
                        <a:pt x="289" y="197"/>
                      </a:cubicBezTo>
                      <a:cubicBezTo>
                        <a:pt x="291" y="197"/>
                        <a:pt x="291" y="197"/>
                        <a:pt x="292" y="197"/>
                      </a:cubicBezTo>
                      <a:cubicBezTo>
                        <a:pt x="295" y="188"/>
                        <a:pt x="234" y="139"/>
                        <a:pt x="157" y="85"/>
                      </a:cubicBezTo>
                      <a:cubicBezTo>
                        <a:pt x="80" y="38"/>
                        <a:pt x="14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8" name="Google Shape;6308;p47"/>
                <p:cNvSpPr/>
                <p:nvPr/>
              </p:nvSpPr>
              <p:spPr>
                <a:xfrm>
                  <a:off x="4448245" y="4301578"/>
                  <a:ext cx="33643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5" extrusionOk="0">
                      <a:moveTo>
                        <a:pt x="7" y="1"/>
                      </a:moveTo>
                      <a:cubicBezTo>
                        <a:pt x="6" y="1"/>
                        <a:pt x="5" y="1"/>
                        <a:pt x="4" y="2"/>
                      </a:cubicBezTo>
                      <a:cubicBezTo>
                        <a:pt x="0" y="9"/>
                        <a:pt x="61" y="55"/>
                        <a:pt x="142" y="109"/>
                      </a:cubicBezTo>
                      <a:cubicBezTo>
                        <a:pt x="215" y="158"/>
                        <a:pt x="276" y="194"/>
                        <a:pt x="292" y="194"/>
                      </a:cubicBezTo>
                      <a:cubicBezTo>
                        <a:pt x="294" y="194"/>
                        <a:pt x="295" y="194"/>
                        <a:pt x="295" y="193"/>
                      </a:cubicBezTo>
                      <a:cubicBezTo>
                        <a:pt x="299" y="186"/>
                        <a:pt x="237" y="140"/>
                        <a:pt x="157" y="86"/>
                      </a:cubicBezTo>
                      <a:cubicBezTo>
                        <a:pt x="84" y="37"/>
                        <a:pt x="23" y="1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9" name="Google Shape;6309;p47"/>
                <p:cNvSpPr/>
                <p:nvPr/>
              </p:nvSpPr>
              <p:spPr>
                <a:xfrm>
                  <a:off x="4587078" y="4336569"/>
                  <a:ext cx="38241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74" extrusionOk="0">
                      <a:moveTo>
                        <a:pt x="326" y="1"/>
                      </a:moveTo>
                      <a:cubicBezTo>
                        <a:pt x="299" y="1"/>
                        <a:pt x="237" y="8"/>
                        <a:pt x="168" y="23"/>
                      </a:cubicBezTo>
                      <a:cubicBezTo>
                        <a:pt x="73" y="42"/>
                        <a:pt x="0" y="61"/>
                        <a:pt x="0" y="69"/>
                      </a:cubicBezTo>
                      <a:cubicBezTo>
                        <a:pt x="1" y="72"/>
                        <a:pt x="8" y="74"/>
                        <a:pt x="19" y="74"/>
                      </a:cubicBezTo>
                      <a:cubicBezTo>
                        <a:pt x="47" y="74"/>
                        <a:pt x="105" y="63"/>
                        <a:pt x="172" y="49"/>
                      </a:cubicBezTo>
                      <a:cubicBezTo>
                        <a:pt x="268" y="35"/>
                        <a:pt x="340" y="12"/>
                        <a:pt x="340" y="3"/>
                      </a:cubicBezTo>
                      <a:cubicBezTo>
                        <a:pt x="340" y="2"/>
                        <a:pt x="335" y="1"/>
                        <a:pt x="3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0" name="Google Shape;6310;p47"/>
                <p:cNvSpPr/>
                <p:nvPr/>
              </p:nvSpPr>
              <p:spPr>
                <a:xfrm>
                  <a:off x="4434003" y="4366738"/>
                  <a:ext cx="38354" cy="8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5" extrusionOk="0">
                      <a:moveTo>
                        <a:pt x="327" y="0"/>
                      </a:moveTo>
                      <a:cubicBezTo>
                        <a:pt x="300" y="0"/>
                        <a:pt x="238" y="8"/>
                        <a:pt x="170" y="22"/>
                      </a:cubicBezTo>
                      <a:cubicBezTo>
                        <a:pt x="73" y="42"/>
                        <a:pt x="0" y="65"/>
                        <a:pt x="0" y="72"/>
                      </a:cubicBezTo>
                      <a:cubicBezTo>
                        <a:pt x="1" y="74"/>
                        <a:pt x="7" y="75"/>
                        <a:pt x="17" y="75"/>
                      </a:cubicBezTo>
                      <a:cubicBezTo>
                        <a:pt x="45" y="75"/>
                        <a:pt x="106" y="67"/>
                        <a:pt x="177" y="53"/>
                      </a:cubicBezTo>
                      <a:cubicBezTo>
                        <a:pt x="269" y="33"/>
                        <a:pt x="341" y="10"/>
                        <a:pt x="341" y="3"/>
                      </a:cubicBezTo>
                      <a:cubicBezTo>
                        <a:pt x="341" y="1"/>
                        <a:pt x="336" y="0"/>
                        <a:pt x="32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1" name="Google Shape;6311;p47"/>
                <p:cNvSpPr/>
                <p:nvPr/>
              </p:nvSpPr>
              <p:spPr>
                <a:xfrm>
                  <a:off x="4540090" y="4413056"/>
                  <a:ext cx="964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342" extrusionOk="0"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1" y="4"/>
                        <a:pt x="9" y="80"/>
                        <a:pt x="28" y="176"/>
                      </a:cubicBezTo>
                      <a:cubicBezTo>
                        <a:pt x="47" y="268"/>
                        <a:pt x="66" y="341"/>
                        <a:pt x="78" y="341"/>
                      </a:cubicBezTo>
                      <a:cubicBezTo>
                        <a:pt x="85" y="341"/>
                        <a:pt x="78" y="260"/>
                        <a:pt x="59" y="168"/>
                      </a:cubicBezTo>
                      <a:cubicBezTo>
                        <a:pt x="39" y="73"/>
                        <a:pt x="16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2" name="Google Shape;6312;p47"/>
                <p:cNvSpPr/>
                <p:nvPr/>
              </p:nvSpPr>
              <p:spPr>
                <a:xfrm>
                  <a:off x="4510035" y="4260419"/>
                  <a:ext cx="9084" cy="37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38" extrusionOk="0">
                      <a:moveTo>
                        <a:pt x="9" y="1"/>
                      </a:move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1" y="1"/>
                        <a:pt x="8" y="77"/>
                        <a:pt x="28" y="173"/>
                      </a:cubicBezTo>
                      <a:cubicBezTo>
                        <a:pt x="43" y="263"/>
                        <a:pt x="65" y="338"/>
                        <a:pt x="73" y="338"/>
                      </a:cubicBezTo>
                      <a:cubicBezTo>
                        <a:pt x="73" y="338"/>
                        <a:pt x="73" y="338"/>
                        <a:pt x="74" y="338"/>
                      </a:cubicBezTo>
                      <a:cubicBezTo>
                        <a:pt x="81" y="338"/>
                        <a:pt x="74" y="261"/>
                        <a:pt x="54" y="166"/>
                      </a:cubicBezTo>
                      <a:cubicBezTo>
                        <a:pt x="36" y="76"/>
                        <a:pt x="17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13" name="Google Shape;6313;p47"/>
            <p:cNvGrpSpPr/>
            <p:nvPr/>
          </p:nvGrpSpPr>
          <p:grpSpPr>
            <a:xfrm>
              <a:off x="4415050" y="3902974"/>
              <a:ext cx="914092" cy="469794"/>
              <a:chOff x="4415050" y="3065562"/>
              <a:chExt cx="914092" cy="469794"/>
            </a:xfrm>
          </p:grpSpPr>
          <p:sp>
            <p:nvSpPr>
              <p:cNvPr id="6314" name="Google Shape;6314;p47"/>
              <p:cNvSpPr/>
              <p:nvPr/>
            </p:nvSpPr>
            <p:spPr>
              <a:xfrm>
                <a:off x="4561285" y="3338873"/>
                <a:ext cx="53717" cy="65831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87" extrusionOk="0">
                    <a:moveTo>
                      <a:pt x="230" y="1"/>
                    </a:moveTo>
                    <a:lnTo>
                      <a:pt x="0" y="480"/>
                    </a:lnTo>
                    <a:lnTo>
                      <a:pt x="268" y="586"/>
                    </a:lnTo>
                    <a:lnTo>
                      <a:pt x="478" y="139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5" name="Google Shape;6315;p47"/>
              <p:cNvSpPr/>
              <p:nvPr/>
            </p:nvSpPr>
            <p:spPr>
              <a:xfrm>
                <a:off x="4415050" y="3355247"/>
                <a:ext cx="272624" cy="180109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1606" extrusionOk="0">
                    <a:moveTo>
                      <a:pt x="940" y="1"/>
                    </a:moveTo>
                    <a:cubicBezTo>
                      <a:pt x="367" y="1"/>
                      <a:pt x="1" y="514"/>
                      <a:pt x="1" y="514"/>
                    </a:cubicBezTo>
                    <a:lnTo>
                      <a:pt x="2193" y="1606"/>
                    </a:lnTo>
                    <a:cubicBezTo>
                      <a:pt x="2193" y="1606"/>
                      <a:pt x="2431" y="725"/>
                      <a:pt x="1529" y="180"/>
                    </a:cubicBezTo>
                    <a:cubicBezTo>
                      <a:pt x="1316" y="50"/>
                      <a:pt x="1118" y="1"/>
                      <a:pt x="9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6" name="Google Shape;6316;p47"/>
              <p:cNvSpPr/>
              <p:nvPr/>
            </p:nvSpPr>
            <p:spPr>
              <a:xfrm>
                <a:off x="4544463" y="3065562"/>
                <a:ext cx="784679" cy="441413"/>
              </a:xfrm>
              <a:custGeom>
                <a:avLst/>
                <a:gdLst/>
                <a:ahLst/>
                <a:cxnLst/>
                <a:rect l="l" t="t" r="r" b="b"/>
                <a:pathLst>
                  <a:path w="6997" h="3936" extrusionOk="0">
                    <a:moveTo>
                      <a:pt x="1116" y="1"/>
                    </a:moveTo>
                    <a:lnTo>
                      <a:pt x="215" y="2173"/>
                    </a:lnTo>
                    <a:cubicBezTo>
                      <a:pt x="135" y="2330"/>
                      <a:pt x="0" y="2484"/>
                      <a:pt x="283" y="2641"/>
                    </a:cubicBezTo>
                    <a:cubicBezTo>
                      <a:pt x="743" y="2901"/>
                      <a:pt x="1081" y="3288"/>
                      <a:pt x="1134" y="3936"/>
                    </a:cubicBezTo>
                    <a:lnTo>
                      <a:pt x="3729" y="3936"/>
                    </a:lnTo>
                    <a:cubicBezTo>
                      <a:pt x="3912" y="3936"/>
                      <a:pt x="4073" y="3813"/>
                      <a:pt x="4123" y="3637"/>
                    </a:cubicBezTo>
                    <a:lnTo>
                      <a:pt x="6997" y="3805"/>
                    </a:lnTo>
                    <a:cubicBezTo>
                      <a:pt x="6772" y="3081"/>
                      <a:pt x="6376" y="2449"/>
                      <a:pt x="5732" y="1947"/>
                    </a:cubicBezTo>
                    <a:lnTo>
                      <a:pt x="3081" y="2031"/>
                    </a:lnTo>
                    <a:cubicBezTo>
                      <a:pt x="3353" y="2280"/>
                      <a:pt x="3522" y="2579"/>
                      <a:pt x="3564" y="2931"/>
                    </a:cubicBezTo>
                    <a:cubicBezTo>
                      <a:pt x="3606" y="3262"/>
                      <a:pt x="3350" y="3552"/>
                      <a:pt x="3016" y="3552"/>
                    </a:cubicBezTo>
                    <a:lnTo>
                      <a:pt x="1679" y="3552"/>
                    </a:lnTo>
                    <a:cubicBezTo>
                      <a:pt x="1544" y="3552"/>
                      <a:pt x="1426" y="3476"/>
                      <a:pt x="1372" y="3354"/>
                    </a:cubicBezTo>
                    <a:lnTo>
                      <a:pt x="1065" y="2656"/>
                    </a:lnTo>
                    <a:cubicBezTo>
                      <a:pt x="955" y="2399"/>
                      <a:pt x="939" y="2112"/>
                      <a:pt x="1024" y="1847"/>
                    </a:cubicBezTo>
                    <a:lnTo>
                      <a:pt x="1387" y="154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7" name="Google Shape;6317;p47"/>
              <p:cNvSpPr/>
              <p:nvPr/>
            </p:nvSpPr>
            <p:spPr>
              <a:xfrm>
                <a:off x="5006829" y="3355920"/>
                <a:ext cx="300100" cy="134801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202" extrusionOk="0">
                    <a:moveTo>
                      <a:pt x="1059" y="1"/>
                    </a:moveTo>
                    <a:cubicBezTo>
                      <a:pt x="117" y="1"/>
                      <a:pt x="0" y="1048"/>
                      <a:pt x="0" y="1048"/>
                    </a:cubicBezTo>
                    <a:lnTo>
                      <a:pt x="2675" y="1201"/>
                    </a:lnTo>
                    <a:cubicBezTo>
                      <a:pt x="2675" y="1201"/>
                      <a:pt x="2227" y="94"/>
                      <a:pt x="1177" y="6"/>
                    </a:cubicBezTo>
                    <a:cubicBezTo>
                      <a:pt x="1136" y="2"/>
                      <a:pt x="1097" y="1"/>
                      <a:pt x="10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8" name="Google Shape;6318;p47"/>
            <p:cNvSpPr/>
            <p:nvPr/>
          </p:nvSpPr>
          <p:spPr>
            <a:xfrm>
              <a:off x="4790169" y="4214886"/>
              <a:ext cx="40596" cy="50803"/>
            </a:xfrm>
            <a:custGeom>
              <a:avLst/>
              <a:gdLst/>
              <a:ahLst/>
              <a:cxnLst/>
              <a:rect l="l" t="t" r="r" b="b"/>
              <a:pathLst>
                <a:path w="362" h="453" extrusionOk="0">
                  <a:moveTo>
                    <a:pt x="1" y="1"/>
                  </a:moveTo>
                  <a:lnTo>
                    <a:pt x="59" y="453"/>
                  </a:lnTo>
                  <a:lnTo>
                    <a:pt x="323" y="453"/>
                  </a:lnTo>
                  <a:lnTo>
                    <a:pt x="361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47"/>
            <p:cNvSpPr/>
            <p:nvPr/>
          </p:nvSpPr>
          <p:spPr>
            <a:xfrm>
              <a:off x="4822017" y="3962658"/>
              <a:ext cx="249859" cy="143549"/>
            </a:xfrm>
            <a:custGeom>
              <a:avLst/>
              <a:gdLst/>
              <a:ahLst/>
              <a:cxnLst/>
              <a:rect l="l" t="t" r="r" b="b"/>
              <a:pathLst>
                <a:path w="2228" h="1280" extrusionOk="0">
                  <a:moveTo>
                    <a:pt x="901" y="0"/>
                  </a:moveTo>
                  <a:cubicBezTo>
                    <a:pt x="901" y="0"/>
                    <a:pt x="921" y="361"/>
                    <a:pt x="951" y="521"/>
                  </a:cubicBezTo>
                  <a:cubicBezTo>
                    <a:pt x="807" y="508"/>
                    <a:pt x="666" y="500"/>
                    <a:pt x="527" y="500"/>
                  </a:cubicBezTo>
                  <a:cubicBezTo>
                    <a:pt x="345" y="500"/>
                    <a:pt x="169" y="514"/>
                    <a:pt x="1" y="544"/>
                  </a:cubicBezTo>
                  <a:lnTo>
                    <a:pt x="74" y="1107"/>
                  </a:lnTo>
                  <a:cubicBezTo>
                    <a:pt x="74" y="1107"/>
                    <a:pt x="718" y="1279"/>
                    <a:pt x="1270" y="1279"/>
                  </a:cubicBezTo>
                  <a:cubicBezTo>
                    <a:pt x="1574" y="1279"/>
                    <a:pt x="1850" y="1227"/>
                    <a:pt x="1975" y="1065"/>
                  </a:cubicBezTo>
                  <a:cubicBezTo>
                    <a:pt x="2227" y="732"/>
                    <a:pt x="1798" y="0"/>
                    <a:pt x="1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47"/>
            <p:cNvSpPr/>
            <p:nvPr/>
          </p:nvSpPr>
          <p:spPr>
            <a:xfrm>
              <a:off x="4772114" y="4021089"/>
              <a:ext cx="101267" cy="197828"/>
            </a:xfrm>
            <a:custGeom>
              <a:avLst/>
              <a:gdLst/>
              <a:ahLst/>
              <a:cxnLst/>
              <a:rect l="l" t="t" r="r" b="b"/>
              <a:pathLst>
                <a:path w="903" h="1764" extrusionOk="0">
                  <a:moveTo>
                    <a:pt x="708" y="0"/>
                  </a:moveTo>
                  <a:cubicBezTo>
                    <a:pt x="641" y="0"/>
                    <a:pt x="266" y="7"/>
                    <a:pt x="116" y="158"/>
                  </a:cubicBezTo>
                  <a:cubicBezTo>
                    <a:pt x="1" y="268"/>
                    <a:pt x="93" y="1177"/>
                    <a:pt x="162" y="1729"/>
                  </a:cubicBezTo>
                  <a:cubicBezTo>
                    <a:pt x="228" y="1754"/>
                    <a:pt x="301" y="1764"/>
                    <a:pt x="375" y="1764"/>
                  </a:cubicBezTo>
                  <a:cubicBezTo>
                    <a:pt x="425" y="1764"/>
                    <a:pt x="474" y="1759"/>
                    <a:pt x="522" y="1752"/>
                  </a:cubicBezTo>
                  <a:cubicBezTo>
                    <a:pt x="584" y="1257"/>
                    <a:pt x="680" y="793"/>
                    <a:pt x="519" y="586"/>
                  </a:cubicBezTo>
                  <a:lnTo>
                    <a:pt x="519" y="586"/>
                  </a:lnTo>
                  <a:lnTo>
                    <a:pt x="902" y="664"/>
                  </a:lnTo>
                  <a:lnTo>
                    <a:pt x="718" y="0"/>
                  </a:lnTo>
                  <a:cubicBezTo>
                    <a:pt x="718" y="0"/>
                    <a:pt x="715" y="0"/>
                    <a:pt x="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47"/>
            <p:cNvSpPr/>
            <p:nvPr/>
          </p:nvSpPr>
          <p:spPr>
            <a:xfrm>
              <a:off x="4726247" y="4256269"/>
              <a:ext cx="119547" cy="52934"/>
            </a:xfrm>
            <a:custGeom>
              <a:avLst/>
              <a:gdLst/>
              <a:ahLst/>
              <a:cxnLst/>
              <a:rect l="l" t="t" r="r" b="b"/>
              <a:pathLst>
                <a:path w="1066" h="472" extrusionOk="0">
                  <a:moveTo>
                    <a:pt x="902" y="0"/>
                  </a:moveTo>
                  <a:cubicBezTo>
                    <a:pt x="895" y="0"/>
                    <a:pt x="888" y="1"/>
                    <a:pt x="882" y="3"/>
                  </a:cubicBezTo>
                  <a:cubicBezTo>
                    <a:pt x="836" y="24"/>
                    <a:pt x="783" y="35"/>
                    <a:pt x="730" y="35"/>
                  </a:cubicBezTo>
                  <a:cubicBezTo>
                    <a:pt x="694" y="35"/>
                    <a:pt x="658" y="30"/>
                    <a:pt x="625" y="19"/>
                  </a:cubicBezTo>
                  <a:cubicBezTo>
                    <a:pt x="615" y="15"/>
                    <a:pt x="604" y="13"/>
                    <a:pt x="594" y="13"/>
                  </a:cubicBezTo>
                  <a:cubicBezTo>
                    <a:pt x="571" y="13"/>
                    <a:pt x="550" y="23"/>
                    <a:pt x="537" y="42"/>
                  </a:cubicBezTo>
                  <a:cubicBezTo>
                    <a:pt x="475" y="122"/>
                    <a:pt x="414" y="176"/>
                    <a:pt x="268" y="237"/>
                  </a:cubicBezTo>
                  <a:cubicBezTo>
                    <a:pt x="228" y="235"/>
                    <a:pt x="189" y="232"/>
                    <a:pt x="153" y="232"/>
                  </a:cubicBezTo>
                  <a:cubicBezTo>
                    <a:pt x="67" y="232"/>
                    <a:pt x="3" y="248"/>
                    <a:pt x="1" y="332"/>
                  </a:cubicBezTo>
                  <a:cubicBezTo>
                    <a:pt x="98" y="425"/>
                    <a:pt x="219" y="471"/>
                    <a:pt x="391" y="471"/>
                  </a:cubicBezTo>
                  <a:cubicBezTo>
                    <a:pt x="449" y="471"/>
                    <a:pt x="512" y="466"/>
                    <a:pt x="583" y="456"/>
                  </a:cubicBezTo>
                  <a:cubicBezTo>
                    <a:pt x="640" y="460"/>
                    <a:pt x="694" y="463"/>
                    <a:pt x="746" y="463"/>
                  </a:cubicBezTo>
                  <a:cubicBezTo>
                    <a:pt x="876" y="463"/>
                    <a:pt x="986" y="443"/>
                    <a:pt x="1066" y="375"/>
                  </a:cubicBezTo>
                  <a:cubicBezTo>
                    <a:pt x="1039" y="252"/>
                    <a:pt x="1016" y="125"/>
                    <a:pt x="958" y="30"/>
                  </a:cubicBezTo>
                  <a:cubicBezTo>
                    <a:pt x="947" y="9"/>
                    <a:pt x="924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47"/>
            <p:cNvSpPr/>
            <p:nvPr/>
          </p:nvSpPr>
          <p:spPr>
            <a:xfrm>
              <a:off x="4947057" y="3717609"/>
              <a:ext cx="67623" cy="62803"/>
            </a:xfrm>
            <a:custGeom>
              <a:avLst/>
              <a:gdLst/>
              <a:ahLst/>
              <a:cxnLst/>
              <a:rect l="l" t="t" r="r" b="b"/>
              <a:pathLst>
                <a:path w="603" h="560" extrusionOk="0">
                  <a:moveTo>
                    <a:pt x="469" y="1"/>
                  </a:moveTo>
                  <a:lnTo>
                    <a:pt x="1" y="142"/>
                  </a:lnTo>
                  <a:lnTo>
                    <a:pt x="219" y="560"/>
                  </a:lnTo>
                  <a:lnTo>
                    <a:pt x="602" y="365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47"/>
            <p:cNvSpPr/>
            <p:nvPr/>
          </p:nvSpPr>
          <p:spPr>
            <a:xfrm>
              <a:off x="4901308" y="3642703"/>
              <a:ext cx="91286" cy="115848"/>
            </a:xfrm>
            <a:custGeom>
              <a:avLst/>
              <a:gdLst/>
              <a:ahLst/>
              <a:cxnLst/>
              <a:rect l="l" t="t" r="r" b="b"/>
              <a:pathLst>
                <a:path w="814" h="1033" extrusionOk="0">
                  <a:moveTo>
                    <a:pt x="416" y="1"/>
                  </a:moveTo>
                  <a:cubicBezTo>
                    <a:pt x="414" y="1"/>
                    <a:pt x="412" y="1"/>
                    <a:pt x="411" y="1"/>
                  </a:cubicBezTo>
                  <a:cubicBezTo>
                    <a:pt x="204" y="9"/>
                    <a:pt x="0" y="246"/>
                    <a:pt x="46" y="522"/>
                  </a:cubicBezTo>
                  <a:cubicBezTo>
                    <a:pt x="101" y="852"/>
                    <a:pt x="188" y="1033"/>
                    <a:pt x="320" y="1033"/>
                  </a:cubicBezTo>
                  <a:cubicBezTo>
                    <a:pt x="384" y="1033"/>
                    <a:pt x="458" y="990"/>
                    <a:pt x="545" y="901"/>
                  </a:cubicBezTo>
                  <a:cubicBezTo>
                    <a:pt x="782" y="656"/>
                    <a:pt x="813" y="782"/>
                    <a:pt x="805" y="503"/>
                  </a:cubicBezTo>
                  <a:cubicBezTo>
                    <a:pt x="798" y="222"/>
                    <a:pt x="624" y="1"/>
                    <a:pt x="416" y="1"/>
                  </a:cubicBezTo>
                  <a:close/>
                </a:path>
              </a:pathLst>
            </a:custGeom>
            <a:solidFill>
              <a:srgbClr val="D39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47"/>
            <p:cNvSpPr/>
            <p:nvPr/>
          </p:nvSpPr>
          <p:spPr>
            <a:xfrm>
              <a:off x="4890761" y="3758544"/>
              <a:ext cx="169451" cy="294499"/>
            </a:xfrm>
            <a:custGeom>
              <a:avLst/>
              <a:gdLst/>
              <a:ahLst/>
              <a:cxnLst/>
              <a:rect l="l" t="t" r="r" b="b"/>
              <a:pathLst>
                <a:path w="1511" h="2626" extrusionOk="0">
                  <a:moveTo>
                    <a:pt x="1104" y="0"/>
                  </a:moveTo>
                  <a:lnTo>
                    <a:pt x="721" y="195"/>
                  </a:lnTo>
                  <a:cubicBezTo>
                    <a:pt x="288" y="770"/>
                    <a:pt x="0" y="1073"/>
                    <a:pt x="0" y="1073"/>
                  </a:cubicBezTo>
                  <a:cubicBezTo>
                    <a:pt x="15" y="1279"/>
                    <a:pt x="112" y="1338"/>
                    <a:pt x="235" y="1338"/>
                  </a:cubicBezTo>
                  <a:cubicBezTo>
                    <a:pt x="243" y="1338"/>
                    <a:pt x="250" y="1338"/>
                    <a:pt x="258" y="1337"/>
                  </a:cubicBezTo>
                  <a:cubicBezTo>
                    <a:pt x="269" y="1728"/>
                    <a:pt x="288" y="2103"/>
                    <a:pt x="338" y="2341"/>
                  </a:cubicBezTo>
                  <a:cubicBezTo>
                    <a:pt x="626" y="2562"/>
                    <a:pt x="896" y="2626"/>
                    <a:pt x="1187" y="2626"/>
                  </a:cubicBezTo>
                  <a:cubicBezTo>
                    <a:pt x="1292" y="2626"/>
                    <a:pt x="1399" y="2618"/>
                    <a:pt x="1511" y="2605"/>
                  </a:cubicBezTo>
                  <a:cubicBezTo>
                    <a:pt x="1511" y="2605"/>
                    <a:pt x="1346" y="517"/>
                    <a:pt x="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47"/>
            <p:cNvSpPr/>
            <p:nvPr/>
          </p:nvSpPr>
          <p:spPr>
            <a:xfrm>
              <a:off x="4916778" y="3633832"/>
              <a:ext cx="210048" cy="191211"/>
            </a:xfrm>
            <a:custGeom>
              <a:avLst/>
              <a:gdLst/>
              <a:ahLst/>
              <a:cxnLst/>
              <a:rect l="l" t="t" r="r" b="b"/>
              <a:pathLst>
                <a:path w="1873" h="1705" extrusionOk="0">
                  <a:moveTo>
                    <a:pt x="453" y="0"/>
                  </a:moveTo>
                  <a:cubicBezTo>
                    <a:pt x="198" y="0"/>
                    <a:pt x="1" y="196"/>
                    <a:pt x="56" y="292"/>
                  </a:cubicBezTo>
                  <a:cubicBezTo>
                    <a:pt x="214" y="403"/>
                    <a:pt x="271" y="560"/>
                    <a:pt x="523" y="564"/>
                  </a:cubicBezTo>
                  <a:cubicBezTo>
                    <a:pt x="540" y="519"/>
                    <a:pt x="572" y="498"/>
                    <a:pt x="602" y="498"/>
                  </a:cubicBezTo>
                  <a:cubicBezTo>
                    <a:pt x="660" y="498"/>
                    <a:pt x="712" y="577"/>
                    <a:pt x="647" y="721"/>
                  </a:cubicBezTo>
                  <a:cubicBezTo>
                    <a:pt x="673" y="1123"/>
                    <a:pt x="834" y="1545"/>
                    <a:pt x="1164" y="1671"/>
                  </a:cubicBezTo>
                  <a:cubicBezTo>
                    <a:pt x="1225" y="1695"/>
                    <a:pt x="1287" y="1705"/>
                    <a:pt x="1348" y="1705"/>
                  </a:cubicBezTo>
                  <a:cubicBezTo>
                    <a:pt x="1582" y="1705"/>
                    <a:pt x="1792" y="1556"/>
                    <a:pt x="1850" y="1464"/>
                  </a:cubicBezTo>
                  <a:cubicBezTo>
                    <a:pt x="1873" y="1430"/>
                    <a:pt x="1646" y="1441"/>
                    <a:pt x="1455" y="1330"/>
                  </a:cubicBezTo>
                  <a:cubicBezTo>
                    <a:pt x="1359" y="1273"/>
                    <a:pt x="1130" y="1112"/>
                    <a:pt x="1018" y="691"/>
                  </a:cubicBezTo>
                  <a:cubicBezTo>
                    <a:pt x="980" y="553"/>
                    <a:pt x="1045" y="419"/>
                    <a:pt x="930" y="269"/>
                  </a:cubicBezTo>
                  <a:cubicBezTo>
                    <a:pt x="777" y="69"/>
                    <a:pt x="605" y="0"/>
                    <a:pt x="453" y="0"/>
                  </a:cubicBezTo>
                  <a:close/>
                </a:path>
              </a:pathLst>
            </a:custGeom>
            <a:solidFill>
              <a:srgbClr val="5B2F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6" name="Google Shape;6326;p47"/>
            <p:cNvGrpSpPr/>
            <p:nvPr/>
          </p:nvGrpSpPr>
          <p:grpSpPr>
            <a:xfrm>
              <a:off x="4890727" y="3666132"/>
              <a:ext cx="90388" cy="110466"/>
              <a:chOff x="4415052" y="3666132"/>
              <a:chExt cx="90388" cy="110466"/>
            </a:xfrm>
          </p:grpSpPr>
          <p:sp>
            <p:nvSpPr>
              <p:cNvPr id="6327" name="Google Shape;6327;p47"/>
              <p:cNvSpPr/>
              <p:nvPr/>
            </p:nvSpPr>
            <p:spPr>
              <a:xfrm>
                <a:off x="4439612" y="3696637"/>
                <a:ext cx="25457" cy="2949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63" extrusionOk="0">
                    <a:moveTo>
                      <a:pt x="77" y="0"/>
                    </a:moveTo>
                    <a:cubicBezTo>
                      <a:pt x="77" y="0"/>
                      <a:pt x="0" y="177"/>
                      <a:pt x="11" y="234"/>
                    </a:cubicBezTo>
                    <a:cubicBezTo>
                      <a:pt x="16" y="254"/>
                      <a:pt x="43" y="262"/>
                      <a:pt x="77" y="262"/>
                    </a:cubicBezTo>
                    <a:cubicBezTo>
                      <a:pt x="141" y="262"/>
                      <a:pt x="226" y="233"/>
                      <a:pt x="218" y="195"/>
                    </a:cubicBezTo>
                    <a:cubicBezTo>
                      <a:pt x="211" y="13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8" name="Google Shape;6328;p47"/>
              <p:cNvSpPr/>
              <p:nvPr/>
            </p:nvSpPr>
            <p:spPr>
              <a:xfrm>
                <a:off x="4415052" y="3681496"/>
                <a:ext cx="74913" cy="9510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48" extrusionOk="0">
                    <a:moveTo>
                      <a:pt x="281" y="1"/>
                    </a:moveTo>
                    <a:lnTo>
                      <a:pt x="0" y="128"/>
                    </a:lnTo>
                    <a:lnTo>
                      <a:pt x="273" y="848"/>
                    </a:lnTo>
                    <a:lnTo>
                      <a:pt x="299" y="848"/>
                    </a:lnTo>
                    <a:cubicBezTo>
                      <a:pt x="460" y="848"/>
                      <a:pt x="580" y="786"/>
                      <a:pt x="667" y="694"/>
                    </a:cubicBezTo>
                    <a:lnTo>
                      <a:pt x="652" y="660"/>
                    </a:lnTo>
                    <a:cubicBezTo>
                      <a:pt x="614" y="683"/>
                      <a:pt x="584" y="691"/>
                      <a:pt x="549" y="691"/>
                    </a:cubicBezTo>
                    <a:cubicBezTo>
                      <a:pt x="449" y="691"/>
                      <a:pt x="377" y="588"/>
                      <a:pt x="322" y="395"/>
                    </a:cubicBezTo>
                    <a:lnTo>
                      <a:pt x="296" y="395"/>
                    </a:lnTo>
                    <a:cubicBezTo>
                      <a:pt x="262" y="395"/>
                      <a:pt x="235" y="388"/>
                      <a:pt x="230" y="369"/>
                    </a:cubicBezTo>
                    <a:cubicBezTo>
                      <a:pt x="223" y="330"/>
                      <a:pt x="253" y="238"/>
                      <a:pt x="276" y="181"/>
                    </a:cubicBezTo>
                    <a:cubicBezTo>
                      <a:pt x="265" y="120"/>
                      <a:pt x="269" y="59"/>
                      <a:pt x="281" y="1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9" name="Google Shape;6329;p47"/>
              <p:cNvSpPr/>
              <p:nvPr/>
            </p:nvSpPr>
            <p:spPr>
              <a:xfrm>
                <a:off x="4488169" y="3744301"/>
                <a:ext cx="14242" cy="1514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35" extrusionOk="0">
                    <a:moveTo>
                      <a:pt x="123" y="0"/>
                    </a:moveTo>
                    <a:cubicBezTo>
                      <a:pt x="81" y="46"/>
                      <a:pt x="38" y="81"/>
                      <a:pt x="0" y="100"/>
                    </a:cubicBezTo>
                    <a:lnTo>
                      <a:pt x="15" y="134"/>
                    </a:lnTo>
                    <a:cubicBezTo>
                      <a:pt x="58" y="97"/>
                      <a:pt x="92" y="51"/>
                      <a:pt x="126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0" name="Google Shape;6330;p47"/>
              <p:cNvSpPr/>
              <p:nvPr/>
            </p:nvSpPr>
            <p:spPr>
              <a:xfrm>
                <a:off x="4444770" y="3674655"/>
                <a:ext cx="60670" cy="84335"/>
              </a:xfrm>
              <a:custGeom>
                <a:avLst/>
                <a:gdLst/>
                <a:ahLst/>
                <a:cxnLst/>
                <a:rect l="l" t="t" r="r" b="b"/>
                <a:pathLst>
                  <a:path w="541" h="752" extrusionOk="0">
                    <a:moveTo>
                      <a:pt x="158" y="0"/>
                    </a:moveTo>
                    <a:lnTo>
                      <a:pt x="16" y="62"/>
                    </a:lnTo>
                    <a:cubicBezTo>
                      <a:pt x="4" y="120"/>
                      <a:pt x="0" y="181"/>
                      <a:pt x="11" y="242"/>
                    </a:cubicBezTo>
                    <a:cubicBezTo>
                      <a:pt x="23" y="216"/>
                      <a:pt x="31" y="196"/>
                      <a:pt x="31" y="196"/>
                    </a:cubicBezTo>
                    <a:cubicBezTo>
                      <a:pt x="31" y="196"/>
                      <a:pt x="165" y="334"/>
                      <a:pt x="172" y="391"/>
                    </a:cubicBezTo>
                    <a:cubicBezTo>
                      <a:pt x="181" y="422"/>
                      <a:pt x="115" y="449"/>
                      <a:pt x="57" y="456"/>
                    </a:cubicBezTo>
                    <a:cubicBezTo>
                      <a:pt x="112" y="649"/>
                      <a:pt x="184" y="752"/>
                      <a:pt x="284" y="752"/>
                    </a:cubicBezTo>
                    <a:cubicBezTo>
                      <a:pt x="319" y="752"/>
                      <a:pt x="349" y="744"/>
                      <a:pt x="387" y="721"/>
                    </a:cubicBezTo>
                    <a:cubicBezTo>
                      <a:pt x="425" y="702"/>
                      <a:pt x="468" y="667"/>
                      <a:pt x="510" y="621"/>
                    </a:cubicBezTo>
                    <a:lnTo>
                      <a:pt x="513" y="621"/>
                    </a:lnTo>
                    <a:cubicBezTo>
                      <a:pt x="522" y="606"/>
                      <a:pt x="529" y="591"/>
                      <a:pt x="540" y="575"/>
                    </a:cubicBezTo>
                    <a:lnTo>
                      <a:pt x="513" y="200"/>
                    </a:lnTo>
                    <a:cubicBezTo>
                      <a:pt x="330" y="189"/>
                      <a:pt x="257" y="92"/>
                      <a:pt x="158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1" name="Google Shape;6331;p47"/>
              <p:cNvSpPr/>
              <p:nvPr/>
            </p:nvSpPr>
            <p:spPr>
              <a:xfrm>
                <a:off x="4462377" y="3666132"/>
                <a:ext cx="40036" cy="3095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76" extrusionOk="0">
                    <a:moveTo>
                      <a:pt x="169" y="0"/>
                    </a:moveTo>
                    <a:lnTo>
                      <a:pt x="1" y="76"/>
                    </a:lnTo>
                    <a:cubicBezTo>
                      <a:pt x="100" y="168"/>
                      <a:pt x="173" y="265"/>
                      <a:pt x="356" y="276"/>
                    </a:cubicBezTo>
                    <a:lnTo>
                      <a:pt x="342" y="69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2" name="Google Shape;6332;p47"/>
            <p:cNvSpPr/>
            <p:nvPr/>
          </p:nvSpPr>
          <p:spPr>
            <a:xfrm>
              <a:off x="4861940" y="3619365"/>
              <a:ext cx="193899" cy="127960"/>
            </a:xfrm>
            <a:custGeom>
              <a:avLst/>
              <a:gdLst/>
              <a:ahLst/>
              <a:cxnLst/>
              <a:rect l="l" t="t" r="r" b="b"/>
              <a:pathLst>
                <a:path w="1729" h="1141" extrusionOk="0">
                  <a:moveTo>
                    <a:pt x="989" y="1"/>
                  </a:moveTo>
                  <a:cubicBezTo>
                    <a:pt x="457" y="1"/>
                    <a:pt x="0" y="656"/>
                    <a:pt x="97" y="743"/>
                  </a:cubicBezTo>
                  <a:lnTo>
                    <a:pt x="714" y="578"/>
                  </a:lnTo>
                  <a:cubicBezTo>
                    <a:pt x="724" y="575"/>
                    <a:pt x="734" y="574"/>
                    <a:pt x="745" y="574"/>
                  </a:cubicBezTo>
                  <a:cubicBezTo>
                    <a:pt x="774" y="574"/>
                    <a:pt x="803" y="584"/>
                    <a:pt x="825" y="601"/>
                  </a:cubicBezTo>
                  <a:lnTo>
                    <a:pt x="898" y="666"/>
                  </a:lnTo>
                  <a:cubicBezTo>
                    <a:pt x="932" y="697"/>
                    <a:pt x="947" y="739"/>
                    <a:pt x="936" y="785"/>
                  </a:cubicBezTo>
                  <a:lnTo>
                    <a:pt x="894" y="1004"/>
                  </a:lnTo>
                  <a:cubicBezTo>
                    <a:pt x="883" y="1053"/>
                    <a:pt x="913" y="1099"/>
                    <a:pt x="963" y="1110"/>
                  </a:cubicBezTo>
                  <a:lnTo>
                    <a:pt x="1120" y="1137"/>
                  </a:lnTo>
                  <a:cubicBezTo>
                    <a:pt x="1127" y="1139"/>
                    <a:pt x="1134" y="1140"/>
                    <a:pt x="1141" y="1140"/>
                  </a:cubicBezTo>
                  <a:cubicBezTo>
                    <a:pt x="1161" y="1140"/>
                    <a:pt x="1179" y="1132"/>
                    <a:pt x="1196" y="1119"/>
                  </a:cubicBezTo>
                  <a:lnTo>
                    <a:pt x="1561" y="808"/>
                  </a:lnTo>
                  <a:cubicBezTo>
                    <a:pt x="1561" y="808"/>
                    <a:pt x="1729" y="187"/>
                    <a:pt x="1166" y="26"/>
                  </a:cubicBezTo>
                  <a:cubicBezTo>
                    <a:pt x="1106" y="9"/>
                    <a:pt x="1047" y="1"/>
                    <a:pt x="9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47"/>
            <p:cNvSpPr/>
            <p:nvPr/>
          </p:nvSpPr>
          <p:spPr>
            <a:xfrm>
              <a:off x="5265767" y="4195100"/>
              <a:ext cx="50129" cy="58429"/>
            </a:xfrm>
            <a:custGeom>
              <a:avLst/>
              <a:gdLst/>
              <a:ahLst/>
              <a:cxnLst/>
              <a:rect l="l" t="t" r="r" b="b"/>
              <a:pathLst>
                <a:path w="447" h="521" extrusionOk="0">
                  <a:moveTo>
                    <a:pt x="340" y="1"/>
                  </a:moveTo>
                  <a:lnTo>
                    <a:pt x="156" y="39"/>
                  </a:lnTo>
                  <a:cubicBezTo>
                    <a:pt x="0" y="73"/>
                    <a:pt x="94" y="520"/>
                    <a:pt x="243" y="520"/>
                  </a:cubicBezTo>
                  <a:cubicBezTo>
                    <a:pt x="248" y="520"/>
                    <a:pt x="253" y="519"/>
                    <a:pt x="259" y="518"/>
                  </a:cubicBezTo>
                  <a:lnTo>
                    <a:pt x="446" y="47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47"/>
            <p:cNvSpPr/>
            <p:nvPr/>
          </p:nvSpPr>
          <p:spPr>
            <a:xfrm>
              <a:off x="5303783" y="4193642"/>
              <a:ext cx="21980" cy="54840"/>
            </a:xfrm>
            <a:custGeom>
              <a:avLst/>
              <a:gdLst/>
              <a:ahLst/>
              <a:cxnLst/>
              <a:rect l="l" t="t" r="r" b="b"/>
              <a:pathLst>
                <a:path w="196" h="489" extrusionOk="0">
                  <a:moveTo>
                    <a:pt x="68" y="1"/>
                  </a:moveTo>
                  <a:cubicBezTo>
                    <a:pt x="65" y="1"/>
                    <a:pt x="61" y="1"/>
                    <a:pt x="58" y="2"/>
                  </a:cubicBezTo>
                  <a:lnTo>
                    <a:pt x="1" y="14"/>
                  </a:lnTo>
                  <a:lnTo>
                    <a:pt x="107" y="489"/>
                  </a:lnTo>
                  <a:lnTo>
                    <a:pt x="162" y="478"/>
                  </a:lnTo>
                  <a:cubicBezTo>
                    <a:pt x="180" y="473"/>
                    <a:pt x="196" y="450"/>
                    <a:pt x="188" y="432"/>
                  </a:cubicBezTo>
                  <a:lnTo>
                    <a:pt x="104" y="29"/>
                  </a:lnTo>
                  <a:cubicBezTo>
                    <a:pt x="101" y="13"/>
                    <a:pt x="85" y="1"/>
                    <a:pt x="68" y="1"/>
                  </a:cubicBezTo>
                  <a:close/>
                </a:path>
              </a:pathLst>
            </a:custGeom>
            <a:solidFill>
              <a:srgbClr val="FEB5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47"/>
            <p:cNvSpPr/>
            <p:nvPr/>
          </p:nvSpPr>
          <p:spPr>
            <a:xfrm>
              <a:off x="4717164" y="3840975"/>
              <a:ext cx="24672" cy="46653"/>
            </a:xfrm>
            <a:custGeom>
              <a:avLst/>
              <a:gdLst/>
              <a:ahLst/>
              <a:cxnLst/>
              <a:rect l="l" t="t" r="r" b="b"/>
              <a:pathLst>
                <a:path w="220" h="416" extrusionOk="0">
                  <a:moveTo>
                    <a:pt x="108" y="0"/>
                  </a:moveTo>
                  <a:cubicBezTo>
                    <a:pt x="107" y="0"/>
                    <a:pt x="106" y="0"/>
                    <a:pt x="105" y="1"/>
                  </a:cubicBezTo>
                  <a:cubicBezTo>
                    <a:pt x="70" y="4"/>
                    <a:pt x="1" y="112"/>
                    <a:pt x="20" y="227"/>
                  </a:cubicBezTo>
                  <a:cubicBezTo>
                    <a:pt x="38" y="337"/>
                    <a:pt x="134" y="415"/>
                    <a:pt x="169" y="415"/>
                  </a:cubicBezTo>
                  <a:cubicBezTo>
                    <a:pt x="171" y="415"/>
                    <a:pt x="172" y="415"/>
                    <a:pt x="174" y="415"/>
                  </a:cubicBezTo>
                  <a:cubicBezTo>
                    <a:pt x="208" y="411"/>
                    <a:pt x="220" y="311"/>
                    <a:pt x="200" y="196"/>
                  </a:cubicBezTo>
                  <a:cubicBezTo>
                    <a:pt x="182" y="90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47"/>
            <p:cNvSpPr/>
            <p:nvPr/>
          </p:nvSpPr>
          <p:spPr>
            <a:xfrm>
              <a:off x="4651896" y="3825498"/>
              <a:ext cx="21195" cy="43513"/>
            </a:xfrm>
            <a:custGeom>
              <a:avLst/>
              <a:gdLst/>
              <a:ahLst/>
              <a:cxnLst/>
              <a:rect l="l" t="t" r="r" b="b"/>
              <a:pathLst>
                <a:path w="189" h="388" extrusionOk="0">
                  <a:moveTo>
                    <a:pt x="136" y="1"/>
                  </a:moveTo>
                  <a:cubicBezTo>
                    <a:pt x="100" y="1"/>
                    <a:pt x="20" y="80"/>
                    <a:pt x="12" y="185"/>
                  </a:cubicBezTo>
                  <a:cubicBezTo>
                    <a:pt x="1" y="292"/>
                    <a:pt x="73" y="384"/>
                    <a:pt x="107" y="388"/>
                  </a:cubicBezTo>
                  <a:cubicBezTo>
                    <a:pt x="138" y="388"/>
                    <a:pt x="169" y="303"/>
                    <a:pt x="176" y="196"/>
                  </a:cubicBezTo>
                  <a:cubicBezTo>
                    <a:pt x="188" y="93"/>
                    <a:pt x="169" y="1"/>
                    <a:pt x="138" y="1"/>
                  </a:cubicBezTo>
                  <a:cubicBezTo>
                    <a:pt x="138" y="1"/>
                    <a:pt x="137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47"/>
            <p:cNvSpPr/>
            <p:nvPr/>
          </p:nvSpPr>
          <p:spPr>
            <a:xfrm>
              <a:off x="4682848" y="3860265"/>
              <a:ext cx="45531" cy="64148"/>
            </a:xfrm>
            <a:custGeom>
              <a:avLst/>
              <a:gdLst/>
              <a:ahLst/>
              <a:cxnLst/>
              <a:rect l="l" t="t" r="r" b="b"/>
              <a:pathLst>
                <a:path w="406" h="572" extrusionOk="0">
                  <a:moveTo>
                    <a:pt x="391" y="1"/>
                  </a:moveTo>
                  <a:cubicBezTo>
                    <a:pt x="123" y="85"/>
                    <a:pt x="0" y="277"/>
                    <a:pt x="31" y="572"/>
                  </a:cubicBezTo>
                  <a:lnTo>
                    <a:pt x="89" y="568"/>
                  </a:lnTo>
                  <a:cubicBezTo>
                    <a:pt x="61" y="300"/>
                    <a:pt x="165" y="135"/>
                    <a:pt x="406" y="59"/>
                  </a:cubicBez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47"/>
            <p:cNvSpPr/>
            <p:nvPr/>
          </p:nvSpPr>
          <p:spPr>
            <a:xfrm>
              <a:off x="4650551" y="3844788"/>
              <a:ext cx="28036" cy="65494"/>
            </a:xfrm>
            <a:custGeom>
              <a:avLst/>
              <a:gdLst/>
              <a:ahLst/>
              <a:cxnLst/>
              <a:rect l="l" t="t" r="r" b="b"/>
              <a:pathLst>
                <a:path w="250" h="584" extrusionOk="0">
                  <a:moveTo>
                    <a:pt x="27" y="1"/>
                  </a:moveTo>
                  <a:lnTo>
                    <a:pt x="27" y="1"/>
                  </a:lnTo>
                  <a:cubicBezTo>
                    <a:pt x="1" y="208"/>
                    <a:pt x="70" y="427"/>
                    <a:pt x="204" y="584"/>
                  </a:cubicBezTo>
                  <a:lnTo>
                    <a:pt x="250" y="545"/>
                  </a:lnTo>
                  <a:cubicBezTo>
                    <a:pt x="124" y="400"/>
                    <a:pt x="62" y="197"/>
                    <a:pt x="85" y="5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47"/>
            <p:cNvSpPr/>
            <p:nvPr/>
          </p:nvSpPr>
          <p:spPr>
            <a:xfrm>
              <a:off x="4717612" y="3919593"/>
              <a:ext cx="43064" cy="26467"/>
            </a:xfrm>
            <a:custGeom>
              <a:avLst/>
              <a:gdLst/>
              <a:ahLst/>
              <a:cxnLst/>
              <a:rect l="l" t="t" r="r" b="b"/>
              <a:pathLst>
                <a:path w="384" h="236" extrusionOk="0">
                  <a:moveTo>
                    <a:pt x="0" y="1"/>
                  </a:moveTo>
                  <a:lnTo>
                    <a:pt x="0" y="235"/>
                  </a:lnTo>
                  <a:lnTo>
                    <a:pt x="315" y="189"/>
                  </a:lnTo>
                  <a:cubicBezTo>
                    <a:pt x="353" y="189"/>
                    <a:pt x="384" y="154"/>
                    <a:pt x="384" y="120"/>
                  </a:cubicBezTo>
                  <a:cubicBezTo>
                    <a:pt x="384" y="81"/>
                    <a:pt x="357" y="51"/>
                    <a:pt x="322" y="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47"/>
            <p:cNvSpPr/>
            <p:nvPr/>
          </p:nvSpPr>
          <p:spPr>
            <a:xfrm>
              <a:off x="4643261" y="3895929"/>
              <a:ext cx="74464" cy="70204"/>
            </a:xfrm>
            <a:custGeom>
              <a:avLst/>
              <a:gdLst/>
              <a:ahLst/>
              <a:cxnLst/>
              <a:rect l="l" t="t" r="r" b="b"/>
              <a:pathLst>
                <a:path w="664" h="626" extrusionOk="0">
                  <a:moveTo>
                    <a:pt x="0" y="1"/>
                  </a:moveTo>
                  <a:lnTo>
                    <a:pt x="32" y="469"/>
                  </a:lnTo>
                  <a:lnTo>
                    <a:pt x="380" y="625"/>
                  </a:lnTo>
                  <a:lnTo>
                    <a:pt x="663" y="446"/>
                  </a:lnTo>
                  <a:lnTo>
                    <a:pt x="663" y="212"/>
                  </a:lnTo>
                  <a:cubicBezTo>
                    <a:pt x="525" y="116"/>
                    <a:pt x="345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41" name="Google Shape;6341;p47"/>
            <p:cNvGrpSpPr/>
            <p:nvPr/>
          </p:nvGrpSpPr>
          <p:grpSpPr>
            <a:xfrm>
              <a:off x="5005739" y="4223137"/>
              <a:ext cx="276213" cy="203099"/>
              <a:chOff x="5408064" y="4254475"/>
              <a:chExt cx="276213" cy="203099"/>
            </a:xfrm>
          </p:grpSpPr>
          <p:sp>
            <p:nvSpPr>
              <p:cNvPr id="6342" name="Google Shape;6342;p47"/>
              <p:cNvSpPr/>
              <p:nvPr/>
            </p:nvSpPr>
            <p:spPr>
              <a:xfrm>
                <a:off x="5408064" y="4254475"/>
                <a:ext cx="276213" cy="203099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811" extrusionOk="0">
                    <a:moveTo>
                      <a:pt x="1230" y="0"/>
                    </a:moveTo>
                    <a:cubicBezTo>
                      <a:pt x="522" y="0"/>
                      <a:pt x="1" y="819"/>
                      <a:pt x="568" y="1563"/>
                    </a:cubicBezTo>
                    <a:cubicBezTo>
                      <a:pt x="568" y="1567"/>
                      <a:pt x="571" y="1567"/>
                      <a:pt x="571" y="1571"/>
                    </a:cubicBezTo>
                    <a:cubicBezTo>
                      <a:pt x="792" y="1738"/>
                      <a:pt x="1019" y="1810"/>
                      <a:pt x="1230" y="1810"/>
                    </a:cubicBezTo>
                    <a:cubicBezTo>
                      <a:pt x="1941" y="1810"/>
                      <a:pt x="2462" y="990"/>
                      <a:pt x="1898" y="245"/>
                    </a:cubicBezTo>
                    <a:cubicBezTo>
                      <a:pt x="1894" y="245"/>
                      <a:pt x="1894" y="242"/>
                      <a:pt x="1889" y="242"/>
                    </a:cubicBezTo>
                    <a:cubicBezTo>
                      <a:pt x="1669" y="73"/>
                      <a:pt x="1441" y="0"/>
                      <a:pt x="1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3" name="Google Shape;6343;p47"/>
              <p:cNvSpPr/>
              <p:nvPr/>
            </p:nvSpPr>
            <p:spPr>
              <a:xfrm>
                <a:off x="5473331" y="4302027"/>
                <a:ext cx="145789" cy="10766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960" extrusionOk="0">
                    <a:moveTo>
                      <a:pt x="649" y="1"/>
                    </a:moveTo>
                    <a:cubicBezTo>
                      <a:pt x="275" y="1"/>
                      <a:pt x="1" y="433"/>
                      <a:pt x="296" y="829"/>
                    </a:cubicBezTo>
                    <a:lnTo>
                      <a:pt x="300" y="833"/>
                    </a:lnTo>
                    <a:cubicBezTo>
                      <a:pt x="417" y="921"/>
                      <a:pt x="538" y="959"/>
                      <a:pt x="649" y="959"/>
                    </a:cubicBezTo>
                    <a:cubicBezTo>
                      <a:pt x="1026" y="959"/>
                      <a:pt x="1300" y="525"/>
                      <a:pt x="1001" y="131"/>
                    </a:cubicBezTo>
                    <a:lnTo>
                      <a:pt x="997" y="128"/>
                    </a:lnTo>
                    <a:cubicBezTo>
                      <a:pt x="881" y="39"/>
                      <a:pt x="760" y="1"/>
                      <a:pt x="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4" name="Google Shape;6344;p47"/>
              <p:cNvSpPr/>
              <p:nvPr/>
            </p:nvSpPr>
            <p:spPr>
              <a:xfrm>
                <a:off x="5497106" y="4319747"/>
                <a:ext cx="98015" cy="72223"/>
              </a:xfrm>
              <a:custGeom>
                <a:avLst/>
                <a:gdLst/>
                <a:ahLst/>
                <a:cxnLst/>
                <a:rect l="l" t="t" r="r" b="b"/>
                <a:pathLst>
                  <a:path w="874" h="644" extrusionOk="0">
                    <a:moveTo>
                      <a:pt x="438" y="1"/>
                    </a:moveTo>
                    <a:cubicBezTo>
                      <a:pt x="186" y="1"/>
                      <a:pt x="1" y="290"/>
                      <a:pt x="199" y="556"/>
                    </a:cubicBezTo>
                    <a:lnTo>
                      <a:pt x="203" y="556"/>
                    </a:lnTo>
                    <a:cubicBezTo>
                      <a:pt x="282" y="617"/>
                      <a:pt x="364" y="643"/>
                      <a:pt x="439" y="643"/>
                    </a:cubicBezTo>
                    <a:cubicBezTo>
                      <a:pt x="691" y="643"/>
                      <a:pt x="874" y="350"/>
                      <a:pt x="670" y="85"/>
                    </a:cubicBezTo>
                    <a:cubicBezTo>
                      <a:pt x="593" y="26"/>
                      <a:pt x="512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45" name="Google Shape;6345;p47"/>
              <p:cNvGrpSpPr/>
              <p:nvPr/>
            </p:nvGrpSpPr>
            <p:grpSpPr>
              <a:xfrm>
                <a:off x="5449420" y="4258288"/>
                <a:ext cx="194793" cy="194805"/>
                <a:chOff x="5060097" y="4258288"/>
                <a:chExt cx="194793" cy="194805"/>
              </a:xfrm>
            </p:grpSpPr>
            <p:sp>
              <p:nvSpPr>
                <p:cNvPr id="6346" name="Google Shape;6346;p47"/>
                <p:cNvSpPr/>
                <p:nvPr/>
              </p:nvSpPr>
              <p:spPr>
                <a:xfrm>
                  <a:off x="5155530" y="4258288"/>
                  <a:ext cx="3476" cy="3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50" extrusionOk="0">
                      <a:moveTo>
                        <a:pt x="16" y="1"/>
                      </a:moveTo>
                      <a:cubicBezTo>
                        <a:pt x="8" y="1"/>
                        <a:pt x="0" y="77"/>
                        <a:pt x="0" y="173"/>
                      </a:cubicBezTo>
                      <a:cubicBezTo>
                        <a:pt x="0" y="268"/>
                        <a:pt x="8" y="349"/>
                        <a:pt x="16" y="349"/>
                      </a:cubicBezTo>
                      <a:cubicBezTo>
                        <a:pt x="23" y="349"/>
                        <a:pt x="31" y="268"/>
                        <a:pt x="31" y="173"/>
                      </a:cubicBezTo>
                      <a:cubicBezTo>
                        <a:pt x="31" y="77"/>
                        <a:pt x="23" y="1"/>
                        <a:pt x="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7" name="Google Shape;6347;p47"/>
                <p:cNvSpPr/>
                <p:nvPr/>
              </p:nvSpPr>
              <p:spPr>
                <a:xfrm>
                  <a:off x="5155530" y="4414290"/>
                  <a:ext cx="3476" cy="38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46" extrusionOk="0">
                      <a:moveTo>
                        <a:pt x="16" y="0"/>
                      </a:moveTo>
                      <a:cubicBezTo>
                        <a:pt x="8" y="0"/>
                        <a:pt x="0" y="77"/>
                        <a:pt x="0" y="173"/>
                      </a:cubicBezTo>
                      <a:cubicBezTo>
                        <a:pt x="0" y="269"/>
                        <a:pt x="8" y="345"/>
                        <a:pt x="16" y="345"/>
                      </a:cubicBezTo>
                      <a:cubicBezTo>
                        <a:pt x="23" y="345"/>
                        <a:pt x="31" y="269"/>
                        <a:pt x="31" y="173"/>
                      </a:cubicBezTo>
                      <a:cubicBezTo>
                        <a:pt x="31" y="77"/>
                        <a:pt x="23" y="0"/>
                        <a:pt x="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8" name="Google Shape;6348;p47"/>
                <p:cNvSpPr/>
                <p:nvPr/>
              </p:nvSpPr>
              <p:spPr>
                <a:xfrm>
                  <a:off x="5216088" y="4354177"/>
                  <a:ext cx="38802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9" y="30"/>
                        <a:pt x="346" y="23"/>
                        <a:pt x="346" y="16"/>
                      </a:cubicBezTo>
                      <a:cubicBezTo>
                        <a:pt x="346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9" name="Google Shape;6349;p47"/>
                <p:cNvSpPr/>
                <p:nvPr/>
              </p:nvSpPr>
              <p:spPr>
                <a:xfrm>
                  <a:off x="5060097" y="4354177"/>
                  <a:ext cx="38802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9" y="30"/>
                        <a:pt x="345" y="23"/>
                        <a:pt x="345" y="16"/>
                      </a:cubicBezTo>
                      <a:cubicBezTo>
                        <a:pt x="345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0" name="Google Shape;6350;p47"/>
                <p:cNvSpPr/>
                <p:nvPr/>
              </p:nvSpPr>
              <p:spPr>
                <a:xfrm>
                  <a:off x="5198145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247" y="1"/>
                      </a:moveTo>
                      <a:cubicBezTo>
                        <a:pt x="237" y="1"/>
                        <a:pt x="180" y="48"/>
                        <a:pt x="119" y="113"/>
                      </a:cubicBezTo>
                      <a:cubicBezTo>
                        <a:pt x="50" y="178"/>
                        <a:pt x="0" y="239"/>
                        <a:pt x="4" y="247"/>
                      </a:cubicBezTo>
                      <a:cubicBezTo>
                        <a:pt x="4" y="247"/>
                        <a:pt x="4" y="247"/>
                        <a:pt x="5" y="247"/>
                      </a:cubicBezTo>
                      <a:cubicBezTo>
                        <a:pt x="15" y="247"/>
                        <a:pt x="75" y="198"/>
                        <a:pt x="138" y="132"/>
                      </a:cubicBezTo>
                      <a:cubicBezTo>
                        <a:pt x="207" y="67"/>
                        <a:pt x="257" y="5"/>
                        <a:pt x="248" y="1"/>
                      </a:cubicBezTo>
                      <a:cubicBezTo>
                        <a:pt x="248" y="1"/>
                        <a:pt x="248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1" name="Google Shape;6351;p47"/>
                <p:cNvSpPr/>
                <p:nvPr/>
              </p:nvSpPr>
              <p:spPr>
                <a:xfrm>
                  <a:off x="5087684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252" y="0"/>
                      </a:moveTo>
                      <a:cubicBezTo>
                        <a:pt x="240" y="0"/>
                        <a:pt x="185" y="49"/>
                        <a:pt x="119" y="111"/>
                      </a:cubicBezTo>
                      <a:cubicBezTo>
                        <a:pt x="50" y="180"/>
                        <a:pt x="0" y="238"/>
                        <a:pt x="7" y="245"/>
                      </a:cubicBezTo>
                      <a:cubicBezTo>
                        <a:pt x="8" y="246"/>
                        <a:pt x="8" y="246"/>
                        <a:pt x="9" y="246"/>
                      </a:cubicBezTo>
                      <a:cubicBezTo>
                        <a:pt x="20" y="246"/>
                        <a:pt x="78" y="198"/>
                        <a:pt x="142" y="134"/>
                      </a:cubicBezTo>
                      <a:cubicBezTo>
                        <a:pt x="207" y="65"/>
                        <a:pt x="257" y="8"/>
                        <a:pt x="253" y="1"/>
                      </a:cubicBezTo>
                      <a:cubicBezTo>
                        <a:pt x="253" y="0"/>
                        <a:pt x="252" y="0"/>
                        <a:pt x="2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2" name="Google Shape;6352;p47"/>
                <p:cNvSpPr/>
                <p:nvPr/>
              </p:nvSpPr>
              <p:spPr>
                <a:xfrm>
                  <a:off x="5198145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5" y="0"/>
                      </a:move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0" y="8"/>
                        <a:pt x="50" y="65"/>
                        <a:pt x="119" y="134"/>
                      </a:cubicBezTo>
                      <a:cubicBezTo>
                        <a:pt x="179" y="198"/>
                        <a:pt x="236" y="246"/>
                        <a:pt x="247" y="246"/>
                      </a:cubicBezTo>
                      <a:cubicBezTo>
                        <a:pt x="247" y="246"/>
                        <a:pt x="248" y="246"/>
                        <a:pt x="248" y="245"/>
                      </a:cubicBezTo>
                      <a:cubicBezTo>
                        <a:pt x="257" y="238"/>
                        <a:pt x="207" y="180"/>
                        <a:pt x="138" y="111"/>
                      </a:cubicBezTo>
                      <a:cubicBezTo>
                        <a:pt x="75" y="49"/>
                        <a:pt x="16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3" name="Google Shape;6353;p47"/>
                <p:cNvSpPr/>
                <p:nvPr/>
              </p:nvSpPr>
              <p:spPr>
                <a:xfrm>
                  <a:off x="5087684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9" y="1"/>
                      </a:move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0" y="5"/>
                        <a:pt x="50" y="67"/>
                        <a:pt x="119" y="132"/>
                      </a:cubicBezTo>
                      <a:cubicBezTo>
                        <a:pt x="185" y="198"/>
                        <a:pt x="241" y="247"/>
                        <a:pt x="252" y="247"/>
                      </a:cubicBezTo>
                      <a:cubicBezTo>
                        <a:pt x="252" y="247"/>
                        <a:pt x="253" y="247"/>
                        <a:pt x="253" y="247"/>
                      </a:cubicBezTo>
                      <a:cubicBezTo>
                        <a:pt x="257" y="239"/>
                        <a:pt x="207" y="178"/>
                        <a:pt x="142" y="113"/>
                      </a:cubicBezTo>
                      <a:cubicBezTo>
                        <a:pt x="77" y="48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4" name="Google Shape;6354;p47"/>
                <p:cNvSpPr/>
                <p:nvPr/>
              </p:nvSpPr>
              <p:spPr>
                <a:xfrm>
                  <a:off x="5179080" y="4266026"/>
                  <a:ext cx="17382" cy="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319" extrusionOk="0">
                      <a:moveTo>
                        <a:pt x="146" y="1"/>
                      </a:moveTo>
                      <a:cubicBezTo>
                        <a:pt x="133" y="1"/>
                        <a:pt x="100" y="68"/>
                        <a:pt x="62" y="153"/>
                      </a:cubicBezTo>
                      <a:cubicBezTo>
                        <a:pt x="27" y="242"/>
                        <a:pt x="1" y="319"/>
                        <a:pt x="9" y="319"/>
                      </a:cubicBezTo>
                      <a:cubicBezTo>
                        <a:pt x="9" y="319"/>
                        <a:pt x="9" y="319"/>
                        <a:pt x="10" y="319"/>
                      </a:cubicBezTo>
                      <a:cubicBezTo>
                        <a:pt x="18" y="319"/>
                        <a:pt x="56" y="251"/>
                        <a:pt x="93" y="165"/>
                      </a:cubicBezTo>
                      <a:cubicBezTo>
                        <a:pt x="128" y="77"/>
                        <a:pt x="154" y="4"/>
                        <a:pt x="147" y="1"/>
                      </a:cubicBezTo>
                      <a:cubicBezTo>
                        <a:pt x="147" y="1"/>
                        <a:pt x="146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5" name="Google Shape;6355;p47"/>
                <p:cNvSpPr/>
                <p:nvPr/>
              </p:nvSpPr>
              <p:spPr>
                <a:xfrm>
                  <a:off x="5118523" y="4409467"/>
                  <a:ext cx="16822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323" extrusionOk="0">
                      <a:moveTo>
                        <a:pt x="142" y="1"/>
                      </a:moveTo>
                      <a:cubicBezTo>
                        <a:pt x="133" y="1"/>
                        <a:pt x="96" y="68"/>
                        <a:pt x="62" y="154"/>
                      </a:cubicBezTo>
                      <a:cubicBezTo>
                        <a:pt x="24" y="243"/>
                        <a:pt x="1" y="319"/>
                        <a:pt x="8" y="323"/>
                      </a:cubicBezTo>
                      <a:cubicBezTo>
                        <a:pt x="16" y="323"/>
                        <a:pt x="51" y="254"/>
                        <a:pt x="89" y="166"/>
                      </a:cubicBezTo>
                      <a:cubicBezTo>
                        <a:pt x="127" y="78"/>
                        <a:pt x="150" y="6"/>
                        <a:pt x="143" y="1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6" name="Google Shape;6356;p47"/>
                <p:cNvSpPr/>
                <p:nvPr/>
              </p:nvSpPr>
              <p:spPr>
                <a:xfrm>
                  <a:off x="5210929" y="4378402"/>
                  <a:ext cx="36671" cy="1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38" extrusionOk="0">
                      <a:moveTo>
                        <a:pt x="9" y="1"/>
                      </a:moveTo>
                      <a:cubicBezTo>
                        <a:pt x="7" y="1"/>
                        <a:pt x="5" y="1"/>
                        <a:pt x="5" y="2"/>
                      </a:cubicBezTo>
                      <a:cubicBezTo>
                        <a:pt x="1" y="10"/>
                        <a:pt x="70" y="44"/>
                        <a:pt x="157" y="83"/>
                      </a:cubicBezTo>
                      <a:cubicBezTo>
                        <a:pt x="234" y="116"/>
                        <a:pt x="298" y="138"/>
                        <a:pt x="317" y="138"/>
                      </a:cubicBezTo>
                      <a:cubicBezTo>
                        <a:pt x="320" y="138"/>
                        <a:pt x="322" y="137"/>
                        <a:pt x="323" y="136"/>
                      </a:cubicBezTo>
                      <a:cubicBezTo>
                        <a:pt x="327" y="129"/>
                        <a:pt x="258" y="94"/>
                        <a:pt x="169" y="56"/>
                      </a:cubicBezTo>
                      <a:cubicBezTo>
                        <a:pt x="92" y="22"/>
                        <a:pt x="27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7" name="Google Shape;6357;p47"/>
                <p:cNvSpPr/>
                <p:nvPr/>
              </p:nvSpPr>
              <p:spPr>
                <a:xfrm>
                  <a:off x="5067386" y="4317504"/>
                  <a:ext cx="36671" cy="15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41" extrusionOk="0">
                      <a:moveTo>
                        <a:pt x="5" y="0"/>
                      </a:moveTo>
                      <a:cubicBezTo>
                        <a:pt x="3" y="0"/>
                        <a:pt x="1" y="0"/>
                        <a:pt x="1" y="1"/>
                      </a:cubicBezTo>
                      <a:cubicBezTo>
                        <a:pt x="1" y="13"/>
                        <a:pt x="70" y="47"/>
                        <a:pt x="158" y="85"/>
                      </a:cubicBezTo>
                      <a:cubicBezTo>
                        <a:pt x="235" y="119"/>
                        <a:pt x="301" y="141"/>
                        <a:pt x="318" y="141"/>
                      </a:cubicBezTo>
                      <a:cubicBezTo>
                        <a:pt x="321" y="141"/>
                        <a:pt x="322" y="140"/>
                        <a:pt x="323" y="139"/>
                      </a:cubicBezTo>
                      <a:cubicBezTo>
                        <a:pt x="326" y="131"/>
                        <a:pt x="257" y="93"/>
                        <a:pt x="169" y="59"/>
                      </a:cubicBezTo>
                      <a:cubicBezTo>
                        <a:pt x="91" y="25"/>
                        <a:pt x="2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8" name="Google Shape;6358;p47"/>
                <p:cNvSpPr/>
                <p:nvPr/>
              </p:nvSpPr>
              <p:spPr>
                <a:xfrm>
                  <a:off x="5211378" y="4319074"/>
                  <a:ext cx="36671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35" extrusionOk="0">
                      <a:moveTo>
                        <a:pt x="318" y="1"/>
                      </a:moveTo>
                      <a:cubicBezTo>
                        <a:pt x="300" y="1"/>
                        <a:pt x="234" y="22"/>
                        <a:pt x="158" y="53"/>
                      </a:cubicBezTo>
                      <a:cubicBezTo>
                        <a:pt x="70" y="87"/>
                        <a:pt x="1" y="125"/>
                        <a:pt x="4" y="133"/>
                      </a:cubicBezTo>
                      <a:cubicBezTo>
                        <a:pt x="4" y="134"/>
                        <a:pt x="6" y="134"/>
                        <a:pt x="8" y="134"/>
                      </a:cubicBezTo>
                      <a:cubicBezTo>
                        <a:pt x="24" y="134"/>
                        <a:pt x="92" y="112"/>
                        <a:pt x="169" y="79"/>
                      </a:cubicBezTo>
                      <a:cubicBezTo>
                        <a:pt x="257" y="45"/>
                        <a:pt x="326" y="10"/>
                        <a:pt x="323" y="2"/>
                      </a:cubicBezTo>
                      <a:cubicBezTo>
                        <a:pt x="322" y="1"/>
                        <a:pt x="320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9" name="Google Shape;6359;p47"/>
                <p:cNvSpPr/>
                <p:nvPr/>
              </p:nvSpPr>
              <p:spPr>
                <a:xfrm>
                  <a:off x="5067050" y="4377616"/>
                  <a:ext cx="36559" cy="15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4" extrusionOk="0">
                      <a:moveTo>
                        <a:pt x="317" y="0"/>
                      </a:moveTo>
                      <a:cubicBezTo>
                        <a:pt x="300" y="0"/>
                        <a:pt x="234" y="22"/>
                        <a:pt x="157" y="51"/>
                      </a:cubicBezTo>
                      <a:cubicBezTo>
                        <a:pt x="65" y="90"/>
                        <a:pt x="0" y="124"/>
                        <a:pt x="0" y="132"/>
                      </a:cubicBezTo>
                      <a:cubicBezTo>
                        <a:pt x="1" y="133"/>
                        <a:pt x="2" y="134"/>
                        <a:pt x="5" y="134"/>
                      </a:cubicBezTo>
                      <a:cubicBezTo>
                        <a:pt x="22" y="134"/>
                        <a:pt x="88" y="112"/>
                        <a:pt x="168" y="83"/>
                      </a:cubicBezTo>
                      <a:cubicBezTo>
                        <a:pt x="257" y="44"/>
                        <a:pt x="326" y="9"/>
                        <a:pt x="322" y="2"/>
                      </a:cubicBezTo>
                      <a:cubicBezTo>
                        <a:pt x="322" y="1"/>
                        <a:pt x="320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0" name="Google Shape;6360;p47"/>
                <p:cNvSpPr/>
                <p:nvPr/>
              </p:nvSpPr>
              <p:spPr>
                <a:xfrm>
                  <a:off x="5178295" y="4410028"/>
                  <a:ext cx="16373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323" extrusionOk="0">
                      <a:moveTo>
                        <a:pt x="9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4"/>
                        <a:pt x="23" y="77"/>
                        <a:pt x="62" y="165"/>
                      </a:cubicBezTo>
                      <a:cubicBezTo>
                        <a:pt x="95" y="255"/>
                        <a:pt x="129" y="323"/>
                        <a:pt x="138" y="323"/>
                      </a:cubicBezTo>
                      <a:cubicBezTo>
                        <a:pt x="138" y="323"/>
                        <a:pt x="138" y="322"/>
                        <a:pt x="138" y="322"/>
                      </a:cubicBezTo>
                      <a:cubicBezTo>
                        <a:pt x="146" y="318"/>
                        <a:pt x="123" y="245"/>
                        <a:pt x="89" y="153"/>
                      </a:cubicBezTo>
                      <a:cubicBezTo>
                        <a:pt x="51" y="68"/>
                        <a:pt x="18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1" name="Google Shape;6361;p47"/>
                <p:cNvSpPr/>
                <p:nvPr/>
              </p:nvSpPr>
              <p:spPr>
                <a:xfrm>
                  <a:off x="5119757" y="4265578"/>
                  <a:ext cx="16597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" h="323" extrusionOk="0">
                      <a:moveTo>
                        <a:pt x="10" y="1"/>
                      </a:move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1" y="5"/>
                        <a:pt x="24" y="77"/>
                        <a:pt x="59" y="166"/>
                      </a:cubicBezTo>
                      <a:cubicBezTo>
                        <a:pt x="97" y="254"/>
                        <a:pt x="132" y="323"/>
                        <a:pt x="139" y="323"/>
                      </a:cubicBezTo>
                      <a:cubicBezTo>
                        <a:pt x="147" y="318"/>
                        <a:pt x="124" y="242"/>
                        <a:pt x="89" y="154"/>
                      </a:cubicBezTo>
                      <a:cubicBezTo>
                        <a:pt x="52" y="68"/>
                        <a:pt x="19" y="1"/>
                        <a:pt x="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2" name="Google Shape;6362;p47"/>
                <p:cNvSpPr/>
                <p:nvPr/>
              </p:nvSpPr>
              <p:spPr>
                <a:xfrm>
                  <a:off x="5167530" y="4259970"/>
                  <a:ext cx="908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42" extrusionOk="0">
                      <a:moveTo>
                        <a:pt x="73" y="0"/>
                      </a:moveTo>
                      <a:cubicBezTo>
                        <a:pt x="66" y="0"/>
                        <a:pt x="43" y="74"/>
                        <a:pt x="24" y="170"/>
                      </a:cubicBezTo>
                      <a:cubicBezTo>
                        <a:pt x="8" y="262"/>
                        <a:pt x="1" y="342"/>
                        <a:pt x="8" y="342"/>
                      </a:cubicBezTo>
                      <a:cubicBezTo>
                        <a:pt x="8" y="342"/>
                        <a:pt x="9" y="342"/>
                        <a:pt x="9" y="342"/>
                      </a:cubicBezTo>
                      <a:cubicBezTo>
                        <a:pt x="16" y="342"/>
                        <a:pt x="35" y="267"/>
                        <a:pt x="54" y="173"/>
                      </a:cubicBezTo>
                      <a:cubicBezTo>
                        <a:pt x="73" y="81"/>
                        <a:pt x="81" y="5"/>
                        <a:pt x="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3" name="Google Shape;6363;p47"/>
                <p:cNvSpPr/>
                <p:nvPr/>
              </p:nvSpPr>
              <p:spPr>
                <a:xfrm>
                  <a:off x="5137812" y="4413393"/>
                  <a:ext cx="9644" cy="38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339" extrusionOk="0">
                      <a:moveTo>
                        <a:pt x="77" y="1"/>
                      </a:moveTo>
                      <a:cubicBezTo>
                        <a:pt x="65" y="1"/>
                        <a:pt x="46" y="76"/>
                        <a:pt x="28" y="165"/>
                      </a:cubicBezTo>
                      <a:cubicBezTo>
                        <a:pt x="9" y="261"/>
                        <a:pt x="1" y="338"/>
                        <a:pt x="13" y="338"/>
                      </a:cubicBezTo>
                      <a:cubicBezTo>
                        <a:pt x="13" y="338"/>
                        <a:pt x="13" y="339"/>
                        <a:pt x="13" y="339"/>
                      </a:cubicBezTo>
                      <a:cubicBezTo>
                        <a:pt x="21" y="339"/>
                        <a:pt x="40" y="263"/>
                        <a:pt x="59" y="173"/>
                      </a:cubicBezTo>
                      <a:cubicBezTo>
                        <a:pt x="78" y="77"/>
                        <a:pt x="86" y="1"/>
                        <a:pt x="78" y="1"/>
                      </a:cubicBezTo>
                      <a:cubicBezTo>
                        <a:pt x="78" y="1"/>
                        <a:pt x="78" y="1"/>
                        <a:pt x="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4" name="Google Shape;6364;p47"/>
                <p:cNvSpPr/>
                <p:nvPr/>
              </p:nvSpPr>
              <p:spPr>
                <a:xfrm>
                  <a:off x="5214854" y="4366289"/>
                  <a:ext cx="38354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4" extrusionOk="0">
                      <a:moveTo>
                        <a:pt x="15" y="0"/>
                      </a:moveTo>
                      <a:cubicBezTo>
                        <a:pt x="6" y="0"/>
                        <a:pt x="0" y="1"/>
                        <a:pt x="0" y="3"/>
                      </a:cubicBezTo>
                      <a:cubicBezTo>
                        <a:pt x="0" y="14"/>
                        <a:pt x="73" y="34"/>
                        <a:pt x="168" y="53"/>
                      </a:cubicBezTo>
                      <a:cubicBezTo>
                        <a:pt x="234" y="64"/>
                        <a:pt x="293" y="73"/>
                        <a:pt x="322" y="73"/>
                      </a:cubicBezTo>
                      <a:cubicBezTo>
                        <a:pt x="333" y="73"/>
                        <a:pt x="340" y="72"/>
                        <a:pt x="341" y="69"/>
                      </a:cubicBezTo>
                      <a:cubicBezTo>
                        <a:pt x="341" y="60"/>
                        <a:pt x="269" y="41"/>
                        <a:pt x="173" y="23"/>
                      </a:cubicBezTo>
                      <a:cubicBezTo>
                        <a:pt x="105" y="8"/>
                        <a:pt x="43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5" name="Google Shape;6365;p47"/>
                <p:cNvSpPr/>
                <p:nvPr/>
              </p:nvSpPr>
              <p:spPr>
                <a:xfrm>
                  <a:off x="5061442" y="4337018"/>
                  <a:ext cx="38802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2" extrusionOk="0">
                      <a:moveTo>
                        <a:pt x="18" y="0"/>
                      </a:moveTo>
                      <a:cubicBezTo>
                        <a:pt x="9" y="0"/>
                        <a:pt x="4" y="1"/>
                        <a:pt x="4" y="3"/>
                      </a:cubicBezTo>
                      <a:cubicBezTo>
                        <a:pt x="0" y="11"/>
                        <a:pt x="77" y="34"/>
                        <a:pt x="169" y="54"/>
                      </a:cubicBezTo>
                      <a:cubicBezTo>
                        <a:pt x="238" y="64"/>
                        <a:pt x="298" y="72"/>
                        <a:pt x="325" y="72"/>
                      </a:cubicBezTo>
                      <a:cubicBezTo>
                        <a:pt x="335" y="72"/>
                        <a:pt x="341" y="71"/>
                        <a:pt x="341" y="68"/>
                      </a:cubicBezTo>
                      <a:cubicBezTo>
                        <a:pt x="345" y="61"/>
                        <a:pt x="268" y="42"/>
                        <a:pt x="176" y="22"/>
                      </a:cubicBezTo>
                      <a:cubicBezTo>
                        <a:pt x="105" y="8"/>
                        <a:pt x="45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6" name="Google Shape;6366;p47"/>
                <p:cNvSpPr/>
                <p:nvPr/>
              </p:nvSpPr>
              <p:spPr>
                <a:xfrm>
                  <a:off x="5205322" y="4301130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290" y="0"/>
                      </a:moveTo>
                      <a:cubicBezTo>
                        <a:pt x="277" y="0"/>
                        <a:pt x="213" y="37"/>
                        <a:pt x="138" y="86"/>
                      </a:cubicBezTo>
                      <a:cubicBezTo>
                        <a:pt x="58" y="139"/>
                        <a:pt x="0" y="190"/>
                        <a:pt x="5" y="193"/>
                      </a:cubicBezTo>
                      <a:cubicBezTo>
                        <a:pt x="5" y="194"/>
                        <a:pt x="6" y="194"/>
                        <a:pt x="7" y="194"/>
                      </a:cubicBezTo>
                      <a:cubicBezTo>
                        <a:pt x="20" y="194"/>
                        <a:pt x="84" y="158"/>
                        <a:pt x="154" y="109"/>
                      </a:cubicBezTo>
                      <a:cubicBezTo>
                        <a:pt x="235" y="56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7" name="Google Shape;6367;p47"/>
                <p:cNvSpPr/>
                <p:nvPr/>
              </p:nvSpPr>
              <p:spPr>
                <a:xfrm>
                  <a:off x="5076021" y="4388383"/>
                  <a:ext cx="33643" cy="22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9" extrusionOk="0">
                      <a:moveTo>
                        <a:pt x="290" y="0"/>
                      </a:moveTo>
                      <a:cubicBezTo>
                        <a:pt x="277" y="0"/>
                        <a:pt x="216" y="37"/>
                        <a:pt x="142" y="86"/>
                      </a:cubicBezTo>
                      <a:cubicBezTo>
                        <a:pt x="62" y="139"/>
                        <a:pt x="0" y="189"/>
                        <a:pt x="8" y="197"/>
                      </a:cubicBezTo>
                      <a:cubicBezTo>
                        <a:pt x="9" y="198"/>
                        <a:pt x="9" y="198"/>
                        <a:pt x="11" y="198"/>
                      </a:cubicBezTo>
                      <a:cubicBezTo>
                        <a:pt x="24" y="198"/>
                        <a:pt x="87" y="162"/>
                        <a:pt x="157" y="113"/>
                      </a:cubicBezTo>
                      <a:cubicBezTo>
                        <a:pt x="238" y="59"/>
                        <a:pt x="299" y="10"/>
                        <a:pt x="292" y="1"/>
                      </a:cubicBezTo>
                      <a:cubicBezTo>
                        <a:pt x="291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8" name="Google Shape;6368;p47"/>
                <p:cNvSpPr/>
                <p:nvPr/>
              </p:nvSpPr>
              <p:spPr>
                <a:xfrm>
                  <a:off x="5189398" y="4403972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" y="9"/>
                        <a:pt x="39" y="78"/>
                        <a:pt x="93" y="154"/>
                      </a:cubicBezTo>
                      <a:cubicBezTo>
                        <a:pt x="144" y="229"/>
                        <a:pt x="191" y="289"/>
                        <a:pt x="199" y="289"/>
                      </a:cubicBezTo>
                      <a:cubicBezTo>
                        <a:pt x="200" y="289"/>
                        <a:pt x="200" y="289"/>
                        <a:pt x="200" y="288"/>
                      </a:cubicBezTo>
                      <a:cubicBezTo>
                        <a:pt x="208" y="284"/>
                        <a:pt x="170" y="215"/>
                        <a:pt x="116" y="138"/>
                      </a:cubicBezTo>
                      <a:cubicBezTo>
                        <a:pt x="64" y="60"/>
                        <a:pt x="16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9" name="Google Shape;6369;p47"/>
                <p:cNvSpPr/>
                <p:nvPr/>
              </p:nvSpPr>
              <p:spPr>
                <a:xfrm>
                  <a:off x="5101814" y="4274998"/>
                  <a:ext cx="23214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289" extrusionOk="0">
                      <a:moveTo>
                        <a:pt x="9" y="1"/>
                      </a:move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0" y="9"/>
                        <a:pt x="39" y="73"/>
                        <a:pt x="92" y="154"/>
                      </a:cubicBezTo>
                      <a:cubicBezTo>
                        <a:pt x="145" y="232"/>
                        <a:pt x="193" y="289"/>
                        <a:pt x="203" y="289"/>
                      </a:cubicBezTo>
                      <a:cubicBezTo>
                        <a:pt x="203" y="289"/>
                        <a:pt x="203" y="289"/>
                        <a:pt x="203" y="289"/>
                      </a:cubicBezTo>
                      <a:cubicBezTo>
                        <a:pt x="207" y="285"/>
                        <a:pt x="173" y="216"/>
                        <a:pt x="119" y="139"/>
                      </a:cubicBezTo>
                      <a:cubicBezTo>
                        <a:pt x="67" y="61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0" name="Google Shape;6370;p47"/>
                <p:cNvSpPr/>
                <p:nvPr/>
              </p:nvSpPr>
              <p:spPr>
                <a:xfrm>
                  <a:off x="5189061" y="427499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198" y="0"/>
                      </a:moveTo>
                      <a:cubicBezTo>
                        <a:pt x="186" y="0"/>
                        <a:pt x="142" y="59"/>
                        <a:pt x="92" y="135"/>
                      </a:cubicBezTo>
                      <a:cubicBezTo>
                        <a:pt x="39" y="216"/>
                        <a:pt x="0" y="280"/>
                        <a:pt x="7" y="289"/>
                      </a:cubicBezTo>
                      <a:cubicBezTo>
                        <a:pt x="8" y="289"/>
                        <a:pt x="8" y="289"/>
                        <a:pt x="8" y="289"/>
                      </a:cubicBezTo>
                      <a:cubicBezTo>
                        <a:pt x="18" y="289"/>
                        <a:pt x="63" y="228"/>
                        <a:pt x="115" y="151"/>
                      </a:cubicBezTo>
                      <a:cubicBezTo>
                        <a:pt x="168" y="73"/>
                        <a:pt x="207" y="4"/>
                        <a:pt x="200" y="1"/>
                      </a:cubicBezTo>
                      <a:cubicBezTo>
                        <a:pt x="199" y="0"/>
                        <a:pt x="199" y="0"/>
                        <a:pt x="1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1" name="Google Shape;6371;p47"/>
                <p:cNvSpPr/>
                <p:nvPr/>
              </p:nvSpPr>
              <p:spPr>
                <a:xfrm>
                  <a:off x="5102150" y="440430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200" y="1"/>
                      </a:moveTo>
                      <a:cubicBezTo>
                        <a:pt x="194" y="1"/>
                        <a:pt x="145" y="61"/>
                        <a:pt x="93" y="135"/>
                      </a:cubicBezTo>
                      <a:cubicBezTo>
                        <a:pt x="39" y="216"/>
                        <a:pt x="1" y="285"/>
                        <a:pt x="9" y="289"/>
                      </a:cubicBezTo>
                      <a:cubicBezTo>
                        <a:pt x="9" y="289"/>
                        <a:pt x="10" y="289"/>
                        <a:pt x="10" y="289"/>
                      </a:cubicBezTo>
                      <a:cubicBezTo>
                        <a:pt x="19" y="289"/>
                        <a:pt x="68" y="233"/>
                        <a:pt x="120" y="155"/>
                      </a:cubicBezTo>
                      <a:cubicBezTo>
                        <a:pt x="170" y="75"/>
                        <a:pt x="208" y="6"/>
                        <a:pt x="200" y="1"/>
                      </a:cubicBezTo>
                      <a:cubicBezTo>
                        <a:pt x="200" y="1"/>
                        <a:pt x="200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2" name="Google Shape;6372;p47"/>
                <p:cNvSpPr/>
                <p:nvPr/>
              </p:nvSpPr>
              <p:spPr>
                <a:xfrm>
                  <a:off x="5205322" y="4388047"/>
                  <a:ext cx="33643" cy="2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8" extrusionOk="0">
                      <a:moveTo>
                        <a:pt x="6" y="0"/>
                      </a:move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0" y="8"/>
                        <a:pt x="62" y="59"/>
                        <a:pt x="143" y="112"/>
                      </a:cubicBezTo>
                      <a:cubicBezTo>
                        <a:pt x="216" y="161"/>
                        <a:pt x="277" y="197"/>
                        <a:pt x="290" y="197"/>
                      </a:cubicBezTo>
                      <a:cubicBezTo>
                        <a:pt x="291" y="197"/>
                        <a:pt x="292" y="197"/>
                        <a:pt x="292" y="197"/>
                      </a:cubicBezTo>
                      <a:cubicBezTo>
                        <a:pt x="299" y="188"/>
                        <a:pt x="239" y="139"/>
                        <a:pt x="158" y="85"/>
                      </a:cubicBezTo>
                      <a:cubicBezTo>
                        <a:pt x="81" y="38"/>
                        <a:pt x="18" y="0"/>
                        <a:pt x="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3" name="Google Shape;6373;p47"/>
                <p:cNvSpPr/>
                <p:nvPr/>
              </p:nvSpPr>
              <p:spPr>
                <a:xfrm>
                  <a:off x="5076021" y="4301578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7" y="1"/>
                      </a:moveTo>
                      <a:cubicBezTo>
                        <a:pt x="5" y="1"/>
                        <a:pt x="4" y="1"/>
                        <a:pt x="4" y="2"/>
                      </a:cubicBezTo>
                      <a:cubicBezTo>
                        <a:pt x="0" y="9"/>
                        <a:pt x="58" y="55"/>
                        <a:pt x="138" y="109"/>
                      </a:cubicBezTo>
                      <a:cubicBezTo>
                        <a:pt x="212" y="158"/>
                        <a:pt x="276" y="194"/>
                        <a:pt x="289" y="194"/>
                      </a:cubicBezTo>
                      <a:cubicBezTo>
                        <a:pt x="291" y="194"/>
                        <a:pt x="291" y="194"/>
                        <a:pt x="292" y="193"/>
                      </a:cubicBezTo>
                      <a:cubicBezTo>
                        <a:pt x="295" y="186"/>
                        <a:pt x="234" y="140"/>
                        <a:pt x="157" y="86"/>
                      </a:cubicBezTo>
                      <a:cubicBezTo>
                        <a:pt x="85" y="37"/>
                        <a:pt x="21" y="1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4" name="Google Shape;6374;p47"/>
                <p:cNvSpPr/>
                <p:nvPr/>
              </p:nvSpPr>
              <p:spPr>
                <a:xfrm>
                  <a:off x="5214405" y="4336569"/>
                  <a:ext cx="38802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4" extrusionOk="0">
                      <a:moveTo>
                        <a:pt x="327" y="1"/>
                      </a:moveTo>
                      <a:cubicBezTo>
                        <a:pt x="301" y="1"/>
                        <a:pt x="240" y="8"/>
                        <a:pt x="169" y="23"/>
                      </a:cubicBezTo>
                      <a:cubicBezTo>
                        <a:pt x="77" y="42"/>
                        <a:pt x="0" y="61"/>
                        <a:pt x="4" y="69"/>
                      </a:cubicBezTo>
                      <a:cubicBezTo>
                        <a:pt x="4" y="72"/>
                        <a:pt x="10" y="74"/>
                        <a:pt x="21" y="74"/>
                      </a:cubicBezTo>
                      <a:cubicBezTo>
                        <a:pt x="50" y="74"/>
                        <a:pt x="110" y="63"/>
                        <a:pt x="177" y="49"/>
                      </a:cubicBezTo>
                      <a:cubicBezTo>
                        <a:pt x="269" y="35"/>
                        <a:pt x="345" y="12"/>
                        <a:pt x="342" y="3"/>
                      </a:cubicBezTo>
                      <a:cubicBezTo>
                        <a:pt x="342" y="2"/>
                        <a:pt x="336" y="1"/>
                        <a:pt x="3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5" name="Google Shape;6375;p47"/>
                <p:cNvSpPr/>
                <p:nvPr/>
              </p:nvSpPr>
              <p:spPr>
                <a:xfrm>
                  <a:off x="5061442" y="4366738"/>
                  <a:ext cx="38802" cy="8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5" extrusionOk="0">
                      <a:moveTo>
                        <a:pt x="329" y="0"/>
                      </a:moveTo>
                      <a:cubicBezTo>
                        <a:pt x="300" y="0"/>
                        <a:pt x="240" y="8"/>
                        <a:pt x="169" y="22"/>
                      </a:cubicBezTo>
                      <a:cubicBezTo>
                        <a:pt x="77" y="42"/>
                        <a:pt x="0" y="65"/>
                        <a:pt x="4" y="72"/>
                      </a:cubicBezTo>
                      <a:cubicBezTo>
                        <a:pt x="4" y="74"/>
                        <a:pt x="9" y="75"/>
                        <a:pt x="19" y="75"/>
                      </a:cubicBezTo>
                      <a:cubicBezTo>
                        <a:pt x="46" y="75"/>
                        <a:pt x="108" y="67"/>
                        <a:pt x="176" y="53"/>
                      </a:cubicBezTo>
                      <a:cubicBezTo>
                        <a:pt x="268" y="33"/>
                        <a:pt x="345" y="10"/>
                        <a:pt x="345" y="3"/>
                      </a:cubicBezTo>
                      <a:cubicBezTo>
                        <a:pt x="344" y="1"/>
                        <a:pt x="338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6" name="Google Shape;6376;p47"/>
                <p:cNvSpPr/>
                <p:nvPr/>
              </p:nvSpPr>
              <p:spPr>
                <a:xfrm>
                  <a:off x="5167978" y="4413056"/>
                  <a:ext cx="908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42" extrusionOk="0">
                      <a:moveTo>
                        <a:pt x="8" y="0"/>
                      </a:moveTo>
                      <a:cubicBezTo>
                        <a:pt x="0" y="4"/>
                        <a:pt x="8" y="80"/>
                        <a:pt x="27" y="176"/>
                      </a:cubicBezTo>
                      <a:cubicBezTo>
                        <a:pt x="43" y="268"/>
                        <a:pt x="66" y="341"/>
                        <a:pt x="73" y="341"/>
                      </a:cubicBezTo>
                      <a:cubicBezTo>
                        <a:pt x="80" y="341"/>
                        <a:pt x="73" y="260"/>
                        <a:pt x="54" y="168"/>
                      </a:cubicBezTo>
                      <a:cubicBezTo>
                        <a:pt x="39" y="73"/>
                        <a:pt x="16" y="0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7" name="Google Shape;6377;p47"/>
                <p:cNvSpPr/>
                <p:nvPr/>
              </p:nvSpPr>
              <p:spPr>
                <a:xfrm>
                  <a:off x="5137475" y="4260419"/>
                  <a:ext cx="9532" cy="37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338" extrusionOk="0">
                      <a:moveTo>
                        <a:pt x="8" y="1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1"/>
                        <a:pt x="8" y="77"/>
                        <a:pt x="27" y="173"/>
                      </a:cubicBezTo>
                      <a:cubicBezTo>
                        <a:pt x="46" y="263"/>
                        <a:pt x="68" y="338"/>
                        <a:pt x="76" y="338"/>
                      </a:cubicBezTo>
                      <a:cubicBezTo>
                        <a:pt x="76" y="338"/>
                        <a:pt x="76" y="338"/>
                        <a:pt x="77" y="338"/>
                      </a:cubicBezTo>
                      <a:cubicBezTo>
                        <a:pt x="85" y="338"/>
                        <a:pt x="77" y="261"/>
                        <a:pt x="58" y="166"/>
                      </a:cubicBezTo>
                      <a:cubicBezTo>
                        <a:pt x="39" y="76"/>
                        <a:pt x="17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378" name="Google Shape;6378;p47"/>
            <p:cNvSpPr/>
            <p:nvPr/>
          </p:nvSpPr>
          <p:spPr>
            <a:xfrm>
              <a:off x="4869678" y="4040379"/>
              <a:ext cx="342267" cy="92970"/>
            </a:xfrm>
            <a:custGeom>
              <a:avLst/>
              <a:gdLst/>
              <a:ahLst/>
              <a:cxnLst/>
              <a:rect l="l" t="t" r="r" b="b"/>
              <a:pathLst>
                <a:path w="3052" h="829" extrusionOk="0">
                  <a:moveTo>
                    <a:pt x="2893" y="0"/>
                  </a:moveTo>
                  <a:cubicBezTo>
                    <a:pt x="2891" y="0"/>
                    <a:pt x="2889" y="0"/>
                    <a:pt x="2887" y="0"/>
                  </a:cubicBezTo>
                  <a:lnTo>
                    <a:pt x="2086" y="299"/>
                  </a:lnTo>
                  <a:lnTo>
                    <a:pt x="200" y="430"/>
                  </a:lnTo>
                  <a:cubicBezTo>
                    <a:pt x="39" y="480"/>
                    <a:pt x="1" y="694"/>
                    <a:pt x="139" y="798"/>
                  </a:cubicBezTo>
                  <a:lnTo>
                    <a:pt x="181" y="828"/>
                  </a:lnTo>
                  <a:lnTo>
                    <a:pt x="2832" y="744"/>
                  </a:lnTo>
                  <a:cubicBezTo>
                    <a:pt x="2963" y="564"/>
                    <a:pt x="3025" y="365"/>
                    <a:pt x="3044" y="158"/>
                  </a:cubicBezTo>
                  <a:cubicBezTo>
                    <a:pt x="3051" y="72"/>
                    <a:pt x="2979" y="0"/>
                    <a:pt x="2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47"/>
            <p:cNvSpPr/>
            <p:nvPr/>
          </p:nvSpPr>
          <p:spPr>
            <a:xfrm>
              <a:off x="4621730" y="3895592"/>
              <a:ext cx="51699" cy="67176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1" y="0"/>
                  </a:moveTo>
                  <a:lnTo>
                    <a:pt x="1" y="598"/>
                  </a:lnTo>
                  <a:lnTo>
                    <a:pt x="162" y="598"/>
                  </a:lnTo>
                  <a:cubicBezTo>
                    <a:pt x="327" y="598"/>
                    <a:pt x="461" y="464"/>
                    <a:pt x="461" y="299"/>
                  </a:cubicBezTo>
                  <a:cubicBezTo>
                    <a:pt x="461" y="135"/>
                    <a:pt x="327" y="0"/>
                    <a:pt x="1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47"/>
            <p:cNvSpPr/>
            <p:nvPr/>
          </p:nvSpPr>
          <p:spPr>
            <a:xfrm>
              <a:off x="4606703" y="3895592"/>
              <a:ext cx="15140" cy="67176"/>
            </a:xfrm>
            <a:custGeom>
              <a:avLst/>
              <a:gdLst/>
              <a:ahLst/>
              <a:cxnLst/>
              <a:rect l="l" t="t" r="r" b="b"/>
              <a:pathLst>
                <a:path w="135" h="599" extrusionOk="0">
                  <a:moveTo>
                    <a:pt x="1" y="0"/>
                  </a:moveTo>
                  <a:lnTo>
                    <a:pt x="1" y="4"/>
                  </a:lnTo>
                  <a:lnTo>
                    <a:pt x="1" y="598"/>
                  </a:lnTo>
                  <a:lnTo>
                    <a:pt x="135" y="598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47"/>
            <p:cNvSpPr/>
            <p:nvPr/>
          </p:nvSpPr>
          <p:spPr>
            <a:xfrm>
              <a:off x="4716715" y="3871143"/>
              <a:ext cx="164405" cy="73344"/>
            </a:xfrm>
            <a:custGeom>
              <a:avLst/>
              <a:gdLst/>
              <a:ahLst/>
              <a:cxnLst/>
              <a:rect l="l" t="t" r="r" b="b"/>
              <a:pathLst>
                <a:path w="1466" h="654" extrusionOk="0">
                  <a:moveTo>
                    <a:pt x="1334" y="0"/>
                  </a:moveTo>
                  <a:cubicBezTo>
                    <a:pt x="1174" y="54"/>
                    <a:pt x="717" y="215"/>
                    <a:pt x="491" y="353"/>
                  </a:cubicBezTo>
                  <a:cubicBezTo>
                    <a:pt x="491" y="353"/>
                    <a:pt x="317" y="231"/>
                    <a:pt x="213" y="231"/>
                  </a:cubicBezTo>
                  <a:cubicBezTo>
                    <a:pt x="204" y="231"/>
                    <a:pt x="196" y="232"/>
                    <a:pt x="189" y="234"/>
                  </a:cubicBezTo>
                  <a:cubicBezTo>
                    <a:pt x="93" y="257"/>
                    <a:pt x="1" y="406"/>
                    <a:pt x="12" y="524"/>
                  </a:cubicBezTo>
                  <a:cubicBezTo>
                    <a:pt x="18" y="610"/>
                    <a:pt x="80" y="653"/>
                    <a:pt x="141" y="653"/>
                  </a:cubicBezTo>
                  <a:cubicBezTo>
                    <a:pt x="166" y="653"/>
                    <a:pt x="191" y="646"/>
                    <a:pt x="212" y="632"/>
                  </a:cubicBezTo>
                  <a:cubicBezTo>
                    <a:pt x="288" y="579"/>
                    <a:pt x="238" y="502"/>
                    <a:pt x="288" y="483"/>
                  </a:cubicBezTo>
                  <a:cubicBezTo>
                    <a:pt x="290" y="482"/>
                    <a:pt x="293" y="482"/>
                    <a:pt x="296" y="482"/>
                  </a:cubicBezTo>
                  <a:cubicBezTo>
                    <a:pt x="320" y="482"/>
                    <a:pt x="361" y="514"/>
                    <a:pt x="396" y="547"/>
                  </a:cubicBezTo>
                  <a:cubicBezTo>
                    <a:pt x="416" y="568"/>
                    <a:pt x="444" y="579"/>
                    <a:pt x="471" y="579"/>
                  </a:cubicBezTo>
                  <a:cubicBezTo>
                    <a:pt x="494" y="579"/>
                    <a:pt x="518" y="571"/>
                    <a:pt x="537" y="556"/>
                  </a:cubicBezTo>
                  <a:lnTo>
                    <a:pt x="568" y="533"/>
                  </a:lnTo>
                  <a:cubicBezTo>
                    <a:pt x="921" y="487"/>
                    <a:pt x="1239" y="421"/>
                    <a:pt x="1465" y="303"/>
                  </a:cubicBezTo>
                  <a:cubicBezTo>
                    <a:pt x="1453" y="272"/>
                    <a:pt x="1442" y="245"/>
                    <a:pt x="1430" y="215"/>
                  </a:cubicBezTo>
                  <a:cubicBezTo>
                    <a:pt x="1403" y="142"/>
                    <a:pt x="1380" y="61"/>
                    <a:pt x="1334" y="0"/>
                  </a:cubicBez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47"/>
            <p:cNvSpPr/>
            <p:nvPr/>
          </p:nvSpPr>
          <p:spPr>
            <a:xfrm>
              <a:off x="4858127" y="3803965"/>
              <a:ext cx="157452" cy="106764"/>
            </a:xfrm>
            <a:custGeom>
              <a:avLst/>
              <a:gdLst/>
              <a:ahLst/>
              <a:cxnLst/>
              <a:rect l="l" t="t" r="r" b="b"/>
              <a:pathLst>
                <a:path w="1404" h="952" extrusionOk="0">
                  <a:moveTo>
                    <a:pt x="1147" y="1"/>
                  </a:moveTo>
                  <a:cubicBezTo>
                    <a:pt x="1088" y="1"/>
                    <a:pt x="1027" y="18"/>
                    <a:pt x="974" y="47"/>
                  </a:cubicBezTo>
                  <a:cubicBezTo>
                    <a:pt x="599" y="242"/>
                    <a:pt x="73" y="591"/>
                    <a:pt x="1" y="614"/>
                  </a:cubicBezTo>
                  <a:cubicBezTo>
                    <a:pt x="12" y="722"/>
                    <a:pt x="54" y="829"/>
                    <a:pt x="96" y="925"/>
                  </a:cubicBezTo>
                  <a:cubicBezTo>
                    <a:pt x="104" y="932"/>
                    <a:pt x="108" y="944"/>
                    <a:pt x="112" y="952"/>
                  </a:cubicBezTo>
                  <a:cubicBezTo>
                    <a:pt x="169" y="929"/>
                    <a:pt x="863" y="725"/>
                    <a:pt x="1181" y="561"/>
                  </a:cubicBezTo>
                  <a:cubicBezTo>
                    <a:pt x="1262" y="518"/>
                    <a:pt x="1354" y="426"/>
                    <a:pt x="1377" y="346"/>
                  </a:cubicBezTo>
                  <a:cubicBezTo>
                    <a:pt x="1400" y="273"/>
                    <a:pt x="1403" y="216"/>
                    <a:pt x="1372" y="147"/>
                  </a:cubicBezTo>
                  <a:cubicBezTo>
                    <a:pt x="1324" y="42"/>
                    <a:pt x="1237" y="1"/>
                    <a:pt x="1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5" name="Google Shape;5015;p41"/>
          <p:cNvGrpSpPr/>
          <p:nvPr/>
        </p:nvGrpSpPr>
        <p:grpSpPr>
          <a:xfrm>
            <a:off x="376498" y="3524081"/>
            <a:ext cx="1631738" cy="1133828"/>
            <a:chOff x="376498" y="3524081"/>
            <a:chExt cx="1631738" cy="1133828"/>
          </a:xfrm>
        </p:grpSpPr>
        <p:grpSp>
          <p:nvGrpSpPr>
            <p:cNvPr id="5016" name="Google Shape;5016;p41"/>
            <p:cNvGrpSpPr/>
            <p:nvPr/>
          </p:nvGrpSpPr>
          <p:grpSpPr>
            <a:xfrm>
              <a:off x="1112980" y="3597914"/>
              <a:ext cx="895256" cy="1059981"/>
              <a:chOff x="6638805" y="2345339"/>
              <a:chExt cx="895256" cy="1059981"/>
            </a:xfrm>
          </p:grpSpPr>
          <p:sp>
            <p:nvSpPr>
              <p:cNvPr id="5017" name="Google Shape;5017;p41"/>
              <p:cNvSpPr/>
              <p:nvPr/>
            </p:nvSpPr>
            <p:spPr>
              <a:xfrm>
                <a:off x="6723315" y="2439164"/>
                <a:ext cx="154700" cy="28576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99" extrusionOk="0">
                    <a:moveTo>
                      <a:pt x="1" y="0"/>
                    </a:moveTo>
                    <a:lnTo>
                      <a:pt x="1" y="399"/>
                    </a:lnTo>
                    <a:lnTo>
                      <a:pt x="216" y="39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41"/>
              <p:cNvSpPr/>
              <p:nvPr/>
            </p:nvSpPr>
            <p:spPr>
              <a:xfrm>
                <a:off x="6723315" y="2439164"/>
                <a:ext cx="154700" cy="66607"/>
              </a:xfrm>
              <a:custGeom>
                <a:avLst/>
                <a:gdLst/>
                <a:ahLst/>
                <a:cxnLst/>
                <a:rect l="l" t="t" r="r" b="b"/>
                <a:pathLst>
                  <a:path w="216" h="93" extrusionOk="0">
                    <a:moveTo>
                      <a:pt x="1" y="0"/>
                    </a:moveTo>
                    <a:lnTo>
                      <a:pt x="1" y="92"/>
                    </a:lnTo>
                    <a:lnTo>
                      <a:pt x="216" y="92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41"/>
              <p:cNvSpPr/>
              <p:nvPr/>
            </p:nvSpPr>
            <p:spPr>
              <a:xfrm>
                <a:off x="6690370" y="2394759"/>
                <a:ext cx="791407" cy="1010562"/>
              </a:xfrm>
              <a:custGeom>
                <a:avLst/>
                <a:gdLst/>
                <a:ahLst/>
                <a:cxnLst/>
                <a:rect l="l" t="t" r="r" b="b"/>
                <a:pathLst>
                  <a:path w="1105" h="1411" extrusionOk="0">
                    <a:moveTo>
                      <a:pt x="553" y="1"/>
                    </a:moveTo>
                    <a:lnTo>
                      <a:pt x="1" y="549"/>
                    </a:lnTo>
                    <a:lnTo>
                      <a:pt x="1" y="1411"/>
                    </a:lnTo>
                    <a:lnTo>
                      <a:pt x="1104" y="1411"/>
                    </a:lnTo>
                    <a:lnTo>
                      <a:pt x="1104" y="549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41"/>
              <p:cNvSpPr/>
              <p:nvPr/>
            </p:nvSpPr>
            <p:spPr>
              <a:xfrm>
                <a:off x="6693235" y="2886088"/>
                <a:ext cx="783528" cy="77350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8" extrusionOk="0">
                    <a:moveTo>
                      <a:pt x="0" y="1"/>
                    </a:moveTo>
                    <a:lnTo>
                      <a:pt x="0" y="107"/>
                    </a:lnTo>
                    <a:lnTo>
                      <a:pt x="1093" y="107"/>
                    </a:lnTo>
                    <a:lnTo>
                      <a:pt x="10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41"/>
              <p:cNvSpPr/>
              <p:nvPr/>
            </p:nvSpPr>
            <p:spPr>
              <a:xfrm>
                <a:off x="6693235" y="2669788"/>
                <a:ext cx="780663" cy="7448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4" extrusionOk="0">
                    <a:moveTo>
                      <a:pt x="131" y="0"/>
                    </a:moveTo>
                    <a:cubicBezTo>
                      <a:pt x="92" y="42"/>
                      <a:pt x="55" y="84"/>
                      <a:pt x="0" y="100"/>
                    </a:cubicBezTo>
                    <a:lnTo>
                      <a:pt x="0" y="103"/>
                    </a:lnTo>
                    <a:lnTo>
                      <a:pt x="1089" y="103"/>
                    </a:lnTo>
                    <a:lnTo>
                      <a:pt x="1089" y="96"/>
                    </a:lnTo>
                    <a:cubicBezTo>
                      <a:pt x="1074" y="84"/>
                      <a:pt x="1058" y="69"/>
                      <a:pt x="1047" y="57"/>
                    </a:cubicBezTo>
                    <a:cubicBezTo>
                      <a:pt x="1043" y="54"/>
                      <a:pt x="1040" y="50"/>
                      <a:pt x="1035" y="46"/>
                    </a:cubicBezTo>
                    <a:cubicBezTo>
                      <a:pt x="1017" y="34"/>
                      <a:pt x="1001" y="27"/>
                      <a:pt x="985" y="15"/>
                    </a:cubicBezTo>
                    <a:cubicBezTo>
                      <a:pt x="978" y="11"/>
                      <a:pt x="971" y="4"/>
                      <a:pt x="962" y="0"/>
                    </a:cubicBezTo>
                    <a:close/>
                  </a:path>
                </a:pathLst>
              </a:custGeom>
              <a:solidFill>
                <a:srgbClr val="D1CEA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41"/>
              <p:cNvSpPr/>
              <p:nvPr/>
            </p:nvSpPr>
            <p:spPr>
              <a:xfrm>
                <a:off x="6693235" y="3232024"/>
                <a:ext cx="783528" cy="170456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238" extrusionOk="0">
                    <a:moveTo>
                      <a:pt x="0" y="1"/>
                    </a:moveTo>
                    <a:lnTo>
                      <a:pt x="0" y="238"/>
                    </a:lnTo>
                    <a:lnTo>
                      <a:pt x="1093" y="238"/>
                    </a:lnTo>
                    <a:lnTo>
                      <a:pt x="109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41"/>
              <p:cNvSpPr/>
              <p:nvPr/>
            </p:nvSpPr>
            <p:spPr>
              <a:xfrm>
                <a:off x="6676763" y="2381150"/>
                <a:ext cx="818622" cy="42614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595" extrusionOk="0">
                    <a:moveTo>
                      <a:pt x="568" y="0"/>
                    </a:moveTo>
                    <a:lnTo>
                      <a:pt x="0" y="579"/>
                    </a:lnTo>
                    <a:lnTo>
                      <a:pt x="1143" y="595"/>
                    </a:lnTo>
                    <a:lnTo>
                      <a:pt x="1143" y="595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41"/>
              <p:cNvSpPr/>
              <p:nvPr/>
            </p:nvSpPr>
            <p:spPr>
              <a:xfrm>
                <a:off x="6638805" y="2345339"/>
                <a:ext cx="895256" cy="497045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694" extrusionOk="0">
                    <a:moveTo>
                      <a:pt x="621" y="1"/>
                    </a:moveTo>
                    <a:cubicBezTo>
                      <a:pt x="610" y="1"/>
                      <a:pt x="594" y="8"/>
                      <a:pt x="587" y="16"/>
                    </a:cubicBezTo>
                    <a:lnTo>
                      <a:pt x="19" y="595"/>
                    </a:lnTo>
                    <a:cubicBezTo>
                      <a:pt x="0" y="614"/>
                      <a:pt x="0" y="645"/>
                      <a:pt x="19" y="664"/>
                    </a:cubicBezTo>
                    <a:cubicBezTo>
                      <a:pt x="31" y="673"/>
                      <a:pt x="44" y="678"/>
                      <a:pt x="57" y="678"/>
                    </a:cubicBezTo>
                    <a:cubicBezTo>
                      <a:pt x="70" y="678"/>
                      <a:pt x="82" y="673"/>
                      <a:pt x="92" y="664"/>
                    </a:cubicBezTo>
                    <a:lnTo>
                      <a:pt x="621" y="123"/>
                    </a:lnTo>
                    <a:lnTo>
                      <a:pt x="1157" y="679"/>
                    </a:lnTo>
                    <a:cubicBezTo>
                      <a:pt x="1167" y="688"/>
                      <a:pt x="1179" y="693"/>
                      <a:pt x="1192" y="693"/>
                    </a:cubicBezTo>
                    <a:cubicBezTo>
                      <a:pt x="1204" y="693"/>
                      <a:pt x="1217" y="688"/>
                      <a:pt x="1226" y="679"/>
                    </a:cubicBezTo>
                    <a:cubicBezTo>
                      <a:pt x="1249" y="664"/>
                      <a:pt x="1249" y="629"/>
                      <a:pt x="1231" y="610"/>
                    </a:cubicBezTo>
                    <a:lnTo>
                      <a:pt x="656" y="16"/>
                    </a:lnTo>
                    <a:cubicBezTo>
                      <a:pt x="648" y="8"/>
                      <a:pt x="637" y="4"/>
                      <a:pt x="6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41"/>
              <p:cNvSpPr/>
              <p:nvPr/>
            </p:nvSpPr>
            <p:spPr>
              <a:xfrm>
                <a:off x="6932441" y="3110982"/>
                <a:ext cx="302239" cy="291494"/>
              </a:xfrm>
              <a:custGeom>
                <a:avLst/>
                <a:gdLst/>
                <a:ahLst/>
                <a:cxnLst/>
                <a:rect l="l" t="t" r="r" b="b"/>
                <a:pathLst>
                  <a:path w="422" h="407" extrusionOk="0">
                    <a:moveTo>
                      <a:pt x="211" y="0"/>
                    </a:moveTo>
                    <a:cubicBezTo>
                      <a:pt x="96" y="0"/>
                      <a:pt x="0" y="92"/>
                      <a:pt x="0" y="212"/>
                    </a:cubicBezTo>
                    <a:lnTo>
                      <a:pt x="0" y="407"/>
                    </a:lnTo>
                    <a:lnTo>
                      <a:pt x="422" y="407"/>
                    </a:lnTo>
                    <a:lnTo>
                      <a:pt x="422" y="212"/>
                    </a:lnTo>
                    <a:cubicBezTo>
                      <a:pt x="422" y="92"/>
                      <a:pt x="326" y="0"/>
                      <a:pt x="2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6" name="Google Shape;5026;p41"/>
              <p:cNvSpPr/>
              <p:nvPr/>
            </p:nvSpPr>
            <p:spPr>
              <a:xfrm>
                <a:off x="6932441" y="3110982"/>
                <a:ext cx="140376" cy="291494"/>
              </a:xfrm>
              <a:custGeom>
                <a:avLst/>
                <a:gdLst/>
                <a:ahLst/>
                <a:cxnLst/>
                <a:rect l="l" t="t" r="r" b="b"/>
                <a:pathLst>
                  <a:path w="196" h="407" extrusionOk="0">
                    <a:moveTo>
                      <a:pt x="195" y="0"/>
                    </a:moveTo>
                    <a:cubicBezTo>
                      <a:pt x="89" y="9"/>
                      <a:pt x="0" y="101"/>
                      <a:pt x="0" y="212"/>
                    </a:cubicBezTo>
                    <a:lnTo>
                      <a:pt x="0" y="407"/>
                    </a:lnTo>
                    <a:lnTo>
                      <a:pt x="195" y="407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7" name="Google Shape;5027;p41"/>
              <p:cNvSpPr/>
              <p:nvPr/>
            </p:nvSpPr>
            <p:spPr>
              <a:xfrm>
                <a:off x="6775597" y="3015724"/>
                <a:ext cx="96688" cy="17260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41" extrusionOk="0">
                    <a:moveTo>
                      <a:pt x="69" y="0"/>
                    </a:moveTo>
                    <a:cubicBezTo>
                      <a:pt x="32" y="0"/>
                      <a:pt x="0" y="27"/>
                      <a:pt x="0" y="64"/>
                    </a:cubicBezTo>
                    <a:lnTo>
                      <a:pt x="0" y="241"/>
                    </a:lnTo>
                    <a:lnTo>
                      <a:pt x="135" y="241"/>
                    </a:lnTo>
                    <a:lnTo>
                      <a:pt x="135" y="64"/>
                    </a:lnTo>
                    <a:cubicBezTo>
                      <a:pt x="135" y="27"/>
                      <a:pt x="104" y="0"/>
                      <a:pt x="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8" name="Google Shape;5028;p41"/>
              <p:cNvSpPr/>
              <p:nvPr/>
            </p:nvSpPr>
            <p:spPr>
              <a:xfrm>
                <a:off x="6751246" y="2990656"/>
                <a:ext cx="146106" cy="222739"/>
              </a:xfrm>
              <a:custGeom>
                <a:avLst/>
                <a:gdLst/>
                <a:ahLst/>
                <a:cxnLst/>
                <a:rect l="l" t="t" r="r" b="b"/>
                <a:pathLst>
                  <a:path w="204" h="311" extrusionOk="0">
                    <a:moveTo>
                      <a:pt x="103" y="65"/>
                    </a:moveTo>
                    <a:cubicBezTo>
                      <a:pt x="112" y="65"/>
                      <a:pt x="119" y="69"/>
                      <a:pt x="126" y="76"/>
                    </a:cubicBezTo>
                    <a:cubicBezTo>
                      <a:pt x="135" y="81"/>
                      <a:pt x="138" y="92"/>
                      <a:pt x="138" y="99"/>
                    </a:cubicBezTo>
                    <a:lnTo>
                      <a:pt x="138" y="246"/>
                    </a:lnTo>
                    <a:lnTo>
                      <a:pt x="66" y="246"/>
                    </a:lnTo>
                    <a:lnTo>
                      <a:pt x="66" y="99"/>
                    </a:lnTo>
                    <a:cubicBezTo>
                      <a:pt x="66" y="92"/>
                      <a:pt x="69" y="81"/>
                      <a:pt x="77" y="76"/>
                    </a:cubicBezTo>
                    <a:cubicBezTo>
                      <a:pt x="85" y="69"/>
                      <a:pt x="92" y="65"/>
                      <a:pt x="103" y="65"/>
                    </a:cubicBezTo>
                    <a:close/>
                    <a:moveTo>
                      <a:pt x="103" y="0"/>
                    </a:moveTo>
                    <a:cubicBezTo>
                      <a:pt x="46" y="0"/>
                      <a:pt x="0" y="46"/>
                      <a:pt x="0" y="99"/>
                    </a:cubicBezTo>
                    <a:lnTo>
                      <a:pt x="0" y="311"/>
                    </a:lnTo>
                    <a:lnTo>
                      <a:pt x="204" y="311"/>
                    </a:lnTo>
                    <a:lnTo>
                      <a:pt x="204" y="276"/>
                    </a:lnTo>
                    <a:lnTo>
                      <a:pt x="204" y="99"/>
                    </a:lnTo>
                    <a:cubicBezTo>
                      <a:pt x="204" y="46"/>
                      <a:pt x="158" y="0"/>
                      <a:pt x="1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9" name="Google Shape;5029;p41"/>
              <p:cNvSpPr/>
              <p:nvPr/>
            </p:nvSpPr>
            <p:spPr>
              <a:xfrm>
                <a:off x="7305574" y="3015724"/>
                <a:ext cx="96688" cy="17260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241" extrusionOk="0">
                    <a:moveTo>
                      <a:pt x="65" y="0"/>
                    </a:moveTo>
                    <a:cubicBezTo>
                      <a:pt x="31" y="0"/>
                      <a:pt x="1" y="27"/>
                      <a:pt x="1" y="64"/>
                    </a:cubicBezTo>
                    <a:lnTo>
                      <a:pt x="1" y="241"/>
                    </a:lnTo>
                    <a:lnTo>
                      <a:pt x="134" y="241"/>
                    </a:lnTo>
                    <a:lnTo>
                      <a:pt x="134" y="64"/>
                    </a:lnTo>
                    <a:cubicBezTo>
                      <a:pt x="134" y="27"/>
                      <a:pt x="104" y="0"/>
                      <a:pt x="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0" name="Google Shape;5030;p41"/>
              <p:cNvSpPr/>
              <p:nvPr/>
            </p:nvSpPr>
            <p:spPr>
              <a:xfrm>
                <a:off x="7280507" y="2990656"/>
                <a:ext cx="146822" cy="222739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11" extrusionOk="0">
                    <a:moveTo>
                      <a:pt x="100" y="65"/>
                    </a:moveTo>
                    <a:cubicBezTo>
                      <a:pt x="112" y="65"/>
                      <a:pt x="119" y="69"/>
                      <a:pt x="128" y="76"/>
                    </a:cubicBezTo>
                    <a:cubicBezTo>
                      <a:pt x="135" y="81"/>
                      <a:pt x="139" y="92"/>
                      <a:pt x="139" y="99"/>
                    </a:cubicBezTo>
                    <a:lnTo>
                      <a:pt x="139" y="246"/>
                    </a:lnTo>
                    <a:lnTo>
                      <a:pt x="66" y="246"/>
                    </a:lnTo>
                    <a:lnTo>
                      <a:pt x="66" y="99"/>
                    </a:lnTo>
                    <a:cubicBezTo>
                      <a:pt x="66" y="92"/>
                      <a:pt x="70" y="81"/>
                      <a:pt x="77" y="76"/>
                    </a:cubicBezTo>
                    <a:cubicBezTo>
                      <a:pt x="85" y="69"/>
                      <a:pt x="93" y="65"/>
                      <a:pt x="100" y="65"/>
                    </a:cubicBezTo>
                    <a:close/>
                    <a:moveTo>
                      <a:pt x="100" y="0"/>
                    </a:moveTo>
                    <a:cubicBezTo>
                      <a:pt x="47" y="0"/>
                      <a:pt x="1" y="46"/>
                      <a:pt x="1" y="99"/>
                    </a:cubicBezTo>
                    <a:lnTo>
                      <a:pt x="1" y="311"/>
                    </a:lnTo>
                    <a:lnTo>
                      <a:pt x="204" y="311"/>
                    </a:lnTo>
                    <a:lnTo>
                      <a:pt x="204" y="276"/>
                    </a:lnTo>
                    <a:lnTo>
                      <a:pt x="204" y="99"/>
                    </a:lnTo>
                    <a:cubicBezTo>
                      <a:pt x="204" y="46"/>
                      <a:pt x="158" y="0"/>
                      <a:pt x="1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1" name="Google Shape;5031;p41"/>
              <p:cNvSpPr/>
              <p:nvPr/>
            </p:nvSpPr>
            <p:spPr>
              <a:xfrm>
                <a:off x="7033423" y="2625382"/>
                <a:ext cx="99552" cy="176902"/>
              </a:xfrm>
              <a:custGeom>
                <a:avLst/>
                <a:gdLst/>
                <a:ahLst/>
                <a:cxnLst/>
                <a:rect l="l" t="t" r="r" b="b"/>
                <a:pathLst>
                  <a:path w="139" h="247" extrusionOk="0">
                    <a:moveTo>
                      <a:pt x="70" y="1"/>
                    </a:moveTo>
                    <a:cubicBezTo>
                      <a:pt x="31" y="1"/>
                      <a:pt x="1" y="31"/>
                      <a:pt x="1" y="70"/>
                    </a:cubicBezTo>
                    <a:lnTo>
                      <a:pt x="1" y="246"/>
                    </a:lnTo>
                    <a:lnTo>
                      <a:pt x="139" y="246"/>
                    </a:lnTo>
                    <a:lnTo>
                      <a:pt x="139" y="70"/>
                    </a:lnTo>
                    <a:cubicBezTo>
                      <a:pt x="139" y="31"/>
                      <a:pt x="109" y="1"/>
                      <a:pt x="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2" name="Google Shape;5032;p41"/>
              <p:cNvSpPr/>
              <p:nvPr/>
            </p:nvSpPr>
            <p:spPr>
              <a:xfrm>
                <a:off x="7011938" y="2603896"/>
                <a:ext cx="143241" cy="222739"/>
              </a:xfrm>
              <a:custGeom>
                <a:avLst/>
                <a:gdLst/>
                <a:ahLst/>
                <a:cxnLst/>
                <a:rect l="l" t="t" r="r" b="b"/>
                <a:pathLst>
                  <a:path w="200" h="311" extrusionOk="0">
                    <a:moveTo>
                      <a:pt x="100" y="65"/>
                    </a:moveTo>
                    <a:cubicBezTo>
                      <a:pt x="112" y="65"/>
                      <a:pt x="119" y="69"/>
                      <a:pt x="127" y="77"/>
                    </a:cubicBezTo>
                    <a:cubicBezTo>
                      <a:pt x="130" y="80"/>
                      <a:pt x="135" y="88"/>
                      <a:pt x="135" y="100"/>
                    </a:cubicBezTo>
                    <a:lnTo>
                      <a:pt x="135" y="245"/>
                    </a:lnTo>
                    <a:lnTo>
                      <a:pt x="66" y="245"/>
                    </a:lnTo>
                    <a:lnTo>
                      <a:pt x="66" y="100"/>
                    </a:lnTo>
                    <a:cubicBezTo>
                      <a:pt x="66" y="88"/>
                      <a:pt x="70" y="80"/>
                      <a:pt x="77" y="77"/>
                    </a:cubicBezTo>
                    <a:cubicBezTo>
                      <a:pt x="81" y="69"/>
                      <a:pt x="89" y="65"/>
                      <a:pt x="100" y="65"/>
                    </a:cubicBezTo>
                    <a:close/>
                    <a:moveTo>
                      <a:pt x="100" y="0"/>
                    </a:moveTo>
                    <a:cubicBezTo>
                      <a:pt x="47" y="0"/>
                      <a:pt x="1" y="46"/>
                      <a:pt x="1" y="100"/>
                    </a:cubicBezTo>
                    <a:lnTo>
                      <a:pt x="1" y="310"/>
                    </a:lnTo>
                    <a:lnTo>
                      <a:pt x="199" y="310"/>
                    </a:lnTo>
                    <a:lnTo>
                      <a:pt x="199" y="276"/>
                    </a:lnTo>
                    <a:lnTo>
                      <a:pt x="199" y="100"/>
                    </a:lnTo>
                    <a:cubicBezTo>
                      <a:pt x="199" y="46"/>
                      <a:pt x="158" y="0"/>
                      <a:pt x="1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33" name="Google Shape;5033;p41"/>
            <p:cNvGrpSpPr/>
            <p:nvPr/>
          </p:nvGrpSpPr>
          <p:grpSpPr>
            <a:xfrm>
              <a:off x="376498" y="3524081"/>
              <a:ext cx="673217" cy="1133828"/>
              <a:chOff x="6542207" y="2185022"/>
              <a:chExt cx="492153" cy="828821"/>
            </a:xfrm>
          </p:grpSpPr>
          <p:sp>
            <p:nvSpPr>
              <p:cNvPr id="5034" name="Google Shape;5034;p41"/>
              <p:cNvSpPr/>
              <p:nvPr/>
            </p:nvSpPr>
            <p:spPr>
              <a:xfrm>
                <a:off x="6911311" y="2185022"/>
                <a:ext cx="57069" cy="23351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446" extrusionOk="0">
                    <a:moveTo>
                      <a:pt x="1" y="0"/>
                    </a:moveTo>
                    <a:lnTo>
                      <a:pt x="1" y="445"/>
                    </a:lnTo>
                    <a:lnTo>
                      <a:pt x="109" y="44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5" name="Google Shape;5035;p41"/>
              <p:cNvSpPr/>
              <p:nvPr/>
            </p:nvSpPr>
            <p:spPr>
              <a:xfrm>
                <a:off x="6911311" y="2185022"/>
                <a:ext cx="57069" cy="4869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3" extrusionOk="0">
                    <a:moveTo>
                      <a:pt x="1" y="0"/>
                    </a:moveTo>
                    <a:lnTo>
                      <a:pt x="1" y="92"/>
                    </a:lnTo>
                    <a:lnTo>
                      <a:pt x="109" y="92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6" name="Google Shape;5036;p41"/>
              <p:cNvSpPr/>
              <p:nvPr/>
            </p:nvSpPr>
            <p:spPr>
              <a:xfrm>
                <a:off x="6574667" y="2253087"/>
                <a:ext cx="441891" cy="759169"/>
              </a:xfrm>
              <a:custGeom>
                <a:avLst/>
                <a:gdLst/>
                <a:ahLst/>
                <a:cxnLst/>
                <a:rect l="l" t="t" r="r" b="b"/>
                <a:pathLst>
                  <a:path w="844" h="1450" extrusionOk="0">
                    <a:moveTo>
                      <a:pt x="414" y="1"/>
                    </a:moveTo>
                    <a:lnTo>
                      <a:pt x="0" y="395"/>
                    </a:lnTo>
                    <a:lnTo>
                      <a:pt x="0" y="1449"/>
                    </a:lnTo>
                    <a:lnTo>
                      <a:pt x="843" y="1449"/>
                    </a:lnTo>
                    <a:lnTo>
                      <a:pt x="843" y="395"/>
                    </a:lnTo>
                    <a:lnTo>
                      <a:pt x="4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7" name="Google Shape;5037;p41"/>
              <p:cNvSpPr/>
              <p:nvPr/>
            </p:nvSpPr>
            <p:spPr>
              <a:xfrm>
                <a:off x="6570479" y="2867245"/>
                <a:ext cx="448174" cy="146598"/>
              </a:xfrm>
              <a:custGeom>
                <a:avLst/>
                <a:gdLst/>
                <a:ahLst/>
                <a:cxnLst/>
                <a:rect l="l" t="t" r="r" b="b"/>
                <a:pathLst>
                  <a:path w="856" h="280" extrusionOk="0">
                    <a:moveTo>
                      <a:pt x="1" y="0"/>
                    </a:moveTo>
                    <a:lnTo>
                      <a:pt x="1" y="280"/>
                    </a:lnTo>
                    <a:lnTo>
                      <a:pt x="855" y="280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8" name="Google Shape;5038;p41"/>
              <p:cNvSpPr/>
              <p:nvPr/>
            </p:nvSpPr>
            <p:spPr>
              <a:xfrm>
                <a:off x="6570479" y="2523777"/>
                <a:ext cx="448174" cy="147645"/>
              </a:xfrm>
              <a:custGeom>
                <a:avLst/>
                <a:gdLst/>
                <a:ahLst/>
                <a:cxnLst/>
                <a:rect l="l" t="t" r="r" b="b"/>
                <a:pathLst>
                  <a:path w="856" h="282" extrusionOk="0">
                    <a:moveTo>
                      <a:pt x="1" y="1"/>
                    </a:moveTo>
                    <a:lnTo>
                      <a:pt x="1" y="281"/>
                    </a:lnTo>
                    <a:lnTo>
                      <a:pt x="855" y="281"/>
                    </a:ln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9" name="Google Shape;5039;p41"/>
              <p:cNvSpPr/>
              <p:nvPr/>
            </p:nvSpPr>
            <p:spPr>
              <a:xfrm>
                <a:off x="6839061" y="2505976"/>
                <a:ext cx="89006" cy="177489"/>
              </a:xfrm>
              <a:custGeom>
                <a:avLst/>
                <a:gdLst/>
                <a:ahLst/>
                <a:cxnLst/>
                <a:rect l="l" t="t" r="r" b="b"/>
                <a:pathLst>
                  <a:path w="170" h="339" extrusionOk="0">
                    <a:moveTo>
                      <a:pt x="1" y="1"/>
                    </a:moveTo>
                    <a:lnTo>
                      <a:pt x="1" y="338"/>
                    </a:lnTo>
                    <a:lnTo>
                      <a:pt x="169" y="338"/>
                    </a:lnTo>
                    <a:lnTo>
                      <a:pt x="1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0" name="Google Shape;5040;p41"/>
              <p:cNvSpPr/>
              <p:nvPr/>
            </p:nvSpPr>
            <p:spPr>
              <a:xfrm>
                <a:off x="6823355" y="2490268"/>
                <a:ext cx="120944" cy="208902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99" extrusionOk="0">
                    <a:moveTo>
                      <a:pt x="169" y="61"/>
                    </a:moveTo>
                    <a:lnTo>
                      <a:pt x="169" y="337"/>
                    </a:lnTo>
                    <a:lnTo>
                      <a:pt x="61" y="337"/>
                    </a:lnTo>
                    <a:lnTo>
                      <a:pt x="61" y="61"/>
                    </a:lnTo>
                    <a:close/>
                    <a:moveTo>
                      <a:pt x="1" y="0"/>
                    </a:moveTo>
                    <a:lnTo>
                      <a:pt x="1" y="398"/>
                    </a:lnTo>
                    <a:lnTo>
                      <a:pt x="231" y="398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1" name="Google Shape;5041;p41"/>
              <p:cNvSpPr/>
              <p:nvPr/>
            </p:nvSpPr>
            <p:spPr>
              <a:xfrm>
                <a:off x="6662624" y="2505976"/>
                <a:ext cx="89006" cy="177489"/>
              </a:xfrm>
              <a:custGeom>
                <a:avLst/>
                <a:gdLst/>
                <a:ahLst/>
                <a:cxnLst/>
                <a:rect l="l" t="t" r="r" b="b"/>
                <a:pathLst>
                  <a:path w="170" h="339" extrusionOk="0">
                    <a:moveTo>
                      <a:pt x="0" y="1"/>
                    </a:moveTo>
                    <a:lnTo>
                      <a:pt x="0" y="338"/>
                    </a:lnTo>
                    <a:lnTo>
                      <a:pt x="170" y="338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2" name="Google Shape;5042;p41"/>
              <p:cNvSpPr/>
              <p:nvPr/>
            </p:nvSpPr>
            <p:spPr>
              <a:xfrm>
                <a:off x="6646917" y="2490268"/>
                <a:ext cx="120944" cy="208902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99" extrusionOk="0">
                    <a:moveTo>
                      <a:pt x="168" y="61"/>
                    </a:moveTo>
                    <a:lnTo>
                      <a:pt x="168" y="337"/>
                    </a:lnTo>
                    <a:lnTo>
                      <a:pt x="62" y="337"/>
                    </a:lnTo>
                    <a:lnTo>
                      <a:pt x="62" y="61"/>
                    </a:lnTo>
                    <a:close/>
                    <a:moveTo>
                      <a:pt x="0" y="0"/>
                    </a:moveTo>
                    <a:lnTo>
                      <a:pt x="0" y="398"/>
                    </a:lnTo>
                    <a:lnTo>
                      <a:pt x="230" y="398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3" name="Google Shape;5043;p41"/>
              <p:cNvSpPr/>
              <p:nvPr/>
            </p:nvSpPr>
            <p:spPr>
              <a:xfrm>
                <a:off x="6662624" y="2810699"/>
                <a:ext cx="89006" cy="105237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01" extrusionOk="0">
                    <a:moveTo>
                      <a:pt x="0" y="1"/>
                    </a:moveTo>
                    <a:lnTo>
                      <a:pt x="0" y="200"/>
                    </a:lnTo>
                    <a:lnTo>
                      <a:pt x="170" y="200"/>
                    </a:lnTo>
                    <a:lnTo>
                      <a:pt x="17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4" name="Google Shape;5044;p41"/>
              <p:cNvSpPr/>
              <p:nvPr/>
            </p:nvSpPr>
            <p:spPr>
              <a:xfrm>
                <a:off x="6646917" y="2794991"/>
                <a:ext cx="120944" cy="136650"/>
              </a:xfrm>
              <a:custGeom>
                <a:avLst/>
                <a:gdLst/>
                <a:ahLst/>
                <a:cxnLst/>
                <a:rect l="l" t="t" r="r" b="b"/>
                <a:pathLst>
                  <a:path w="231" h="261" extrusionOk="0">
                    <a:moveTo>
                      <a:pt x="168" y="62"/>
                    </a:moveTo>
                    <a:lnTo>
                      <a:pt x="168" y="200"/>
                    </a:lnTo>
                    <a:lnTo>
                      <a:pt x="62" y="200"/>
                    </a:lnTo>
                    <a:lnTo>
                      <a:pt x="62" y="62"/>
                    </a:lnTo>
                    <a:close/>
                    <a:moveTo>
                      <a:pt x="0" y="0"/>
                    </a:moveTo>
                    <a:lnTo>
                      <a:pt x="0" y="261"/>
                    </a:lnTo>
                    <a:lnTo>
                      <a:pt x="230" y="261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5" name="Google Shape;5045;p41"/>
              <p:cNvSpPr/>
              <p:nvPr/>
            </p:nvSpPr>
            <p:spPr>
              <a:xfrm>
                <a:off x="6821260" y="2788708"/>
                <a:ext cx="116756" cy="225133"/>
              </a:xfrm>
              <a:custGeom>
                <a:avLst/>
                <a:gdLst/>
                <a:ahLst/>
                <a:cxnLst/>
                <a:rect l="l" t="t" r="r" b="b"/>
                <a:pathLst>
                  <a:path w="223" h="430" extrusionOk="0">
                    <a:moveTo>
                      <a:pt x="0" y="0"/>
                    </a:moveTo>
                    <a:lnTo>
                      <a:pt x="0" y="430"/>
                    </a:lnTo>
                    <a:lnTo>
                      <a:pt x="223" y="430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6" name="Google Shape;5046;p41"/>
              <p:cNvSpPr/>
              <p:nvPr/>
            </p:nvSpPr>
            <p:spPr>
              <a:xfrm>
                <a:off x="6877280" y="2788708"/>
                <a:ext cx="62828" cy="225133"/>
              </a:xfrm>
              <a:custGeom>
                <a:avLst/>
                <a:gdLst/>
                <a:ahLst/>
                <a:cxnLst/>
                <a:rect l="l" t="t" r="r" b="b"/>
                <a:pathLst>
                  <a:path w="120" h="430" extrusionOk="0">
                    <a:moveTo>
                      <a:pt x="1" y="0"/>
                    </a:moveTo>
                    <a:lnTo>
                      <a:pt x="1" y="430"/>
                    </a:lnTo>
                    <a:lnTo>
                      <a:pt x="119" y="430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7" name="Google Shape;5047;p41"/>
              <p:cNvSpPr/>
              <p:nvPr/>
            </p:nvSpPr>
            <p:spPr>
              <a:xfrm>
                <a:off x="6542207" y="2191305"/>
                <a:ext cx="492153" cy="288484"/>
              </a:xfrm>
              <a:custGeom>
                <a:avLst/>
                <a:gdLst/>
                <a:ahLst/>
                <a:cxnLst/>
                <a:rect l="l" t="t" r="r" b="b"/>
                <a:pathLst>
                  <a:path w="940" h="551" extrusionOk="0">
                    <a:moveTo>
                      <a:pt x="483" y="0"/>
                    </a:moveTo>
                    <a:cubicBezTo>
                      <a:pt x="469" y="0"/>
                      <a:pt x="453" y="4"/>
                      <a:pt x="446" y="15"/>
                    </a:cubicBezTo>
                    <a:lnTo>
                      <a:pt x="20" y="460"/>
                    </a:lnTo>
                    <a:cubicBezTo>
                      <a:pt x="1" y="479"/>
                      <a:pt x="1" y="513"/>
                      <a:pt x="24" y="536"/>
                    </a:cubicBezTo>
                    <a:cubicBezTo>
                      <a:pt x="33" y="545"/>
                      <a:pt x="46" y="550"/>
                      <a:pt x="59" y="550"/>
                    </a:cubicBezTo>
                    <a:cubicBezTo>
                      <a:pt x="74" y="550"/>
                      <a:pt x="89" y="545"/>
                      <a:pt x="101" y="533"/>
                    </a:cubicBezTo>
                    <a:lnTo>
                      <a:pt x="483" y="130"/>
                    </a:lnTo>
                    <a:lnTo>
                      <a:pt x="840" y="510"/>
                    </a:lnTo>
                    <a:cubicBezTo>
                      <a:pt x="852" y="522"/>
                      <a:pt x="866" y="527"/>
                      <a:pt x="880" y="527"/>
                    </a:cubicBezTo>
                    <a:cubicBezTo>
                      <a:pt x="893" y="527"/>
                      <a:pt x="906" y="522"/>
                      <a:pt x="917" y="513"/>
                    </a:cubicBezTo>
                    <a:cubicBezTo>
                      <a:pt x="940" y="490"/>
                      <a:pt x="940" y="456"/>
                      <a:pt x="920" y="437"/>
                    </a:cubicBezTo>
                    <a:lnTo>
                      <a:pt x="522" y="15"/>
                    </a:lnTo>
                    <a:cubicBezTo>
                      <a:pt x="515" y="4"/>
                      <a:pt x="499" y="0"/>
                      <a:pt x="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48" name="Google Shape;5048;p41"/>
          <p:cNvSpPr txBox="1">
            <a:spLocks noGrp="1"/>
          </p:cNvSpPr>
          <p:nvPr>
            <p:ph type="title"/>
          </p:nvPr>
        </p:nvSpPr>
        <p:spPr>
          <a:xfrm>
            <a:off x="713212" y="1238225"/>
            <a:ext cx="4296900" cy="11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Whoa</a:t>
            </a:r>
            <a:r>
              <a:rPr lang="en" dirty="0"/>
              <a:t>!!</a:t>
            </a:r>
            <a:endParaRPr dirty="0"/>
          </a:p>
        </p:txBody>
      </p:sp>
      <p:sp>
        <p:nvSpPr>
          <p:cNvPr id="5049" name="Google Shape;5049;p41"/>
          <p:cNvSpPr txBox="1">
            <a:spLocks noGrp="1"/>
          </p:cNvSpPr>
          <p:nvPr>
            <p:ph type="subTitle" idx="1"/>
          </p:nvPr>
        </p:nvSpPr>
        <p:spPr>
          <a:xfrm>
            <a:off x="713100" y="2280078"/>
            <a:ext cx="4296900" cy="10651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2800" b="1" dirty="0"/>
              <a:t>Thank You For Listening…</a:t>
            </a:r>
            <a:endParaRPr sz="2800" b="1" dirty="0"/>
          </a:p>
        </p:txBody>
      </p:sp>
      <p:grpSp>
        <p:nvGrpSpPr>
          <p:cNvPr id="5050" name="Google Shape;5050;p41"/>
          <p:cNvGrpSpPr/>
          <p:nvPr/>
        </p:nvGrpSpPr>
        <p:grpSpPr>
          <a:xfrm flipH="1">
            <a:off x="7067967" y="4238056"/>
            <a:ext cx="1609760" cy="788436"/>
            <a:chOff x="5302117" y="778706"/>
            <a:chExt cx="1609760" cy="788436"/>
          </a:xfrm>
        </p:grpSpPr>
        <p:sp>
          <p:nvSpPr>
            <p:cNvPr id="5051" name="Google Shape;5051;p41"/>
            <p:cNvSpPr/>
            <p:nvPr/>
          </p:nvSpPr>
          <p:spPr>
            <a:xfrm>
              <a:off x="5321668" y="1414545"/>
              <a:ext cx="241709" cy="71974"/>
            </a:xfrm>
            <a:custGeom>
              <a:avLst/>
              <a:gdLst/>
              <a:ahLst/>
              <a:cxnLst/>
              <a:rect l="l" t="t" r="r" b="b"/>
              <a:pathLst>
                <a:path w="2794" h="832" extrusionOk="0">
                  <a:moveTo>
                    <a:pt x="84" y="1"/>
                  </a:moveTo>
                  <a:cubicBezTo>
                    <a:pt x="0" y="169"/>
                    <a:pt x="84" y="257"/>
                    <a:pt x="84" y="257"/>
                  </a:cubicBezTo>
                  <a:lnTo>
                    <a:pt x="1939" y="257"/>
                  </a:lnTo>
                  <a:lnTo>
                    <a:pt x="2793" y="832"/>
                  </a:lnTo>
                  <a:lnTo>
                    <a:pt x="27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41"/>
            <p:cNvSpPr/>
            <p:nvPr/>
          </p:nvSpPr>
          <p:spPr>
            <a:xfrm>
              <a:off x="5319938" y="901044"/>
              <a:ext cx="1573098" cy="581244"/>
            </a:xfrm>
            <a:custGeom>
              <a:avLst/>
              <a:gdLst/>
              <a:ahLst/>
              <a:cxnLst/>
              <a:rect l="l" t="t" r="r" b="b"/>
              <a:pathLst>
                <a:path w="18184" h="6719" extrusionOk="0">
                  <a:moveTo>
                    <a:pt x="8354" y="0"/>
                  </a:moveTo>
                  <a:lnTo>
                    <a:pt x="8354" y="3035"/>
                  </a:lnTo>
                  <a:lnTo>
                    <a:pt x="208" y="3035"/>
                  </a:lnTo>
                  <a:cubicBezTo>
                    <a:pt x="8" y="3553"/>
                    <a:pt x="158" y="5560"/>
                    <a:pt x="158" y="5560"/>
                  </a:cubicBezTo>
                  <a:cubicBezTo>
                    <a:pt x="1" y="5679"/>
                    <a:pt x="104" y="6040"/>
                    <a:pt x="104" y="6040"/>
                  </a:cubicBezTo>
                  <a:lnTo>
                    <a:pt x="2035" y="6040"/>
                  </a:lnTo>
                  <a:lnTo>
                    <a:pt x="2346" y="6247"/>
                  </a:lnTo>
                  <a:lnTo>
                    <a:pt x="3039" y="6718"/>
                  </a:lnTo>
                  <a:lnTo>
                    <a:pt x="5415" y="6718"/>
                  </a:lnTo>
                  <a:lnTo>
                    <a:pt x="6101" y="6197"/>
                  </a:lnTo>
                  <a:lnTo>
                    <a:pt x="6308" y="6040"/>
                  </a:lnTo>
                  <a:lnTo>
                    <a:pt x="12711" y="6040"/>
                  </a:lnTo>
                  <a:lnTo>
                    <a:pt x="12853" y="6151"/>
                  </a:lnTo>
                  <a:lnTo>
                    <a:pt x="13386" y="6572"/>
                  </a:lnTo>
                  <a:lnTo>
                    <a:pt x="16122" y="6572"/>
                  </a:lnTo>
                  <a:lnTo>
                    <a:pt x="16684" y="6151"/>
                  </a:lnTo>
                  <a:lnTo>
                    <a:pt x="16811" y="6059"/>
                  </a:lnTo>
                  <a:lnTo>
                    <a:pt x="17885" y="6059"/>
                  </a:lnTo>
                  <a:cubicBezTo>
                    <a:pt x="18183" y="6059"/>
                    <a:pt x="18175" y="4465"/>
                    <a:pt x="17885" y="4465"/>
                  </a:cubicBezTo>
                  <a:lnTo>
                    <a:pt x="17678" y="3457"/>
                  </a:lnTo>
                  <a:cubicBezTo>
                    <a:pt x="17678" y="3457"/>
                    <a:pt x="16980" y="2859"/>
                    <a:pt x="16868" y="2813"/>
                  </a:cubicBezTo>
                  <a:cubicBezTo>
                    <a:pt x="16758" y="2767"/>
                    <a:pt x="13665" y="2434"/>
                    <a:pt x="13665" y="2434"/>
                  </a:cubicBezTo>
                  <a:cubicBezTo>
                    <a:pt x="13665" y="2434"/>
                    <a:pt x="12071" y="143"/>
                    <a:pt x="11856" y="100"/>
                  </a:cubicBezTo>
                  <a:cubicBezTo>
                    <a:pt x="11638" y="62"/>
                    <a:pt x="8354" y="0"/>
                    <a:pt x="83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41"/>
            <p:cNvSpPr/>
            <p:nvPr/>
          </p:nvSpPr>
          <p:spPr>
            <a:xfrm>
              <a:off x="5376342" y="1238154"/>
              <a:ext cx="1093054" cy="65746"/>
            </a:xfrm>
            <a:custGeom>
              <a:avLst/>
              <a:gdLst/>
              <a:ahLst/>
              <a:cxnLst/>
              <a:rect l="l" t="t" r="r" b="b"/>
              <a:pathLst>
                <a:path w="12635" h="760" extrusionOk="0">
                  <a:moveTo>
                    <a:pt x="0" y="1"/>
                  </a:moveTo>
                  <a:lnTo>
                    <a:pt x="88" y="759"/>
                  </a:lnTo>
                  <a:lnTo>
                    <a:pt x="12097" y="759"/>
                  </a:lnTo>
                  <a:cubicBezTo>
                    <a:pt x="12159" y="438"/>
                    <a:pt x="12339" y="151"/>
                    <a:pt x="12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41"/>
            <p:cNvSpPr/>
            <p:nvPr/>
          </p:nvSpPr>
          <p:spPr>
            <a:xfrm>
              <a:off x="6835228" y="1310215"/>
              <a:ext cx="45158" cy="76905"/>
            </a:xfrm>
            <a:custGeom>
              <a:avLst/>
              <a:gdLst/>
              <a:ahLst/>
              <a:cxnLst/>
              <a:rect l="l" t="t" r="r" b="b"/>
              <a:pathLst>
                <a:path w="522" h="889" extrusionOk="0">
                  <a:moveTo>
                    <a:pt x="406" y="0"/>
                  </a:moveTo>
                  <a:cubicBezTo>
                    <a:pt x="35" y="18"/>
                    <a:pt x="35" y="230"/>
                    <a:pt x="4" y="819"/>
                  </a:cubicBezTo>
                  <a:cubicBezTo>
                    <a:pt x="1" y="858"/>
                    <a:pt x="31" y="888"/>
                    <a:pt x="65" y="888"/>
                  </a:cubicBezTo>
                  <a:lnTo>
                    <a:pt x="387" y="888"/>
                  </a:lnTo>
                  <a:cubicBezTo>
                    <a:pt x="418" y="888"/>
                    <a:pt x="445" y="865"/>
                    <a:pt x="452" y="839"/>
                  </a:cubicBezTo>
                  <a:cubicBezTo>
                    <a:pt x="475" y="727"/>
                    <a:pt x="521" y="437"/>
                    <a:pt x="472" y="57"/>
                  </a:cubicBezTo>
                  <a:cubicBezTo>
                    <a:pt x="468" y="23"/>
                    <a:pt x="441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41"/>
            <p:cNvSpPr/>
            <p:nvPr/>
          </p:nvSpPr>
          <p:spPr>
            <a:xfrm>
              <a:off x="6846474" y="1376481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41"/>
            <p:cNvSpPr/>
            <p:nvPr/>
          </p:nvSpPr>
          <p:spPr>
            <a:xfrm>
              <a:off x="6847512" y="1368522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41"/>
            <p:cNvSpPr/>
            <p:nvPr/>
          </p:nvSpPr>
          <p:spPr>
            <a:xfrm>
              <a:off x="6848464" y="1360563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41"/>
            <p:cNvSpPr/>
            <p:nvPr/>
          </p:nvSpPr>
          <p:spPr>
            <a:xfrm>
              <a:off x="6750968" y="1307447"/>
              <a:ext cx="160909" cy="116785"/>
            </a:xfrm>
            <a:custGeom>
              <a:avLst/>
              <a:gdLst/>
              <a:ahLst/>
              <a:cxnLst/>
              <a:rect l="l" t="t" r="r" b="b"/>
              <a:pathLst>
                <a:path w="1860" h="1350" extrusionOk="0">
                  <a:moveTo>
                    <a:pt x="1660" y="1"/>
                  </a:moveTo>
                  <a:cubicBezTo>
                    <a:pt x="1618" y="1"/>
                    <a:pt x="1587" y="39"/>
                    <a:pt x="1591" y="78"/>
                  </a:cubicBezTo>
                  <a:cubicBezTo>
                    <a:pt x="1622" y="254"/>
                    <a:pt x="1675" y="676"/>
                    <a:pt x="1595" y="975"/>
                  </a:cubicBezTo>
                  <a:cubicBezTo>
                    <a:pt x="1587" y="1005"/>
                    <a:pt x="1561" y="1028"/>
                    <a:pt x="1526" y="1028"/>
                  </a:cubicBezTo>
                  <a:lnTo>
                    <a:pt x="66" y="1028"/>
                  </a:lnTo>
                  <a:cubicBezTo>
                    <a:pt x="32" y="1028"/>
                    <a:pt x="1" y="1055"/>
                    <a:pt x="1" y="1093"/>
                  </a:cubicBezTo>
                  <a:lnTo>
                    <a:pt x="1" y="1281"/>
                  </a:lnTo>
                  <a:cubicBezTo>
                    <a:pt x="1" y="1320"/>
                    <a:pt x="32" y="1350"/>
                    <a:pt x="66" y="1350"/>
                  </a:cubicBezTo>
                  <a:lnTo>
                    <a:pt x="1656" y="1350"/>
                  </a:lnTo>
                  <a:cubicBezTo>
                    <a:pt x="1691" y="1350"/>
                    <a:pt x="1718" y="1327"/>
                    <a:pt x="1725" y="1297"/>
                  </a:cubicBezTo>
                  <a:cubicBezTo>
                    <a:pt x="1760" y="1120"/>
                    <a:pt x="1859" y="553"/>
                    <a:pt x="1725" y="50"/>
                  </a:cubicBezTo>
                  <a:cubicBezTo>
                    <a:pt x="1718" y="20"/>
                    <a:pt x="1691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41"/>
            <p:cNvSpPr/>
            <p:nvPr/>
          </p:nvSpPr>
          <p:spPr>
            <a:xfrm>
              <a:off x="6431837" y="1271027"/>
              <a:ext cx="331506" cy="189711"/>
            </a:xfrm>
            <a:custGeom>
              <a:avLst/>
              <a:gdLst/>
              <a:ahLst/>
              <a:cxnLst/>
              <a:rect l="l" t="t" r="r" b="b"/>
              <a:pathLst>
                <a:path w="3832" h="2193" extrusionOk="0">
                  <a:moveTo>
                    <a:pt x="1900" y="1"/>
                  </a:moveTo>
                  <a:cubicBezTo>
                    <a:pt x="326" y="1"/>
                    <a:pt x="0" y="1771"/>
                    <a:pt x="0" y="1771"/>
                  </a:cubicBezTo>
                  <a:lnTo>
                    <a:pt x="533" y="2192"/>
                  </a:lnTo>
                  <a:lnTo>
                    <a:pt x="3269" y="2192"/>
                  </a:lnTo>
                  <a:lnTo>
                    <a:pt x="3831" y="1771"/>
                  </a:lnTo>
                  <a:cubicBezTo>
                    <a:pt x="3831" y="1771"/>
                    <a:pt x="3472" y="1"/>
                    <a:pt x="1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41"/>
            <p:cNvSpPr/>
            <p:nvPr/>
          </p:nvSpPr>
          <p:spPr>
            <a:xfrm>
              <a:off x="5519514" y="1271027"/>
              <a:ext cx="333929" cy="192393"/>
            </a:xfrm>
            <a:custGeom>
              <a:avLst/>
              <a:gdLst/>
              <a:ahLst/>
              <a:cxnLst/>
              <a:rect l="l" t="t" r="r" b="b"/>
              <a:pathLst>
                <a:path w="3860" h="2224" extrusionOk="0">
                  <a:moveTo>
                    <a:pt x="1928" y="1"/>
                  </a:moveTo>
                  <a:cubicBezTo>
                    <a:pt x="353" y="1"/>
                    <a:pt x="0" y="1844"/>
                    <a:pt x="0" y="1844"/>
                  </a:cubicBezTo>
                  <a:lnTo>
                    <a:pt x="560" y="2223"/>
                  </a:lnTo>
                  <a:lnTo>
                    <a:pt x="3296" y="2192"/>
                  </a:lnTo>
                  <a:lnTo>
                    <a:pt x="3859" y="1771"/>
                  </a:lnTo>
                  <a:cubicBezTo>
                    <a:pt x="3859" y="1771"/>
                    <a:pt x="3499" y="1"/>
                    <a:pt x="1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41"/>
            <p:cNvSpPr/>
            <p:nvPr/>
          </p:nvSpPr>
          <p:spPr>
            <a:xfrm>
              <a:off x="5516573" y="844799"/>
              <a:ext cx="334534" cy="202168"/>
            </a:xfrm>
            <a:custGeom>
              <a:avLst/>
              <a:gdLst/>
              <a:ahLst/>
              <a:cxnLst/>
              <a:rect l="l" t="t" r="r" b="b"/>
              <a:pathLst>
                <a:path w="3867" h="2337" extrusionOk="0">
                  <a:moveTo>
                    <a:pt x="1916" y="0"/>
                  </a:moveTo>
                  <a:cubicBezTo>
                    <a:pt x="341" y="0"/>
                    <a:pt x="0" y="1816"/>
                    <a:pt x="0" y="1816"/>
                  </a:cubicBezTo>
                  <a:lnTo>
                    <a:pt x="73" y="1866"/>
                  </a:lnTo>
                  <a:lnTo>
                    <a:pt x="766" y="2337"/>
                  </a:lnTo>
                  <a:lnTo>
                    <a:pt x="3142" y="2337"/>
                  </a:lnTo>
                  <a:lnTo>
                    <a:pt x="3828" y="1812"/>
                  </a:lnTo>
                  <a:lnTo>
                    <a:pt x="3867" y="1785"/>
                  </a:lnTo>
                  <a:cubicBezTo>
                    <a:pt x="3867" y="1785"/>
                    <a:pt x="3487" y="0"/>
                    <a:pt x="1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41"/>
            <p:cNvSpPr/>
            <p:nvPr/>
          </p:nvSpPr>
          <p:spPr>
            <a:xfrm>
              <a:off x="6063136" y="1151040"/>
              <a:ext cx="426148" cy="240750"/>
            </a:xfrm>
            <a:custGeom>
              <a:avLst/>
              <a:gdLst/>
              <a:ahLst/>
              <a:cxnLst/>
              <a:rect l="l" t="t" r="r" b="b"/>
              <a:pathLst>
                <a:path w="4926" h="2783" extrusionOk="0">
                  <a:moveTo>
                    <a:pt x="4576" y="1"/>
                  </a:moveTo>
                  <a:lnTo>
                    <a:pt x="4565" y="4"/>
                  </a:lnTo>
                  <a:cubicBezTo>
                    <a:pt x="4565" y="4"/>
                    <a:pt x="4565" y="8"/>
                    <a:pt x="4568" y="12"/>
                  </a:cubicBezTo>
                  <a:cubicBezTo>
                    <a:pt x="4599" y="73"/>
                    <a:pt x="4855" y="604"/>
                    <a:pt x="4909" y="1367"/>
                  </a:cubicBezTo>
                  <a:lnTo>
                    <a:pt x="4909" y="1367"/>
                  </a:lnTo>
                  <a:cubicBezTo>
                    <a:pt x="4862" y="1399"/>
                    <a:pt x="4401" y="1727"/>
                    <a:pt x="4183" y="2767"/>
                  </a:cubicBezTo>
                  <a:lnTo>
                    <a:pt x="85" y="2767"/>
                  </a:lnTo>
                  <a:cubicBezTo>
                    <a:pt x="85" y="2759"/>
                    <a:pt x="84" y="2743"/>
                    <a:pt x="81" y="2721"/>
                  </a:cubicBezTo>
                  <a:cubicBezTo>
                    <a:pt x="69" y="2472"/>
                    <a:pt x="23" y="1388"/>
                    <a:pt x="16" y="139"/>
                  </a:cubicBezTo>
                  <a:lnTo>
                    <a:pt x="0" y="139"/>
                  </a:lnTo>
                  <a:cubicBezTo>
                    <a:pt x="12" y="1568"/>
                    <a:pt x="69" y="2774"/>
                    <a:pt x="69" y="2778"/>
                  </a:cubicBezTo>
                  <a:lnTo>
                    <a:pt x="69" y="2783"/>
                  </a:lnTo>
                  <a:lnTo>
                    <a:pt x="4197" y="2783"/>
                  </a:lnTo>
                  <a:lnTo>
                    <a:pt x="4197" y="2778"/>
                  </a:lnTo>
                  <a:cubicBezTo>
                    <a:pt x="4312" y="2226"/>
                    <a:pt x="4492" y="1878"/>
                    <a:pt x="4645" y="1663"/>
                  </a:cubicBezTo>
                  <a:cubicBezTo>
                    <a:pt x="4722" y="1556"/>
                    <a:pt x="4791" y="1487"/>
                    <a:pt x="4841" y="1441"/>
                  </a:cubicBezTo>
                  <a:cubicBezTo>
                    <a:pt x="4867" y="1418"/>
                    <a:pt x="4887" y="1403"/>
                    <a:pt x="4902" y="1391"/>
                  </a:cubicBezTo>
                  <a:cubicBezTo>
                    <a:pt x="4910" y="1388"/>
                    <a:pt x="4913" y="1384"/>
                    <a:pt x="4917" y="1380"/>
                  </a:cubicBezTo>
                  <a:lnTo>
                    <a:pt x="4921" y="1376"/>
                  </a:lnTo>
                  <a:lnTo>
                    <a:pt x="4925" y="1372"/>
                  </a:lnTo>
                  <a:lnTo>
                    <a:pt x="4925" y="1368"/>
                  </a:lnTo>
                  <a:cubicBezTo>
                    <a:pt x="4867" y="553"/>
                    <a:pt x="4576" y="1"/>
                    <a:pt x="4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41"/>
            <p:cNvSpPr/>
            <p:nvPr/>
          </p:nvSpPr>
          <p:spPr>
            <a:xfrm>
              <a:off x="6096269" y="1195159"/>
              <a:ext cx="61163" cy="1298"/>
            </a:xfrm>
            <a:custGeom>
              <a:avLst/>
              <a:gdLst/>
              <a:ahLst/>
              <a:cxnLst/>
              <a:rect l="l" t="t" r="r" b="b"/>
              <a:pathLst>
                <a:path w="707" h="15" extrusionOk="0">
                  <a:moveTo>
                    <a:pt x="1" y="0"/>
                  </a:moveTo>
                  <a:lnTo>
                    <a:pt x="1" y="15"/>
                  </a:lnTo>
                  <a:lnTo>
                    <a:pt x="706" y="1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41"/>
            <p:cNvSpPr/>
            <p:nvPr/>
          </p:nvSpPr>
          <p:spPr>
            <a:xfrm>
              <a:off x="6495767" y="1116523"/>
              <a:ext cx="279514" cy="38928"/>
            </a:xfrm>
            <a:custGeom>
              <a:avLst/>
              <a:gdLst/>
              <a:ahLst/>
              <a:cxnLst/>
              <a:rect l="l" t="t" r="r" b="b"/>
              <a:pathLst>
                <a:path w="3231" h="450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652" y="124"/>
                    <a:pt x="1318" y="230"/>
                  </a:cubicBezTo>
                  <a:cubicBezTo>
                    <a:pt x="1652" y="285"/>
                    <a:pt x="1993" y="338"/>
                    <a:pt x="2254" y="380"/>
                  </a:cubicBezTo>
                  <a:cubicBezTo>
                    <a:pt x="2384" y="400"/>
                    <a:pt x="2499" y="418"/>
                    <a:pt x="2583" y="430"/>
                  </a:cubicBezTo>
                  <a:cubicBezTo>
                    <a:pt x="2622" y="434"/>
                    <a:pt x="2656" y="441"/>
                    <a:pt x="2683" y="441"/>
                  </a:cubicBezTo>
                  <a:cubicBezTo>
                    <a:pt x="2710" y="446"/>
                    <a:pt x="2729" y="449"/>
                    <a:pt x="2737" y="449"/>
                  </a:cubicBezTo>
                  <a:cubicBezTo>
                    <a:pt x="2771" y="449"/>
                    <a:pt x="2817" y="441"/>
                    <a:pt x="2871" y="430"/>
                  </a:cubicBezTo>
                  <a:cubicBezTo>
                    <a:pt x="3028" y="395"/>
                    <a:pt x="3230" y="322"/>
                    <a:pt x="3230" y="322"/>
                  </a:cubicBezTo>
                  <a:lnTo>
                    <a:pt x="3227" y="311"/>
                  </a:lnTo>
                  <a:cubicBezTo>
                    <a:pt x="3227" y="311"/>
                    <a:pt x="3219" y="311"/>
                    <a:pt x="3212" y="315"/>
                  </a:cubicBezTo>
                  <a:cubicBezTo>
                    <a:pt x="3173" y="326"/>
                    <a:pt x="3085" y="357"/>
                    <a:pt x="2989" y="384"/>
                  </a:cubicBezTo>
                  <a:cubicBezTo>
                    <a:pt x="2894" y="411"/>
                    <a:pt x="2790" y="434"/>
                    <a:pt x="2737" y="434"/>
                  </a:cubicBezTo>
                  <a:cubicBezTo>
                    <a:pt x="2729" y="434"/>
                    <a:pt x="2714" y="430"/>
                    <a:pt x="2687" y="430"/>
                  </a:cubicBezTo>
                  <a:cubicBezTo>
                    <a:pt x="2491" y="403"/>
                    <a:pt x="1821" y="299"/>
                    <a:pt x="1196" y="196"/>
                  </a:cubicBezTo>
                  <a:cubicBezTo>
                    <a:pt x="885" y="147"/>
                    <a:pt x="586" y="96"/>
                    <a:pt x="368" y="62"/>
                  </a:cubicBezTo>
                  <a:cubicBezTo>
                    <a:pt x="257" y="43"/>
                    <a:pt x="165" y="27"/>
                    <a:pt x="100" y="16"/>
                  </a:cubicBezTo>
                  <a:cubicBezTo>
                    <a:pt x="70" y="13"/>
                    <a:pt x="47" y="9"/>
                    <a:pt x="27" y="4"/>
                  </a:cubicBezTo>
                  <a:cubicBezTo>
                    <a:pt x="12" y="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41"/>
            <p:cNvSpPr/>
            <p:nvPr/>
          </p:nvSpPr>
          <p:spPr>
            <a:xfrm>
              <a:off x="5340787" y="1372502"/>
              <a:ext cx="177865" cy="1384"/>
            </a:xfrm>
            <a:custGeom>
              <a:avLst/>
              <a:gdLst/>
              <a:ahLst/>
              <a:cxnLst/>
              <a:rect l="l" t="t" r="r" b="b"/>
              <a:pathLst>
                <a:path w="2056" h="16" extrusionOk="0">
                  <a:moveTo>
                    <a:pt x="1" y="0"/>
                  </a:moveTo>
                  <a:lnTo>
                    <a:pt x="1" y="16"/>
                  </a:lnTo>
                  <a:lnTo>
                    <a:pt x="2055" y="16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41"/>
            <p:cNvSpPr/>
            <p:nvPr/>
          </p:nvSpPr>
          <p:spPr>
            <a:xfrm>
              <a:off x="5342171" y="1175262"/>
              <a:ext cx="1122813" cy="1298"/>
            </a:xfrm>
            <a:custGeom>
              <a:avLst/>
              <a:gdLst/>
              <a:ahLst/>
              <a:cxnLst/>
              <a:rect l="l" t="t" r="r" b="b"/>
              <a:pathLst>
                <a:path w="12979" h="15" extrusionOk="0">
                  <a:moveTo>
                    <a:pt x="1" y="0"/>
                  </a:moveTo>
                  <a:lnTo>
                    <a:pt x="1" y="15"/>
                  </a:lnTo>
                  <a:lnTo>
                    <a:pt x="12979" y="15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41"/>
            <p:cNvSpPr/>
            <p:nvPr/>
          </p:nvSpPr>
          <p:spPr>
            <a:xfrm>
              <a:off x="6757716" y="1368782"/>
              <a:ext cx="69641" cy="1471"/>
            </a:xfrm>
            <a:custGeom>
              <a:avLst/>
              <a:gdLst/>
              <a:ahLst/>
              <a:cxnLst/>
              <a:rect l="l" t="t" r="r" b="b"/>
              <a:pathLst>
                <a:path w="805" h="17" extrusionOk="0">
                  <a:moveTo>
                    <a:pt x="0" y="1"/>
                  </a:moveTo>
                  <a:lnTo>
                    <a:pt x="0" y="16"/>
                  </a:lnTo>
                  <a:lnTo>
                    <a:pt x="805" y="16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41"/>
            <p:cNvSpPr/>
            <p:nvPr/>
          </p:nvSpPr>
          <p:spPr>
            <a:xfrm>
              <a:off x="6360554" y="926982"/>
              <a:ext cx="141617" cy="179417"/>
            </a:xfrm>
            <a:custGeom>
              <a:avLst/>
              <a:gdLst/>
              <a:ahLst/>
              <a:cxnLst/>
              <a:rect l="l" t="t" r="r" b="b"/>
              <a:pathLst>
                <a:path w="1637" h="2074" extrusionOk="0">
                  <a:moveTo>
                    <a:pt x="134" y="0"/>
                  </a:moveTo>
                  <a:lnTo>
                    <a:pt x="0" y="19"/>
                  </a:lnTo>
                  <a:cubicBezTo>
                    <a:pt x="73" y="475"/>
                    <a:pt x="1445" y="2069"/>
                    <a:pt x="1445" y="2069"/>
                  </a:cubicBezTo>
                  <a:cubicBezTo>
                    <a:pt x="1461" y="2072"/>
                    <a:pt x="1476" y="2073"/>
                    <a:pt x="1491" y="2073"/>
                  </a:cubicBezTo>
                  <a:cubicBezTo>
                    <a:pt x="1577" y="2073"/>
                    <a:pt x="1636" y="2031"/>
                    <a:pt x="1636" y="2031"/>
                  </a:cubicBezTo>
                  <a:cubicBezTo>
                    <a:pt x="1138" y="1307"/>
                    <a:pt x="637" y="628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41"/>
            <p:cNvSpPr/>
            <p:nvPr/>
          </p:nvSpPr>
          <p:spPr>
            <a:xfrm>
              <a:off x="5498319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3" y="0"/>
                  </a:moveTo>
                  <a:cubicBezTo>
                    <a:pt x="907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7" y="2794"/>
                  </a:cubicBezTo>
                  <a:cubicBezTo>
                    <a:pt x="1403" y="3066"/>
                    <a:pt x="1788" y="3184"/>
                    <a:pt x="2145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1" y="391"/>
                  </a:cubicBezTo>
                  <a:cubicBezTo>
                    <a:pt x="2885" y="118"/>
                    <a:pt x="2501" y="0"/>
                    <a:pt x="2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41"/>
            <p:cNvSpPr/>
            <p:nvPr/>
          </p:nvSpPr>
          <p:spPr>
            <a:xfrm>
              <a:off x="5568651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0" y="0"/>
                  </a:moveTo>
                  <a:cubicBezTo>
                    <a:pt x="1188" y="0"/>
                    <a:pt x="1059" y="21"/>
                    <a:pt x="923" y="66"/>
                  </a:cubicBezTo>
                  <a:cubicBezTo>
                    <a:pt x="904" y="69"/>
                    <a:pt x="885" y="80"/>
                    <a:pt x="865" y="92"/>
                  </a:cubicBezTo>
                  <a:cubicBezTo>
                    <a:pt x="0" y="721"/>
                    <a:pt x="444" y="1866"/>
                    <a:pt x="1352" y="1866"/>
                  </a:cubicBezTo>
                  <a:cubicBezTo>
                    <a:pt x="1474" y="1866"/>
                    <a:pt x="1603" y="1846"/>
                    <a:pt x="1739" y="1801"/>
                  </a:cubicBezTo>
                  <a:cubicBezTo>
                    <a:pt x="1758" y="1797"/>
                    <a:pt x="1778" y="1786"/>
                    <a:pt x="1797" y="1774"/>
                  </a:cubicBezTo>
                  <a:cubicBezTo>
                    <a:pt x="2663" y="1145"/>
                    <a:pt x="2218" y="0"/>
                    <a:pt x="1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41"/>
            <p:cNvSpPr/>
            <p:nvPr/>
          </p:nvSpPr>
          <p:spPr>
            <a:xfrm>
              <a:off x="5574707" y="1352951"/>
              <a:ext cx="218178" cy="152772"/>
            </a:xfrm>
            <a:custGeom>
              <a:avLst/>
              <a:gdLst/>
              <a:ahLst/>
              <a:cxnLst/>
              <a:rect l="l" t="t" r="r" b="b"/>
              <a:pathLst>
                <a:path w="2522" h="1766" extrusionOk="0">
                  <a:moveTo>
                    <a:pt x="1240" y="1"/>
                  </a:moveTo>
                  <a:cubicBezTo>
                    <a:pt x="1126" y="1"/>
                    <a:pt x="1004" y="20"/>
                    <a:pt x="876" y="62"/>
                  </a:cubicBezTo>
                  <a:cubicBezTo>
                    <a:pt x="857" y="65"/>
                    <a:pt x="838" y="76"/>
                    <a:pt x="823" y="88"/>
                  </a:cubicBezTo>
                  <a:cubicBezTo>
                    <a:pt x="0" y="683"/>
                    <a:pt x="421" y="1766"/>
                    <a:pt x="1282" y="1766"/>
                  </a:cubicBezTo>
                  <a:cubicBezTo>
                    <a:pt x="1396" y="1766"/>
                    <a:pt x="1518" y="1747"/>
                    <a:pt x="1646" y="1705"/>
                  </a:cubicBezTo>
                  <a:cubicBezTo>
                    <a:pt x="1665" y="1701"/>
                    <a:pt x="1685" y="1690"/>
                    <a:pt x="1700" y="1678"/>
                  </a:cubicBezTo>
                  <a:cubicBezTo>
                    <a:pt x="2522" y="1083"/>
                    <a:pt x="2101" y="1"/>
                    <a:pt x="1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41"/>
            <p:cNvSpPr/>
            <p:nvPr/>
          </p:nvSpPr>
          <p:spPr>
            <a:xfrm>
              <a:off x="5602130" y="1371896"/>
              <a:ext cx="163331" cy="114882"/>
            </a:xfrm>
            <a:custGeom>
              <a:avLst/>
              <a:gdLst/>
              <a:ahLst/>
              <a:cxnLst/>
              <a:rect l="l" t="t" r="r" b="b"/>
              <a:pathLst>
                <a:path w="1888" h="1328" extrusionOk="0">
                  <a:moveTo>
                    <a:pt x="926" y="1"/>
                  </a:moveTo>
                  <a:cubicBezTo>
                    <a:pt x="841" y="1"/>
                    <a:pt x="750" y="15"/>
                    <a:pt x="655" y="46"/>
                  </a:cubicBezTo>
                  <a:cubicBezTo>
                    <a:pt x="639" y="53"/>
                    <a:pt x="628" y="57"/>
                    <a:pt x="616" y="69"/>
                  </a:cubicBezTo>
                  <a:cubicBezTo>
                    <a:pt x="0" y="516"/>
                    <a:pt x="315" y="1328"/>
                    <a:pt x="962" y="1328"/>
                  </a:cubicBezTo>
                  <a:cubicBezTo>
                    <a:pt x="1047" y="1328"/>
                    <a:pt x="1138" y="1313"/>
                    <a:pt x="1233" y="1283"/>
                  </a:cubicBezTo>
                  <a:cubicBezTo>
                    <a:pt x="1249" y="1275"/>
                    <a:pt x="1260" y="1268"/>
                    <a:pt x="1272" y="1260"/>
                  </a:cubicBezTo>
                  <a:cubicBezTo>
                    <a:pt x="1888" y="813"/>
                    <a:pt x="1574" y="1"/>
                    <a:pt x="9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41"/>
            <p:cNvSpPr/>
            <p:nvPr/>
          </p:nvSpPr>
          <p:spPr>
            <a:xfrm>
              <a:off x="5660956" y="1413161"/>
              <a:ext cx="45677" cy="32354"/>
            </a:xfrm>
            <a:custGeom>
              <a:avLst/>
              <a:gdLst/>
              <a:ahLst/>
              <a:cxnLst/>
              <a:rect l="l" t="t" r="r" b="b"/>
              <a:pathLst>
                <a:path w="528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4" y="17"/>
                    <a:pt x="171" y="20"/>
                  </a:cubicBezTo>
                  <a:cubicBezTo>
                    <a:pt x="0" y="146"/>
                    <a:pt x="89" y="374"/>
                    <a:pt x="269" y="374"/>
                  </a:cubicBezTo>
                  <a:cubicBezTo>
                    <a:pt x="292" y="374"/>
                    <a:pt x="317" y="370"/>
                    <a:pt x="343" y="361"/>
                  </a:cubicBezTo>
                  <a:cubicBezTo>
                    <a:pt x="350" y="358"/>
                    <a:pt x="355" y="358"/>
                    <a:pt x="358" y="354"/>
                  </a:cubicBezTo>
                  <a:cubicBezTo>
                    <a:pt x="528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41"/>
            <p:cNvSpPr/>
            <p:nvPr/>
          </p:nvSpPr>
          <p:spPr>
            <a:xfrm>
              <a:off x="5674019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7" y="625"/>
                  </a:lnTo>
                  <a:lnTo>
                    <a:pt x="169" y="62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41"/>
            <p:cNvSpPr/>
            <p:nvPr/>
          </p:nvSpPr>
          <p:spPr>
            <a:xfrm>
              <a:off x="562756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6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41"/>
            <p:cNvSpPr/>
            <p:nvPr/>
          </p:nvSpPr>
          <p:spPr>
            <a:xfrm>
              <a:off x="562756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6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41"/>
            <p:cNvSpPr/>
            <p:nvPr/>
          </p:nvSpPr>
          <p:spPr>
            <a:xfrm>
              <a:off x="5674019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7" y="1"/>
                  </a:moveTo>
                  <a:lnTo>
                    <a:pt x="0" y="625"/>
                  </a:lnTo>
                  <a:lnTo>
                    <a:pt x="227" y="62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41"/>
            <p:cNvSpPr/>
            <p:nvPr/>
          </p:nvSpPr>
          <p:spPr>
            <a:xfrm>
              <a:off x="5685957" y="1427521"/>
              <a:ext cx="54069" cy="40226"/>
            </a:xfrm>
            <a:custGeom>
              <a:avLst/>
              <a:gdLst/>
              <a:ahLst/>
              <a:cxnLst/>
              <a:rect l="l" t="t" r="r" b="b"/>
              <a:pathLst>
                <a:path w="625" h="465" extrusionOk="0">
                  <a:moveTo>
                    <a:pt x="54" y="1"/>
                  </a:moveTo>
                  <a:lnTo>
                    <a:pt x="27" y="50"/>
                  </a:lnTo>
                  <a:lnTo>
                    <a:pt x="0" y="100"/>
                  </a:lnTo>
                  <a:lnTo>
                    <a:pt x="510" y="464"/>
                  </a:lnTo>
                  <a:lnTo>
                    <a:pt x="567" y="364"/>
                  </a:lnTo>
                  <a:lnTo>
                    <a:pt x="625" y="26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41"/>
            <p:cNvSpPr/>
            <p:nvPr/>
          </p:nvSpPr>
          <p:spPr>
            <a:xfrm>
              <a:off x="5685957" y="1391014"/>
              <a:ext cx="54069" cy="40139"/>
            </a:xfrm>
            <a:custGeom>
              <a:avLst/>
              <a:gdLst/>
              <a:ahLst/>
              <a:cxnLst/>
              <a:rect l="l" t="t" r="r" b="b"/>
              <a:pathLst>
                <a:path w="625" h="464" extrusionOk="0">
                  <a:moveTo>
                    <a:pt x="510" y="0"/>
                  </a:moveTo>
                  <a:lnTo>
                    <a:pt x="0" y="365"/>
                  </a:lnTo>
                  <a:lnTo>
                    <a:pt x="27" y="414"/>
                  </a:lnTo>
                  <a:lnTo>
                    <a:pt x="54" y="464"/>
                  </a:lnTo>
                  <a:lnTo>
                    <a:pt x="625" y="200"/>
                  </a:lnTo>
                  <a:lnTo>
                    <a:pt x="567" y="101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41"/>
            <p:cNvSpPr/>
            <p:nvPr/>
          </p:nvSpPr>
          <p:spPr>
            <a:xfrm>
              <a:off x="5672894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4" y="1"/>
                    <a:pt x="102" y="3"/>
                    <a:pt x="90" y="7"/>
                  </a:cubicBezTo>
                  <a:cubicBezTo>
                    <a:pt x="86" y="7"/>
                    <a:pt x="82" y="11"/>
                    <a:pt x="82" y="11"/>
                  </a:cubicBezTo>
                  <a:cubicBezTo>
                    <a:pt x="1" y="68"/>
                    <a:pt x="43" y="177"/>
                    <a:pt x="127" y="177"/>
                  </a:cubicBezTo>
                  <a:cubicBezTo>
                    <a:pt x="138" y="177"/>
                    <a:pt x="150" y="176"/>
                    <a:pt x="162" y="172"/>
                  </a:cubicBezTo>
                  <a:cubicBezTo>
                    <a:pt x="166" y="172"/>
                    <a:pt x="171" y="168"/>
                    <a:pt x="171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41"/>
            <p:cNvSpPr/>
            <p:nvPr/>
          </p:nvSpPr>
          <p:spPr>
            <a:xfrm>
              <a:off x="6410556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4" y="0"/>
                  </a:moveTo>
                  <a:cubicBezTo>
                    <a:pt x="908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8" y="2794"/>
                  </a:cubicBezTo>
                  <a:cubicBezTo>
                    <a:pt x="1403" y="3066"/>
                    <a:pt x="1788" y="3184"/>
                    <a:pt x="2146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2" y="391"/>
                  </a:cubicBezTo>
                  <a:cubicBezTo>
                    <a:pt x="2886" y="118"/>
                    <a:pt x="2501" y="0"/>
                    <a:pt x="2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41"/>
            <p:cNvSpPr/>
            <p:nvPr/>
          </p:nvSpPr>
          <p:spPr>
            <a:xfrm>
              <a:off x="6480887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1" y="0"/>
                  </a:moveTo>
                  <a:cubicBezTo>
                    <a:pt x="1190" y="0"/>
                    <a:pt x="1060" y="21"/>
                    <a:pt x="924" y="66"/>
                  </a:cubicBezTo>
                  <a:cubicBezTo>
                    <a:pt x="905" y="69"/>
                    <a:pt x="885" y="80"/>
                    <a:pt x="870" y="92"/>
                  </a:cubicBezTo>
                  <a:cubicBezTo>
                    <a:pt x="1" y="721"/>
                    <a:pt x="445" y="1866"/>
                    <a:pt x="1353" y="1866"/>
                  </a:cubicBezTo>
                  <a:cubicBezTo>
                    <a:pt x="1474" y="1866"/>
                    <a:pt x="1604" y="1846"/>
                    <a:pt x="1740" y="1801"/>
                  </a:cubicBezTo>
                  <a:cubicBezTo>
                    <a:pt x="1759" y="1797"/>
                    <a:pt x="1778" y="1786"/>
                    <a:pt x="1798" y="1774"/>
                  </a:cubicBezTo>
                  <a:cubicBezTo>
                    <a:pt x="2663" y="1145"/>
                    <a:pt x="2222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41"/>
            <p:cNvSpPr/>
            <p:nvPr/>
          </p:nvSpPr>
          <p:spPr>
            <a:xfrm>
              <a:off x="6486943" y="1352951"/>
              <a:ext cx="218265" cy="152772"/>
            </a:xfrm>
            <a:custGeom>
              <a:avLst/>
              <a:gdLst/>
              <a:ahLst/>
              <a:cxnLst/>
              <a:rect l="l" t="t" r="r" b="b"/>
              <a:pathLst>
                <a:path w="2523" h="1766" extrusionOk="0">
                  <a:moveTo>
                    <a:pt x="1241" y="1"/>
                  </a:moveTo>
                  <a:cubicBezTo>
                    <a:pt x="1127" y="1"/>
                    <a:pt x="1005" y="20"/>
                    <a:pt x="877" y="62"/>
                  </a:cubicBezTo>
                  <a:cubicBezTo>
                    <a:pt x="858" y="65"/>
                    <a:pt x="838" y="76"/>
                    <a:pt x="823" y="88"/>
                  </a:cubicBezTo>
                  <a:cubicBezTo>
                    <a:pt x="1" y="683"/>
                    <a:pt x="421" y="1766"/>
                    <a:pt x="1282" y="1766"/>
                  </a:cubicBezTo>
                  <a:cubicBezTo>
                    <a:pt x="1397" y="1766"/>
                    <a:pt x="1519" y="1747"/>
                    <a:pt x="1647" y="1705"/>
                  </a:cubicBezTo>
                  <a:cubicBezTo>
                    <a:pt x="1666" y="1701"/>
                    <a:pt x="1685" y="1690"/>
                    <a:pt x="1700" y="1678"/>
                  </a:cubicBezTo>
                  <a:cubicBezTo>
                    <a:pt x="2522" y="1083"/>
                    <a:pt x="2102" y="1"/>
                    <a:pt x="1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41"/>
            <p:cNvSpPr/>
            <p:nvPr/>
          </p:nvSpPr>
          <p:spPr>
            <a:xfrm>
              <a:off x="6514366" y="1371896"/>
              <a:ext cx="163504" cy="114882"/>
            </a:xfrm>
            <a:custGeom>
              <a:avLst/>
              <a:gdLst/>
              <a:ahLst/>
              <a:cxnLst/>
              <a:rect l="l" t="t" r="r" b="b"/>
              <a:pathLst>
                <a:path w="1890" h="1328" extrusionOk="0">
                  <a:moveTo>
                    <a:pt x="927" y="1"/>
                  </a:moveTo>
                  <a:cubicBezTo>
                    <a:pt x="842" y="1"/>
                    <a:pt x="751" y="15"/>
                    <a:pt x="656" y="46"/>
                  </a:cubicBezTo>
                  <a:cubicBezTo>
                    <a:pt x="640" y="53"/>
                    <a:pt x="629" y="57"/>
                    <a:pt x="617" y="69"/>
                  </a:cubicBezTo>
                  <a:cubicBezTo>
                    <a:pt x="1" y="516"/>
                    <a:pt x="315" y="1328"/>
                    <a:pt x="962" y="1328"/>
                  </a:cubicBezTo>
                  <a:cubicBezTo>
                    <a:pt x="1048" y="1328"/>
                    <a:pt x="1139" y="1313"/>
                    <a:pt x="1234" y="1283"/>
                  </a:cubicBezTo>
                  <a:cubicBezTo>
                    <a:pt x="1250" y="1275"/>
                    <a:pt x="1261" y="1268"/>
                    <a:pt x="1276" y="1260"/>
                  </a:cubicBezTo>
                  <a:cubicBezTo>
                    <a:pt x="1889" y="813"/>
                    <a:pt x="1574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41"/>
            <p:cNvSpPr/>
            <p:nvPr/>
          </p:nvSpPr>
          <p:spPr>
            <a:xfrm>
              <a:off x="6573279" y="1413161"/>
              <a:ext cx="45937" cy="32354"/>
            </a:xfrm>
            <a:custGeom>
              <a:avLst/>
              <a:gdLst/>
              <a:ahLst/>
              <a:cxnLst/>
              <a:rect l="l" t="t" r="r" b="b"/>
              <a:pathLst>
                <a:path w="531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3" y="17"/>
                    <a:pt x="169" y="20"/>
                  </a:cubicBezTo>
                  <a:cubicBezTo>
                    <a:pt x="0" y="146"/>
                    <a:pt x="89" y="374"/>
                    <a:pt x="271" y="374"/>
                  </a:cubicBezTo>
                  <a:cubicBezTo>
                    <a:pt x="295" y="374"/>
                    <a:pt x="320" y="370"/>
                    <a:pt x="346" y="361"/>
                  </a:cubicBezTo>
                  <a:cubicBezTo>
                    <a:pt x="350" y="358"/>
                    <a:pt x="353" y="358"/>
                    <a:pt x="357" y="354"/>
                  </a:cubicBezTo>
                  <a:cubicBezTo>
                    <a:pt x="531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41"/>
            <p:cNvSpPr/>
            <p:nvPr/>
          </p:nvSpPr>
          <p:spPr>
            <a:xfrm>
              <a:off x="6586255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8" y="625"/>
                  </a:lnTo>
                  <a:lnTo>
                    <a:pt x="173" y="62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41"/>
            <p:cNvSpPr/>
            <p:nvPr/>
          </p:nvSpPr>
          <p:spPr>
            <a:xfrm>
              <a:off x="6539887" y="1391014"/>
              <a:ext cx="54415" cy="40139"/>
            </a:xfrm>
            <a:custGeom>
              <a:avLst/>
              <a:gdLst/>
              <a:ahLst/>
              <a:cxnLst/>
              <a:rect l="l" t="t" r="r" b="b"/>
              <a:pathLst>
                <a:path w="629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8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41"/>
            <p:cNvSpPr/>
            <p:nvPr/>
          </p:nvSpPr>
          <p:spPr>
            <a:xfrm>
              <a:off x="6539887" y="1427521"/>
              <a:ext cx="54415" cy="40226"/>
            </a:xfrm>
            <a:custGeom>
              <a:avLst/>
              <a:gdLst/>
              <a:ahLst/>
              <a:cxnLst/>
              <a:rect l="l" t="t" r="r" b="b"/>
              <a:pathLst>
                <a:path w="629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8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41"/>
            <p:cNvSpPr/>
            <p:nvPr/>
          </p:nvSpPr>
          <p:spPr>
            <a:xfrm>
              <a:off x="6586255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8" y="1"/>
                  </a:moveTo>
                  <a:lnTo>
                    <a:pt x="0" y="625"/>
                  </a:lnTo>
                  <a:lnTo>
                    <a:pt x="226" y="625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41"/>
            <p:cNvSpPr/>
            <p:nvPr/>
          </p:nvSpPr>
          <p:spPr>
            <a:xfrm>
              <a:off x="659819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8" y="1"/>
                  </a:moveTo>
                  <a:lnTo>
                    <a:pt x="28" y="50"/>
                  </a:lnTo>
                  <a:lnTo>
                    <a:pt x="0" y="100"/>
                  </a:lnTo>
                  <a:lnTo>
                    <a:pt x="511" y="464"/>
                  </a:lnTo>
                  <a:lnTo>
                    <a:pt x="568" y="364"/>
                  </a:lnTo>
                  <a:lnTo>
                    <a:pt x="625" y="26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41"/>
            <p:cNvSpPr/>
            <p:nvPr/>
          </p:nvSpPr>
          <p:spPr>
            <a:xfrm>
              <a:off x="659819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511" y="0"/>
                  </a:moveTo>
                  <a:lnTo>
                    <a:pt x="0" y="365"/>
                  </a:lnTo>
                  <a:lnTo>
                    <a:pt x="28" y="414"/>
                  </a:lnTo>
                  <a:lnTo>
                    <a:pt x="58" y="464"/>
                  </a:lnTo>
                  <a:lnTo>
                    <a:pt x="625" y="200"/>
                  </a:lnTo>
                  <a:lnTo>
                    <a:pt x="568" y="101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41"/>
            <p:cNvSpPr/>
            <p:nvPr/>
          </p:nvSpPr>
          <p:spPr>
            <a:xfrm>
              <a:off x="6585131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5" y="1"/>
                    <a:pt x="103" y="3"/>
                    <a:pt x="90" y="7"/>
                  </a:cubicBezTo>
                  <a:cubicBezTo>
                    <a:pt x="87" y="7"/>
                    <a:pt x="87" y="11"/>
                    <a:pt x="82" y="11"/>
                  </a:cubicBezTo>
                  <a:cubicBezTo>
                    <a:pt x="1" y="68"/>
                    <a:pt x="43" y="177"/>
                    <a:pt x="128" y="177"/>
                  </a:cubicBezTo>
                  <a:cubicBezTo>
                    <a:pt x="139" y="177"/>
                    <a:pt x="151" y="176"/>
                    <a:pt x="163" y="172"/>
                  </a:cubicBezTo>
                  <a:cubicBezTo>
                    <a:pt x="167" y="172"/>
                    <a:pt x="170" y="168"/>
                    <a:pt x="170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41"/>
            <p:cNvSpPr/>
            <p:nvPr/>
          </p:nvSpPr>
          <p:spPr>
            <a:xfrm>
              <a:off x="6078448" y="920667"/>
              <a:ext cx="377011" cy="234089"/>
            </a:xfrm>
            <a:custGeom>
              <a:avLst/>
              <a:gdLst/>
              <a:ahLst/>
              <a:cxnLst/>
              <a:rect l="l" t="t" r="r" b="b"/>
              <a:pathLst>
                <a:path w="4358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4307" y="2705"/>
                  </a:lnTo>
                  <a:lnTo>
                    <a:pt x="4357" y="2395"/>
                  </a:lnTo>
                  <a:cubicBezTo>
                    <a:pt x="4357" y="2395"/>
                    <a:pt x="2878" y="146"/>
                    <a:pt x="2809" y="100"/>
                  </a:cubicBezTo>
                  <a:cubicBezTo>
                    <a:pt x="2740" y="5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41"/>
            <p:cNvSpPr/>
            <p:nvPr/>
          </p:nvSpPr>
          <p:spPr>
            <a:xfrm>
              <a:off x="6080697" y="923003"/>
              <a:ext cx="372080" cy="229072"/>
            </a:xfrm>
            <a:custGeom>
              <a:avLst/>
              <a:gdLst/>
              <a:ahLst/>
              <a:cxnLst/>
              <a:rect l="l" t="t" r="r" b="b"/>
              <a:pathLst>
                <a:path w="4301" h="2648" extrusionOk="0">
                  <a:moveTo>
                    <a:pt x="1" y="0"/>
                  </a:moveTo>
                  <a:lnTo>
                    <a:pt x="1" y="2648"/>
                  </a:lnTo>
                  <a:lnTo>
                    <a:pt x="4258" y="2648"/>
                  </a:lnTo>
                  <a:lnTo>
                    <a:pt x="4300" y="2376"/>
                  </a:lnTo>
                  <a:cubicBezTo>
                    <a:pt x="3725" y="1502"/>
                    <a:pt x="2864" y="203"/>
                    <a:pt x="2772" y="99"/>
                  </a:cubicBezTo>
                  <a:cubicBezTo>
                    <a:pt x="2768" y="99"/>
                    <a:pt x="2768" y="96"/>
                    <a:pt x="2768" y="96"/>
                  </a:cubicBezTo>
                  <a:cubicBezTo>
                    <a:pt x="2710" y="80"/>
                    <a:pt x="2227" y="57"/>
                    <a:pt x="1629" y="42"/>
                  </a:cubicBezTo>
                  <a:cubicBezTo>
                    <a:pt x="1610" y="39"/>
                    <a:pt x="1595" y="39"/>
                    <a:pt x="1576" y="39"/>
                  </a:cubicBezTo>
                  <a:cubicBezTo>
                    <a:pt x="1526" y="39"/>
                    <a:pt x="1480" y="34"/>
                    <a:pt x="1430" y="34"/>
                  </a:cubicBezTo>
                  <a:cubicBezTo>
                    <a:pt x="959" y="23"/>
                    <a:pt x="43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41"/>
            <p:cNvSpPr/>
            <p:nvPr/>
          </p:nvSpPr>
          <p:spPr>
            <a:xfrm>
              <a:off x="6291520" y="928626"/>
              <a:ext cx="35556" cy="224487"/>
            </a:xfrm>
            <a:custGeom>
              <a:avLst/>
              <a:gdLst/>
              <a:ahLst/>
              <a:cxnLst/>
              <a:rect l="l" t="t" r="r" b="b"/>
              <a:pathLst>
                <a:path w="411" h="2595" extrusionOk="0">
                  <a:moveTo>
                    <a:pt x="89" y="0"/>
                  </a:moveTo>
                  <a:lnTo>
                    <a:pt x="89" y="0"/>
                  </a:lnTo>
                  <a:cubicBezTo>
                    <a:pt x="151" y="54"/>
                    <a:pt x="112" y="2567"/>
                    <a:pt x="1" y="2595"/>
                  </a:cubicBezTo>
                  <a:lnTo>
                    <a:pt x="411" y="2595"/>
                  </a:lnTo>
                  <a:cubicBezTo>
                    <a:pt x="308" y="2483"/>
                    <a:pt x="269" y="172"/>
                    <a:pt x="312" y="15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41"/>
            <p:cNvSpPr/>
            <p:nvPr/>
          </p:nvSpPr>
          <p:spPr>
            <a:xfrm>
              <a:off x="6339618" y="1071538"/>
              <a:ext cx="136945" cy="91438"/>
            </a:xfrm>
            <a:custGeom>
              <a:avLst/>
              <a:gdLst/>
              <a:ahLst/>
              <a:cxnLst/>
              <a:rect l="l" t="t" r="r" b="b"/>
              <a:pathLst>
                <a:path w="1583" h="1057" extrusionOk="0">
                  <a:moveTo>
                    <a:pt x="562" y="1"/>
                  </a:moveTo>
                  <a:cubicBezTo>
                    <a:pt x="370" y="1"/>
                    <a:pt x="189" y="24"/>
                    <a:pt x="127" y="96"/>
                  </a:cubicBezTo>
                  <a:cubicBezTo>
                    <a:pt x="0" y="241"/>
                    <a:pt x="74" y="984"/>
                    <a:pt x="169" y="1035"/>
                  </a:cubicBezTo>
                  <a:cubicBezTo>
                    <a:pt x="200" y="1051"/>
                    <a:pt x="359" y="1057"/>
                    <a:pt x="557" y="1057"/>
                  </a:cubicBezTo>
                  <a:cubicBezTo>
                    <a:pt x="953" y="1057"/>
                    <a:pt x="1507" y="1035"/>
                    <a:pt x="1507" y="1035"/>
                  </a:cubicBezTo>
                  <a:cubicBezTo>
                    <a:pt x="1583" y="831"/>
                    <a:pt x="1530" y="547"/>
                    <a:pt x="1530" y="547"/>
                  </a:cubicBezTo>
                  <a:lnTo>
                    <a:pt x="1426" y="547"/>
                  </a:lnTo>
                  <a:cubicBezTo>
                    <a:pt x="1426" y="547"/>
                    <a:pt x="1261" y="103"/>
                    <a:pt x="1089" y="53"/>
                  </a:cubicBezTo>
                  <a:cubicBezTo>
                    <a:pt x="997" y="29"/>
                    <a:pt x="773" y="1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41"/>
            <p:cNvSpPr/>
            <p:nvPr/>
          </p:nvSpPr>
          <p:spPr>
            <a:xfrm>
              <a:off x="6342906" y="1124135"/>
              <a:ext cx="51819" cy="28980"/>
            </a:xfrm>
            <a:custGeom>
              <a:avLst/>
              <a:gdLst/>
              <a:ahLst/>
              <a:cxnLst/>
              <a:rect l="l" t="t" r="r" b="b"/>
              <a:pathLst>
                <a:path w="599" h="335" extrusionOk="0">
                  <a:moveTo>
                    <a:pt x="1" y="1"/>
                  </a:moveTo>
                  <a:cubicBezTo>
                    <a:pt x="1" y="174"/>
                    <a:pt x="47" y="335"/>
                    <a:pt x="47" y="335"/>
                  </a:cubicBezTo>
                  <a:lnTo>
                    <a:pt x="545" y="335"/>
                  </a:lnTo>
                  <a:cubicBezTo>
                    <a:pt x="599" y="200"/>
                    <a:pt x="514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41"/>
            <p:cNvSpPr/>
            <p:nvPr/>
          </p:nvSpPr>
          <p:spPr>
            <a:xfrm>
              <a:off x="5335164" y="1199830"/>
              <a:ext cx="59086" cy="113152"/>
            </a:xfrm>
            <a:custGeom>
              <a:avLst/>
              <a:gdLst/>
              <a:ahLst/>
              <a:cxnLst/>
              <a:rect l="l" t="t" r="r" b="b"/>
              <a:pathLst>
                <a:path w="683" h="1308" extrusionOk="0">
                  <a:moveTo>
                    <a:pt x="357" y="1"/>
                  </a:moveTo>
                  <a:cubicBezTo>
                    <a:pt x="259" y="1"/>
                    <a:pt x="154" y="9"/>
                    <a:pt x="43" y="26"/>
                  </a:cubicBezTo>
                  <a:cubicBezTo>
                    <a:pt x="1" y="521"/>
                    <a:pt x="43" y="1303"/>
                    <a:pt x="43" y="1303"/>
                  </a:cubicBezTo>
                  <a:cubicBezTo>
                    <a:pt x="112" y="1306"/>
                    <a:pt x="203" y="1308"/>
                    <a:pt x="294" y="1308"/>
                  </a:cubicBezTo>
                  <a:cubicBezTo>
                    <a:pt x="476" y="1308"/>
                    <a:pt x="656" y="1303"/>
                    <a:pt x="656" y="1303"/>
                  </a:cubicBezTo>
                  <a:cubicBezTo>
                    <a:pt x="683" y="835"/>
                    <a:pt x="633" y="26"/>
                    <a:pt x="633" y="26"/>
                  </a:cubicBezTo>
                  <a:cubicBezTo>
                    <a:pt x="547" y="9"/>
                    <a:pt x="455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41"/>
            <p:cNvSpPr/>
            <p:nvPr/>
          </p:nvSpPr>
          <p:spPr>
            <a:xfrm>
              <a:off x="5349092" y="1296893"/>
              <a:ext cx="23012" cy="1471"/>
            </a:xfrm>
            <a:custGeom>
              <a:avLst/>
              <a:gdLst/>
              <a:ahLst/>
              <a:cxnLst/>
              <a:rect l="l" t="t" r="r" b="b"/>
              <a:pathLst>
                <a:path w="266" h="17" extrusionOk="0">
                  <a:moveTo>
                    <a:pt x="1" y="0"/>
                  </a:moveTo>
                  <a:lnTo>
                    <a:pt x="1" y="16"/>
                  </a:lnTo>
                  <a:lnTo>
                    <a:pt x="265" y="16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41"/>
            <p:cNvSpPr/>
            <p:nvPr/>
          </p:nvSpPr>
          <p:spPr>
            <a:xfrm>
              <a:off x="5349092" y="1285301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41"/>
            <p:cNvSpPr/>
            <p:nvPr/>
          </p:nvSpPr>
          <p:spPr>
            <a:xfrm>
              <a:off x="5349092" y="1273363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41"/>
            <p:cNvSpPr/>
            <p:nvPr/>
          </p:nvSpPr>
          <p:spPr>
            <a:xfrm>
              <a:off x="6805036" y="1198792"/>
              <a:ext cx="49830" cy="78722"/>
            </a:xfrm>
            <a:custGeom>
              <a:avLst/>
              <a:gdLst/>
              <a:ahLst/>
              <a:cxnLst/>
              <a:rect l="l" t="t" r="r" b="b"/>
              <a:pathLst>
                <a:path w="576" h="910" extrusionOk="0">
                  <a:moveTo>
                    <a:pt x="387" y="1"/>
                  </a:moveTo>
                  <a:cubicBezTo>
                    <a:pt x="387" y="1"/>
                    <a:pt x="28" y="50"/>
                    <a:pt x="0" y="119"/>
                  </a:cubicBezTo>
                  <a:cubicBezTo>
                    <a:pt x="0" y="119"/>
                    <a:pt x="46" y="613"/>
                    <a:pt x="97" y="882"/>
                  </a:cubicBezTo>
                  <a:cubicBezTo>
                    <a:pt x="97" y="882"/>
                    <a:pt x="356" y="910"/>
                    <a:pt x="499" y="910"/>
                  </a:cubicBezTo>
                  <a:cubicBezTo>
                    <a:pt x="532" y="910"/>
                    <a:pt x="559" y="908"/>
                    <a:pt x="575" y="905"/>
                  </a:cubicBezTo>
                  <a:cubicBezTo>
                    <a:pt x="575" y="905"/>
                    <a:pt x="456" y="307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41"/>
            <p:cNvSpPr/>
            <p:nvPr/>
          </p:nvSpPr>
          <p:spPr>
            <a:xfrm>
              <a:off x="6814639" y="1247497"/>
              <a:ext cx="19378" cy="25606"/>
            </a:xfrm>
            <a:custGeom>
              <a:avLst/>
              <a:gdLst/>
              <a:ahLst/>
              <a:cxnLst/>
              <a:rect l="l" t="t" r="r" b="b"/>
              <a:pathLst>
                <a:path w="224" h="296" extrusionOk="0">
                  <a:moveTo>
                    <a:pt x="24" y="0"/>
                  </a:moveTo>
                  <a:cubicBezTo>
                    <a:pt x="12" y="0"/>
                    <a:pt x="1" y="12"/>
                    <a:pt x="1" y="27"/>
                  </a:cubicBezTo>
                  <a:lnTo>
                    <a:pt x="20" y="261"/>
                  </a:lnTo>
                  <a:cubicBezTo>
                    <a:pt x="24" y="273"/>
                    <a:pt x="32" y="280"/>
                    <a:pt x="43" y="284"/>
                  </a:cubicBezTo>
                  <a:cubicBezTo>
                    <a:pt x="92" y="288"/>
                    <a:pt x="158" y="292"/>
                    <a:pt x="196" y="296"/>
                  </a:cubicBezTo>
                  <a:cubicBezTo>
                    <a:pt x="211" y="296"/>
                    <a:pt x="223" y="280"/>
                    <a:pt x="223" y="265"/>
                  </a:cubicBezTo>
                  <a:cubicBezTo>
                    <a:pt x="211" y="161"/>
                    <a:pt x="193" y="62"/>
                    <a:pt x="184" y="20"/>
                  </a:cubicBezTo>
                  <a:cubicBezTo>
                    <a:pt x="181" y="8"/>
                    <a:pt x="173" y="0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41"/>
            <p:cNvSpPr/>
            <p:nvPr/>
          </p:nvSpPr>
          <p:spPr>
            <a:xfrm>
              <a:off x="5302117" y="974995"/>
              <a:ext cx="32528" cy="98619"/>
            </a:xfrm>
            <a:custGeom>
              <a:avLst/>
              <a:gdLst/>
              <a:ahLst/>
              <a:cxnLst/>
              <a:rect l="l" t="t" r="r" b="b"/>
              <a:pathLst>
                <a:path w="376" h="1140" extrusionOk="0">
                  <a:moveTo>
                    <a:pt x="88" y="1"/>
                  </a:moveTo>
                  <a:cubicBezTo>
                    <a:pt x="76" y="1"/>
                    <a:pt x="65" y="8"/>
                    <a:pt x="61" y="23"/>
                  </a:cubicBezTo>
                  <a:cubicBezTo>
                    <a:pt x="0" y="591"/>
                    <a:pt x="65" y="1019"/>
                    <a:pt x="84" y="1120"/>
                  </a:cubicBezTo>
                  <a:cubicBezTo>
                    <a:pt x="84" y="1131"/>
                    <a:pt x="96" y="1139"/>
                    <a:pt x="111" y="1139"/>
                  </a:cubicBezTo>
                  <a:lnTo>
                    <a:pt x="349" y="1139"/>
                  </a:lnTo>
                  <a:cubicBezTo>
                    <a:pt x="364" y="1139"/>
                    <a:pt x="375" y="1127"/>
                    <a:pt x="375" y="1111"/>
                  </a:cubicBezTo>
                  <a:cubicBezTo>
                    <a:pt x="375" y="1097"/>
                    <a:pt x="364" y="1085"/>
                    <a:pt x="349" y="1085"/>
                  </a:cubicBezTo>
                  <a:lnTo>
                    <a:pt x="276" y="1085"/>
                  </a:lnTo>
                  <a:cubicBezTo>
                    <a:pt x="260" y="1085"/>
                    <a:pt x="249" y="1074"/>
                    <a:pt x="249" y="1062"/>
                  </a:cubicBezTo>
                  <a:cubicBezTo>
                    <a:pt x="211" y="633"/>
                    <a:pt x="222" y="196"/>
                    <a:pt x="226" y="85"/>
                  </a:cubicBezTo>
                  <a:cubicBezTo>
                    <a:pt x="226" y="73"/>
                    <a:pt x="237" y="62"/>
                    <a:pt x="253" y="62"/>
                  </a:cubicBezTo>
                  <a:lnTo>
                    <a:pt x="322" y="62"/>
                  </a:lnTo>
                  <a:cubicBezTo>
                    <a:pt x="333" y="62"/>
                    <a:pt x="345" y="50"/>
                    <a:pt x="349" y="39"/>
                  </a:cubicBezTo>
                  <a:lnTo>
                    <a:pt x="349" y="31"/>
                  </a:lnTo>
                  <a:cubicBezTo>
                    <a:pt x="352" y="16"/>
                    <a:pt x="341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41"/>
            <p:cNvSpPr/>
            <p:nvPr/>
          </p:nvSpPr>
          <p:spPr>
            <a:xfrm>
              <a:off x="5315959" y="786060"/>
              <a:ext cx="726771" cy="368695"/>
            </a:xfrm>
            <a:custGeom>
              <a:avLst/>
              <a:gdLst/>
              <a:ahLst/>
              <a:cxnLst/>
              <a:rect l="l" t="t" r="r" b="b"/>
              <a:pathLst>
                <a:path w="8401" h="4262" extrusionOk="0">
                  <a:moveTo>
                    <a:pt x="5323" y="0"/>
                  </a:moveTo>
                  <a:cubicBezTo>
                    <a:pt x="4963" y="0"/>
                    <a:pt x="4596" y="4"/>
                    <a:pt x="4231" y="4"/>
                  </a:cubicBezTo>
                  <a:lnTo>
                    <a:pt x="4074" y="4"/>
                  </a:lnTo>
                  <a:cubicBezTo>
                    <a:pt x="3809" y="8"/>
                    <a:pt x="3549" y="8"/>
                    <a:pt x="3292" y="12"/>
                  </a:cubicBezTo>
                  <a:cubicBezTo>
                    <a:pt x="1644" y="23"/>
                    <a:pt x="254" y="50"/>
                    <a:pt x="254" y="50"/>
                  </a:cubicBezTo>
                  <a:cubicBezTo>
                    <a:pt x="1" y="1364"/>
                    <a:pt x="181" y="3518"/>
                    <a:pt x="238" y="4108"/>
                  </a:cubicBezTo>
                  <a:cubicBezTo>
                    <a:pt x="250" y="4208"/>
                    <a:pt x="254" y="4261"/>
                    <a:pt x="254" y="4261"/>
                  </a:cubicBezTo>
                  <a:lnTo>
                    <a:pt x="8400" y="4261"/>
                  </a:lnTo>
                  <a:lnTo>
                    <a:pt x="8400" y="69"/>
                  </a:lnTo>
                  <a:cubicBezTo>
                    <a:pt x="7887" y="20"/>
                    <a:pt x="6665" y="4"/>
                    <a:pt x="5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41"/>
            <p:cNvSpPr/>
            <p:nvPr/>
          </p:nvSpPr>
          <p:spPr>
            <a:xfrm>
              <a:off x="5328589" y="1147060"/>
              <a:ext cx="714140" cy="18340"/>
            </a:xfrm>
            <a:custGeom>
              <a:avLst/>
              <a:gdLst/>
              <a:ahLst/>
              <a:cxnLst/>
              <a:rect l="l" t="t" r="r" b="b"/>
              <a:pathLst>
                <a:path w="8255" h="212" extrusionOk="0">
                  <a:moveTo>
                    <a:pt x="100" y="1"/>
                  </a:moveTo>
                  <a:cubicBezTo>
                    <a:pt x="0" y="27"/>
                    <a:pt x="73" y="211"/>
                    <a:pt x="73" y="211"/>
                  </a:cubicBezTo>
                  <a:lnTo>
                    <a:pt x="8254" y="211"/>
                  </a:lnTo>
                  <a:lnTo>
                    <a:pt x="8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41"/>
            <p:cNvSpPr/>
            <p:nvPr/>
          </p:nvSpPr>
          <p:spPr>
            <a:xfrm>
              <a:off x="5325648" y="778706"/>
              <a:ext cx="730058" cy="20416"/>
            </a:xfrm>
            <a:custGeom>
              <a:avLst/>
              <a:gdLst/>
              <a:ahLst/>
              <a:cxnLst/>
              <a:rect l="l" t="t" r="r" b="b"/>
              <a:pathLst>
                <a:path w="8439" h="236" extrusionOk="0">
                  <a:moveTo>
                    <a:pt x="130" y="1"/>
                  </a:moveTo>
                  <a:cubicBezTo>
                    <a:pt x="0" y="1"/>
                    <a:pt x="0" y="200"/>
                    <a:pt x="130" y="204"/>
                  </a:cubicBezTo>
                  <a:cubicBezTo>
                    <a:pt x="2253" y="212"/>
                    <a:pt x="4372" y="220"/>
                    <a:pt x="6495" y="227"/>
                  </a:cubicBezTo>
                  <a:cubicBezTo>
                    <a:pt x="7096" y="231"/>
                    <a:pt x="7702" y="231"/>
                    <a:pt x="8307" y="235"/>
                  </a:cubicBezTo>
                  <a:cubicBezTo>
                    <a:pt x="8438" y="235"/>
                    <a:pt x="8438" y="32"/>
                    <a:pt x="8307" y="32"/>
                  </a:cubicBezTo>
                  <a:cubicBezTo>
                    <a:pt x="6185" y="24"/>
                    <a:pt x="4065" y="16"/>
                    <a:pt x="1943" y="9"/>
                  </a:cubicBezTo>
                  <a:cubicBezTo>
                    <a:pt x="1341" y="5"/>
                    <a:pt x="736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41"/>
            <p:cNvSpPr/>
            <p:nvPr/>
          </p:nvSpPr>
          <p:spPr>
            <a:xfrm>
              <a:off x="5353071" y="818500"/>
              <a:ext cx="667425" cy="6748"/>
            </a:xfrm>
            <a:custGeom>
              <a:avLst/>
              <a:gdLst/>
              <a:ahLst/>
              <a:cxnLst/>
              <a:rect l="l" t="t" r="r" b="b"/>
              <a:pathLst>
                <a:path w="7715" h="78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8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41"/>
            <p:cNvSpPr/>
            <p:nvPr/>
          </p:nvSpPr>
          <p:spPr>
            <a:xfrm>
              <a:off x="5353071" y="85993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3"/>
                  </a:lnTo>
                  <a:lnTo>
                    <a:pt x="7715" y="73"/>
                  </a:lnTo>
                  <a:lnTo>
                    <a:pt x="7715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41"/>
            <p:cNvSpPr/>
            <p:nvPr/>
          </p:nvSpPr>
          <p:spPr>
            <a:xfrm>
              <a:off x="5353071" y="901116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41"/>
            <p:cNvSpPr/>
            <p:nvPr/>
          </p:nvSpPr>
          <p:spPr>
            <a:xfrm>
              <a:off x="5353071" y="94220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5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41"/>
            <p:cNvSpPr/>
            <p:nvPr/>
          </p:nvSpPr>
          <p:spPr>
            <a:xfrm>
              <a:off x="5353071" y="983299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41"/>
            <p:cNvSpPr/>
            <p:nvPr/>
          </p:nvSpPr>
          <p:spPr>
            <a:xfrm>
              <a:off x="5353071" y="1024391"/>
              <a:ext cx="667425" cy="6661"/>
            </a:xfrm>
            <a:custGeom>
              <a:avLst/>
              <a:gdLst/>
              <a:ahLst/>
              <a:cxnLst/>
              <a:rect l="l" t="t" r="r" b="b"/>
              <a:pathLst>
                <a:path w="7715" h="77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7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41"/>
            <p:cNvSpPr/>
            <p:nvPr/>
          </p:nvSpPr>
          <p:spPr>
            <a:xfrm>
              <a:off x="5353071" y="1065829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2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41"/>
            <p:cNvSpPr/>
            <p:nvPr/>
          </p:nvSpPr>
          <p:spPr>
            <a:xfrm>
              <a:off x="5353071" y="1106920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4"/>
                  </a:lnTo>
                  <a:lnTo>
                    <a:pt x="7715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6" name="Google Shape;5116;p41"/>
          <p:cNvGrpSpPr/>
          <p:nvPr/>
        </p:nvGrpSpPr>
        <p:grpSpPr>
          <a:xfrm flipH="1">
            <a:off x="3530911" y="3989340"/>
            <a:ext cx="936969" cy="806872"/>
            <a:chOff x="4392173" y="3619365"/>
            <a:chExt cx="936969" cy="806872"/>
          </a:xfrm>
        </p:grpSpPr>
        <p:grpSp>
          <p:nvGrpSpPr>
            <p:cNvPr id="5117" name="Google Shape;5117;p41"/>
            <p:cNvGrpSpPr/>
            <p:nvPr/>
          </p:nvGrpSpPr>
          <p:grpSpPr>
            <a:xfrm>
              <a:off x="4392173" y="4218513"/>
              <a:ext cx="275877" cy="203099"/>
              <a:chOff x="4392173" y="4014525"/>
              <a:chExt cx="275877" cy="203099"/>
            </a:xfrm>
          </p:grpSpPr>
          <p:sp>
            <p:nvSpPr>
              <p:cNvPr id="5118" name="Google Shape;5118;p41"/>
              <p:cNvSpPr/>
              <p:nvPr/>
            </p:nvSpPr>
            <p:spPr>
              <a:xfrm>
                <a:off x="4392173" y="4014525"/>
                <a:ext cx="275877" cy="203099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1811" extrusionOk="0">
                    <a:moveTo>
                      <a:pt x="1227" y="0"/>
                    </a:moveTo>
                    <a:cubicBezTo>
                      <a:pt x="518" y="0"/>
                      <a:pt x="1" y="817"/>
                      <a:pt x="557" y="1560"/>
                    </a:cubicBezTo>
                    <a:cubicBezTo>
                      <a:pt x="561" y="1560"/>
                      <a:pt x="561" y="1564"/>
                      <a:pt x="565" y="1568"/>
                    </a:cubicBezTo>
                    <a:cubicBezTo>
                      <a:pt x="787" y="1738"/>
                      <a:pt x="1015" y="1811"/>
                      <a:pt x="1227" y="1811"/>
                    </a:cubicBezTo>
                    <a:cubicBezTo>
                      <a:pt x="1938" y="1811"/>
                      <a:pt x="2460" y="986"/>
                      <a:pt x="1887" y="239"/>
                    </a:cubicBezTo>
                    <a:cubicBezTo>
                      <a:pt x="1883" y="239"/>
                      <a:pt x="1883" y="234"/>
                      <a:pt x="1880" y="234"/>
                    </a:cubicBezTo>
                    <a:cubicBezTo>
                      <a:pt x="1660" y="71"/>
                      <a:pt x="1435" y="0"/>
                      <a:pt x="12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9" name="Google Shape;5119;p41"/>
              <p:cNvSpPr/>
              <p:nvPr/>
            </p:nvSpPr>
            <p:spPr>
              <a:xfrm>
                <a:off x="4457216" y="4062189"/>
                <a:ext cx="145789" cy="107437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958" extrusionOk="0">
                    <a:moveTo>
                      <a:pt x="647" y="0"/>
                    </a:moveTo>
                    <a:cubicBezTo>
                      <a:pt x="273" y="0"/>
                      <a:pt x="0" y="427"/>
                      <a:pt x="288" y="826"/>
                    </a:cubicBezTo>
                    <a:lnTo>
                      <a:pt x="292" y="826"/>
                    </a:lnTo>
                    <a:cubicBezTo>
                      <a:pt x="411" y="918"/>
                      <a:pt x="533" y="957"/>
                      <a:pt x="647" y="957"/>
                    </a:cubicBezTo>
                    <a:cubicBezTo>
                      <a:pt x="1024" y="957"/>
                      <a:pt x="1299" y="522"/>
                      <a:pt x="993" y="124"/>
                    </a:cubicBezTo>
                    <a:lnTo>
                      <a:pt x="989" y="120"/>
                    </a:lnTo>
                    <a:cubicBezTo>
                      <a:pt x="874" y="36"/>
                      <a:pt x="756" y="0"/>
                      <a:pt x="6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0" name="Google Shape;5120;p41"/>
              <p:cNvSpPr/>
              <p:nvPr/>
            </p:nvSpPr>
            <p:spPr>
              <a:xfrm>
                <a:off x="4481103" y="4079909"/>
                <a:ext cx="98015" cy="72111"/>
              </a:xfrm>
              <a:custGeom>
                <a:avLst/>
                <a:gdLst/>
                <a:ahLst/>
                <a:cxnLst/>
                <a:rect l="l" t="t" r="r" b="b"/>
                <a:pathLst>
                  <a:path w="874" h="643" extrusionOk="0">
                    <a:moveTo>
                      <a:pt x="432" y="0"/>
                    </a:moveTo>
                    <a:cubicBezTo>
                      <a:pt x="182" y="0"/>
                      <a:pt x="1" y="286"/>
                      <a:pt x="194" y="553"/>
                    </a:cubicBezTo>
                    <a:cubicBezTo>
                      <a:pt x="274" y="615"/>
                      <a:pt x="356" y="642"/>
                      <a:pt x="433" y="642"/>
                    </a:cubicBezTo>
                    <a:cubicBezTo>
                      <a:pt x="687" y="642"/>
                      <a:pt x="874" y="346"/>
                      <a:pt x="665" y="81"/>
                    </a:cubicBezTo>
                    <a:lnTo>
                      <a:pt x="661" y="81"/>
                    </a:lnTo>
                    <a:cubicBezTo>
                      <a:pt x="584" y="24"/>
                      <a:pt x="505" y="0"/>
                      <a:pt x="4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21" name="Google Shape;5121;p41"/>
              <p:cNvGrpSpPr/>
              <p:nvPr/>
            </p:nvGrpSpPr>
            <p:grpSpPr>
              <a:xfrm>
                <a:off x="4432320" y="4019413"/>
                <a:ext cx="194681" cy="194805"/>
                <a:chOff x="4432320" y="4258288"/>
                <a:chExt cx="194681" cy="194805"/>
              </a:xfrm>
            </p:grpSpPr>
            <p:sp>
              <p:nvSpPr>
                <p:cNvPr id="5122" name="Google Shape;5122;p41"/>
                <p:cNvSpPr/>
                <p:nvPr/>
              </p:nvSpPr>
              <p:spPr>
                <a:xfrm>
                  <a:off x="4528090" y="4258288"/>
                  <a:ext cx="3589" cy="3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50" extrusionOk="0">
                      <a:moveTo>
                        <a:pt x="16" y="1"/>
                      </a:moveTo>
                      <a:cubicBezTo>
                        <a:pt x="5" y="1"/>
                        <a:pt x="1" y="77"/>
                        <a:pt x="1" y="173"/>
                      </a:cubicBezTo>
                      <a:cubicBezTo>
                        <a:pt x="1" y="268"/>
                        <a:pt x="5" y="349"/>
                        <a:pt x="16" y="349"/>
                      </a:cubicBezTo>
                      <a:cubicBezTo>
                        <a:pt x="24" y="349"/>
                        <a:pt x="31" y="268"/>
                        <a:pt x="31" y="173"/>
                      </a:cubicBezTo>
                      <a:cubicBezTo>
                        <a:pt x="31" y="77"/>
                        <a:pt x="24" y="1"/>
                        <a:pt x="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3" name="Google Shape;5123;p41"/>
                <p:cNvSpPr/>
                <p:nvPr/>
              </p:nvSpPr>
              <p:spPr>
                <a:xfrm>
                  <a:off x="4528090" y="4414290"/>
                  <a:ext cx="3589" cy="38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346" extrusionOk="0">
                      <a:moveTo>
                        <a:pt x="16" y="0"/>
                      </a:moveTo>
                      <a:cubicBezTo>
                        <a:pt x="5" y="0"/>
                        <a:pt x="1" y="77"/>
                        <a:pt x="1" y="173"/>
                      </a:cubicBezTo>
                      <a:cubicBezTo>
                        <a:pt x="1" y="269"/>
                        <a:pt x="5" y="345"/>
                        <a:pt x="16" y="345"/>
                      </a:cubicBezTo>
                      <a:cubicBezTo>
                        <a:pt x="24" y="345"/>
                        <a:pt x="31" y="269"/>
                        <a:pt x="31" y="173"/>
                      </a:cubicBezTo>
                      <a:cubicBezTo>
                        <a:pt x="31" y="77"/>
                        <a:pt x="24" y="0"/>
                        <a:pt x="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4" name="Google Shape;5124;p41"/>
                <p:cNvSpPr/>
                <p:nvPr/>
              </p:nvSpPr>
              <p:spPr>
                <a:xfrm>
                  <a:off x="4588311" y="4354177"/>
                  <a:ext cx="38690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31" extrusionOk="0">
                      <a:moveTo>
                        <a:pt x="173" y="0"/>
                      </a:moveTo>
                      <a:cubicBezTo>
                        <a:pt x="76" y="0"/>
                        <a:pt x="0" y="7"/>
                        <a:pt x="0" y="16"/>
                      </a:cubicBezTo>
                      <a:cubicBezTo>
                        <a:pt x="0" y="23"/>
                        <a:pt x="76" y="30"/>
                        <a:pt x="173" y="30"/>
                      </a:cubicBezTo>
                      <a:cubicBezTo>
                        <a:pt x="269" y="30"/>
                        <a:pt x="345" y="23"/>
                        <a:pt x="345" y="16"/>
                      </a:cubicBezTo>
                      <a:cubicBezTo>
                        <a:pt x="345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5" name="Google Shape;5125;p41"/>
                <p:cNvSpPr/>
                <p:nvPr/>
              </p:nvSpPr>
              <p:spPr>
                <a:xfrm>
                  <a:off x="4432320" y="4354177"/>
                  <a:ext cx="39251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8" y="30"/>
                        <a:pt x="349" y="23"/>
                        <a:pt x="349" y="16"/>
                      </a:cubicBezTo>
                      <a:cubicBezTo>
                        <a:pt x="349" y="7"/>
                        <a:pt x="268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6" name="Google Shape;5126;p41"/>
                <p:cNvSpPr/>
                <p:nvPr/>
              </p:nvSpPr>
              <p:spPr>
                <a:xfrm>
                  <a:off x="4570256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251" y="1"/>
                      </a:moveTo>
                      <a:cubicBezTo>
                        <a:pt x="238" y="1"/>
                        <a:pt x="183" y="48"/>
                        <a:pt x="119" y="113"/>
                      </a:cubicBezTo>
                      <a:cubicBezTo>
                        <a:pt x="53" y="178"/>
                        <a:pt x="0" y="239"/>
                        <a:pt x="8" y="247"/>
                      </a:cubicBezTo>
                      <a:cubicBezTo>
                        <a:pt x="8" y="247"/>
                        <a:pt x="8" y="247"/>
                        <a:pt x="9" y="247"/>
                      </a:cubicBezTo>
                      <a:cubicBezTo>
                        <a:pt x="20" y="247"/>
                        <a:pt x="75" y="198"/>
                        <a:pt x="142" y="132"/>
                      </a:cubicBezTo>
                      <a:cubicBezTo>
                        <a:pt x="207" y="67"/>
                        <a:pt x="257" y="5"/>
                        <a:pt x="253" y="1"/>
                      </a:cubicBezTo>
                      <a:cubicBezTo>
                        <a:pt x="253" y="1"/>
                        <a:pt x="252" y="1"/>
                        <a:pt x="25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7" name="Google Shape;5127;p41"/>
                <p:cNvSpPr/>
                <p:nvPr/>
              </p:nvSpPr>
              <p:spPr>
                <a:xfrm>
                  <a:off x="4460132" y="4397131"/>
                  <a:ext cx="29046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247" extrusionOk="0">
                      <a:moveTo>
                        <a:pt x="249" y="0"/>
                      </a:moveTo>
                      <a:cubicBezTo>
                        <a:pt x="241" y="0"/>
                        <a:pt x="182" y="49"/>
                        <a:pt x="120" y="111"/>
                      </a:cubicBezTo>
                      <a:cubicBezTo>
                        <a:pt x="51" y="180"/>
                        <a:pt x="1" y="238"/>
                        <a:pt x="9" y="245"/>
                      </a:cubicBezTo>
                      <a:cubicBezTo>
                        <a:pt x="9" y="246"/>
                        <a:pt x="10" y="246"/>
                        <a:pt x="11" y="246"/>
                      </a:cubicBezTo>
                      <a:cubicBezTo>
                        <a:pt x="21" y="246"/>
                        <a:pt x="75" y="198"/>
                        <a:pt x="139" y="134"/>
                      </a:cubicBezTo>
                      <a:cubicBezTo>
                        <a:pt x="208" y="65"/>
                        <a:pt x="258" y="8"/>
                        <a:pt x="250" y="1"/>
                      </a:cubicBezTo>
                      <a:cubicBezTo>
                        <a:pt x="250" y="0"/>
                        <a:pt x="250" y="0"/>
                        <a:pt x="2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8" name="Google Shape;5128;p41"/>
                <p:cNvSpPr/>
                <p:nvPr/>
              </p:nvSpPr>
              <p:spPr>
                <a:xfrm>
                  <a:off x="4570256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9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8"/>
                        <a:pt x="53" y="65"/>
                        <a:pt x="119" y="134"/>
                      </a:cubicBezTo>
                      <a:cubicBezTo>
                        <a:pt x="183" y="198"/>
                        <a:pt x="237" y="246"/>
                        <a:pt x="251" y="246"/>
                      </a:cubicBezTo>
                      <a:cubicBezTo>
                        <a:pt x="252" y="246"/>
                        <a:pt x="253" y="246"/>
                        <a:pt x="253" y="245"/>
                      </a:cubicBezTo>
                      <a:cubicBezTo>
                        <a:pt x="257" y="238"/>
                        <a:pt x="207" y="180"/>
                        <a:pt x="142" y="111"/>
                      </a:cubicBezTo>
                      <a:cubicBezTo>
                        <a:pt x="76" y="49"/>
                        <a:pt x="21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9" name="Google Shape;5129;p41"/>
                <p:cNvSpPr/>
                <p:nvPr/>
              </p:nvSpPr>
              <p:spPr>
                <a:xfrm>
                  <a:off x="4460132" y="4286999"/>
                  <a:ext cx="29046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248" extrusionOk="0">
                      <a:moveTo>
                        <a:pt x="11" y="1"/>
                      </a:moveTo>
                      <a:cubicBezTo>
                        <a:pt x="10" y="1"/>
                        <a:pt x="9" y="1"/>
                        <a:pt x="9" y="1"/>
                      </a:cubicBezTo>
                      <a:cubicBezTo>
                        <a:pt x="1" y="5"/>
                        <a:pt x="51" y="67"/>
                        <a:pt x="120" y="132"/>
                      </a:cubicBezTo>
                      <a:cubicBezTo>
                        <a:pt x="183" y="198"/>
                        <a:pt x="242" y="247"/>
                        <a:pt x="250" y="247"/>
                      </a:cubicBezTo>
                      <a:cubicBezTo>
                        <a:pt x="250" y="247"/>
                        <a:pt x="250" y="247"/>
                        <a:pt x="250" y="247"/>
                      </a:cubicBezTo>
                      <a:cubicBezTo>
                        <a:pt x="258" y="239"/>
                        <a:pt x="208" y="178"/>
                        <a:pt x="139" y="113"/>
                      </a:cubicBezTo>
                      <a:cubicBezTo>
                        <a:pt x="74" y="48"/>
                        <a:pt x="2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0" name="Google Shape;5130;p41"/>
                <p:cNvSpPr/>
                <p:nvPr/>
              </p:nvSpPr>
              <p:spPr>
                <a:xfrm>
                  <a:off x="4551753" y="4266026"/>
                  <a:ext cx="16822" cy="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319" extrusionOk="0">
                      <a:moveTo>
                        <a:pt x="142" y="1"/>
                      </a:moveTo>
                      <a:cubicBezTo>
                        <a:pt x="133" y="1"/>
                        <a:pt x="95" y="68"/>
                        <a:pt x="62" y="153"/>
                      </a:cubicBezTo>
                      <a:cubicBezTo>
                        <a:pt x="24" y="242"/>
                        <a:pt x="1" y="319"/>
                        <a:pt x="8" y="319"/>
                      </a:cubicBezTo>
                      <a:cubicBezTo>
                        <a:pt x="8" y="319"/>
                        <a:pt x="8" y="319"/>
                        <a:pt x="9" y="319"/>
                      </a:cubicBezTo>
                      <a:cubicBezTo>
                        <a:pt x="18" y="319"/>
                        <a:pt x="51" y="251"/>
                        <a:pt x="89" y="165"/>
                      </a:cubicBezTo>
                      <a:cubicBezTo>
                        <a:pt x="127" y="77"/>
                        <a:pt x="150" y="4"/>
                        <a:pt x="142" y="1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1" name="Google Shape;5131;p41"/>
                <p:cNvSpPr/>
                <p:nvPr/>
              </p:nvSpPr>
              <p:spPr>
                <a:xfrm>
                  <a:off x="4490747" y="4409467"/>
                  <a:ext cx="17270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323" extrusionOk="0">
                      <a:moveTo>
                        <a:pt x="146" y="1"/>
                      </a:moveTo>
                      <a:cubicBezTo>
                        <a:pt x="136" y="1"/>
                        <a:pt x="99" y="68"/>
                        <a:pt x="62" y="154"/>
                      </a:cubicBezTo>
                      <a:cubicBezTo>
                        <a:pt x="27" y="243"/>
                        <a:pt x="0" y="319"/>
                        <a:pt x="8" y="323"/>
                      </a:cubicBezTo>
                      <a:cubicBezTo>
                        <a:pt x="16" y="323"/>
                        <a:pt x="54" y="254"/>
                        <a:pt x="92" y="166"/>
                      </a:cubicBezTo>
                      <a:cubicBezTo>
                        <a:pt x="127" y="78"/>
                        <a:pt x="154" y="6"/>
                        <a:pt x="146" y="1"/>
                      </a:cubicBezTo>
                      <a:cubicBezTo>
                        <a:pt x="146" y="1"/>
                        <a:pt x="146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2" name="Google Shape;5132;p41"/>
                <p:cNvSpPr/>
                <p:nvPr/>
              </p:nvSpPr>
              <p:spPr>
                <a:xfrm>
                  <a:off x="4583153" y="4378402"/>
                  <a:ext cx="36559" cy="1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8" extrusionOk="0">
                      <a:moveTo>
                        <a:pt x="8" y="1"/>
                      </a:moveTo>
                      <a:cubicBezTo>
                        <a:pt x="6" y="1"/>
                        <a:pt x="4" y="1"/>
                        <a:pt x="4" y="2"/>
                      </a:cubicBezTo>
                      <a:cubicBezTo>
                        <a:pt x="0" y="10"/>
                        <a:pt x="69" y="44"/>
                        <a:pt x="157" y="83"/>
                      </a:cubicBezTo>
                      <a:cubicBezTo>
                        <a:pt x="234" y="116"/>
                        <a:pt x="298" y="138"/>
                        <a:pt x="317" y="138"/>
                      </a:cubicBezTo>
                      <a:cubicBezTo>
                        <a:pt x="320" y="138"/>
                        <a:pt x="321" y="137"/>
                        <a:pt x="322" y="136"/>
                      </a:cubicBezTo>
                      <a:cubicBezTo>
                        <a:pt x="326" y="129"/>
                        <a:pt x="257" y="94"/>
                        <a:pt x="168" y="56"/>
                      </a:cubicBezTo>
                      <a:cubicBezTo>
                        <a:pt x="92" y="22"/>
                        <a:pt x="26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3" name="Google Shape;5133;p41"/>
                <p:cNvSpPr/>
                <p:nvPr/>
              </p:nvSpPr>
              <p:spPr>
                <a:xfrm>
                  <a:off x="4439498" y="4317504"/>
                  <a:ext cx="36784" cy="15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141" extrusionOk="0">
                      <a:moveTo>
                        <a:pt x="10" y="0"/>
                      </a:moveTo>
                      <a:cubicBezTo>
                        <a:pt x="7" y="0"/>
                        <a:pt x="6" y="0"/>
                        <a:pt x="6" y="1"/>
                      </a:cubicBezTo>
                      <a:cubicBezTo>
                        <a:pt x="1" y="13"/>
                        <a:pt x="70" y="47"/>
                        <a:pt x="158" y="85"/>
                      </a:cubicBezTo>
                      <a:cubicBezTo>
                        <a:pt x="235" y="119"/>
                        <a:pt x="304" y="141"/>
                        <a:pt x="319" y="141"/>
                      </a:cubicBezTo>
                      <a:cubicBezTo>
                        <a:pt x="322" y="141"/>
                        <a:pt x="323" y="140"/>
                        <a:pt x="323" y="139"/>
                      </a:cubicBezTo>
                      <a:cubicBezTo>
                        <a:pt x="327" y="131"/>
                        <a:pt x="258" y="93"/>
                        <a:pt x="170" y="59"/>
                      </a:cubicBezTo>
                      <a:cubicBezTo>
                        <a:pt x="93" y="25"/>
                        <a:pt x="27" y="0"/>
                        <a:pt x="1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4" name="Google Shape;5134;p41"/>
                <p:cNvSpPr/>
                <p:nvPr/>
              </p:nvSpPr>
              <p:spPr>
                <a:xfrm>
                  <a:off x="4583489" y="4319074"/>
                  <a:ext cx="37120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" h="135" extrusionOk="0">
                      <a:moveTo>
                        <a:pt x="322" y="1"/>
                      </a:moveTo>
                      <a:cubicBezTo>
                        <a:pt x="303" y="1"/>
                        <a:pt x="235" y="22"/>
                        <a:pt x="158" y="53"/>
                      </a:cubicBezTo>
                      <a:cubicBezTo>
                        <a:pt x="70" y="87"/>
                        <a:pt x="1" y="125"/>
                        <a:pt x="4" y="133"/>
                      </a:cubicBezTo>
                      <a:cubicBezTo>
                        <a:pt x="5" y="134"/>
                        <a:pt x="7" y="134"/>
                        <a:pt x="9" y="134"/>
                      </a:cubicBezTo>
                      <a:cubicBezTo>
                        <a:pt x="28" y="134"/>
                        <a:pt x="93" y="112"/>
                        <a:pt x="170" y="79"/>
                      </a:cubicBezTo>
                      <a:cubicBezTo>
                        <a:pt x="257" y="45"/>
                        <a:pt x="331" y="10"/>
                        <a:pt x="326" y="2"/>
                      </a:cubicBezTo>
                      <a:cubicBezTo>
                        <a:pt x="326" y="1"/>
                        <a:pt x="324" y="1"/>
                        <a:pt x="3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5" name="Google Shape;5135;p41"/>
                <p:cNvSpPr/>
                <p:nvPr/>
              </p:nvSpPr>
              <p:spPr>
                <a:xfrm>
                  <a:off x="4439161" y="4377616"/>
                  <a:ext cx="36559" cy="15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4" extrusionOk="0">
                      <a:moveTo>
                        <a:pt x="321" y="0"/>
                      </a:moveTo>
                      <a:cubicBezTo>
                        <a:pt x="303" y="0"/>
                        <a:pt x="235" y="22"/>
                        <a:pt x="158" y="51"/>
                      </a:cubicBezTo>
                      <a:cubicBezTo>
                        <a:pt x="69" y="90"/>
                        <a:pt x="0" y="124"/>
                        <a:pt x="4" y="132"/>
                      </a:cubicBezTo>
                      <a:cubicBezTo>
                        <a:pt x="4" y="133"/>
                        <a:pt x="5" y="134"/>
                        <a:pt x="8" y="134"/>
                      </a:cubicBezTo>
                      <a:cubicBezTo>
                        <a:pt x="24" y="134"/>
                        <a:pt x="92" y="112"/>
                        <a:pt x="169" y="83"/>
                      </a:cubicBezTo>
                      <a:cubicBezTo>
                        <a:pt x="257" y="44"/>
                        <a:pt x="326" y="9"/>
                        <a:pt x="326" y="2"/>
                      </a:cubicBezTo>
                      <a:cubicBezTo>
                        <a:pt x="325" y="1"/>
                        <a:pt x="324" y="0"/>
                        <a:pt x="32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6" name="Google Shape;5136;p41"/>
                <p:cNvSpPr/>
                <p:nvPr/>
              </p:nvSpPr>
              <p:spPr>
                <a:xfrm>
                  <a:off x="4550968" y="4410028"/>
                  <a:ext cx="16373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323" extrusionOk="0">
                      <a:moveTo>
                        <a:pt x="8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4"/>
                        <a:pt x="23" y="77"/>
                        <a:pt x="57" y="165"/>
                      </a:cubicBezTo>
                      <a:cubicBezTo>
                        <a:pt x="91" y="255"/>
                        <a:pt x="128" y="323"/>
                        <a:pt x="137" y="323"/>
                      </a:cubicBezTo>
                      <a:cubicBezTo>
                        <a:pt x="138" y="323"/>
                        <a:pt x="138" y="322"/>
                        <a:pt x="138" y="322"/>
                      </a:cubicBezTo>
                      <a:cubicBezTo>
                        <a:pt x="145" y="318"/>
                        <a:pt x="122" y="245"/>
                        <a:pt x="84" y="153"/>
                      </a:cubicBezTo>
                      <a:cubicBezTo>
                        <a:pt x="51" y="68"/>
                        <a:pt x="17" y="0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7" name="Google Shape;5137;p41"/>
                <p:cNvSpPr/>
                <p:nvPr/>
              </p:nvSpPr>
              <p:spPr>
                <a:xfrm>
                  <a:off x="4492429" y="4265578"/>
                  <a:ext cx="16485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" h="323" extrusionOk="0">
                      <a:moveTo>
                        <a:pt x="9" y="1"/>
                      </a:moveTo>
                      <a:cubicBezTo>
                        <a:pt x="9" y="1"/>
                        <a:pt x="8" y="1"/>
                        <a:pt x="8" y="1"/>
                      </a:cubicBezTo>
                      <a:cubicBezTo>
                        <a:pt x="1" y="5"/>
                        <a:pt x="24" y="77"/>
                        <a:pt x="58" y="166"/>
                      </a:cubicBezTo>
                      <a:cubicBezTo>
                        <a:pt x="93" y="254"/>
                        <a:pt x="127" y="323"/>
                        <a:pt x="135" y="323"/>
                      </a:cubicBezTo>
                      <a:cubicBezTo>
                        <a:pt x="146" y="318"/>
                        <a:pt x="123" y="242"/>
                        <a:pt x="85" y="154"/>
                      </a:cubicBezTo>
                      <a:cubicBezTo>
                        <a:pt x="51" y="68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8" name="Google Shape;5138;p41"/>
                <p:cNvSpPr/>
                <p:nvPr/>
              </p:nvSpPr>
              <p:spPr>
                <a:xfrm>
                  <a:off x="4539641" y="4259970"/>
                  <a:ext cx="9196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342" extrusionOk="0">
                      <a:moveTo>
                        <a:pt x="74" y="0"/>
                      </a:moveTo>
                      <a:cubicBezTo>
                        <a:pt x="66" y="0"/>
                        <a:pt x="47" y="74"/>
                        <a:pt x="28" y="170"/>
                      </a:cubicBezTo>
                      <a:cubicBezTo>
                        <a:pt x="9" y="262"/>
                        <a:pt x="1" y="342"/>
                        <a:pt x="9" y="342"/>
                      </a:cubicBezTo>
                      <a:cubicBezTo>
                        <a:pt x="9" y="342"/>
                        <a:pt x="10" y="342"/>
                        <a:pt x="10" y="342"/>
                      </a:cubicBezTo>
                      <a:cubicBezTo>
                        <a:pt x="21" y="342"/>
                        <a:pt x="40" y="267"/>
                        <a:pt x="59" y="173"/>
                      </a:cubicBezTo>
                      <a:cubicBezTo>
                        <a:pt x="74" y="81"/>
                        <a:pt x="82" y="5"/>
                        <a:pt x="7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9" name="Google Shape;5139;p41"/>
                <p:cNvSpPr/>
                <p:nvPr/>
              </p:nvSpPr>
              <p:spPr>
                <a:xfrm>
                  <a:off x="4510484" y="4413393"/>
                  <a:ext cx="9084" cy="38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39" extrusionOk="0">
                      <a:moveTo>
                        <a:pt x="73" y="1"/>
                      </a:moveTo>
                      <a:cubicBezTo>
                        <a:pt x="65" y="1"/>
                        <a:pt x="43" y="76"/>
                        <a:pt x="27" y="165"/>
                      </a:cubicBezTo>
                      <a:cubicBezTo>
                        <a:pt x="8" y="261"/>
                        <a:pt x="1" y="338"/>
                        <a:pt x="8" y="338"/>
                      </a:cubicBezTo>
                      <a:cubicBezTo>
                        <a:pt x="8" y="338"/>
                        <a:pt x="8" y="339"/>
                        <a:pt x="9" y="339"/>
                      </a:cubicBezTo>
                      <a:cubicBezTo>
                        <a:pt x="17" y="339"/>
                        <a:pt x="40" y="263"/>
                        <a:pt x="54" y="173"/>
                      </a:cubicBezTo>
                      <a:cubicBezTo>
                        <a:pt x="73" y="77"/>
                        <a:pt x="81" y="1"/>
                        <a:pt x="73" y="1"/>
                      </a:cubicBezTo>
                      <a:cubicBezTo>
                        <a:pt x="73" y="1"/>
                        <a:pt x="73" y="1"/>
                        <a:pt x="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0" name="Google Shape;5140;p41"/>
                <p:cNvSpPr/>
                <p:nvPr/>
              </p:nvSpPr>
              <p:spPr>
                <a:xfrm>
                  <a:off x="4587078" y="4366289"/>
                  <a:ext cx="38690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74" extrusionOk="0">
                      <a:moveTo>
                        <a:pt x="17" y="0"/>
                      </a:moveTo>
                      <a:cubicBezTo>
                        <a:pt x="7" y="0"/>
                        <a:pt x="1" y="1"/>
                        <a:pt x="0" y="3"/>
                      </a:cubicBezTo>
                      <a:cubicBezTo>
                        <a:pt x="0" y="14"/>
                        <a:pt x="76" y="34"/>
                        <a:pt x="168" y="53"/>
                      </a:cubicBezTo>
                      <a:cubicBezTo>
                        <a:pt x="237" y="64"/>
                        <a:pt x="296" y="73"/>
                        <a:pt x="323" y="73"/>
                      </a:cubicBezTo>
                      <a:cubicBezTo>
                        <a:pt x="334" y="73"/>
                        <a:pt x="340" y="72"/>
                        <a:pt x="340" y="69"/>
                      </a:cubicBezTo>
                      <a:cubicBezTo>
                        <a:pt x="345" y="60"/>
                        <a:pt x="268" y="41"/>
                        <a:pt x="176" y="23"/>
                      </a:cubicBezTo>
                      <a:cubicBezTo>
                        <a:pt x="105" y="8"/>
                        <a:pt x="45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1" name="Google Shape;5141;p41"/>
                <p:cNvSpPr/>
                <p:nvPr/>
              </p:nvSpPr>
              <p:spPr>
                <a:xfrm>
                  <a:off x="4434003" y="4337018"/>
                  <a:ext cx="38354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2" extrusionOk="0">
                      <a:moveTo>
                        <a:pt x="17" y="0"/>
                      </a:moveTo>
                      <a:cubicBezTo>
                        <a:pt x="7" y="0"/>
                        <a:pt x="1" y="1"/>
                        <a:pt x="0" y="3"/>
                      </a:cubicBezTo>
                      <a:cubicBezTo>
                        <a:pt x="0" y="11"/>
                        <a:pt x="73" y="34"/>
                        <a:pt x="170" y="54"/>
                      </a:cubicBezTo>
                      <a:cubicBezTo>
                        <a:pt x="236" y="64"/>
                        <a:pt x="297" y="72"/>
                        <a:pt x="325" y="72"/>
                      </a:cubicBezTo>
                      <a:cubicBezTo>
                        <a:pt x="336" y="72"/>
                        <a:pt x="341" y="71"/>
                        <a:pt x="341" y="68"/>
                      </a:cubicBezTo>
                      <a:cubicBezTo>
                        <a:pt x="341" y="61"/>
                        <a:pt x="269" y="42"/>
                        <a:pt x="173" y="22"/>
                      </a:cubicBezTo>
                      <a:cubicBezTo>
                        <a:pt x="105" y="8"/>
                        <a:pt x="45" y="0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2" name="Google Shape;5142;p41"/>
                <p:cNvSpPr/>
                <p:nvPr/>
              </p:nvSpPr>
              <p:spPr>
                <a:xfrm>
                  <a:off x="4577546" y="4301130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290" y="0"/>
                      </a:moveTo>
                      <a:cubicBezTo>
                        <a:pt x="276" y="0"/>
                        <a:pt x="212" y="37"/>
                        <a:pt x="142" y="86"/>
                      </a:cubicBezTo>
                      <a:cubicBezTo>
                        <a:pt x="62" y="139"/>
                        <a:pt x="0" y="190"/>
                        <a:pt x="4" y="193"/>
                      </a:cubicBezTo>
                      <a:cubicBezTo>
                        <a:pt x="5" y="194"/>
                        <a:pt x="6" y="194"/>
                        <a:pt x="7" y="194"/>
                      </a:cubicBezTo>
                      <a:cubicBezTo>
                        <a:pt x="22" y="194"/>
                        <a:pt x="83" y="158"/>
                        <a:pt x="158" y="109"/>
                      </a:cubicBezTo>
                      <a:cubicBezTo>
                        <a:pt x="238" y="56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3" name="Google Shape;5143;p41"/>
                <p:cNvSpPr/>
                <p:nvPr/>
              </p:nvSpPr>
              <p:spPr>
                <a:xfrm>
                  <a:off x="4448581" y="4388383"/>
                  <a:ext cx="33307" cy="22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199" extrusionOk="0">
                      <a:moveTo>
                        <a:pt x="290" y="0"/>
                      </a:moveTo>
                      <a:cubicBezTo>
                        <a:pt x="276" y="0"/>
                        <a:pt x="212" y="37"/>
                        <a:pt x="139" y="86"/>
                      </a:cubicBezTo>
                      <a:cubicBezTo>
                        <a:pt x="62" y="139"/>
                        <a:pt x="1" y="189"/>
                        <a:pt x="5" y="197"/>
                      </a:cubicBezTo>
                      <a:cubicBezTo>
                        <a:pt x="5" y="198"/>
                        <a:pt x="6" y="198"/>
                        <a:pt x="7" y="198"/>
                      </a:cubicBezTo>
                      <a:cubicBezTo>
                        <a:pt x="20" y="198"/>
                        <a:pt x="84" y="162"/>
                        <a:pt x="158" y="113"/>
                      </a:cubicBezTo>
                      <a:cubicBezTo>
                        <a:pt x="234" y="59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4" name="Google Shape;5144;p41"/>
                <p:cNvSpPr/>
                <p:nvPr/>
              </p:nvSpPr>
              <p:spPr>
                <a:xfrm>
                  <a:off x="4561621" y="4403972"/>
                  <a:ext cx="23775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" h="289" extrusionOk="0">
                      <a:moveTo>
                        <a:pt x="9" y="0"/>
                      </a:moveTo>
                      <a:cubicBezTo>
                        <a:pt x="9" y="0"/>
                        <a:pt x="8" y="0"/>
                        <a:pt x="8" y="0"/>
                      </a:cubicBezTo>
                      <a:cubicBezTo>
                        <a:pt x="1" y="9"/>
                        <a:pt x="39" y="78"/>
                        <a:pt x="93" y="154"/>
                      </a:cubicBezTo>
                      <a:cubicBezTo>
                        <a:pt x="143" y="229"/>
                        <a:pt x="190" y="289"/>
                        <a:pt x="202" y="289"/>
                      </a:cubicBezTo>
                      <a:cubicBezTo>
                        <a:pt x="203" y="289"/>
                        <a:pt x="204" y="289"/>
                        <a:pt x="204" y="288"/>
                      </a:cubicBezTo>
                      <a:cubicBezTo>
                        <a:pt x="211" y="284"/>
                        <a:pt x="173" y="215"/>
                        <a:pt x="119" y="138"/>
                      </a:cubicBezTo>
                      <a:cubicBezTo>
                        <a:pt x="68" y="60"/>
                        <a:pt x="18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5" name="Google Shape;5145;p41"/>
                <p:cNvSpPr/>
                <p:nvPr/>
              </p:nvSpPr>
              <p:spPr>
                <a:xfrm>
                  <a:off x="4474374" y="427499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5" y="1"/>
                      </a:moveTo>
                      <a:cubicBezTo>
                        <a:pt x="5" y="1"/>
                        <a:pt x="5" y="1"/>
                        <a:pt x="4" y="1"/>
                      </a:cubicBezTo>
                      <a:cubicBezTo>
                        <a:pt x="1" y="9"/>
                        <a:pt x="39" y="73"/>
                        <a:pt x="93" y="154"/>
                      </a:cubicBezTo>
                      <a:cubicBezTo>
                        <a:pt x="144" y="232"/>
                        <a:pt x="189" y="289"/>
                        <a:pt x="200" y="289"/>
                      </a:cubicBezTo>
                      <a:cubicBezTo>
                        <a:pt x="200" y="289"/>
                        <a:pt x="200" y="289"/>
                        <a:pt x="200" y="289"/>
                      </a:cubicBezTo>
                      <a:cubicBezTo>
                        <a:pt x="208" y="285"/>
                        <a:pt x="169" y="216"/>
                        <a:pt x="116" y="139"/>
                      </a:cubicBezTo>
                      <a:cubicBezTo>
                        <a:pt x="64" y="61"/>
                        <a:pt x="15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6" name="Google Shape;5146;p41"/>
                <p:cNvSpPr/>
                <p:nvPr/>
              </p:nvSpPr>
              <p:spPr>
                <a:xfrm>
                  <a:off x="4561621" y="4274998"/>
                  <a:ext cx="22990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" h="289" extrusionOk="0">
                      <a:moveTo>
                        <a:pt x="198" y="0"/>
                      </a:moveTo>
                      <a:cubicBezTo>
                        <a:pt x="187" y="0"/>
                        <a:pt x="140" y="59"/>
                        <a:pt x="89" y="135"/>
                      </a:cubicBezTo>
                      <a:cubicBezTo>
                        <a:pt x="35" y="216"/>
                        <a:pt x="1" y="280"/>
                        <a:pt x="4" y="289"/>
                      </a:cubicBezTo>
                      <a:cubicBezTo>
                        <a:pt x="5" y="289"/>
                        <a:pt x="5" y="289"/>
                        <a:pt x="5" y="289"/>
                      </a:cubicBezTo>
                      <a:cubicBezTo>
                        <a:pt x="15" y="289"/>
                        <a:pt x="63" y="228"/>
                        <a:pt x="116" y="151"/>
                      </a:cubicBezTo>
                      <a:cubicBezTo>
                        <a:pt x="169" y="73"/>
                        <a:pt x="204" y="4"/>
                        <a:pt x="199" y="1"/>
                      </a:cubicBezTo>
                      <a:cubicBezTo>
                        <a:pt x="199" y="0"/>
                        <a:pt x="199" y="0"/>
                        <a:pt x="1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7" name="Google Shape;5147;p41"/>
                <p:cNvSpPr/>
                <p:nvPr/>
              </p:nvSpPr>
              <p:spPr>
                <a:xfrm>
                  <a:off x="4474823" y="440430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199" y="1"/>
                      </a:moveTo>
                      <a:cubicBezTo>
                        <a:pt x="189" y="1"/>
                        <a:pt x="141" y="61"/>
                        <a:pt x="89" y="135"/>
                      </a:cubicBezTo>
                      <a:cubicBezTo>
                        <a:pt x="35" y="216"/>
                        <a:pt x="0" y="285"/>
                        <a:pt x="8" y="289"/>
                      </a:cubicBezTo>
                      <a:cubicBezTo>
                        <a:pt x="8" y="289"/>
                        <a:pt x="8" y="289"/>
                        <a:pt x="9" y="289"/>
                      </a:cubicBezTo>
                      <a:cubicBezTo>
                        <a:pt x="19" y="289"/>
                        <a:pt x="64" y="233"/>
                        <a:pt x="115" y="155"/>
                      </a:cubicBezTo>
                      <a:cubicBezTo>
                        <a:pt x="169" y="75"/>
                        <a:pt x="207" y="6"/>
                        <a:pt x="200" y="1"/>
                      </a:cubicBezTo>
                      <a:cubicBezTo>
                        <a:pt x="200" y="1"/>
                        <a:pt x="200" y="1"/>
                        <a:pt x="1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8" name="Google Shape;5148;p41"/>
                <p:cNvSpPr/>
                <p:nvPr/>
              </p:nvSpPr>
              <p:spPr>
                <a:xfrm>
                  <a:off x="4577994" y="4388047"/>
                  <a:ext cx="33195" cy="2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8" extrusionOk="0">
                      <a:moveTo>
                        <a:pt x="5" y="0"/>
                      </a:move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0" y="8"/>
                        <a:pt x="58" y="59"/>
                        <a:pt x="138" y="112"/>
                      </a:cubicBezTo>
                      <a:cubicBezTo>
                        <a:pt x="212" y="161"/>
                        <a:pt x="277" y="197"/>
                        <a:pt x="289" y="197"/>
                      </a:cubicBezTo>
                      <a:cubicBezTo>
                        <a:pt x="291" y="197"/>
                        <a:pt x="291" y="197"/>
                        <a:pt x="292" y="197"/>
                      </a:cubicBezTo>
                      <a:cubicBezTo>
                        <a:pt x="295" y="188"/>
                        <a:pt x="234" y="139"/>
                        <a:pt x="157" y="85"/>
                      </a:cubicBezTo>
                      <a:cubicBezTo>
                        <a:pt x="80" y="38"/>
                        <a:pt x="14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49" name="Google Shape;5149;p41"/>
                <p:cNvSpPr/>
                <p:nvPr/>
              </p:nvSpPr>
              <p:spPr>
                <a:xfrm>
                  <a:off x="4448245" y="4301578"/>
                  <a:ext cx="33643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5" extrusionOk="0">
                      <a:moveTo>
                        <a:pt x="7" y="1"/>
                      </a:moveTo>
                      <a:cubicBezTo>
                        <a:pt x="6" y="1"/>
                        <a:pt x="5" y="1"/>
                        <a:pt x="4" y="2"/>
                      </a:cubicBezTo>
                      <a:cubicBezTo>
                        <a:pt x="0" y="9"/>
                        <a:pt x="61" y="55"/>
                        <a:pt x="142" y="109"/>
                      </a:cubicBezTo>
                      <a:cubicBezTo>
                        <a:pt x="215" y="158"/>
                        <a:pt x="276" y="194"/>
                        <a:pt x="292" y="194"/>
                      </a:cubicBezTo>
                      <a:cubicBezTo>
                        <a:pt x="294" y="194"/>
                        <a:pt x="295" y="194"/>
                        <a:pt x="295" y="193"/>
                      </a:cubicBezTo>
                      <a:cubicBezTo>
                        <a:pt x="299" y="186"/>
                        <a:pt x="237" y="140"/>
                        <a:pt x="157" y="86"/>
                      </a:cubicBezTo>
                      <a:cubicBezTo>
                        <a:pt x="84" y="37"/>
                        <a:pt x="23" y="1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0" name="Google Shape;5150;p41"/>
                <p:cNvSpPr/>
                <p:nvPr/>
              </p:nvSpPr>
              <p:spPr>
                <a:xfrm>
                  <a:off x="4587078" y="4336569"/>
                  <a:ext cx="38241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74" extrusionOk="0">
                      <a:moveTo>
                        <a:pt x="326" y="1"/>
                      </a:moveTo>
                      <a:cubicBezTo>
                        <a:pt x="299" y="1"/>
                        <a:pt x="237" y="8"/>
                        <a:pt x="168" y="23"/>
                      </a:cubicBezTo>
                      <a:cubicBezTo>
                        <a:pt x="73" y="42"/>
                        <a:pt x="0" y="61"/>
                        <a:pt x="0" y="69"/>
                      </a:cubicBezTo>
                      <a:cubicBezTo>
                        <a:pt x="1" y="72"/>
                        <a:pt x="8" y="74"/>
                        <a:pt x="19" y="74"/>
                      </a:cubicBezTo>
                      <a:cubicBezTo>
                        <a:pt x="47" y="74"/>
                        <a:pt x="105" y="63"/>
                        <a:pt x="172" y="49"/>
                      </a:cubicBezTo>
                      <a:cubicBezTo>
                        <a:pt x="268" y="35"/>
                        <a:pt x="340" y="12"/>
                        <a:pt x="340" y="3"/>
                      </a:cubicBezTo>
                      <a:cubicBezTo>
                        <a:pt x="340" y="2"/>
                        <a:pt x="335" y="1"/>
                        <a:pt x="3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1" name="Google Shape;5151;p41"/>
                <p:cNvSpPr/>
                <p:nvPr/>
              </p:nvSpPr>
              <p:spPr>
                <a:xfrm>
                  <a:off x="4434003" y="4366738"/>
                  <a:ext cx="38354" cy="8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5" extrusionOk="0">
                      <a:moveTo>
                        <a:pt x="327" y="0"/>
                      </a:moveTo>
                      <a:cubicBezTo>
                        <a:pt x="300" y="0"/>
                        <a:pt x="238" y="8"/>
                        <a:pt x="170" y="22"/>
                      </a:cubicBezTo>
                      <a:cubicBezTo>
                        <a:pt x="73" y="42"/>
                        <a:pt x="0" y="65"/>
                        <a:pt x="0" y="72"/>
                      </a:cubicBezTo>
                      <a:cubicBezTo>
                        <a:pt x="1" y="74"/>
                        <a:pt x="7" y="75"/>
                        <a:pt x="17" y="75"/>
                      </a:cubicBezTo>
                      <a:cubicBezTo>
                        <a:pt x="45" y="75"/>
                        <a:pt x="106" y="67"/>
                        <a:pt x="177" y="53"/>
                      </a:cubicBezTo>
                      <a:cubicBezTo>
                        <a:pt x="269" y="33"/>
                        <a:pt x="341" y="10"/>
                        <a:pt x="341" y="3"/>
                      </a:cubicBezTo>
                      <a:cubicBezTo>
                        <a:pt x="341" y="1"/>
                        <a:pt x="336" y="0"/>
                        <a:pt x="32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2" name="Google Shape;5152;p41"/>
                <p:cNvSpPr/>
                <p:nvPr/>
              </p:nvSpPr>
              <p:spPr>
                <a:xfrm>
                  <a:off x="4540090" y="4413056"/>
                  <a:ext cx="964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342" extrusionOk="0"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1" y="4"/>
                        <a:pt x="9" y="80"/>
                        <a:pt x="28" y="176"/>
                      </a:cubicBezTo>
                      <a:cubicBezTo>
                        <a:pt x="47" y="268"/>
                        <a:pt x="66" y="341"/>
                        <a:pt x="78" y="341"/>
                      </a:cubicBezTo>
                      <a:cubicBezTo>
                        <a:pt x="85" y="341"/>
                        <a:pt x="78" y="260"/>
                        <a:pt x="59" y="168"/>
                      </a:cubicBezTo>
                      <a:cubicBezTo>
                        <a:pt x="39" y="73"/>
                        <a:pt x="16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53" name="Google Shape;5153;p41"/>
                <p:cNvSpPr/>
                <p:nvPr/>
              </p:nvSpPr>
              <p:spPr>
                <a:xfrm>
                  <a:off x="4510035" y="4260419"/>
                  <a:ext cx="9084" cy="37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38" extrusionOk="0">
                      <a:moveTo>
                        <a:pt x="9" y="1"/>
                      </a:move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1" y="1"/>
                        <a:pt x="8" y="77"/>
                        <a:pt x="28" y="173"/>
                      </a:cubicBezTo>
                      <a:cubicBezTo>
                        <a:pt x="43" y="263"/>
                        <a:pt x="65" y="338"/>
                        <a:pt x="73" y="338"/>
                      </a:cubicBezTo>
                      <a:cubicBezTo>
                        <a:pt x="73" y="338"/>
                        <a:pt x="73" y="338"/>
                        <a:pt x="74" y="338"/>
                      </a:cubicBezTo>
                      <a:cubicBezTo>
                        <a:pt x="81" y="338"/>
                        <a:pt x="74" y="261"/>
                        <a:pt x="54" y="166"/>
                      </a:cubicBezTo>
                      <a:cubicBezTo>
                        <a:pt x="36" y="76"/>
                        <a:pt x="17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54" name="Google Shape;5154;p41"/>
            <p:cNvGrpSpPr/>
            <p:nvPr/>
          </p:nvGrpSpPr>
          <p:grpSpPr>
            <a:xfrm>
              <a:off x="4415050" y="3902974"/>
              <a:ext cx="914092" cy="469794"/>
              <a:chOff x="4415050" y="3065562"/>
              <a:chExt cx="914092" cy="469794"/>
            </a:xfrm>
          </p:grpSpPr>
          <p:sp>
            <p:nvSpPr>
              <p:cNvPr id="5155" name="Google Shape;5155;p41"/>
              <p:cNvSpPr/>
              <p:nvPr/>
            </p:nvSpPr>
            <p:spPr>
              <a:xfrm>
                <a:off x="4561285" y="3338873"/>
                <a:ext cx="53717" cy="65831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87" extrusionOk="0">
                    <a:moveTo>
                      <a:pt x="230" y="1"/>
                    </a:moveTo>
                    <a:lnTo>
                      <a:pt x="0" y="480"/>
                    </a:lnTo>
                    <a:lnTo>
                      <a:pt x="268" y="586"/>
                    </a:lnTo>
                    <a:lnTo>
                      <a:pt x="478" y="139"/>
                    </a:lnTo>
                    <a:lnTo>
                      <a:pt x="2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41"/>
              <p:cNvSpPr/>
              <p:nvPr/>
            </p:nvSpPr>
            <p:spPr>
              <a:xfrm>
                <a:off x="4415050" y="3355247"/>
                <a:ext cx="272624" cy="180109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1606" extrusionOk="0">
                    <a:moveTo>
                      <a:pt x="940" y="1"/>
                    </a:moveTo>
                    <a:cubicBezTo>
                      <a:pt x="367" y="1"/>
                      <a:pt x="1" y="514"/>
                      <a:pt x="1" y="514"/>
                    </a:cubicBezTo>
                    <a:lnTo>
                      <a:pt x="2193" y="1606"/>
                    </a:lnTo>
                    <a:cubicBezTo>
                      <a:pt x="2193" y="1606"/>
                      <a:pt x="2431" y="725"/>
                      <a:pt x="1529" y="180"/>
                    </a:cubicBezTo>
                    <a:cubicBezTo>
                      <a:pt x="1316" y="50"/>
                      <a:pt x="1118" y="1"/>
                      <a:pt x="9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41"/>
              <p:cNvSpPr/>
              <p:nvPr/>
            </p:nvSpPr>
            <p:spPr>
              <a:xfrm>
                <a:off x="4544463" y="3065562"/>
                <a:ext cx="784679" cy="441413"/>
              </a:xfrm>
              <a:custGeom>
                <a:avLst/>
                <a:gdLst/>
                <a:ahLst/>
                <a:cxnLst/>
                <a:rect l="l" t="t" r="r" b="b"/>
                <a:pathLst>
                  <a:path w="6997" h="3936" extrusionOk="0">
                    <a:moveTo>
                      <a:pt x="1116" y="1"/>
                    </a:moveTo>
                    <a:lnTo>
                      <a:pt x="215" y="2173"/>
                    </a:lnTo>
                    <a:cubicBezTo>
                      <a:pt x="135" y="2330"/>
                      <a:pt x="0" y="2484"/>
                      <a:pt x="283" y="2641"/>
                    </a:cubicBezTo>
                    <a:cubicBezTo>
                      <a:pt x="743" y="2901"/>
                      <a:pt x="1081" y="3288"/>
                      <a:pt x="1134" y="3936"/>
                    </a:cubicBezTo>
                    <a:lnTo>
                      <a:pt x="3729" y="3936"/>
                    </a:lnTo>
                    <a:cubicBezTo>
                      <a:pt x="3912" y="3936"/>
                      <a:pt x="4073" y="3813"/>
                      <a:pt x="4123" y="3637"/>
                    </a:cubicBezTo>
                    <a:lnTo>
                      <a:pt x="6997" y="3805"/>
                    </a:lnTo>
                    <a:cubicBezTo>
                      <a:pt x="6772" y="3081"/>
                      <a:pt x="6376" y="2449"/>
                      <a:pt x="5732" y="1947"/>
                    </a:cubicBezTo>
                    <a:lnTo>
                      <a:pt x="3081" y="2031"/>
                    </a:lnTo>
                    <a:cubicBezTo>
                      <a:pt x="3353" y="2280"/>
                      <a:pt x="3522" y="2579"/>
                      <a:pt x="3564" y="2931"/>
                    </a:cubicBezTo>
                    <a:cubicBezTo>
                      <a:pt x="3606" y="3262"/>
                      <a:pt x="3350" y="3552"/>
                      <a:pt x="3016" y="3552"/>
                    </a:cubicBezTo>
                    <a:lnTo>
                      <a:pt x="1679" y="3552"/>
                    </a:lnTo>
                    <a:cubicBezTo>
                      <a:pt x="1544" y="3552"/>
                      <a:pt x="1426" y="3476"/>
                      <a:pt x="1372" y="3354"/>
                    </a:cubicBezTo>
                    <a:lnTo>
                      <a:pt x="1065" y="2656"/>
                    </a:lnTo>
                    <a:cubicBezTo>
                      <a:pt x="955" y="2399"/>
                      <a:pt x="939" y="2112"/>
                      <a:pt x="1024" y="1847"/>
                    </a:cubicBezTo>
                    <a:lnTo>
                      <a:pt x="1387" y="154"/>
                    </a:lnTo>
                    <a:lnTo>
                      <a:pt x="111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41"/>
              <p:cNvSpPr/>
              <p:nvPr/>
            </p:nvSpPr>
            <p:spPr>
              <a:xfrm>
                <a:off x="5006829" y="3355920"/>
                <a:ext cx="300100" cy="134801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202" extrusionOk="0">
                    <a:moveTo>
                      <a:pt x="1059" y="1"/>
                    </a:moveTo>
                    <a:cubicBezTo>
                      <a:pt x="117" y="1"/>
                      <a:pt x="0" y="1048"/>
                      <a:pt x="0" y="1048"/>
                    </a:cubicBezTo>
                    <a:lnTo>
                      <a:pt x="2675" y="1201"/>
                    </a:lnTo>
                    <a:cubicBezTo>
                      <a:pt x="2675" y="1201"/>
                      <a:pt x="2227" y="94"/>
                      <a:pt x="1177" y="6"/>
                    </a:cubicBezTo>
                    <a:cubicBezTo>
                      <a:pt x="1136" y="2"/>
                      <a:pt x="1097" y="1"/>
                      <a:pt x="10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9" name="Google Shape;5159;p41"/>
            <p:cNvSpPr/>
            <p:nvPr/>
          </p:nvSpPr>
          <p:spPr>
            <a:xfrm>
              <a:off x="4790169" y="4214886"/>
              <a:ext cx="40596" cy="50803"/>
            </a:xfrm>
            <a:custGeom>
              <a:avLst/>
              <a:gdLst/>
              <a:ahLst/>
              <a:cxnLst/>
              <a:rect l="l" t="t" r="r" b="b"/>
              <a:pathLst>
                <a:path w="362" h="453" extrusionOk="0">
                  <a:moveTo>
                    <a:pt x="1" y="1"/>
                  </a:moveTo>
                  <a:lnTo>
                    <a:pt x="59" y="453"/>
                  </a:lnTo>
                  <a:lnTo>
                    <a:pt x="323" y="453"/>
                  </a:lnTo>
                  <a:lnTo>
                    <a:pt x="361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41"/>
            <p:cNvSpPr/>
            <p:nvPr/>
          </p:nvSpPr>
          <p:spPr>
            <a:xfrm>
              <a:off x="4822017" y="3962658"/>
              <a:ext cx="249859" cy="143549"/>
            </a:xfrm>
            <a:custGeom>
              <a:avLst/>
              <a:gdLst/>
              <a:ahLst/>
              <a:cxnLst/>
              <a:rect l="l" t="t" r="r" b="b"/>
              <a:pathLst>
                <a:path w="2228" h="1280" extrusionOk="0">
                  <a:moveTo>
                    <a:pt x="901" y="0"/>
                  </a:moveTo>
                  <a:cubicBezTo>
                    <a:pt x="901" y="0"/>
                    <a:pt x="921" y="361"/>
                    <a:pt x="951" y="521"/>
                  </a:cubicBezTo>
                  <a:cubicBezTo>
                    <a:pt x="807" y="508"/>
                    <a:pt x="666" y="500"/>
                    <a:pt x="527" y="500"/>
                  </a:cubicBezTo>
                  <a:cubicBezTo>
                    <a:pt x="345" y="500"/>
                    <a:pt x="169" y="514"/>
                    <a:pt x="1" y="544"/>
                  </a:cubicBezTo>
                  <a:lnTo>
                    <a:pt x="74" y="1107"/>
                  </a:lnTo>
                  <a:cubicBezTo>
                    <a:pt x="74" y="1107"/>
                    <a:pt x="718" y="1279"/>
                    <a:pt x="1270" y="1279"/>
                  </a:cubicBezTo>
                  <a:cubicBezTo>
                    <a:pt x="1574" y="1279"/>
                    <a:pt x="1850" y="1227"/>
                    <a:pt x="1975" y="1065"/>
                  </a:cubicBezTo>
                  <a:cubicBezTo>
                    <a:pt x="2227" y="732"/>
                    <a:pt x="1798" y="0"/>
                    <a:pt x="1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41"/>
            <p:cNvSpPr/>
            <p:nvPr/>
          </p:nvSpPr>
          <p:spPr>
            <a:xfrm>
              <a:off x="4772114" y="4021089"/>
              <a:ext cx="101267" cy="197828"/>
            </a:xfrm>
            <a:custGeom>
              <a:avLst/>
              <a:gdLst/>
              <a:ahLst/>
              <a:cxnLst/>
              <a:rect l="l" t="t" r="r" b="b"/>
              <a:pathLst>
                <a:path w="903" h="1764" extrusionOk="0">
                  <a:moveTo>
                    <a:pt x="708" y="0"/>
                  </a:moveTo>
                  <a:cubicBezTo>
                    <a:pt x="641" y="0"/>
                    <a:pt x="266" y="7"/>
                    <a:pt x="116" y="158"/>
                  </a:cubicBezTo>
                  <a:cubicBezTo>
                    <a:pt x="1" y="268"/>
                    <a:pt x="93" y="1177"/>
                    <a:pt x="162" y="1729"/>
                  </a:cubicBezTo>
                  <a:cubicBezTo>
                    <a:pt x="228" y="1754"/>
                    <a:pt x="301" y="1764"/>
                    <a:pt x="375" y="1764"/>
                  </a:cubicBezTo>
                  <a:cubicBezTo>
                    <a:pt x="425" y="1764"/>
                    <a:pt x="474" y="1759"/>
                    <a:pt x="522" y="1752"/>
                  </a:cubicBezTo>
                  <a:cubicBezTo>
                    <a:pt x="584" y="1257"/>
                    <a:pt x="680" y="793"/>
                    <a:pt x="519" y="586"/>
                  </a:cubicBezTo>
                  <a:lnTo>
                    <a:pt x="519" y="586"/>
                  </a:lnTo>
                  <a:lnTo>
                    <a:pt x="902" y="664"/>
                  </a:lnTo>
                  <a:lnTo>
                    <a:pt x="718" y="0"/>
                  </a:lnTo>
                  <a:cubicBezTo>
                    <a:pt x="718" y="0"/>
                    <a:pt x="715" y="0"/>
                    <a:pt x="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41"/>
            <p:cNvSpPr/>
            <p:nvPr/>
          </p:nvSpPr>
          <p:spPr>
            <a:xfrm>
              <a:off x="4726247" y="4256269"/>
              <a:ext cx="119547" cy="52934"/>
            </a:xfrm>
            <a:custGeom>
              <a:avLst/>
              <a:gdLst/>
              <a:ahLst/>
              <a:cxnLst/>
              <a:rect l="l" t="t" r="r" b="b"/>
              <a:pathLst>
                <a:path w="1066" h="472" extrusionOk="0">
                  <a:moveTo>
                    <a:pt x="902" y="0"/>
                  </a:moveTo>
                  <a:cubicBezTo>
                    <a:pt x="895" y="0"/>
                    <a:pt x="888" y="1"/>
                    <a:pt x="882" y="3"/>
                  </a:cubicBezTo>
                  <a:cubicBezTo>
                    <a:pt x="836" y="24"/>
                    <a:pt x="783" y="35"/>
                    <a:pt x="730" y="35"/>
                  </a:cubicBezTo>
                  <a:cubicBezTo>
                    <a:pt x="694" y="35"/>
                    <a:pt x="658" y="30"/>
                    <a:pt x="625" y="19"/>
                  </a:cubicBezTo>
                  <a:cubicBezTo>
                    <a:pt x="615" y="15"/>
                    <a:pt x="604" y="13"/>
                    <a:pt x="594" y="13"/>
                  </a:cubicBezTo>
                  <a:cubicBezTo>
                    <a:pt x="571" y="13"/>
                    <a:pt x="550" y="23"/>
                    <a:pt x="537" y="42"/>
                  </a:cubicBezTo>
                  <a:cubicBezTo>
                    <a:pt x="475" y="122"/>
                    <a:pt x="414" y="176"/>
                    <a:pt x="268" y="237"/>
                  </a:cubicBezTo>
                  <a:cubicBezTo>
                    <a:pt x="228" y="235"/>
                    <a:pt x="189" y="232"/>
                    <a:pt x="153" y="232"/>
                  </a:cubicBezTo>
                  <a:cubicBezTo>
                    <a:pt x="67" y="232"/>
                    <a:pt x="3" y="248"/>
                    <a:pt x="1" y="332"/>
                  </a:cubicBezTo>
                  <a:cubicBezTo>
                    <a:pt x="98" y="425"/>
                    <a:pt x="219" y="471"/>
                    <a:pt x="391" y="471"/>
                  </a:cubicBezTo>
                  <a:cubicBezTo>
                    <a:pt x="449" y="471"/>
                    <a:pt x="512" y="466"/>
                    <a:pt x="583" y="456"/>
                  </a:cubicBezTo>
                  <a:cubicBezTo>
                    <a:pt x="640" y="460"/>
                    <a:pt x="694" y="463"/>
                    <a:pt x="746" y="463"/>
                  </a:cubicBezTo>
                  <a:cubicBezTo>
                    <a:pt x="876" y="463"/>
                    <a:pt x="986" y="443"/>
                    <a:pt x="1066" y="375"/>
                  </a:cubicBezTo>
                  <a:cubicBezTo>
                    <a:pt x="1039" y="252"/>
                    <a:pt x="1016" y="125"/>
                    <a:pt x="958" y="30"/>
                  </a:cubicBezTo>
                  <a:cubicBezTo>
                    <a:pt x="947" y="9"/>
                    <a:pt x="924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41"/>
            <p:cNvSpPr/>
            <p:nvPr/>
          </p:nvSpPr>
          <p:spPr>
            <a:xfrm>
              <a:off x="4947057" y="3717609"/>
              <a:ext cx="67623" cy="62803"/>
            </a:xfrm>
            <a:custGeom>
              <a:avLst/>
              <a:gdLst/>
              <a:ahLst/>
              <a:cxnLst/>
              <a:rect l="l" t="t" r="r" b="b"/>
              <a:pathLst>
                <a:path w="603" h="560" extrusionOk="0">
                  <a:moveTo>
                    <a:pt x="469" y="1"/>
                  </a:moveTo>
                  <a:lnTo>
                    <a:pt x="1" y="142"/>
                  </a:lnTo>
                  <a:lnTo>
                    <a:pt x="219" y="560"/>
                  </a:lnTo>
                  <a:lnTo>
                    <a:pt x="602" y="365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41"/>
            <p:cNvSpPr/>
            <p:nvPr/>
          </p:nvSpPr>
          <p:spPr>
            <a:xfrm>
              <a:off x="4901308" y="3642703"/>
              <a:ext cx="91286" cy="115848"/>
            </a:xfrm>
            <a:custGeom>
              <a:avLst/>
              <a:gdLst/>
              <a:ahLst/>
              <a:cxnLst/>
              <a:rect l="l" t="t" r="r" b="b"/>
              <a:pathLst>
                <a:path w="814" h="1033" extrusionOk="0">
                  <a:moveTo>
                    <a:pt x="416" y="1"/>
                  </a:moveTo>
                  <a:cubicBezTo>
                    <a:pt x="414" y="1"/>
                    <a:pt x="412" y="1"/>
                    <a:pt x="411" y="1"/>
                  </a:cubicBezTo>
                  <a:cubicBezTo>
                    <a:pt x="204" y="9"/>
                    <a:pt x="0" y="246"/>
                    <a:pt x="46" y="522"/>
                  </a:cubicBezTo>
                  <a:cubicBezTo>
                    <a:pt x="101" y="852"/>
                    <a:pt x="188" y="1033"/>
                    <a:pt x="320" y="1033"/>
                  </a:cubicBezTo>
                  <a:cubicBezTo>
                    <a:pt x="384" y="1033"/>
                    <a:pt x="458" y="990"/>
                    <a:pt x="545" y="901"/>
                  </a:cubicBezTo>
                  <a:cubicBezTo>
                    <a:pt x="782" y="656"/>
                    <a:pt x="813" y="782"/>
                    <a:pt x="805" y="503"/>
                  </a:cubicBezTo>
                  <a:cubicBezTo>
                    <a:pt x="798" y="222"/>
                    <a:pt x="624" y="1"/>
                    <a:pt x="416" y="1"/>
                  </a:cubicBezTo>
                  <a:close/>
                </a:path>
              </a:pathLst>
            </a:custGeom>
            <a:solidFill>
              <a:srgbClr val="D39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41"/>
            <p:cNvSpPr/>
            <p:nvPr/>
          </p:nvSpPr>
          <p:spPr>
            <a:xfrm>
              <a:off x="4890761" y="3758544"/>
              <a:ext cx="169451" cy="294499"/>
            </a:xfrm>
            <a:custGeom>
              <a:avLst/>
              <a:gdLst/>
              <a:ahLst/>
              <a:cxnLst/>
              <a:rect l="l" t="t" r="r" b="b"/>
              <a:pathLst>
                <a:path w="1511" h="2626" extrusionOk="0">
                  <a:moveTo>
                    <a:pt x="1104" y="0"/>
                  </a:moveTo>
                  <a:lnTo>
                    <a:pt x="721" y="195"/>
                  </a:lnTo>
                  <a:cubicBezTo>
                    <a:pt x="288" y="770"/>
                    <a:pt x="0" y="1073"/>
                    <a:pt x="0" y="1073"/>
                  </a:cubicBezTo>
                  <a:cubicBezTo>
                    <a:pt x="15" y="1279"/>
                    <a:pt x="112" y="1338"/>
                    <a:pt x="235" y="1338"/>
                  </a:cubicBezTo>
                  <a:cubicBezTo>
                    <a:pt x="243" y="1338"/>
                    <a:pt x="250" y="1338"/>
                    <a:pt x="258" y="1337"/>
                  </a:cubicBezTo>
                  <a:cubicBezTo>
                    <a:pt x="269" y="1728"/>
                    <a:pt x="288" y="2103"/>
                    <a:pt x="338" y="2341"/>
                  </a:cubicBezTo>
                  <a:cubicBezTo>
                    <a:pt x="626" y="2562"/>
                    <a:pt x="896" y="2626"/>
                    <a:pt x="1187" y="2626"/>
                  </a:cubicBezTo>
                  <a:cubicBezTo>
                    <a:pt x="1292" y="2626"/>
                    <a:pt x="1399" y="2618"/>
                    <a:pt x="1511" y="2605"/>
                  </a:cubicBezTo>
                  <a:cubicBezTo>
                    <a:pt x="1511" y="2605"/>
                    <a:pt x="1346" y="517"/>
                    <a:pt x="1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41"/>
            <p:cNvSpPr/>
            <p:nvPr/>
          </p:nvSpPr>
          <p:spPr>
            <a:xfrm>
              <a:off x="4916778" y="3633832"/>
              <a:ext cx="210048" cy="191211"/>
            </a:xfrm>
            <a:custGeom>
              <a:avLst/>
              <a:gdLst/>
              <a:ahLst/>
              <a:cxnLst/>
              <a:rect l="l" t="t" r="r" b="b"/>
              <a:pathLst>
                <a:path w="1873" h="1705" extrusionOk="0">
                  <a:moveTo>
                    <a:pt x="453" y="0"/>
                  </a:moveTo>
                  <a:cubicBezTo>
                    <a:pt x="198" y="0"/>
                    <a:pt x="1" y="196"/>
                    <a:pt x="56" y="292"/>
                  </a:cubicBezTo>
                  <a:cubicBezTo>
                    <a:pt x="214" y="403"/>
                    <a:pt x="271" y="560"/>
                    <a:pt x="523" y="564"/>
                  </a:cubicBezTo>
                  <a:cubicBezTo>
                    <a:pt x="540" y="519"/>
                    <a:pt x="572" y="498"/>
                    <a:pt x="602" y="498"/>
                  </a:cubicBezTo>
                  <a:cubicBezTo>
                    <a:pt x="660" y="498"/>
                    <a:pt x="712" y="577"/>
                    <a:pt x="647" y="721"/>
                  </a:cubicBezTo>
                  <a:cubicBezTo>
                    <a:pt x="673" y="1123"/>
                    <a:pt x="834" y="1545"/>
                    <a:pt x="1164" y="1671"/>
                  </a:cubicBezTo>
                  <a:cubicBezTo>
                    <a:pt x="1225" y="1695"/>
                    <a:pt x="1287" y="1705"/>
                    <a:pt x="1348" y="1705"/>
                  </a:cubicBezTo>
                  <a:cubicBezTo>
                    <a:pt x="1582" y="1705"/>
                    <a:pt x="1792" y="1556"/>
                    <a:pt x="1850" y="1464"/>
                  </a:cubicBezTo>
                  <a:cubicBezTo>
                    <a:pt x="1873" y="1430"/>
                    <a:pt x="1646" y="1441"/>
                    <a:pt x="1455" y="1330"/>
                  </a:cubicBezTo>
                  <a:cubicBezTo>
                    <a:pt x="1359" y="1273"/>
                    <a:pt x="1130" y="1112"/>
                    <a:pt x="1018" y="691"/>
                  </a:cubicBezTo>
                  <a:cubicBezTo>
                    <a:pt x="980" y="553"/>
                    <a:pt x="1045" y="419"/>
                    <a:pt x="930" y="269"/>
                  </a:cubicBezTo>
                  <a:cubicBezTo>
                    <a:pt x="777" y="69"/>
                    <a:pt x="605" y="0"/>
                    <a:pt x="453" y="0"/>
                  </a:cubicBezTo>
                  <a:close/>
                </a:path>
              </a:pathLst>
            </a:custGeom>
            <a:solidFill>
              <a:srgbClr val="5B2F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67" name="Google Shape;5167;p41"/>
            <p:cNvGrpSpPr/>
            <p:nvPr/>
          </p:nvGrpSpPr>
          <p:grpSpPr>
            <a:xfrm>
              <a:off x="4890727" y="3666132"/>
              <a:ext cx="90388" cy="110466"/>
              <a:chOff x="4415052" y="3666132"/>
              <a:chExt cx="90388" cy="110466"/>
            </a:xfrm>
          </p:grpSpPr>
          <p:sp>
            <p:nvSpPr>
              <p:cNvPr id="5168" name="Google Shape;5168;p41"/>
              <p:cNvSpPr/>
              <p:nvPr/>
            </p:nvSpPr>
            <p:spPr>
              <a:xfrm>
                <a:off x="4439612" y="3696637"/>
                <a:ext cx="25457" cy="2949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63" extrusionOk="0">
                    <a:moveTo>
                      <a:pt x="77" y="0"/>
                    </a:moveTo>
                    <a:cubicBezTo>
                      <a:pt x="77" y="0"/>
                      <a:pt x="0" y="177"/>
                      <a:pt x="11" y="234"/>
                    </a:cubicBezTo>
                    <a:cubicBezTo>
                      <a:pt x="16" y="254"/>
                      <a:pt x="43" y="262"/>
                      <a:pt x="77" y="262"/>
                    </a:cubicBezTo>
                    <a:cubicBezTo>
                      <a:pt x="141" y="262"/>
                      <a:pt x="226" y="233"/>
                      <a:pt x="218" y="195"/>
                    </a:cubicBezTo>
                    <a:cubicBezTo>
                      <a:pt x="211" y="138"/>
                      <a:pt x="77" y="0"/>
                      <a:pt x="77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9" name="Google Shape;5169;p41"/>
              <p:cNvSpPr/>
              <p:nvPr/>
            </p:nvSpPr>
            <p:spPr>
              <a:xfrm>
                <a:off x="4415052" y="3681496"/>
                <a:ext cx="74913" cy="9510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48" extrusionOk="0">
                    <a:moveTo>
                      <a:pt x="281" y="1"/>
                    </a:moveTo>
                    <a:lnTo>
                      <a:pt x="0" y="128"/>
                    </a:lnTo>
                    <a:lnTo>
                      <a:pt x="273" y="848"/>
                    </a:lnTo>
                    <a:lnTo>
                      <a:pt x="299" y="848"/>
                    </a:lnTo>
                    <a:cubicBezTo>
                      <a:pt x="460" y="848"/>
                      <a:pt x="580" y="786"/>
                      <a:pt x="667" y="694"/>
                    </a:cubicBezTo>
                    <a:lnTo>
                      <a:pt x="652" y="660"/>
                    </a:lnTo>
                    <a:cubicBezTo>
                      <a:pt x="614" y="683"/>
                      <a:pt x="584" y="691"/>
                      <a:pt x="549" y="691"/>
                    </a:cubicBezTo>
                    <a:cubicBezTo>
                      <a:pt x="449" y="691"/>
                      <a:pt x="377" y="588"/>
                      <a:pt x="322" y="395"/>
                    </a:cubicBezTo>
                    <a:lnTo>
                      <a:pt x="296" y="395"/>
                    </a:lnTo>
                    <a:cubicBezTo>
                      <a:pt x="262" y="395"/>
                      <a:pt x="235" y="388"/>
                      <a:pt x="230" y="369"/>
                    </a:cubicBezTo>
                    <a:cubicBezTo>
                      <a:pt x="223" y="330"/>
                      <a:pt x="253" y="238"/>
                      <a:pt x="276" y="181"/>
                    </a:cubicBezTo>
                    <a:cubicBezTo>
                      <a:pt x="265" y="120"/>
                      <a:pt x="269" y="59"/>
                      <a:pt x="281" y="1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41"/>
              <p:cNvSpPr/>
              <p:nvPr/>
            </p:nvSpPr>
            <p:spPr>
              <a:xfrm>
                <a:off x="4488169" y="3744301"/>
                <a:ext cx="14242" cy="1514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35" extrusionOk="0">
                    <a:moveTo>
                      <a:pt x="123" y="0"/>
                    </a:moveTo>
                    <a:cubicBezTo>
                      <a:pt x="81" y="46"/>
                      <a:pt x="38" y="81"/>
                      <a:pt x="0" y="100"/>
                    </a:cubicBezTo>
                    <a:lnTo>
                      <a:pt x="15" y="134"/>
                    </a:lnTo>
                    <a:cubicBezTo>
                      <a:pt x="58" y="97"/>
                      <a:pt x="92" y="51"/>
                      <a:pt x="126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1" name="Google Shape;5171;p41"/>
              <p:cNvSpPr/>
              <p:nvPr/>
            </p:nvSpPr>
            <p:spPr>
              <a:xfrm>
                <a:off x="4444770" y="3674655"/>
                <a:ext cx="60670" cy="84335"/>
              </a:xfrm>
              <a:custGeom>
                <a:avLst/>
                <a:gdLst/>
                <a:ahLst/>
                <a:cxnLst/>
                <a:rect l="l" t="t" r="r" b="b"/>
                <a:pathLst>
                  <a:path w="541" h="752" extrusionOk="0">
                    <a:moveTo>
                      <a:pt x="158" y="0"/>
                    </a:moveTo>
                    <a:lnTo>
                      <a:pt x="16" y="62"/>
                    </a:lnTo>
                    <a:cubicBezTo>
                      <a:pt x="4" y="120"/>
                      <a:pt x="0" y="181"/>
                      <a:pt x="11" y="242"/>
                    </a:cubicBezTo>
                    <a:cubicBezTo>
                      <a:pt x="23" y="216"/>
                      <a:pt x="31" y="196"/>
                      <a:pt x="31" y="196"/>
                    </a:cubicBezTo>
                    <a:cubicBezTo>
                      <a:pt x="31" y="196"/>
                      <a:pt x="165" y="334"/>
                      <a:pt x="172" y="391"/>
                    </a:cubicBezTo>
                    <a:cubicBezTo>
                      <a:pt x="181" y="422"/>
                      <a:pt x="115" y="449"/>
                      <a:pt x="57" y="456"/>
                    </a:cubicBezTo>
                    <a:cubicBezTo>
                      <a:pt x="112" y="649"/>
                      <a:pt x="184" y="752"/>
                      <a:pt x="284" y="752"/>
                    </a:cubicBezTo>
                    <a:cubicBezTo>
                      <a:pt x="319" y="752"/>
                      <a:pt x="349" y="744"/>
                      <a:pt x="387" y="721"/>
                    </a:cubicBezTo>
                    <a:cubicBezTo>
                      <a:pt x="425" y="702"/>
                      <a:pt x="468" y="667"/>
                      <a:pt x="510" y="621"/>
                    </a:cubicBezTo>
                    <a:lnTo>
                      <a:pt x="513" y="621"/>
                    </a:lnTo>
                    <a:cubicBezTo>
                      <a:pt x="522" y="606"/>
                      <a:pt x="529" y="591"/>
                      <a:pt x="540" y="575"/>
                    </a:cubicBezTo>
                    <a:lnTo>
                      <a:pt x="513" y="200"/>
                    </a:lnTo>
                    <a:cubicBezTo>
                      <a:pt x="330" y="189"/>
                      <a:pt x="257" y="92"/>
                      <a:pt x="158" y="0"/>
                    </a:cubicBez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2" name="Google Shape;5172;p41"/>
              <p:cNvSpPr/>
              <p:nvPr/>
            </p:nvSpPr>
            <p:spPr>
              <a:xfrm>
                <a:off x="4462377" y="3666132"/>
                <a:ext cx="40036" cy="3095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276" extrusionOk="0">
                    <a:moveTo>
                      <a:pt x="169" y="0"/>
                    </a:moveTo>
                    <a:lnTo>
                      <a:pt x="1" y="76"/>
                    </a:lnTo>
                    <a:cubicBezTo>
                      <a:pt x="100" y="168"/>
                      <a:pt x="173" y="265"/>
                      <a:pt x="356" y="276"/>
                    </a:cubicBezTo>
                    <a:lnTo>
                      <a:pt x="342" y="69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5867C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73" name="Google Shape;5173;p41"/>
            <p:cNvSpPr/>
            <p:nvPr/>
          </p:nvSpPr>
          <p:spPr>
            <a:xfrm>
              <a:off x="4861940" y="3619365"/>
              <a:ext cx="193899" cy="127960"/>
            </a:xfrm>
            <a:custGeom>
              <a:avLst/>
              <a:gdLst/>
              <a:ahLst/>
              <a:cxnLst/>
              <a:rect l="l" t="t" r="r" b="b"/>
              <a:pathLst>
                <a:path w="1729" h="1141" extrusionOk="0">
                  <a:moveTo>
                    <a:pt x="989" y="1"/>
                  </a:moveTo>
                  <a:cubicBezTo>
                    <a:pt x="457" y="1"/>
                    <a:pt x="0" y="656"/>
                    <a:pt x="97" y="743"/>
                  </a:cubicBezTo>
                  <a:lnTo>
                    <a:pt x="714" y="578"/>
                  </a:lnTo>
                  <a:cubicBezTo>
                    <a:pt x="724" y="575"/>
                    <a:pt x="734" y="574"/>
                    <a:pt x="745" y="574"/>
                  </a:cubicBezTo>
                  <a:cubicBezTo>
                    <a:pt x="774" y="574"/>
                    <a:pt x="803" y="584"/>
                    <a:pt x="825" y="601"/>
                  </a:cubicBezTo>
                  <a:lnTo>
                    <a:pt x="898" y="666"/>
                  </a:lnTo>
                  <a:cubicBezTo>
                    <a:pt x="932" y="697"/>
                    <a:pt x="947" y="739"/>
                    <a:pt x="936" y="785"/>
                  </a:cubicBezTo>
                  <a:lnTo>
                    <a:pt x="894" y="1004"/>
                  </a:lnTo>
                  <a:cubicBezTo>
                    <a:pt x="883" y="1053"/>
                    <a:pt x="913" y="1099"/>
                    <a:pt x="963" y="1110"/>
                  </a:cubicBezTo>
                  <a:lnTo>
                    <a:pt x="1120" y="1137"/>
                  </a:lnTo>
                  <a:cubicBezTo>
                    <a:pt x="1127" y="1139"/>
                    <a:pt x="1134" y="1140"/>
                    <a:pt x="1141" y="1140"/>
                  </a:cubicBezTo>
                  <a:cubicBezTo>
                    <a:pt x="1161" y="1140"/>
                    <a:pt x="1179" y="1132"/>
                    <a:pt x="1196" y="1119"/>
                  </a:cubicBezTo>
                  <a:lnTo>
                    <a:pt x="1561" y="808"/>
                  </a:lnTo>
                  <a:cubicBezTo>
                    <a:pt x="1561" y="808"/>
                    <a:pt x="1729" y="187"/>
                    <a:pt x="1166" y="26"/>
                  </a:cubicBezTo>
                  <a:cubicBezTo>
                    <a:pt x="1106" y="9"/>
                    <a:pt x="1047" y="1"/>
                    <a:pt x="9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41"/>
            <p:cNvSpPr/>
            <p:nvPr/>
          </p:nvSpPr>
          <p:spPr>
            <a:xfrm>
              <a:off x="5265767" y="4195100"/>
              <a:ext cx="50129" cy="58429"/>
            </a:xfrm>
            <a:custGeom>
              <a:avLst/>
              <a:gdLst/>
              <a:ahLst/>
              <a:cxnLst/>
              <a:rect l="l" t="t" r="r" b="b"/>
              <a:pathLst>
                <a:path w="447" h="521" extrusionOk="0">
                  <a:moveTo>
                    <a:pt x="340" y="1"/>
                  </a:moveTo>
                  <a:lnTo>
                    <a:pt x="156" y="39"/>
                  </a:lnTo>
                  <a:cubicBezTo>
                    <a:pt x="0" y="73"/>
                    <a:pt x="94" y="520"/>
                    <a:pt x="243" y="520"/>
                  </a:cubicBezTo>
                  <a:cubicBezTo>
                    <a:pt x="248" y="520"/>
                    <a:pt x="253" y="519"/>
                    <a:pt x="259" y="518"/>
                  </a:cubicBezTo>
                  <a:lnTo>
                    <a:pt x="446" y="476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41"/>
            <p:cNvSpPr/>
            <p:nvPr/>
          </p:nvSpPr>
          <p:spPr>
            <a:xfrm>
              <a:off x="5303783" y="4193642"/>
              <a:ext cx="21980" cy="54840"/>
            </a:xfrm>
            <a:custGeom>
              <a:avLst/>
              <a:gdLst/>
              <a:ahLst/>
              <a:cxnLst/>
              <a:rect l="l" t="t" r="r" b="b"/>
              <a:pathLst>
                <a:path w="196" h="489" extrusionOk="0">
                  <a:moveTo>
                    <a:pt x="68" y="1"/>
                  </a:moveTo>
                  <a:cubicBezTo>
                    <a:pt x="65" y="1"/>
                    <a:pt x="61" y="1"/>
                    <a:pt x="58" y="2"/>
                  </a:cubicBezTo>
                  <a:lnTo>
                    <a:pt x="1" y="14"/>
                  </a:lnTo>
                  <a:lnTo>
                    <a:pt x="107" y="489"/>
                  </a:lnTo>
                  <a:lnTo>
                    <a:pt x="162" y="478"/>
                  </a:lnTo>
                  <a:cubicBezTo>
                    <a:pt x="180" y="473"/>
                    <a:pt x="196" y="450"/>
                    <a:pt x="188" y="432"/>
                  </a:cubicBezTo>
                  <a:lnTo>
                    <a:pt x="104" y="29"/>
                  </a:lnTo>
                  <a:cubicBezTo>
                    <a:pt x="101" y="13"/>
                    <a:pt x="85" y="1"/>
                    <a:pt x="68" y="1"/>
                  </a:cubicBezTo>
                  <a:close/>
                </a:path>
              </a:pathLst>
            </a:custGeom>
            <a:solidFill>
              <a:srgbClr val="FEB5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41"/>
            <p:cNvSpPr/>
            <p:nvPr/>
          </p:nvSpPr>
          <p:spPr>
            <a:xfrm>
              <a:off x="4717164" y="3840975"/>
              <a:ext cx="24672" cy="46653"/>
            </a:xfrm>
            <a:custGeom>
              <a:avLst/>
              <a:gdLst/>
              <a:ahLst/>
              <a:cxnLst/>
              <a:rect l="l" t="t" r="r" b="b"/>
              <a:pathLst>
                <a:path w="220" h="416" extrusionOk="0">
                  <a:moveTo>
                    <a:pt x="108" y="0"/>
                  </a:moveTo>
                  <a:cubicBezTo>
                    <a:pt x="107" y="0"/>
                    <a:pt x="106" y="0"/>
                    <a:pt x="105" y="1"/>
                  </a:cubicBezTo>
                  <a:cubicBezTo>
                    <a:pt x="70" y="4"/>
                    <a:pt x="1" y="112"/>
                    <a:pt x="20" y="227"/>
                  </a:cubicBezTo>
                  <a:cubicBezTo>
                    <a:pt x="38" y="337"/>
                    <a:pt x="134" y="415"/>
                    <a:pt x="169" y="415"/>
                  </a:cubicBezTo>
                  <a:cubicBezTo>
                    <a:pt x="171" y="415"/>
                    <a:pt x="172" y="415"/>
                    <a:pt x="174" y="415"/>
                  </a:cubicBezTo>
                  <a:cubicBezTo>
                    <a:pt x="208" y="411"/>
                    <a:pt x="220" y="311"/>
                    <a:pt x="200" y="196"/>
                  </a:cubicBezTo>
                  <a:cubicBezTo>
                    <a:pt x="182" y="90"/>
                    <a:pt x="138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41"/>
            <p:cNvSpPr/>
            <p:nvPr/>
          </p:nvSpPr>
          <p:spPr>
            <a:xfrm>
              <a:off x="4651896" y="3825498"/>
              <a:ext cx="21195" cy="43513"/>
            </a:xfrm>
            <a:custGeom>
              <a:avLst/>
              <a:gdLst/>
              <a:ahLst/>
              <a:cxnLst/>
              <a:rect l="l" t="t" r="r" b="b"/>
              <a:pathLst>
                <a:path w="189" h="388" extrusionOk="0">
                  <a:moveTo>
                    <a:pt x="136" y="1"/>
                  </a:moveTo>
                  <a:cubicBezTo>
                    <a:pt x="100" y="1"/>
                    <a:pt x="20" y="80"/>
                    <a:pt x="12" y="185"/>
                  </a:cubicBezTo>
                  <a:cubicBezTo>
                    <a:pt x="1" y="292"/>
                    <a:pt x="73" y="384"/>
                    <a:pt x="107" y="388"/>
                  </a:cubicBezTo>
                  <a:cubicBezTo>
                    <a:pt x="138" y="388"/>
                    <a:pt x="169" y="303"/>
                    <a:pt x="176" y="196"/>
                  </a:cubicBezTo>
                  <a:cubicBezTo>
                    <a:pt x="188" y="93"/>
                    <a:pt x="169" y="1"/>
                    <a:pt x="138" y="1"/>
                  </a:cubicBezTo>
                  <a:cubicBezTo>
                    <a:pt x="138" y="1"/>
                    <a:pt x="137" y="1"/>
                    <a:pt x="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41"/>
            <p:cNvSpPr/>
            <p:nvPr/>
          </p:nvSpPr>
          <p:spPr>
            <a:xfrm>
              <a:off x="4682848" y="3860265"/>
              <a:ext cx="45531" cy="64148"/>
            </a:xfrm>
            <a:custGeom>
              <a:avLst/>
              <a:gdLst/>
              <a:ahLst/>
              <a:cxnLst/>
              <a:rect l="l" t="t" r="r" b="b"/>
              <a:pathLst>
                <a:path w="406" h="572" extrusionOk="0">
                  <a:moveTo>
                    <a:pt x="391" y="1"/>
                  </a:moveTo>
                  <a:cubicBezTo>
                    <a:pt x="123" y="85"/>
                    <a:pt x="0" y="277"/>
                    <a:pt x="31" y="572"/>
                  </a:cubicBezTo>
                  <a:lnTo>
                    <a:pt x="89" y="568"/>
                  </a:lnTo>
                  <a:cubicBezTo>
                    <a:pt x="61" y="300"/>
                    <a:pt x="165" y="135"/>
                    <a:pt x="406" y="59"/>
                  </a:cubicBezTo>
                  <a:lnTo>
                    <a:pt x="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41"/>
            <p:cNvSpPr/>
            <p:nvPr/>
          </p:nvSpPr>
          <p:spPr>
            <a:xfrm>
              <a:off x="4650551" y="3844788"/>
              <a:ext cx="28036" cy="65494"/>
            </a:xfrm>
            <a:custGeom>
              <a:avLst/>
              <a:gdLst/>
              <a:ahLst/>
              <a:cxnLst/>
              <a:rect l="l" t="t" r="r" b="b"/>
              <a:pathLst>
                <a:path w="250" h="584" extrusionOk="0">
                  <a:moveTo>
                    <a:pt x="27" y="1"/>
                  </a:moveTo>
                  <a:lnTo>
                    <a:pt x="27" y="1"/>
                  </a:lnTo>
                  <a:cubicBezTo>
                    <a:pt x="1" y="208"/>
                    <a:pt x="70" y="427"/>
                    <a:pt x="204" y="584"/>
                  </a:cubicBezTo>
                  <a:lnTo>
                    <a:pt x="250" y="545"/>
                  </a:lnTo>
                  <a:cubicBezTo>
                    <a:pt x="124" y="400"/>
                    <a:pt x="62" y="197"/>
                    <a:pt x="85" y="5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41"/>
            <p:cNvSpPr/>
            <p:nvPr/>
          </p:nvSpPr>
          <p:spPr>
            <a:xfrm>
              <a:off x="4717612" y="3919593"/>
              <a:ext cx="43064" cy="26467"/>
            </a:xfrm>
            <a:custGeom>
              <a:avLst/>
              <a:gdLst/>
              <a:ahLst/>
              <a:cxnLst/>
              <a:rect l="l" t="t" r="r" b="b"/>
              <a:pathLst>
                <a:path w="384" h="236" extrusionOk="0">
                  <a:moveTo>
                    <a:pt x="0" y="1"/>
                  </a:moveTo>
                  <a:lnTo>
                    <a:pt x="0" y="235"/>
                  </a:lnTo>
                  <a:lnTo>
                    <a:pt x="315" y="189"/>
                  </a:lnTo>
                  <a:cubicBezTo>
                    <a:pt x="353" y="189"/>
                    <a:pt x="384" y="154"/>
                    <a:pt x="384" y="120"/>
                  </a:cubicBezTo>
                  <a:cubicBezTo>
                    <a:pt x="384" y="81"/>
                    <a:pt x="357" y="51"/>
                    <a:pt x="322" y="4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41"/>
            <p:cNvSpPr/>
            <p:nvPr/>
          </p:nvSpPr>
          <p:spPr>
            <a:xfrm>
              <a:off x="4643261" y="3895929"/>
              <a:ext cx="74464" cy="70204"/>
            </a:xfrm>
            <a:custGeom>
              <a:avLst/>
              <a:gdLst/>
              <a:ahLst/>
              <a:cxnLst/>
              <a:rect l="l" t="t" r="r" b="b"/>
              <a:pathLst>
                <a:path w="664" h="626" extrusionOk="0">
                  <a:moveTo>
                    <a:pt x="0" y="1"/>
                  </a:moveTo>
                  <a:lnTo>
                    <a:pt x="32" y="469"/>
                  </a:lnTo>
                  <a:lnTo>
                    <a:pt x="380" y="625"/>
                  </a:lnTo>
                  <a:lnTo>
                    <a:pt x="663" y="446"/>
                  </a:lnTo>
                  <a:lnTo>
                    <a:pt x="663" y="212"/>
                  </a:lnTo>
                  <a:cubicBezTo>
                    <a:pt x="525" y="116"/>
                    <a:pt x="345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82" name="Google Shape;5182;p41"/>
            <p:cNvGrpSpPr/>
            <p:nvPr/>
          </p:nvGrpSpPr>
          <p:grpSpPr>
            <a:xfrm>
              <a:off x="5005739" y="4223137"/>
              <a:ext cx="276213" cy="203099"/>
              <a:chOff x="5408064" y="4254475"/>
              <a:chExt cx="276213" cy="203099"/>
            </a:xfrm>
          </p:grpSpPr>
          <p:sp>
            <p:nvSpPr>
              <p:cNvPr id="5183" name="Google Shape;5183;p41"/>
              <p:cNvSpPr/>
              <p:nvPr/>
            </p:nvSpPr>
            <p:spPr>
              <a:xfrm>
                <a:off x="5408064" y="4254475"/>
                <a:ext cx="276213" cy="203099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1811" extrusionOk="0">
                    <a:moveTo>
                      <a:pt x="1230" y="0"/>
                    </a:moveTo>
                    <a:cubicBezTo>
                      <a:pt x="522" y="0"/>
                      <a:pt x="1" y="819"/>
                      <a:pt x="568" y="1563"/>
                    </a:cubicBezTo>
                    <a:cubicBezTo>
                      <a:pt x="568" y="1567"/>
                      <a:pt x="571" y="1567"/>
                      <a:pt x="571" y="1571"/>
                    </a:cubicBezTo>
                    <a:cubicBezTo>
                      <a:pt x="792" y="1738"/>
                      <a:pt x="1019" y="1810"/>
                      <a:pt x="1230" y="1810"/>
                    </a:cubicBezTo>
                    <a:cubicBezTo>
                      <a:pt x="1941" y="1810"/>
                      <a:pt x="2462" y="990"/>
                      <a:pt x="1898" y="245"/>
                    </a:cubicBezTo>
                    <a:cubicBezTo>
                      <a:pt x="1894" y="245"/>
                      <a:pt x="1894" y="242"/>
                      <a:pt x="1889" y="242"/>
                    </a:cubicBezTo>
                    <a:cubicBezTo>
                      <a:pt x="1669" y="73"/>
                      <a:pt x="1441" y="0"/>
                      <a:pt x="1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41"/>
              <p:cNvSpPr/>
              <p:nvPr/>
            </p:nvSpPr>
            <p:spPr>
              <a:xfrm>
                <a:off x="5473331" y="4302027"/>
                <a:ext cx="145789" cy="10766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960" extrusionOk="0">
                    <a:moveTo>
                      <a:pt x="649" y="1"/>
                    </a:moveTo>
                    <a:cubicBezTo>
                      <a:pt x="275" y="1"/>
                      <a:pt x="1" y="433"/>
                      <a:pt x="296" y="829"/>
                    </a:cubicBezTo>
                    <a:lnTo>
                      <a:pt x="300" y="833"/>
                    </a:lnTo>
                    <a:cubicBezTo>
                      <a:pt x="417" y="921"/>
                      <a:pt x="538" y="959"/>
                      <a:pt x="649" y="959"/>
                    </a:cubicBezTo>
                    <a:cubicBezTo>
                      <a:pt x="1026" y="959"/>
                      <a:pt x="1300" y="525"/>
                      <a:pt x="1001" y="131"/>
                    </a:cubicBezTo>
                    <a:lnTo>
                      <a:pt x="997" y="128"/>
                    </a:lnTo>
                    <a:cubicBezTo>
                      <a:pt x="881" y="39"/>
                      <a:pt x="760" y="1"/>
                      <a:pt x="6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41"/>
              <p:cNvSpPr/>
              <p:nvPr/>
            </p:nvSpPr>
            <p:spPr>
              <a:xfrm>
                <a:off x="5497106" y="4319747"/>
                <a:ext cx="98015" cy="72223"/>
              </a:xfrm>
              <a:custGeom>
                <a:avLst/>
                <a:gdLst/>
                <a:ahLst/>
                <a:cxnLst/>
                <a:rect l="l" t="t" r="r" b="b"/>
                <a:pathLst>
                  <a:path w="874" h="644" extrusionOk="0">
                    <a:moveTo>
                      <a:pt x="438" y="1"/>
                    </a:moveTo>
                    <a:cubicBezTo>
                      <a:pt x="186" y="1"/>
                      <a:pt x="1" y="290"/>
                      <a:pt x="199" y="556"/>
                    </a:cubicBezTo>
                    <a:lnTo>
                      <a:pt x="203" y="556"/>
                    </a:lnTo>
                    <a:cubicBezTo>
                      <a:pt x="282" y="617"/>
                      <a:pt x="364" y="643"/>
                      <a:pt x="439" y="643"/>
                    </a:cubicBezTo>
                    <a:cubicBezTo>
                      <a:pt x="691" y="643"/>
                      <a:pt x="874" y="350"/>
                      <a:pt x="670" y="85"/>
                    </a:cubicBezTo>
                    <a:cubicBezTo>
                      <a:pt x="593" y="26"/>
                      <a:pt x="512" y="1"/>
                      <a:pt x="4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186" name="Google Shape;5186;p41"/>
              <p:cNvGrpSpPr/>
              <p:nvPr/>
            </p:nvGrpSpPr>
            <p:grpSpPr>
              <a:xfrm>
                <a:off x="5449420" y="4258288"/>
                <a:ext cx="194793" cy="194805"/>
                <a:chOff x="5060097" y="4258288"/>
                <a:chExt cx="194793" cy="194805"/>
              </a:xfrm>
            </p:grpSpPr>
            <p:sp>
              <p:nvSpPr>
                <p:cNvPr id="5187" name="Google Shape;5187;p41"/>
                <p:cNvSpPr/>
                <p:nvPr/>
              </p:nvSpPr>
              <p:spPr>
                <a:xfrm>
                  <a:off x="5155530" y="4258288"/>
                  <a:ext cx="3476" cy="39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50" extrusionOk="0">
                      <a:moveTo>
                        <a:pt x="16" y="1"/>
                      </a:moveTo>
                      <a:cubicBezTo>
                        <a:pt x="8" y="1"/>
                        <a:pt x="0" y="77"/>
                        <a:pt x="0" y="173"/>
                      </a:cubicBezTo>
                      <a:cubicBezTo>
                        <a:pt x="0" y="268"/>
                        <a:pt x="8" y="349"/>
                        <a:pt x="16" y="349"/>
                      </a:cubicBezTo>
                      <a:cubicBezTo>
                        <a:pt x="23" y="349"/>
                        <a:pt x="31" y="268"/>
                        <a:pt x="31" y="173"/>
                      </a:cubicBezTo>
                      <a:cubicBezTo>
                        <a:pt x="31" y="77"/>
                        <a:pt x="23" y="1"/>
                        <a:pt x="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8" name="Google Shape;5188;p41"/>
                <p:cNvSpPr/>
                <p:nvPr/>
              </p:nvSpPr>
              <p:spPr>
                <a:xfrm>
                  <a:off x="5155530" y="4414290"/>
                  <a:ext cx="3476" cy="38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46" extrusionOk="0">
                      <a:moveTo>
                        <a:pt x="16" y="0"/>
                      </a:moveTo>
                      <a:cubicBezTo>
                        <a:pt x="8" y="0"/>
                        <a:pt x="0" y="77"/>
                        <a:pt x="0" y="173"/>
                      </a:cubicBezTo>
                      <a:cubicBezTo>
                        <a:pt x="0" y="269"/>
                        <a:pt x="8" y="345"/>
                        <a:pt x="16" y="345"/>
                      </a:cubicBezTo>
                      <a:cubicBezTo>
                        <a:pt x="23" y="345"/>
                        <a:pt x="31" y="269"/>
                        <a:pt x="31" y="173"/>
                      </a:cubicBezTo>
                      <a:cubicBezTo>
                        <a:pt x="31" y="77"/>
                        <a:pt x="23" y="0"/>
                        <a:pt x="1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9" name="Google Shape;5189;p41"/>
                <p:cNvSpPr/>
                <p:nvPr/>
              </p:nvSpPr>
              <p:spPr>
                <a:xfrm>
                  <a:off x="5216088" y="4354177"/>
                  <a:ext cx="38802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9" y="30"/>
                        <a:pt x="346" y="23"/>
                        <a:pt x="346" y="16"/>
                      </a:cubicBezTo>
                      <a:cubicBezTo>
                        <a:pt x="346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0" name="Google Shape;5190;p41"/>
                <p:cNvSpPr/>
                <p:nvPr/>
              </p:nvSpPr>
              <p:spPr>
                <a:xfrm>
                  <a:off x="5060097" y="4354177"/>
                  <a:ext cx="38802" cy="3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31" extrusionOk="0">
                      <a:moveTo>
                        <a:pt x="173" y="0"/>
                      </a:moveTo>
                      <a:cubicBezTo>
                        <a:pt x="77" y="0"/>
                        <a:pt x="1" y="7"/>
                        <a:pt x="1" y="16"/>
                      </a:cubicBezTo>
                      <a:cubicBezTo>
                        <a:pt x="1" y="23"/>
                        <a:pt x="77" y="30"/>
                        <a:pt x="173" y="30"/>
                      </a:cubicBezTo>
                      <a:cubicBezTo>
                        <a:pt x="269" y="30"/>
                        <a:pt x="345" y="23"/>
                        <a:pt x="345" y="16"/>
                      </a:cubicBezTo>
                      <a:cubicBezTo>
                        <a:pt x="345" y="7"/>
                        <a:pt x="269" y="0"/>
                        <a:pt x="1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1" name="Google Shape;5191;p41"/>
                <p:cNvSpPr/>
                <p:nvPr/>
              </p:nvSpPr>
              <p:spPr>
                <a:xfrm>
                  <a:off x="5198145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247" y="1"/>
                      </a:moveTo>
                      <a:cubicBezTo>
                        <a:pt x="237" y="1"/>
                        <a:pt x="180" y="48"/>
                        <a:pt x="119" y="113"/>
                      </a:cubicBezTo>
                      <a:cubicBezTo>
                        <a:pt x="50" y="178"/>
                        <a:pt x="0" y="239"/>
                        <a:pt x="4" y="247"/>
                      </a:cubicBezTo>
                      <a:cubicBezTo>
                        <a:pt x="4" y="247"/>
                        <a:pt x="4" y="247"/>
                        <a:pt x="5" y="247"/>
                      </a:cubicBezTo>
                      <a:cubicBezTo>
                        <a:pt x="15" y="247"/>
                        <a:pt x="75" y="198"/>
                        <a:pt x="138" y="132"/>
                      </a:cubicBezTo>
                      <a:cubicBezTo>
                        <a:pt x="207" y="67"/>
                        <a:pt x="257" y="5"/>
                        <a:pt x="248" y="1"/>
                      </a:cubicBezTo>
                      <a:cubicBezTo>
                        <a:pt x="248" y="1"/>
                        <a:pt x="248" y="1"/>
                        <a:pt x="2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2" name="Google Shape;5192;p41"/>
                <p:cNvSpPr/>
                <p:nvPr/>
              </p:nvSpPr>
              <p:spPr>
                <a:xfrm>
                  <a:off x="5087684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252" y="0"/>
                      </a:moveTo>
                      <a:cubicBezTo>
                        <a:pt x="240" y="0"/>
                        <a:pt x="185" y="49"/>
                        <a:pt x="119" y="111"/>
                      </a:cubicBezTo>
                      <a:cubicBezTo>
                        <a:pt x="50" y="180"/>
                        <a:pt x="0" y="238"/>
                        <a:pt x="7" y="245"/>
                      </a:cubicBezTo>
                      <a:cubicBezTo>
                        <a:pt x="8" y="246"/>
                        <a:pt x="8" y="246"/>
                        <a:pt x="9" y="246"/>
                      </a:cubicBezTo>
                      <a:cubicBezTo>
                        <a:pt x="20" y="246"/>
                        <a:pt x="78" y="198"/>
                        <a:pt x="142" y="134"/>
                      </a:cubicBezTo>
                      <a:cubicBezTo>
                        <a:pt x="207" y="65"/>
                        <a:pt x="257" y="8"/>
                        <a:pt x="253" y="1"/>
                      </a:cubicBezTo>
                      <a:cubicBezTo>
                        <a:pt x="253" y="0"/>
                        <a:pt x="252" y="0"/>
                        <a:pt x="2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3" name="Google Shape;5193;p41"/>
                <p:cNvSpPr/>
                <p:nvPr/>
              </p:nvSpPr>
              <p:spPr>
                <a:xfrm>
                  <a:off x="5198145" y="4397131"/>
                  <a:ext cx="28821" cy="2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7" extrusionOk="0">
                      <a:moveTo>
                        <a:pt x="5" y="0"/>
                      </a:moveTo>
                      <a:cubicBezTo>
                        <a:pt x="4" y="0"/>
                        <a:pt x="4" y="0"/>
                        <a:pt x="4" y="1"/>
                      </a:cubicBezTo>
                      <a:cubicBezTo>
                        <a:pt x="0" y="8"/>
                        <a:pt x="50" y="65"/>
                        <a:pt x="119" y="134"/>
                      </a:cubicBezTo>
                      <a:cubicBezTo>
                        <a:pt x="179" y="198"/>
                        <a:pt x="236" y="246"/>
                        <a:pt x="247" y="246"/>
                      </a:cubicBezTo>
                      <a:cubicBezTo>
                        <a:pt x="247" y="246"/>
                        <a:pt x="248" y="246"/>
                        <a:pt x="248" y="245"/>
                      </a:cubicBezTo>
                      <a:cubicBezTo>
                        <a:pt x="257" y="238"/>
                        <a:pt x="207" y="180"/>
                        <a:pt x="138" y="111"/>
                      </a:cubicBezTo>
                      <a:cubicBezTo>
                        <a:pt x="75" y="49"/>
                        <a:pt x="16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4" name="Google Shape;5194;p41"/>
                <p:cNvSpPr/>
                <p:nvPr/>
              </p:nvSpPr>
              <p:spPr>
                <a:xfrm>
                  <a:off x="5087684" y="4286999"/>
                  <a:ext cx="28821" cy="27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248" extrusionOk="0">
                      <a:moveTo>
                        <a:pt x="9" y="1"/>
                      </a:moveTo>
                      <a:cubicBezTo>
                        <a:pt x="8" y="1"/>
                        <a:pt x="8" y="1"/>
                        <a:pt x="7" y="1"/>
                      </a:cubicBezTo>
                      <a:cubicBezTo>
                        <a:pt x="0" y="5"/>
                        <a:pt x="50" y="67"/>
                        <a:pt x="119" y="132"/>
                      </a:cubicBezTo>
                      <a:cubicBezTo>
                        <a:pt x="185" y="198"/>
                        <a:pt x="241" y="247"/>
                        <a:pt x="252" y="247"/>
                      </a:cubicBezTo>
                      <a:cubicBezTo>
                        <a:pt x="252" y="247"/>
                        <a:pt x="253" y="247"/>
                        <a:pt x="253" y="247"/>
                      </a:cubicBezTo>
                      <a:cubicBezTo>
                        <a:pt x="257" y="239"/>
                        <a:pt x="207" y="178"/>
                        <a:pt x="142" y="113"/>
                      </a:cubicBezTo>
                      <a:cubicBezTo>
                        <a:pt x="77" y="48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5" name="Google Shape;5195;p41"/>
                <p:cNvSpPr/>
                <p:nvPr/>
              </p:nvSpPr>
              <p:spPr>
                <a:xfrm>
                  <a:off x="5179080" y="4266026"/>
                  <a:ext cx="17382" cy="3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319" extrusionOk="0">
                      <a:moveTo>
                        <a:pt x="146" y="1"/>
                      </a:moveTo>
                      <a:cubicBezTo>
                        <a:pt x="133" y="1"/>
                        <a:pt x="100" y="68"/>
                        <a:pt x="62" y="153"/>
                      </a:cubicBezTo>
                      <a:cubicBezTo>
                        <a:pt x="27" y="242"/>
                        <a:pt x="1" y="319"/>
                        <a:pt x="9" y="319"/>
                      </a:cubicBezTo>
                      <a:cubicBezTo>
                        <a:pt x="9" y="319"/>
                        <a:pt x="9" y="319"/>
                        <a:pt x="10" y="319"/>
                      </a:cubicBezTo>
                      <a:cubicBezTo>
                        <a:pt x="18" y="319"/>
                        <a:pt x="56" y="251"/>
                        <a:pt x="93" y="165"/>
                      </a:cubicBezTo>
                      <a:cubicBezTo>
                        <a:pt x="128" y="77"/>
                        <a:pt x="154" y="4"/>
                        <a:pt x="147" y="1"/>
                      </a:cubicBezTo>
                      <a:cubicBezTo>
                        <a:pt x="147" y="1"/>
                        <a:pt x="146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6" name="Google Shape;5196;p41"/>
                <p:cNvSpPr/>
                <p:nvPr/>
              </p:nvSpPr>
              <p:spPr>
                <a:xfrm>
                  <a:off x="5118523" y="4409467"/>
                  <a:ext cx="16822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323" extrusionOk="0">
                      <a:moveTo>
                        <a:pt x="142" y="1"/>
                      </a:moveTo>
                      <a:cubicBezTo>
                        <a:pt x="133" y="1"/>
                        <a:pt x="96" y="68"/>
                        <a:pt x="62" y="154"/>
                      </a:cubicBezTo>
                      <a:cubicBezTo>
                        <a:pt x="24" y="243"/>
                        <a:pt x="1" y="319"/>
                        <a:pt x="8" y="323"/>
                      </a:cubicBezTo>
                      <a:cubicBezTo>
                        <a:pt x="16" y="323"/>
                        <a:pt x="51" y="254"/>
                        <a:pt x="89" y="166"/>
                      </a:cubicBezTo>
                      <a:cubicBezTo>
                        <a:pt x="127" y="78"/>
                        <a:pt x="150" y="6"/>
                        <a:pt x="143" y="1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7" name="Google Shape;5197;p41"/>
                <p:cNvSpPr/>
                <p:nvPr/>
              </p:nvSpPr>
              <p:spPr>
                <a:xfrm>
                  <a:off x="5210929" y="4378402"/>
                  <a:ext cx="36671" cy="154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38" extrusionOk="0">
                      <a:moveTo>
                        <a:pt x="9" y="1"/>
                      </a:moveTo>
                      <a:cubicBezTo>
                        <a:pt x="7" y="1"/>
                        <a:pt x="5" y="1"/>
                        <a:pt x="5" y="2"/>
                      </a:cubicBezTo>
                      <a:cubicBezTo>
                        <a:pt x="1" y="10"/>
                        <a:pt x="70" y="44"/>
                        <a:pt x="157" y="83"/>
                      </a:cubicBezTo>
                      <a:cubicBezTo>
                        <a:pt x="234" y="116"/>
                        <a:pt x="298" y="138"/>
                        <a:pt x="317" y="138"/>
                      </a:cubicBezTo>
                      <a:cubicBezTo>
                        <a:pt x="320" y="138"/>
                        <a:pt x="322" y="137"/>
                        <a:pt x="323" y="136"/>
                      </a:cubicBezTo>
                      <a:cubicBezTo>
                        <a:pt x="327" y="129"/>
                        <a:pt x="258" y="94"/>
                        <a:pt x="169" y="56"/>
                      </a:cubicBezTo>
                      <a:cubicBezTo>
                        <a:pt x="92" y="22"/>
                        <a:pt x="27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8" name="Google Shape;5198;p41"/>
                <p:cNvSpPr/>
                <p:nvPr/>
              </p:nvSpPr>
              <p:spPr>
                <a:xfrm>
                  <a:off x="5067386" y="4317504"/>
                  <a:ext cx="36671" cy="15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41" extrusionOk="0">
                      <a:moveTo>
                        <a:pt x="5" y="0"/>
                      </a:moveTo>
                      <a:cubicBezTo>
                        <a:pt x="3" y="0"/>
                        <a:pt x="1" y="0"/>
                        <a:pt x="1" y="1"/>
                      </a:cubicBezTo>
                      <a:cubicBezTo>
                        <a:pt x="1" y="13"/>
                        <a:pt x="70" y="47"/>
                        <a:pt x="158" y="85"/>
                      </a:cubicBezTo>
                      <a:cubicBezTo>
                        <a:pt x="235" y="119"/>
                        <a:pt x="301" y="141"/>
                        <a:pt x="318" y="141"/>
                      </a:cubicBezTo>
                      <a:cubicBezTo>
                        <a:pt x="321" y="141"/>
                        <a:pt x="322" y="140"/>
                        <a:pt x="323" y="139"/>
                      </a:cubicBezTo>
                      <a:cubicBezTo>
                        <a:pt x="326" y="131"/>
                        <a:pt x="257" y="93"/>
                        <a:pt x="169" y="59"/>
                      </a:cubicBezTo>
                      <a:cubicBezTo>
                        <a:pt x="91" y="25"/>
                        <a:pt x="2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9" name="Google Shape;5199;p41"/>
                <p:cNvSpPr/>
                <p:nvPr/>
              </p:nvSpPr>
              <p:spPr>
                <a:xfrm>
                  <a:off x="5211378" y="4319074"/>
                  <a:ext cx="36671" cy="15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135" extrusionOk="0">
                      <a:moveTo>
                        <a:pt x="318" y="1"/>
                      </a:moveTo>
                      <a:cubicBezTo>
                        <a:pt x="300" y="1"/>
                        <a:pt x="234" y="22"/>
                        <a:pt x="158" y="53"/>
                      </a:cubicBezTo>
                      <a:cubicBezTo>
                        <a:pt x="70" y="87"/>
                        <a:pt x="1" y="125"/>
                        <a:pt x="4" y="133"/>
                      </a:cubicBezTo>
                      <a:cubicBezTo>
                        <a:pt x="4" y="134"/>
                        <a:pt x="6" y="134"/>
                        <a:pt x="8" y="134"/>
                      </a:cubicBezTo>
                      <a:cubicBezTo>
                        <a:pt x="24" y="134"/>
                        <a:pt x="92" y="112"/>
                        <a:pt x="169" y="79"/>
                      </a:cubicBezTo>
                      <a:cubicBezTo>
                        <a:pt x="257" y="45"/>
                        <a:pt x="326" y="10"/>
                        <a:pt x="323" y="2"/>
                      </a:cubicBezTo>
                      <a:cubicBezTo>
                        <a:pt x="322" y="1"/>
                        <a:pt x="320" y="1"/>
                        <a:pt x="31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0" name="Google Shape;5200;p41"/>
                <p:cNvSpPr/>
                <p:nvPr/>
              </p:nvSpPr>
              <p:spPr>
                <a:xfrm>
                  <a:off x="5067050" y="4377616"/>
                  <a:ext cx="36559" cy="15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134" extrusionOk="0">
                      <a:moveTo>
                        <a:pt x="317" y="0"/>
                      </a:moveTo>
                      <a:cubicBezTo>
                        <a:pt x="300" y="0"/>
                        <a:pt x="234" y="22"/>
                        <a:pt x="157" y="51"/>
                      </a:cubicBezTo>
                      <a:cubicBezTo>
                        <a:pt x="65" y="90"/>
                        <a:pt x="0" y="124"/>
                        <a:pt x="0" y="132"/>
                      </a:cubicBezTo>
                      <a:cubicBezTo>
                        <a:pt x="1" y="133"/>
                        <a:pt x="2" y="134"/>
                        <a:pt x="5" y="134"/>
                      </a:cubicBezTo>
                      <a:cubicBezTo>
                        <a:pt x="22" y="134"/>
                        <a:pt x="88" y="112"/>
                        <a:pt x="168" y="83"/>
                      </a:cubicBezTo>
                      <a:cubicBezTo>
                        <a:pt x="257" y="44"/>
                        <a:pt x="326" y="9"/>
                        <a:pt x="322" y="2"/>
                      </a:cubicBezTo>
                      <a:cubicBezTo>
                        <a:pt x="322" y="1"/>
                        <a:pt x="320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1" name="Google Shape;5201;p41"/>
                <p:cNvSpPr/>
                <p:nvPr/>
              </p:nvSpPr>
              <p:spPr>
                <a:xfrm>
                  <a:off x="5178295" y="4410028"/>
                  <a:ext cx="16373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" h="323" extrusionOk="0">
                      <a:moveTo>
                        <a:pt x="9" y="0"/>
                      </a:moveTo>
                      <a:cubicBezTo>
                        <a:pt x="8" y="0"/>
                        <a:pt x="8" y="0"/>
                        <a:pt x="8" y="1"/>
                      </a:cubicBezTo>
                      <a:cubicBezTo>
                        <a:pt x="0" y="4"/>
                        <a:pt x="23" y="77"/>
                        <a:pt x="62" y="165"/>
                      </a:cubicBezTo>
                      <a:cubicBezTo>
                        <a:pt x="95" y="255"/>
                        <a:pt x="129" y="323"/>
                        <a:pt x="138" y="323"/>
                      </a:cubicBezTo>
                      <a:cubicBezTo>
                        <a:pt x="138" y="323"/>
                        <a:pt x="138" y="322"/>
                        <a:pt x="138" y="322"/>
                      </a:cubicBezTo>
                      <a:cubicBezTo>
                        <a:pt x="146" y="318"/>
                        <a:pt x="123" y="245"/>
                        <a:pt x="89" y="153"/>
                      </a:cubicBezTo>
                      <a:cubicBezTo>
                        <a:pt x="51" y="68"/>
                        <a:pt x="18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2" name="Google Shape;5202;p41"/>
                <p:cNvSpPr/>
                <p:nvPr/>
              </p:nvSpPr>
              <p:spPr>
                <a:xfrm>
                  <a:off x="5119757" y="4265578"/>
                  <a:ext cx="16597" cy="36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" h="323" extrusionOk="0">
                      <a:moveTo>
                        <a:pt x="10" y="1"/>
                      </a:moveTo>
                      <a:cubicBezTo>
                        <a:pt x="10" y="1"/>
                        <a:pt x="10" y="1"/>
                        <a:pt x="9" y="1"/>
                      </a:cubicBezTo>
                      <a:cubicBezTo>
                        <a:pt x="1" y="5"/>
                        <a:pt x="24" y="77"/>
                        <a:pt x="59" y="166"/>
                      </a:cubicBezTo>
                      <a:cubicBezTo>
                        <a:pt x="97" y="254"/>
                        <a:pt x="132" y="323"/>
                        <a:pt x="139" y="323"/>
                      </a:cubicBezTo>
                      <a:cubicBezTo>
                        <a:pt x="147" y="318"/>
                        <a:pt x="124" y="242"/>
                        <a:pt x="89" y="154"/>
                      </a:cubicBezTo>
                      <a:cubicBezTo>
                        <a:pt x="52" y="68"/>
                        <a:pt x="19" y="1"/>
                        <a:pt x="1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3" name="Google Shape;5203;p41"/>
                <p:cNvSpPr/>
                <p:nvPr/>
              </p:nvSpPr>
              <p:spPr>
                <a:xfrm>
                  <a:off x="5167530" y="4259970"/>
                  <a:ext cx="908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42" extrusionOk="0">
                      <a:moveTo>
                        <a:pt x="73" y="0"/>
                      </a:moveTo>
                      <a:cubicBezTo>
                        <a:pt x="66" y="0"/>
                        <a:pt x="43" y="74"/>
                        <a:pt x="24" y="170"/>
                      </a:cubicBezTo>
                      <a:cubicBezTo>
                        <a:pt x="8" y="262"/>
                        <a:pt x="1" y="342"/>
                        <a:pt x="8" y="342"/>
                      </a:cubicBezTo>
                      <a:cubicBezTo>
                        <a:pt x="8" y="342"/>
                        <a:pt x="9" y="342"/>
                        <a:pt x="9" y="342"/>
                      </a:cubicBezTo>
                      <a:cubicBezTo>
                        <a:pt x="16" y="342"/>
                        <a:pt x="35" y="267"/>
                        <a:pt x="54" y="173"/>
                      </a:cubicBezTo>
                      <a:cubicBezTo>
                        <a:pt x="73" y="81"/>
                        <a:pt x="81" y="5"/>
                        <a:pt x="7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4" name="Google Shape;5204;p41"/>
                <p:cNvSpPr/>
                <p:nvPr/>
              </p:nvSpPr>
              <p:spPr>
                <a:xfrm>
                  <a:off x="5137812" y="4413393"/>
                  <a:ext cx="9644" cy="38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339" extrusionOk="0">
                      <a:moveTo>
                        <a:pt x="77" y="1"/>
                      </a:moveTo>
                      <a:cubicBezTo>
                        <a:pt x="65" y="1"/>
                        <a:pt x="46" y="76"/>
                        <a:pt x="28" y="165"/>
                      </a:cubicBezTo>
                      <a:cubicBezTo>
                        <a:pt x="9" y="261"/>
                        <a:pt x="1" y="338"/>
                        <a:pt x="13" y="338"/>
                      </a:cubicBezTo>
                      <a:cubicBezTo>
                        <a:pt x="13" y="338"/>
                        <a:pt x="13" y="339"/>
                        <a:pt x="13" y="339"/>
                      </a:cubicBezTo>
                      <a:cubicBezTo>
                        <a:pt x="21" y="339"/>
                        <a:pt x="40" y="263"/>
                        <a:pt x="59" y="173"/>
                      </a:cubicBezTo>
                      <a:cubicBezTo>
                        <a:pt x="78" y="77"/>
                        <a:pt x="86" y="1"/>
                        <a:pt x="78" y="1"/>
                      </a:cubicBezTo>
                      <a:cubicBezTo>
                        <a:pt x="78" y="1"/>
                        <a:pt x="78" y="1"/>
                        <a:pt x="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5" name="Google Shape;5205;p41"/>
                <p:cNvSpPr/>
                <p:nvPr/>
              </p:nvSpPr>
              <p:spPr>
                <a:xfrm>
                  <a:off x="5214854" y="4366289"/>
                  <a:ext cx="38354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74" extrusionOk="0">
                      <a:moveTo>
                        <a:pt x="15" y="0"/>
                      </a:moveTo>
                      <a:cubicBezTo>
                        <a:pt x="6" y="0"/>
                        <a:pt x="0" y="1"/>
                        <a:pt x="0" y="3"/>
                      </a:cubicBezTo>
                      <a:cubicBezTo>
                        <a:pt x="0" y="14"/>
                        <a:pt x="73" y="34"/>
                        <a:pt x="168" y="53"/>
                      </a:cubicBezTo>
                      <a:cubicBezTo>
                        <a:pt x="234" y="64"/>
                        <a:pt x="293" y="73"/>
                        <a:pt x="322" y="73"/>
                      </a:cubicBezTo>
                      <a:cubicBezTo>
                        <a:pt x="333" y="73"/>
                        <a:pt x="340" y="72"/>
                        <a:pt x="341" y="69"/>
                      </a:cubicBezTo>
                      <a:cubicBezTo>
                        <a:pt x="341" y="60"/>
                        <a:pt x="269" y="41"/>
                        <a:pt x="173" y="23"/>
                      </a:cubicBezTo>
                      <a:cubicBezTo>
                        <a:pt x="105" y="8"/>
                        <a:pt x="43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6" name="Google Shape;5206;p41"/>
                <p:cNvSpPr/>
                <p:nvPr/>
              </p:nvSpPr>
              <p:spPr>
                <a:xfrm>
                  <a:off x="5061442" y="4337018"/>
                  <a:ext cx="38802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2" extrusionOk="0">
                      <a:moveTo>
                        <a:pt x="18" y="0"/>
                      </a:moveTo>
                      <a:cubicBezTo>
                        <a:pt x="9" y="0"/>
                        <a:pt x="4" y="1"/>
                        <a:pt x="4" y="3"/>
                      </a:cubicBezTo>
                      <a:cubicBezTo>
                        <a:pt x="0" y="11"/>
                        <a:pt x="77" y="34"/>
                        <a:pt x="169" y="54"/>
                      </a:cubicBezTo>
                      <a:cubicBezTo>
                        <a:pt x="238" y="64"/>
                        <a:pt x="298" y="72"/>
                        <a:pt x="325" y="72"/>
                      </a:cubicBezTo>
                      <a:cubicBezTo>
                        <a:pt x="335" y="72"/>
                        <a:pt x="341" y="71"/>
                        <a:pt x="341" y="68"/>
                      </a:cubicBezTo>
                      <a:cubicBezTo>
                        <a:pt x="345" y="61"/>
                        <a:pt x="268" y="42"/>
                        <a:pt x="176" y="22"/>
                      </a:cubicBezTo>
                      <a:cubicBezTo>
                        <a:pt x="105" y="8"/>
                        <a:pt x="45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7" name="Google Shape;5207;p41"/>
                <p:cNvSpPr/>
                <p:nvPr/>
              </p:nvSpPr>
              <p:spPr>
                <a:xfrm>
                  <a:off x="5205322" y="4301130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290" y="0"/>
                      </a:moveTo>
                      <a:cubicBezTo>
                        <a:pt x="277" y="0"/>
                        <a:pt x="213" y="37"/>
                        <a:pt x="138" y="86"/>
                      </a:cubicBezTo>
                      <a:cubicBezTo>
                        <a:pt x="58" y="139"/>
                        <a:pt x="0" y="190"/>
                        <a:pt x="5" y="193"/>
                      </a:cubicBezTo>
                      <a:cubicBezTo>
                        <a:pt x="5" y="194"/>
                        <a:pt x="6" y="194"/>
                        <a:pt x="7" y="194"/>
                      </a:cubicBezTo>
                      <a:cubicBezTo>
                        <a:pt x="20" y="194"/>
                        <a:pt x="84" y="158"/>
                        <a:pt x="154" y="109"/>
                      </a:cubicBezTo>
                      <a:cubicBezTo>
                        <a:pt x="235" y="56"/>
                        <a:pt x="296" y="10"/>
                        <a:pt x="292" y="1"/>
                      </a:cubicBezTo>
                      <a:cubicBezTo>
                        <a:pt x="292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8" name="Google Shape;5208;p41"/>
                <p:cNvSpPr/>
                <p:nvPr/>
              </p:nvSpPr>
              <p:spPr>
                <a:xfrm>
                  <a:off x="5076021" y="4388383"/>
                  <a:ext cx="33643" cy="22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9" extrusionOk="0">
                      <a:moveTo>
                        <a:pt x="290" y="0"/>
                      </a:moveTo>
                      <a:cubicBezTo>
                        <a:pt x="277" y="0"/>
                        <a:pt x="216" y="37"/>
                        <a:pt x="142" y="86"/>
                      </a:cubicBezTo>
                      <a:cubicBezTo>
                        <a:pt x="62" y="139"/>
                        <a:pt x="0" y="189"/>
                        <a:pt x="8" y="197"/>
                      </a:cubicBezTo>
                      <a:cubicBezTo>
                        <a:pt x="9" y="198"/>
                        <a:pt x="9" y="198"/>
                        <a:pt x="11" y="198"/>
                      </a:cubicBezTo>
                      <a:cubicBezTo>
                        <a:pt x="24" y="198"/>
                        <a:pt x="87" y="162"/>
                        <a:pt x="157" y="113"/>
                      </a:cubicBezTo>
                      <a:cubicBezTo>
                        <a:pt x="238" y="59"/>
                        <a:pt x="299" y="10"/>
                        <a:pt x="292" y="1"/>
                      </a:cubicBezTo>
                      <a:cubicBezTo>
                        <a:pt x="291" y="1"/>
                        <a:pt x="291" y="0"/>
                        <a:pt x="29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9" name="Google Shape;5209;p41"/>
                <p:cNvSpPr/>
                <p:nvPr/>
              </p:nvSpPr>
              <p:spPr>
                <a:xfrm>
                  <a:off x="5189398" y="4403972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" y="9"/>
                        <a:pt x="39" y="78"/>
                        <a:pt x="93" y="154"/>
                      </a:cubicBezTo>
                      <a:cubicBezTo>
                        <a:pt x="144" y="229"/>
                        <a:pt x="191" y="289"/>
                        <a:pt x="199" y="289"/>
                      </a:cubicBezTo>
                      <a:cubicBezTo>
                        <a:pt x="200" y="289"/>
                        <a:pt x="200" y="289"/>
                        <a:pt x="200" y="288"/>
                      </a:cubicBezTo>
                      <a:cubicBezTo>
                        <a:pt x="208" y="284"/>
                        <a:pt x="170" y="215"/>
                        <a:pt x="116" y="138"/>
                      </a:cubicBezTo>
                      <a:cubicBezTo>
                        <a:pt x="64" y="60"/>
                        <a:pt x="16" y="0"/>
                        <a:pt x="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0" name="Google Shape;5210;p41"/>
                <p:cNvSpPr/>
                <p:nvPr/>
              </p:nvSpPr>
              <p:spPr>
                <a:xfrm>
                  <a:off x="5101814" y="4274998"/>
                  <a:ext cx="23214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289" extrusionOk="0">
                      <a:moveTo>
                        <a:pt x="9" y="1"/>
                      </a:moveTo>
                      <a:cubicBezTo>
                        <a:pt x="9" y="1"/>
                        <a:pt x="9" y="1"/>
                        <a:pt x="8" y="1"/>
                      </a:cubicBezTo>
                      <a:cubicBezTo>
                        <a:pt x="0" y="9"/>
                        <a:pt x="39" y="73"/>
                        <a:pt x="92" y="154"/>
                      </a:cubicBezTo>
                      <a:cubicBezTo>
                        <a:pt x="145" y="232"/>
                        <a:pt x="193" y="289"/>
                        <a:pt x="203" y="289"/>
                      </a:cubicBezTo>
                      <a:cubicBezTo>
                        <a:pt x="203" y="289"/>
                        <a:pt x="203" y="289"/>
                        <a:pt x="203" y="289"/>
                      </a:cubicBezTo>
                      <a:cubicBezTo>
                        <a:pt x="207" y="285"/>
                        <a:pt x="173" y="216"/>
                        <a:pt x="119" y="139"/>
                      </a:cubicBezTo>
                      <a:cubicBezTo>
                        <a:pt x="67" y="61"/>
                        <a:pt x="19" y="1"/>
                        <a:pt x="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1" name="Google Shape;5211;p41"/>
                <p:cNvSpPr/>
                <p:nvPr/>
              </p:nvSpPr>
              <p:spPr>
                <a:xfrm>
                  <a:off x="5189061" y="427499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198" y="0"/>
                      </a:moveTo>
                      <a:cubicBezTo>
                        <a:pt x="186" y="0"/>
                        <a:pt x="142" y="59"/>
                        <a:pt x="92" y="135"/>
                      </a:cubicBezTo>
                      <a:cubicBezTo>
                        <a:pt x="39" y="216"/>
                        <a:pt x="0" y="280"/>
                        <a:pt x="7" y="289"/>
                      </a:cubicBezTo>
                      <a:cubicBezTo>
                        <a:pt x="8" y="289"/>
                        <a:pt x="8" y="289"/>
                        <a:pt x="8" y="289"/>
                      </a:cubicBezTo>
                      <a:cubicBezTo>
                        <a:pt x="18" y="289"/>
                        <a:pt x="63" y="228"/>
                        <a:pt x="115" y="151"/>
                      </a:cubicBezTo>
                      <a:cubicBezTo>
                        <a:pt x="168" y="73"/>
                        <a:pt x="207" y="4"/>
                        <a:pt x="200" y="1"/>
                      </a:cubicBezTo>
                      <a:cubicBezTo>
                        <a:pt x="199" y="0"/>
                        <a:pt x="199" y="0"/>
                        <a:pt x="1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2" name="Google Shape;5212;p41"/>
                <p:cNvSpPr/>
                <p:nvPr/>
              </p:nvSpPr>
              <p:spPr>
                <a:xfrm>
                  <a:off x="5102150" y="4404308"/>
                  <a:ext cx="23326" cy="32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89" extrusionOk="0">
                      <a:moveTo>
                        <a:pt x="200" y="1"/>
                      </a:moveTo>
                      <a:cubicBezTo>
                        <a:pt x="194" y="1"/>
                        <a:pt x="145" y="61"/>
                        <a:pt x="93" y="135"/>
                      </a:cubicBezTo>
                      <a:cubicBezTo>
                        <a:pt x="39" y="216"/>
                        <a:pt x="1" y="285"/>
                        <a:pt x="9" y="289"/>
                      </a:cubicBezTo>
                      <a:cubicBezTo>
                        <a:pt x="9" y="289"/>
                        <a:pt x="10" y="289"/>
                        <a:pt x="10" y="289"/>
                      </a:cubicBezTo>
                      <a:cubicBezTo>
                        <a:pt x="19" y="289"/>
                        <a:pt x="68" y="233"/>
                        <a:pt x="120" y="155"/>
                      </a:cubicBezTo>
                      <a:cubicBezTo>
                        <a:pt x="170" y="75"/>
                        <a:pt x="208" y="6"/>
                        <a:pt x="200" y="1"/>
                      </a:cubicBezTo>
                      <a:cubicBezTo>
                        <a:pt x="200" y="1"/>
                        <a:pt x="200" y="1"/>
                        <a:pt x="20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3" name="Google Shape;5213;p41"/>
                <p:cNvSpPr/>
                <p:nvPr/>
              </p:nvSpPr>
              <p:spPr>
                <a:xfrm>
                  <a:off x="5205322" y="4388047"/>
                  <a:ext cx="33643" cy="2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98" extrusionOk="0">
                      <a:moveTo>
                        <a:pt x="6" y="0"/>
                      </a:moveTo>
                      <a:cubicBezTo>
                        <a:pt x="6" y="0"/>
                        <a:pt x="5" y="0"/>
                        <a:pt x="5" y="1"/>
                      </a:cubicBezTo>
                      <a:cubicBezTo>
                        <a:pt x="0" y="8"/>
                        <a:pt x="62" y="59"/>
                        <a:pt x="143" y="112"/>
                      </a:cubicBezTo>
                      <a:cubicBezTo>
                        <a:pt x="216" y="161"/>
                        <a:pt x="277" y="197"/>
                        <a:pt x="290" y="197"/>
                      </a:cubicBezTo>
                      <a:cubicBezTo>
                        <a:pt x="291" y="197"/>
                        <a:pt x="292" y="197"/>
                        <a:pt x="292" y="197"/>
                      </a:cubicBezTo>
                      <a:cubicBezTo>
                        <a:pt x="299" y="188"/>
                        <a:pt x="239" y="139"/>
                        <a:pt x="158" y="85"/>
                      </a:cubicBezTo>
                      <a:cubicBezTo>
                        <a:pt x="81" y="38"/>
                        <a:pt x="18" y="0"/>
                        <a:pt x="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4" name="Google Shape;5214;p41"/>
                <p:cNvSpPr/>
                <p:nvPr/>
              </p:nvSpPr>
              <p:spPr>
                <a:xfrm>
                  <a:off x="5076021" y="4301578"/>
                  <a:ext cx="33195" cy="2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95" extrusionOk="0">
                      <a:moveTo>
                        <a:pt x="7" y="1"/>
                      </a:moveTo>
                      <a:cubicBezTo>
                        <a:pt x="5" y="1"/>
                        <a:pt x="4" y="1"/>
                        <a:pt x="4" y="2"/>
                      </a:cubicBezTo>
                      <a:cubicBezTo>
                        <a:pt x="0" y="9"/>
                        <a:pt x="58" y="55"/>
                        <a:pt x="138" y="109"/>
                      </a:cubicBezTo>
                      <a:cubicBezTo>
                        <a:pt x="212" y="158"/>
                        <a:pt x="276" y="194"/>
                        <a:pt x="289" y="194"/>
                      </a:cubicBezTo>
                      <a:cubicBezTo>
                        <a:pt x="291" y="194"/>
                        <a:pt x="291" y="194"/>
                        <a:pt x="292" y="193"/>
                      </a:cubicBezTo>
                      <a:cubicBezTo>
                        <a:pt x="295" y="186"/>
                        <a:pt x="234" y="140"/>
                        <a:pt x="157" y="86"/>
                      </a:cubicBezTo>
                      <a:cubicBezTo>
                        <a:pt x="85" y="37"/>
                        <a:pt x="21" y="1"/>
                        <a:pt x="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5" name="Google Shape;5215;p41"/>
                <p:cNvSpPr/>
                <p:nvPr/>
              </p:nvSpPr>
              <p:spPr>
                <a:xfrm>
                  <a:off x="5214405" y="4336569"/>
                  <a:ext cx="38802" cy="8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4" extrusionOk="0">
                      <a:moveTo>
                        <a:pt x="327" y="1"/>
                      </a:moveTo>
                      <a:cubicBezTo>
                        <a:pt x="301" y="1"/>
                        <a:pt x="240" y="8"/>
                        <a:pt x="169" y="23"/>
                      </a:cubicBezTo>
                      <a:cubicBezTo>
                        <a:pt x="77" y="42"/>
                        <a:pt x="0" y="61"/>
                        <a:pt x="4" y="69"/>
                      </a:cubicBezTo>
                      <a:cubicBezTo>
                        <a:pt x="4" y="72"/>
                        <a:pt x="10" y="74"/>
                        <a:pt x="21" y="74"/>
                      </a:cubicBezTo>
                      <a:cubicBezTo>
                        <a:pt x="50" y="74"/>
                        <a:pt x="110" y="63"/>
                        <a:pt x="177" y="49"/>
                      </a:cubicBezTo>
                      <a:cubicBezTo>
                        <a:pt x="269" y="35"/>
                        <a:pt x="345" y="12"/>
                        <a:pt x="342" y="3"/>
                      </a:cubicBezTo>
                      <a:cubicBezTo>
                        <a:pt x="342" y="2"/>
                        <a:pt x="336" y="1"/>
                        <a:pt x="3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6" name="Google Shape;5216;p41"/>
                <p:cNvSpPr/>
                <p:nvPr/>
              </p:nvSpPr>
              <p:spPr>
                <a:xfrm>
                  <a:off x="5061442" y="4366738"/>
                  <a:ext cx="38802" cy="8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75" extrusionOk="0">
                      <a:moveTo>
                        <a:pt x="329" y="0"/>
                      </a:moveTo>
                      <a:cubicBezTo>
                        <a:pt x="300" y="0"/>
                        <a:pt x="240" y="8"/>
                        <a:pt x="169" y="22"/>
                      </a:cubicBezTo>
                      <a:cubicBezTo>
                        <a:pt x="77" y="42"/>
                        <a:pt x="0" y="65"/>
                        <a:pt x="4" y="72"/>
                      </a:cubicBezTo>
                      <a:cubicBezTo>
                        <a:pt x="4" y="74"/>
                        <a:pt x="9" y="75"/>
                        <a:pt x="19" y="75"/>
                      </a:cubicBezTo>
                      <a:cubicBezTo>
                        <a:pt x="46" y="75"/>
                        <a:pt x="108" y="67"/>
                        <a:pt x="176" y="53"/>
                      </a:cubicBezTo>
                      <a:cubicBezTo>
                        <a:pt x="268" y="33"/>
                        <a:pt x="345" y="10"/>
                        <a:pt x="345" y="3"/>
                      </a:cubicBezTo>
                      <a:cubicBezTo>
                        <a:pt x="344" y="1"/>
                        <a:pt x="338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7" name="Google Shape;5217;p41"/>
                <p:cNvSpPr/>
                <p:nvPr/>
              </p:nvSpPr>
              <p:spPr>
                <a:xfrm>
                  <a:off x="5167978" y="4413056"/>
                  <a:ext cx="9084" cy="3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342" extrusionOk="0">
                      <a:moveTo>
                        <a:pt x="8" y="0"/>
                      </a:moveTo>
                      <a:cubicBezTo>
                        <a:pt x="0" y="4"/>
                        <a:pt x="8" y="80"/>
                        <a:pt x="27" y="176"/>
                      </a:cubicBezTo>
                      <a:cubicBezTo>
                        <a:pt x="43" y="268"/>
                        <a:pt x="66" y="341"/>
                        <a:pt x="73" y="341"/>
                      </a:cubicBezTo>
                      <a:cubicBezTo>
                        <a:pt x="80" y="341"/>
                        <a:pt x="73" y="260"/>
                        <a:pt x="54" y="168"/>
                      </a:cubicBezTo>
                      <a:cubicBezTo>
                        <a:pt x="39" y="73"/>
                        <a:pt x="16" y="0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18" name="Google Shape;5218;p41"/>
                <p:cNvSpPr/>
                <p:nvPr/>
              </p:nvSpPr>
              <p:spPr>
                <a:xfrm>
                  <a:off x="5137475" y="4260419"/>
                  <a:ext cx="9532" cy="37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338" extrusionOk="0">
                      <a:moveTo>
                        <a:pt x="8" y="1"/>
                      </a:moveTo>
                      <a:cubicBezTo>
                        <a:pt x="8" y="1"/>
                        <a:pt x="8" y="1"/>
                        <a:pt x="8" y="1"/>
                      </a:cubicBezTo>
                      <a:cubicBezTo>
                        <a:pt x="0" y="1"/>
                        <a:pt x="8" y="77"/>
                        <a:pt x="27" y="173"/>
                      </a:cubicBezTo>
                      <a:cubicBezTo>
                        <a:pt x="46" y="263"/>
                        <a:pt x="68" y="338"/>
                        <a:pt x="76" y="338"/>
                      </a:cubicBezTo>
                      <a:cubicBezTo>
                        <a:pt x="76" y="338"/>
                        <a:pt x="76" y="338"/>
                        <a:pt x="77" y="338"/>
                      </a:cubicBezTo>
                      <a:cubicBezTo>
                        <a:pt x="85" y="338"/>
                        <a:pt x="77" y="261"/>
                        <a:pt x="58" y="166"/>
                      </a:cubicBezTo>
                      <a:cubicBezTo>
                        <a:pt x="39" y="76"/>
                        <a:pt x="17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19" name="Google Shape;5219;p41"/>
            <p:cNvSpPr/>
            <p:nvPr/>
          </p:nvSpPr>
          <p:spPr>
            <a:xfrm>
              <a:off x="4869678" y="4040379"/>
              <a:ext cx="342267" cy="92970"/>
            </a:xfrm>
            <a:custGeom>
              <a:avLst/>
              <a:gdLst/>
              <a:ahLst/>
              <a:cxnLst/>
              <a:rect l="l" t="t" r="r" b="b"/>
              <a:pathLst>
                <a:path w="3052" h="829" extrusionOk="0">
                  <a:moveTo>
                    <a:pt x="2893" y="0"/>
                  </a:moveTo>
                  <a:cubicBezTo>
                    <a:pt x="2891" y="0"/>
                    <a:pt x="2889" y="0"/>
                    <a:pt x="2887" y="0"/>
                  </a:cubicBezTo>
                  <a:lnTo>
                    <a:pt x="2086" y="299"/>
                  </a:lnTo>
                  <a:lnTo>
                    <a:pt x="200" y="430"/>
                  </a:lnTo>
                  <a:cubicBezTo>
                    <a:pt x="39" y="480"/>
                    <a:pt x="1" y="694"/>
                    <a:pt x="139" y="798"/>
                  </a:cubicBezTo>
                  <a:lnTo>
                    <a:pt x="181" y="828"/>
                  </a:lnTo>
                  <a:lnTo>
                    <a:pt x="2832" y="744"/>
                  </a:lnTo>
                  <a:cubicBezTo>
                    <a:pt x="2963" y="564"/>
                    <a:pt x="3025" y="365"/>
                    <a:pt x="3044" y="158"/>
                  </a:cubicBezTo>
                  <a:cubicBezTo>
                    <a:pt x="3051" y="72"/>
                    <a:pt x="2979" y="0"/>
                    <a:pt x="2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41"/>
            <p:cNvSpPr/>
            <p:nvPr/>
          </p:nvSpPr>
          <p:spPr>
            <a:xfrm>
              <a:off x="4621730" y="3895592"/>
              <a:ext cx="51699" cy="67176"/>
            </a:xfrm>
            <a:custGeom>
              <a:avLst/>
              <a:gdLst/>
              <a:ahLst/>
              <a:cxnLst/>
              <a:rect l="l" t="t" r="r" b="b"/>
              <a:pathLst>
                <a:path w="461" h="599" extrusionOk="0">
                  <a:moveTo>
                    <a:pt x="1" y="0"/>
                  </a:moveTo>
                  <a:lnTo>
                    <a:pt x="1" y="598"/>
                  </a:lnTo>
                  <a:lnTo>
                    <a:pt x="162" y="598"/>
                  </a:lnTo>
                  <a:cubicBezTo>
                    <a:pt x="327" y="598"/>
                    <a:pt x="461" y="464"/>
                    <a:pt x="461" y="299"/>
                  </a:cubicBezTo>
                  <a:cubicBezTo>
                    <a:pt x="461" y="135"/>
                    <a:pt x="327" y="0"/>
                    <a:pt x="1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41"/>
            <p:cNvSpPr/>
            <p:nvPr/>
          </p:nvSpPr>
          <p:spPr>
            <a:xfrm>
              <a:off x="4606703" y="3895592"/>
              <a:ext cx="15140" cy="67176"/>
            </a:xfrm>
            <a:custGeom>
              <a:avLst/>
              <a:gdLst/>
              <a:ahLst/>
              <a:cxnLst/>
              <a:rect l="l" t="t" r="r" b="b"/>
              <a:pathLst>
                <a:path w="135" h="599" extrusionOk="0">
                  <a:moveTo>
                    <a:pt x="1" y="0"/>
                  </a:moveTo>
                  <a:lnTo>
                    <a:pt x="1" y="4"/>
                  </a:lnTo>
                  <a:lnTo>
                    <a:pt x="1" y="598"/>
                  </a:lnTo>
                  <a:lnTo>
                    <a:pt x="135" y="598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41"/>
            <p:cNvSpPr/>
            <p:nvPr/>
          </p:nvSpPr>
          <p:spPr>
            <a:xfrm>
              <a:off x="4716715" y="3871143"/>
              <a:ext cx="164405" cy="73344"/>
            </a:xfrm>
            <a:custGeom>
              <a:avLst/>
              <a:gdLst/>
              <a:ahLst/>
              <a:cxnLst/>
              <a:rect l="l" t="t" r="r" b="b"/>
              <a:pathLst>
                <a:path w="1466" h="654" extrusionOk="0">
                  <a:moveTo>
                    <a:pt x="1334" y="0"/>
                  </a:moveTo>
                  <a:cubicBezTo>
                    <a:pt x="1174" y="54"/>
                    <a:pt x="717" y="215"/>
                    <a:pt x="491" y="353"/>
                  </a:cubicBezTo>
                  <a:cubicBezTo>
                    <a:pt x="491" y="353"/>
                    <a:pt x="317" y="231"/>
                    <a:pt x="213" y="231"/>
                  </a:cubicBezTo>
                  <a:cubicBezTo>
                    <a:pt x="204" y="231"/>
                    <a:pt x="196" y="232"/>
                    <a:pt x="189" y="234"/>
                  </a:cubicBezTo>
                  <a:cubicBezTo>
                    <a:pt x="93" y="257"/>
                    <a:pt x="1" y="406"/>
                    <a:pt x="12" y="524"/>
                  </a:cubicBezTo>
                  <a:cubicBezTo>
                    <a:pt x="18" y="610"/>
                    <a:pt x="80" y="653"/>
                    <a:pt x="141" y="653"/>
                  </a:cubicBezTo>
                  <a:cubicBezTo>
                    <a:pt x="166" y="653"/>
                    <a:pt x="191" y="646"/>
                    <a:pt x="212" y="632"/>
                  </a:cubicBezTo>
                  <a:cubicBezTo>
                    <a:pt x="288" y="579"/>
                    <a:pt x="238" y="502"/>
                    <a:pt x="288" y="483"/>
                  </a:cubicBezTo>
                  <a:cubicBezTo>
                    <a:pt x="290" y="482"/>
                    <a:pt x="293" y="482"/>
                    <a:pt x="296" y="482"/>
                  </a:cubicBezTo>
                  <a:cubicBezTo>
                    <a:pt x="320" y="482"/>
                    <a:pt x="361" y="514"/>
                    <a:pt x="396" y="547"/>
                  </a:cubicBezTo>
                  <a:cubicBezTo>
                    <a:pt x="416" y="568"/>
                    <a:pt x="444" y="579"/>
                    <a:pt x="471" y="579"/>
                  </a:cubicBezTo>
                  <a:cubicBezTo>
                    <a:pt x="494" y="579"/>
                    <a:pt x="518" y="571"/>
                    <a:pt x="537" y="556"/>
                  </a:cubicBezTo>
                  <a:lnTo>
                    <a:pt x="568" y="533"/>
                  </a:lnTo>
                  <a:cubicBezTo>
                    <a:pt x="921" y="487"/>
                    <a:pt x="1239" y="421"/>
                    <a:pt x="1465" y="303"/>
                  </a:cubicBezTo>
                  <a:cubicBezTo>
                    <a:pt x="1453" y="272"/>
                    <a:pt x="1442" y="245"/>
                    <a:pt x="1430" y="215"/>
                  </a:cubicBezTo>
                  <a:cubicBezTo>
                    <a:pt x="1403" y="142"/>
                    <a:pt x="1380" y="61"/>
                    <a:pt x="1334" y="0"/>
                  </a:cubicBezTo>
                  <a:close/>
                </a:path>
              </a:pathLst>
            </a:custGeom>
            <a:solidFill>
              <a:srgbClr val="FCC9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41"/>
            <p:cNvSpPr/>
            <p:nvPr/>
          </p:nvSpPr>
          <p:spPr>
            <a:xfrm>
              <a:off x="4858127" y="3803965"/>
              <a:ext cx="157452" cy="106764"/>
            </a:xfrm>
            <a:custGeom>
              <a:avLst/>
              <a:gdLst/>
              <a:ahLst/>
              <a:cxnLst/>
              <a:rect l="l" t="t" r="r" b="b"/>
              <a:pathLst>
                <a:path w="1404" h="952" extrusionOk="0">
                  <a:moveTo>
                    <a:pt x="1147" y="1"/>
                  </a:moveTo>
                  <a:cubicBezTo>
                    <a:pt x="1088" y="1"/>
                    <a:pt x="1027" y="18"/>
                    <a:pt x="974" y="47"/>
                  </a:cubicBezTo>
                  <a:cubicBezTo>
                    <a:pt x="599" y="242"/>
                    <a:pt x="73" y="591"/>
                    <a:pt x="1" y="614"/>
                  </a:cubicBezTo>
                  <a:cubicBezTo>
                    <a:pt x="12" y="722"/>
                    <a:pt x="54" y="829"/>
                    <a:pt x="96" y="925"/>
                  </a:cubicBezTo>
                  <a:cubicBezTo>
                    <a:pt x="104" y="932"/>
                    <a:pt x="108" y="944"/>
                    <a:pt x="112" y="952"/>
                  </a:cubicBezTo>
                  <a:cubicBezTo>
                    <a:pt x="169" y="929"/>
                    <a:pt x="863" y="725"/>
                    <a:pt x="1181" y="561"/>
                  </a:cubicBezTo>
                  <a:cubicBezTo>
                    <a:pt x="1262" y="518"/>
                    <a:pt x="1354" y="426"/>
                    <a:pt x="1377" y="346"/>
                  </a:cubicBezTo>
                  <a:cubicBezTo>
                    <a:pt x="1400" y="273"/>
                    <a:pt x="1403" y="216"/>
                    <a:pt x="1372" y="147"/>
                  </a:cubicBezTo>
                  <a:cubicBezTo>
                    <a:pt x="1324" y="42"/>
                    <a:pt x="1237" y="1"/>
                    <a:pt x="1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4" name="Google Shape;5224;p41"/>
          <p:cNvGrpSpPr/>
          <p:nvPr/>
        </p:nvGrpSpPr>
        <p:grpSpPr>
          <a:xfrm>
            <a:off x="4862891" y="4025418"/>
            <a:ext cx="682394" cy="774372"/>
            <a:chOff x="5933354" y="3578766"/>
            <a:chExt cx="682394" cy="774372"/>
          </a:xfrm>
        </p:grpSpPr>
        <p:sp>
          <p:nvSpPr>
            <p:cNvPr id="5225" name="Google Shape;5225;p41"/>
            <p:cNvSpPr/>
            <p:nvPr/>
          </p:nvSpPr>
          <p:spPr>
            <a:xfrm>
              <a:off x="6417139" y="3944939"/>
              <a:ext cx="29831" cy="26803"/>
            </a:xfrm>
            <a:custGeom>
              <a:avLst/>
              <a:gdLst/>
              <a:ahLst/>
              <a:cxnLst/>
              <a:rect l="l" t="t" r="r" b="b"/>
              <a:pathLst>
                <a:path w="266" h="239" extrusionOk="0">
                  <a:moveTo>
                    <a:pt x="74" y="1"/>
                  </a:moveTo>
                  <a:lnTo>
                    <a:pt x="0" y="112"/>
                  </a:lnTo>
                  <a:lnTo>
                    <a:pt x="193" y="239"/>
                  </a:lnTo>
                  <a:lnTo>
                    <a:pt x="265" y="128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41"/>
            <p:cNvSpPr/>
            <p:nvPr/>
          </p:nvSpPr>
          <p:spPr>
            <a:xfrm>
              <a:off x="6366450" y="3960415"/>
              <a:ext cx="29718" cy="26803"/>
            </a:xfrm>
            <a:custGeom>
              <a:avLst/>
              <a:gdLst/>
              <a:ahLst/>
              <a:cxnLst/>
              <a:rect l="l" t="t" r="r" b="b"/>
              <a:pathLst>
                <a:path w="265" h="239" extrusionOk="0">
                  <a:moveTo>
                    <a:pt x="73" y="1"/>
                  </a:moveTo>
                  <a:lnTo>
                    <a:pt x="1" y="112"/>
                  </a:lnTo>
                  <a:lnTo>
                    <a:pt x="192" y="239"/>
                  </a:lnTo>
                  <a:lnTo>
                    <a:pt x="265" y="128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41"/>
            <p:cNvSpPr/>
            <p:nvPr/>
          </p:nvSpPr>
          <p:spPr>
            <a:xfrm>
              <a:off x="6255989" y="3696637"/>
              <a:ext cx="184030" cy="272070"/>
            </a:xfrm>
            <a:custGeom>
              <a:avLst/>
              <a:gdLst/>
              <a:ahLst/>
              <a:cxnLst/>
              <a:rect l="l" t="t" r="r" b="b"/>
              <a:pathLst>
                <a:path w="1641" h="2426" extrusionOk="0">
                  <a:moveTo>
                    <a:pt x="369" y="0"/>
                  </a:moveTo>
                  <a:cubicBezTo>
                    <a:pt x="321" y="0"/>
                    <a:pt x="274" y="27"/>
                    <a:pt x="250" y="73"/>
                  </a:cubicBezTo>
                  <a:cubicBezTo>
                    <a:pt x="1" y="540"/>
                    <a:pt x="380" y="1230"/>
                    <a:pt x="395" y="1261"/>
                  </a:cubicBezTo>
                  <a:cubicBezTo>
                    <a:pt x="606" y="1633"/>
                    <a:pt x="928" y="1962"/>
                    <a:pt x="1101" y="2126"/>
                  </a:cubicBezTo>
                  <a:cubicBezTo>
                    <a:pt x="1216" y="2234"/>
                    <a:pt x="1368" y="2353"/>
                    <a:pt x="1469" y="2425"/>
                  </a:cubicBezTo>
                  <a:lnTo>
                    <a:pt x="1641" y="2234"/>
                  </a:lnTo>
                  <a:cubicBezTo>
                    <a:pt x="1580" y="2200"/>
                    <a:pt x="1469" y="2108"/>
                    <a:pt x="1253" y="1901"/>
                  </a:cubicBezTo>
                  <a:cubicBezTo>
                    <a:pt x="989" y="1644"/>
                    <a:pt x="767" y="1372"/>
                    <a:pt x="633" y="1127"/>
                  </a:cubicBezTo>
                  <a:cubicBezTo>
                    <a:pt x="541" y="966"/>
                    <a:pt x="338" y="479"/>
                    <a:pt x="487" y="200"/>
                  </a:cubicBezTo>
                  <a:cubicBezTo>
                    <a:pt x="522" y="134"/>
                    <a:pt x="495" y="54"/>
                    <a:pt x="430" y="16"/>
                  </a:cubicBezTo>
                  <a:cubicBezTo>
                    <a:pt x="411" y="5"/>
                    <a:pt x="390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41"/>
            <p:cNvSpPr/>
            <p:nvPr/>
          </p:nvSpPr>
          <p:spPr>
            <a:xfrm>
              <a:off x="6295576" y="4142661"/>
              <a:ext cx="25457" cy="24560"/>
            </a:xfrm>
            <a:custGeom>
              <a:avLst/>
              <a:gdLst/>
              <a:ahLst/>
              <a:cxnLst/>
              <a:rect l="l" t="t" r="r" b="b"/>
              <a:pathLst>
                <a:path w="227" h="219" extrusionOk="0">
                  <a:moveTo>
                    <a:pt x="77" y="1"/>
                  </a:moveTo>
                  <a:lnTo>
                    <a:pt x="0" y="123"/>
                  </a:lnTo>
                  <a:lnTo>
                    <a:pt x="146" y="219"/>
                  </a:lnTo>
                  <a:lnTo>
                    <a:pt x="226" y="93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CF9B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41"/>
            <p:cNvSpPr/>
            <p:nvPr/>
          </p:nvSpPr>
          <p:spPr>
            <a:xfrm>
              <a:off x="6284025" y="4150399"/>
              <a:ext cx="32634" cy="32859"/>
            </a:xfrm>
            <a:custGeom>
              <a:avLst/>
              <a:gdLst/>
              <a:ahLst/>
              <a:cxnLst/>
              <a:rect l="l" t="t" r="r" b="b"/>
              <a:pathLst>
                <a:path w="291" h="293" extrusionOk="0">
                  <a:moveTo>
                    <a:pt x="119" y="1"/>
                  </a:moveTo>
                  <a:lnTo>
                    <a:pt x="0" y="181"/>
                  </a:lnTo>
                  <a:lnTo>
                    <a:pt x="176" y="292"/>
                  </a:lnTo>
                  <a:lnTo>
                    <a:pt x="291" y="112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rgbClr val="FA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41"/>
            <p:cNvSpPr/>
            <p:nvPr/>
          </p:nvSpPr>
          <p:spPr>
            <a:xfrm>
              <a:off x="6275278" y="4173614"/>
              <a:ext cx="59998" cy="43513"/>
            </a:xfrm>
            <a:custGeom>
              <a:avLst/>
              <a:gdLst/>
              <a:ahLst/>
              <a:cxnLst/>
              <a:rect l="l" t="t" r="r" b="b"/>
              <a:pathLst>
                <a:path w="535" h="388" extrusionOk="0">
                  <a:moveTo>
                    <a:pt x="20" y="1"/>
                  </a:moveTo>
                  <a:lnTo>
                    <a:pt x="16" y="8"/>
                  </a:lnTo>
                  <a:cubicBezTo>
                    <a:pt x="1" y="27"/>
                    <a:pt x="9" y="50"/>
                    <a:pt x="24" y="62"/>
                  </a:cubicBezTo>
                  <a:cubicBezTo>
                    <a:pt x="85" y="104"/>
                    <a:pt x="212" y="188"/>
                    <a:pt x="212" y="188"/>
                  </a:cubicBezTo>
                  <a:lnTo>
                    <a:pt x="507" y="388"/>
                  </a:lnTo>
                  <a:lnTo>
                    <a:pt x="534" y="346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41"/>
            <p:cNvSpPr/>
            <p:nvPr/>
          </p:nvSpPr>
          <p:spPr>
            <a:xfrm>
              <a:off x="6277521" y="4159035"/>
              <a:ext cx="62353" cy="53382"/>
            </a:xfrm>
            <a:custGeom>
              <a:avLst/>
              <a:gdLst/>
              <a:ahLst/>
              <a:cxnLst/>
              <a:rect l="l" t="t" r="r" b="b"/>
              <a:pathLst>
                <a:path w="556" h="476" extrusionOk="0">
                  <a:moveTo>
                    <a:pt x="107" y="0"/>
                  </a:moveTo>
                  <a:cubicBezTo>
                    <a:pt x="96" y="0"/>
                    <a:pt x="85" y="5"/>
                    <a:pt x="77" y="16"/>
                  </a:cubicBezTo>
                  <a:lnTo>
                    <a:pt x="35" y="81"/>
                  </a:lnTo>
                  <a:lnTo>
                    <a:pt x="0" y="131"/>
                  </a:lnTo>
                  <a:lnTo>
                    <a:pt x="514" y="476"/>
                  </a:lnTo>
                  <a:cubicBezTo>
                    <a:pt x="556" y="410"/>
                    <a:pt x="525" y="345"/>
                    <a:pt x="460" y="303"/>
                  </a:cubicBezTo>
                  <a:lnTo>
                    <a:pt x="399" y="261"/>
                  </a:lnTo>
                  <a:cubicBezTo>
                    <a:pt x="391" y="257"/>
                    <a:pt x="387" y="249"/>
                    <a:pt x="380" y="246"/>
                  </a:cubicBezTo>
                  <a:lnTo>
                    <a:pt x="376" y="242"/>
                  </a:lnTo>
                  <a:cubicBezTo>
                    <a:pt x="364" y="230"/>
                    <a:pt x="357" y="223"/>
                    <a:pt x="357" y="211"/>
                  </a:cubicBezTo>
                  <a:lnTo>
                    <a:pt x="357" y="203"/>
                  </a:lnTo>
                  <a:cubicBezTo>
                    <a:pt x="353" y="196"/>
                    <a:pt x="357" y="188"/>
                    <a:pt x="364" y="180"/>
                  </a:cubicBezTo>
                  <a:lnTo>
                    <a:pt x="364" y="177"/>
                  </a:lnTo>
                  <a:lnTo>
                    <a:pt x="246" y="85"/>
                  </a:lnTo>
                  <a:lnTo>
                    <a:pt x="242" y="88"/>
                  </a:lnTo>
                  <a:cubicBezTo>
                    <a:pt x="227" y="108"/>
                    <a:pt x="203" y="120"/>
                    <a:pt x="179" y="120"/>
                  </a:cubicBezTo>
                  <a:cubicBezTo>
                    <a:pt x="166" y="120"/>
                    <a:pt x="153" y="116"/>
                    <a:pt x="142" y="108"/>
                  </a:cubicBezTo>
                  <a:cubicBezTo>
                    <a:pt x="108" y="85"/>
                    <a:pt x="100" y="39"/>
                    <a:pt x="123" y="8"/>
                  </a:cubicBezTo>
                  <a:lnTo>
                    <a:pt x="123" y="4"/>
                  </a:lnTo>
                  <a:cubicBezTo>
                    <a:pt x="118" y="1"/>
                    <a:pt x="113" y="0"/>
                    <a:pt x="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41"/>
            <p:cNvSpPr/>
            <p:nvPr/>
          </p:nvSpPr>
          <p:spPr>
            <a:xfrm>
              <a:off x="6190274" y="3918920"/>
              <a:ext cx="180105" cy="248295"/>
            </a:xfrm>
            <a:custGeom>
              <a:avLst/>
              <a:gdLst/>
              <a:ahLst/>
              <a:cxnLst/>
              <a:rect l="l" t="t" r="r" b="b"/>
              <a:pathLst>
                <a:path w="1606" h="2214" extrusionOk="0">
                  <a:moveTo>
                    <a:pt x="883" y="0"/>
                  </a:moveTo>
                  <a:cubicBezTo>
                    <a:pt x="847" y="0"/>
                    <a:pt x="810" y="1"/>
                    <a:pt x="771" y="3"/>
                  </a:cubicBezTo>
                  <a:cubicBezTo>
                    <a:pt x="525" y="15"/>
                    <a:pt x="115" y="68"/>
                    <a:pt x="0" y="95"/>
                  </a:cubicBezTo>
                  <a:lnTo>
                    <a:pt x="249" y="535"/>
                  </a:lnTo>
                  <a:cubicBezTo>
                    <a:pt x="334" y="517"/>
                    <a:pt x="525" y="482"/>
                    <a:pt x="721" y="466"/>
                  </a:cubicBezTo>
                  <a:cubicBezTo>
                    <a:pt x="778" y="462"/>
                    <a:pt x="828" y="461"/>
                    <a:pt x="871" y="461"/>
                  </a:cubicBezTo>
                  <a:cubicBezTo>
                    <a:pt x="1020" y="461"/>
                    <a:pt x="1088" y="481"/>
                    <a:pt x="1112" y="489"/>
                  </a:cubicBezTo>
                  <a:cubicBezTo>
                    <a:pt x="1127" y="528"/>
                    <a:pt x="1135" y="555"/>
                    <a:pt x="1135" y="586"/>
                  </a:cubicBezTo>
                  <a:cubicBezTo>
                    <a:pt x="1146" y="1103"/>
                    <a:pt x="1081" y="1513"/>
                    <a:pt x="886" y="1969"/>
                  </a:cubicBezTo>
                  <a:lnTo>
                    <a:pt x="1284" y="2214"/>
                  </a:lnTo>
                  <a:cubicBezTo>
                    <a:pt x="1507" y="1693"/>
                    <a:pt x="1606" y="1164"/>
                    <a:pt x="1595" y="574"/>
                  </a:cubicBezTo>
                  <a:cubicBezTo>
                    <a:pt x="1595" y="452"/>
                    <a:pt x="1556" y="356"/>
                    <a:pt x="1522" y="275"/>
                  </a:cubicBezTo>
                  <a:cubicBezTo>
                    <a:pt x="1464" y="149"/>
                    <a:pt x="1346" y="64"/>
                    <a:pt x="1165" y="26"/>
                  </a:cubicBezTo>
                  <a:cubicBezTo>
                    <a:pt x="1084" y="9"/>
                    <a:pt x="991" y="0"/>
                    <a:pt x="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41"/>
            <p:cNvSpPr/>
            <p:nvPr/>
          </p:nvSpPr>
          <p:spPr>
            <a:xfrm>
              <a:off x="6235019" y="4226437"/>
              <a:ext cx="31401" cy="78391"/>
            </a:xfrm>
            <a:custGeom>
              <a:avLst/>
              <a:gdLst/>
              <a:ahLst/>
              <a:cxnLst/>
              <a:rect l="l" t="t" r="r" b="b"/>
              <a:pathLst>
                <a:path w="280" h="699" extrusionOk="0">
                  <a:moveTo>
                    <a:pt x="172" y="1"/>
                  </a:moveTo>
                  <a:lnTo>
                    <a:pt x="0" y="672"/>
                  </a:lnTo>
                  <a:lnTo>
                    <a:pt x="112" y="699"/>
                  </a:lnTo>
                  <a:lnTo>
                    <a:pt x="280" y="32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41"/>
            <p:cNvSpPr/>
            <p:nvPr/>
          </p:nvSpPr>
          <p:spPr>
            <a:xfrm>
              <a:off x="6261148" y="4161614"/>
              <a:ext cx="38802" cy="13346"/>
            </a:xfrm>
            <a:custGeom>
              <a:avLst/>
              <a:gdLst/>
              <a:ahLst/>
              <a:cxnLst/>
              <a:rect l="l" t="t" r="r" b="b"/>
              <a:pathLst>
                <a:path w="346" h="119" extrusionOk="0">
                  <a:moveTo>
                    <a:pt x="31" y="0"/>
                  </a:moveTo>
                  <a:lnTo>
                    <a:pt x="1" y="119"/>
                  </a:lnTo>
                  <a:lnTo>
                    <a:pt x="346" y="11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1F2B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41"/>
            <p:cNvSpPr/>
            <p:nvPr/>
          </p:nvSpPr>
          <p:spPr>
            <a:xfrm>
              <a:off x="6182087" y="3985425"/>
              <a:ext cx="21195" cy="47775"/>
            </a:xfrm>
            <a:custGeom>
              <a:avLst/>
              <a:gdLst/>
              <a:ahLst/>
              <a:cxnLst/>
              <a:rect l="l" t="t" r="r" b="b"/>
              <a:pathLst>
                <a:path w="189" h="426" extrusionOk="0">
                  <a:moveTo>
                    <a:pt x="81" y="0"/>
                  </a:moveTo>
                  <a:lnTo>
                    <a:pt x="0" y="23"/>
                  </a:lnTo>
                  <a:lnTo>
                    <a:pt x="104" y="425"/>
                  </a:lnTo>
                  <a:lnTo>
                    <a:pt x="188" y="40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DB37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41"/>
            <p:cNvSpPr/>
            <p:nvPr/>
          </p:nvSpPr>
          <p:spPr>
            <a:xfrm>
              <a:off x="6187246" y="4022771"/>
              <a:ext cx="25457" cy="31065"/>
            </a:xfrm>
            <a:custGeom>
              <a:avLst/>
              <a:gdLst/>
              <a:ahLst/>
              <a:cxnLst/>
              <a:rect l="l" t="t" r="r" b="b"/>
              <a:pathLst>
                <a:path w="227" h="277" extrusionOk="0">
                  <a:moveTo>
                    <a:pt x="170" y="0"/>
                  </a:moveTo>
                  <a:lnTo>
                    <a:pt x="0" y="46"/>
                  </a:lnTo>
                  <a:lnTo>
                    <a:pt x="62" y="276"/>
                  </a:lnTo>
                  <a:lnTo>
                    <a:pt x="227" y="23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FAFB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41"/>
            <p:cNvSpPr/>
            <p:nvPr/>
          </p:nvSpPr>
          <p:spPr>
            <a:xfrm>
              <a:off x="6129492" y="3965126"/>
              <a:ext cx="113379" cy="36336"/>
            </a:xfrm>
            <a:custGeom>
              <a:avLst/>
              <a:gdLst/>
              <a:ahLst/>
              <a:cxnLst/>
              <a:rect l="l" t="t" r="r" b="b"/>
              <a:pathLst>
                <a:path w="1011" h="324" extrusionOk="0">
                  <a:moveTo>
                    <a:pt x="52" y="1"/>
                  </a:moveTo>
                  <a:cubicBezTo>
                    <a:pt x="16" y="1"/>
                    <a:pt x="0" y="26"/>
                    <a:pt x="22" y="63"/>
                  </a:cubicBezTo>
                  <a:lnTo>
                    <a:pt x="144" y="261"/>
                  </a:lnTo>
                  <a:cubicBezTo>
                    <a:pt x="165" y="298"/>
                    <a:pt x="218" y="323"/>
                    <a:pt x="258" y="323"/>
                  </a:cubicBezTo>
                  <a:cubicBezTo>
                    <a:pt x="261" y="323"/>
                    <a:pt x="264" y="323"/>
                    <a:pt x="266" y="323"/>
                  </a:cubicBezTo>
                  <a:lnTo>
                    <a:pt x="929" y="266"/>
                  </a:lnTo>
                  <a:cubicBezTo>
                    <a:pt x="975" y="266"/>
                    <a:pt x="1010" y="224"/>
                    <a:pt x="1010" y="181"/>
                  </a:cubicBezTo>
                  <a:lnTo>
                    <a:pt x="1010" y="169"/>
                  </a:lnTo>
                  <a:cubicBezTo>
                    <a:pt x="1007" y="123"/>
                    <a:pt x="972" y="86"/>
                    <a:pt x="926" y="82"/>
                  </a:cubicBezTo>
                  <a:lnTo>
                    <a:pt x="59" y="1"/>
                  </a:lnTo>
                  <a:cubicBezTo>
                    <a:pt x="57" y="1"/>
                    <a:pt x="54" y="1"/>
                    <a:pt x="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41"/>
            <p:cNvSpPr/>
            <p:nvPr/>
          </p:nvSpPr>
          <p:spPr>
            <a:xfrm>
              <a:off x="6231094" y="4295186"/>
              <a:ext cx="54278" cy="27252"/>
            </a:xfrm>
            <a:custGeom>
              <a:avLst/>
              <a:gdLst/>
              <a:ahLst/>
              <a:cxnLst/>
              <a:rect l="l" t="t" r="r" b="b"/>
              <a:pathLst>
                <a:path w="484" h="243" extrusionOk="0">
                  <a:moveTo>
                    <a:pt x="32" y="1"/>
                  </a:moveTo>
                  <a:lnTo>
                    <a:pt x="0" y="116"/>
                  </a:lnTo>
                  <a:lnTo>
                    <a:pt x="453" y="243"/>
                  </a:lnTo>
                  <a:lnTo>
                    <a:pt x="483" y="128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41"/>
            <p:cNvSpPr/>
            <p:nvPr/>
          </p:nvSpPr>
          <p:spPr>
            <a:xfrm>
              <a:off x="6217749" y="4201540"/>
              <a:ext cx="72782" cy="72784"/>
            </a:xfrm>
            <a:custGeom>
              <a:avLst/>
              <a:gdLst/>
              <a:ahLst/>
              <a:cxnLst/>
              <a:rect l="l" t="t" r="r" b="b"/>
              <a:pathLst>
                <a:path w="649" h="649" extrusionOk="0">
                  <a:moveTo>
                    <a:pt x="399" y="47"/>
                  </a:moveTo>
                  <a:cubicBezTo>
                    <a:pt x="441" y="47"/>
                    <a:pt x="460" y="81"/>
                    <a:pt x="445" y="116"/>
                  </a:cubicBezTo>
                  <a:lnTo>
                    <a:pt x="418" y="177"/>
                  </a:lnTo>
                  <a:cubicBezTo>
                    <a:pt x="399" y="215"/>
                    <a:pt x="357" y="246"/>
                    <a:pt x="323" y="246"/>
                  </a:cubicBezTo>
                  <a:cubicBezTo>
                    <a:pt x="289" y="246"/>
                    <a:pt x="246" y="215"/>
                    <a:pt x="231" y="177"/>
                  </a:cubicBezTo>
                  <a:lnTo>
                    <a:pt x="204" y="116"/>
                  </a:lnTo>
                  <a:cubicBezTo>
                    <a:pt x="185" y="81"/>
                    <a:pt x="208" y="47"/>
                    <a:pt x="250" y="47"/>
                  </a:cubicBezTo>
                  <a:close/>
                  <a:moveTo>
                    <a:pt x="85" y="197"/>
                  </a:moveTo>
                  <a:cubicBezTo>
                    <a:pt x="94" y="197"/>
                    <a:pt x="102" y="199"/>
                    <a:pt x="112" y="204"/>
                  </a:cubicBezTo>
                  <a:lnTo>
                    <a:pt x="174" y="231"/>
                  </a:lnTo>
                  <a:cubicBezTo>
                    <a:pt x="211" y="250"/>
                    <a:pt x="243" y="288"/>
                    <a:pt x="243" y="323"/>
                  </a:cubicBezTo>
                  <a:cubicBezTo>
                    <a:pt x="243" y="357"/>
                    <a:pt x="211" y="399"/>
                    <a:pt x="174" y="418"/>
                  </a:cubicBezTo>
                  <a:lnTo>
                    <a:pt x="112" y="445"/>
                  </a:lnTo>
                  <a:cubicBezTo>
                    <a:pt x="103" y="449"/>
                    <a:pt x="94" y="450"/>
                    <a:pt x="87" y="450"/>
                  </a:cubicBezTo>
                  <a:cubicBezTo>
                    <a:pt x="61" y="450"/>
                    <a:pt x="43" y="432"/>
                    <a:pt x="43" y="399"/>
                  </a:cubicBezTo>
                  <a:lnTo>
                    <a:pt x="43" y="250"/>
                  </a:lnTo>
                  <a:cubicBezTo>
                    <a:pt x="43" y="218"/>
                    <a:pt x="60" y="197"/>
                    <a:pt x="85" y="197"/>
                  </a:cubicBezTo>
                  <a:close/>
                  <a:moveTo>
                    <a:pt x="555" y="202"/>
                  </a:moveTo>
                  <a:cubicBezTo>
                    <a:pt x="581" y="202"/>
                    <a:pt x="598" y="221"/>
                    <a:pt x="598" y="254"/>
                  </a:cubicBezTo>
                  <a:lnTo>
                    <a:pt x="598" y="406"/>
                  </a:lnTo>
                  <a:cubicBezTo>
                    <a:pt x="598" y="438"/>
                    <a:pt x="582" y="456"/>
                    <a:pt x="558" y="456"/>
                  </a:cubicBezTo>
                  <a:cubicBezTo>
                    <a:pt x="549" y="456"/>
                    <a:pt x="540" y="454"/>
                    <a:pt x="529" y="449"/>
                  </a:cubicBezTo>
                  <a:lnTo>
                    <a:pt x="472" y="422"/>
                  </a:lnTo>
                  <a:cubicBezTo>
                    <a:pt x="434" y="406"/>
                    <a:pt x="403" y="365"/>
                    <a:pt x="403" y="330"/>
                  </a:cubicBezTo>
                  <a:cubicBezTo>
                    <a:pt x="403" y="296"/>
                    <a:pt x="434" y="254"/>
                    <a:pt x="472" y="234"/>
                  </a:cubicBezTo>
                  <a:lnTo>
                    <a:pt x="529" y="208"/>
                  </a:lnTo>
                  <a:cubicBezTo>
                    <a:pt x="538" y="204"/>
                    <a:pt x="547" y="202"/>
                    <a:pt x="555" y="202"/>
                  </a:cubicBezTo>
                  <a:close/>
                  <a:moveTo>
                    <a:pt x="319" y="406"/>
                  </a:moveTo>
                  <a:cubicBezTo>
                    <a:pt x="353" y="406"/>
                    <a:pt x="395" y="438"/>
                    <a:pt x="411" y="475"/>
                  </a:cubicBezTo>
                  <a:lnTo>
                    <a:pt x="441" y="537"/>
                  </a:lnTo>
                  <a:cubicBezTo>
                    <a:pt x="457" y="576"/>
                    <a:pt x="437" y="606"/>
                    <a:pt x="395" y="606"/>
                  </a:cubicBezTo>
                  <a:lnTo>
                    <a:pt x="243" y="606"/>
                  </a:lnTo>
                  <a:cubicBezTo>
                    <a:pt x="200" y="606"/>
                    <a:pt x="181" y="576"/>
                    <a:pt x="200" y="537"/>
                  </a:cubicBezTo>
                  <a:lnTo>
                    <a:pt x="227" y="475"/>
                  </a:lnTo>
                  <a:cubicBezTo>
                    <a:pt x="243" y="438"/>
                    <a:pt x="284" y="406"/>
                    <a:pt x="319" y="406"/>
                  </a:cubicBezTo>
                  <a:close/>
                  <a:moveTo>
                    <a:pt x="323" y="1"/>
                  </a:moveTo>
                  <a:cubicBezTo>
                    <a:pt x="146" y="1"/>
                    <a:pt x="1" y="146"/>
                    <a:pt x="1" y="326"/>
                  </a:cubicBezTo>
                  <a:cubicBezTo>
                    <a:pt x="1" y="507"/>
                    <a:pt x="146" y="648"/>
                    <a:pt x="323" y="648"/>
                  </a:cubicBezTo>
                  <a:cubicBezTo>
                    <a:pt x="503" y="648"/>
                    <a:pt x="648" y="507"/>
                    <a:pt x="648" y="326"/>
                  </a:cubicBezTo>
                  <a:cubicBezTo>
                    <a:pt x="648" y="146"/>
                    <a:pt x="503" y="1"/>
                    <a:pt x="3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41"/>
            <p:cNvSpPr/>
            <p:nvPr/>
          </p:nvSpPr>
          <p:spPr>
            <a:xfrm>
              <a:off x="6250046" y="4196829"/>
              <a:ext cx="8299" cy="5720"/>
            </a:xfrm>
            <a:custGeom>
              <a:avLst/>
              <a:gdLst/>
              <a:ahLst/>
              <a:cxnLst/>
              <a:rect l="l" t="t" r="r" b="b"/>
              <a:pathLst>
                <a:path w="74" h="51" extrusionOk="0">
                  <a:moveTo>
                    <a:pt x="36" y="1"/>
                  </a:moveTo>
                  <a:cubicBezTo>
                    <a:pt x="31" y="1"/>
                    <a:pt x="25" y="4"/>
                    <a:pt x="19" y="12"/>
                  </a:cubicBezTo>
                  <a:lnTo>
                    <a:pt x="1" y="50"/>
                  </a:lnTo>
                  <a:lnTo>
                    <a:pt x="73" y="50"/>
                  </a:lnTo>
                  <a:lnTo>
                    <a:pt x="54" y="12"/>
                  </a:lnTo>
                  <a:cubicBezTo>
                    <a:pt x="48" y="4"/>
                    <a:pt x="42" y="1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41"/>
            <p:cNvSpPr/>
            <p:nvPr/>
          </p:nvSpPr>
          <p:spPr>
            <a:xfrm>
              <a:off x="6240962" y="4198287"/>
              <a:ext cx="8299" cy="6392"/>
            </a:xfrm>
            <a:custGeom>
              <a:avLst/>
              <a:gdLst/>
              <a:ahLst/>
              <a:cxnLst/>
              <a:rect l="l" t="t" r="r" b="b"/>
              <a:pathLst>
                <a:path w="74" h="57" extrusionOk="0">
                  <a:moveTo>
                    <a:pt x="27" y="0"/>
                  </a:moveTo>
                  <a:cubicBezTo>
                    <a:pt x="20" y="0"/>
                    <a:pt x="15" y="6"/>
                    <a:pt x="13" y="18"/>
                  </a:cubicBezTo>
                  <a:lnTo>
                    <a:pt x="1" y="57"/>
                  </a:lnTo>
                  <a:lnTo>
                    <a:pt x="1" y="57"/>
                  </a:lnTo>
                  <a:lnTo>
                    <a:pt x="73" y="37"/>
                  </a:lnTo>
                  <a:lnTo>
                    <a:pt x="43" y="7"/>
                  </a:lnTo>
                  <a:cubicBezTo>
                    <a:pt x="37" y="2"/>
                    <a:pt x="32" y="0"/>
                    <a:pt x="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41"/>
            <p:cNvSpPr/>
            <p:nvPr/>
          </p:nvSpPr>
          <p:spPr>
            <a:xfrm>
              <a:off x="6232776" y="4202213"/>
              <a:ext cx="7514" cy="7177"/>
            </a:xfrm>
            <a:custGeom>
              <a:avLst/>
              <a:gdLst/>
              <a:ahLst/>
              <a:cxnLst/>
              <a:rect l="l" t="t" r="r" b="b"/>
              <a:pathLst>
                <a:path w="67" h="64" extrusionOk="0">
                  <a:moveTo>
                    <a:pt x="14" y="1"/>
                  </a:moveTo>
                  <a:cubicBezTo>
                    <a:pt x="6" y="1"/>
                    <a:pt x="1" y="8"/>
                    <a:pt x="1" y="22"/>
                  </a:cubicBezTo>
                  <a:lnTo>
                    <a:pt x="1" y="64"/>
                  </a:lnTo>
                  <a:lnTo>
                    <a:pt x="66" y="25"/>
                  </a:lnTo>
                  <a:lnTo>
                    <a:pt x="28" y="6"/>
                  </a:lnTo>
                  <a:cubicBezTo>
                    <a:pt x="23" y="2"/>
                    <a:pt x="18" y="1"/>
                    <a:pt x="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41"/>
            <p:cNvSpPr/>
            <p:nvPr/>
          </p:nvSpPr>
          <p:spPr>
            <a:xfrm>
              <a:off x="6224477" y="4208605"/>
              <a:ext cx="7626" cy="7177"/>
            </a:xfrm>
            <a:custGeom>
              <a:avLst/>
              <a:gdLst/>
              <a:ahLst/>
              <a:cxnLst/>
              <a:rect l="l" t="t" r="r" b="b"/>
              <a:pathLst>
                <a:path w="68" h="64" extrusionOk="0">
                  <a:moveTo>
                    <a:pt x="16" y="1"/>
                  </a:moveTo>
                  <a:cubicBezTo>
                    <a:pt x="6" y="1"/>
                    <a:pt x="0" y="11"/>
                    <a:pt x="6" y="26"/>
                  </a:cubicBezTo>
                  <a:lnTo>
                    <a:pt x="13" y="64"/>
                  </a:lnTo>
                  <a:lnTo>
                    <a:pt x="68" y="14"/>
                  </a:lnTo>
                  <a:lnTo>
                    <a:pt x="25" y="3"/>
                  </a:lnTo>
                  <a:cubicBezTo>
                    <a:pt x="22" y="1"/>
                    <a:pt x="19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41"/>
            <p:cNvSpPr/>
            <p:nvPr/>
          </p:nvSpPr>
          <p:spPr>
            <a:xfrm>
              <a:off x="6218197" y="4216680"/>
              <a:ext cx="7402" cy="7290"/>
            </a:xfrm>
            <a:custGeom>
              <a:avLst/>
              <a:gdLst/>
              <a:ahLst/>
              <a:cxnLst/>
              <a:rect l="l" t="t" r="r" b="b"/>
              <a:pathLst>
                <a:path w="66" h="65" extrusionOk="0">
                  <a:moveTo>
                    <a:pt x="23" y="0"/>
                  </a:moveTo>
                  <a:cubicBezTo>
                    <a:pt x="4" y="0"/>
                    <a:pt x="0" y="11"/>
                    <a:pt x="9" y="27"/>
                  </a:cubicBezTo>
                  <a:lnTo>
                    <a:pt x="32" y="65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41"/>
            <p:cNvSpPr/>
            <p:nvPr/>
          </p:nvSpPr>
          <p:spPr>
            <a:xfrm>
              <a:off x="6214384" y="4224755"/>
              <a:ext cx="6841" cy="8299"/>
            </a:xfrm>
            <a:custGeom>
              <a:avLst/>
              <a:gdLst/>
              <a:ahLst/>
              <a:cxnLst/>
              <a:rect l="l" t="t" r="r" b="b"/>
              <a:pathLst>
                <a:path w="61" h="74" extrusionOk="0">
                  <a:moveTo>
                    <a:pt x="61" y="1"/>
                  </a:moveTo>
                  <a:lnTo>
                    <a:pt x="20" y="12"/>
                  </a:lnTo>
                  <a:cubicBezTo>
                    <a:pt x="4" y="16"/>
                    <a:pt x="0" y="31"/>
                    <a:pt x="11" y="43"/>
                  </a:cubicBezTo>
                  <a:lnTo>
                    <a:pt x="43" y="73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41"/>
            <p:cNvSpPr/>
            <p:nvPr/>
          </p:nvSpPr>
          <p:spPr>
            <a:xfrm>
              <a:off x="6213039" y="4233727"/>
              <a:ext cx="6168" cy="8860"/>
            </a:xfrm>
            <a:custGeom>
              <a:avLst/>
              <a:gdLst/>
              <a:ahLst/>
              <a:cxnLst/>
              <a:rect l="l" t="t" r="r" b="b"/>
              <a:pathLst>
                <a:path w="55" h="79" extrusionOk="0">
                  <a:moveTo>
                    <a:pt x="55" y="1"/>
                  </a:moveTo>
                  <a:lnTo>
                    <a:pt x="16" y="24"/>
                  </a:lnTo>
                  <a:cubicBezTo>
                    <a:pt x="0" y="32"/>
                    <a:pt x="0" y="47"/>
                    <a:pt x="16" y="55"/>
                  </a:cubicBezTo>
                  <a:lnTo>
                    <a:pt x="55" y="78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41"/>
            <p:cNvSpPr/>
            <p:nvPr/>
          </p:nvSpPr>
          <p:spPr>
            <a:xfrm>
              <a:off x="6214384" y="4243260"/>
              <a:ext cx="6841" cy="8299"/>
            </a:xfrm>
            <a:custGeom>
              <a:avLst/>
              <a:gdLst/>
              <a:ahLst/>
              <a:cxnLst/>
              <a:rect l="l" t="t" r="r" b="b"/>
              <a:pathLst>
                <a:path w="61" h="74" extrusionOk="0">
                  <a:moveTo>
                    <a:pt x="43" y="0"/>
                  </a:moveTo>
                  <a:lnTo>
                    <a:pt x="11" y="31"/>
                  </a:lnTo>
                  <a:cubicBezTo>
                    <a:pt x="0" y="43"/>
                    <a:pt x="4" y="57"/>
                    <a:pt x="20" y="62"/>
                  </a:cubicBezTo>
                  <a:lnTo>
                    <a:pt x="61" y="7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41"/>
            <p:cNvSpPr/>
            <p:nvPr/>
          </p:nvSpPr>
          <p:spPr>
            <a:xfrm>
              <a:off x="6218197" y="4251783"/>
              <a:ext cx="7850" cy="7514"/>
            </a:xfrm>
            <a:custGeom>
              <a:avLst/>
              <a:gdLst/>
              <a:ahLst/>
              <a:cxnLst/>
              <a:rect l="l" t="t" r="r" b="b"/>
              <a:pathLst>
                <a:path w="70" h="67" extrusionOk="0">
                  <a:moveTo>
                    <a:pt x="32" y="1"/>
                  </a:moveTo>
                  <a:lnTo>
                    <a:pt x="12" y="39"/>
                  </a:lnTo>
                  <a:cubicBezTo>
                    <a:pt x="0" y="55"/>
                    <a:pt x="9" y="66"/>
                    <a:pt x="27" y="66"/>
                  </a:cubicBezTo>
                  <a:lnTo>
                    <a:pt x="69" y="66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41"/>
            <p:cNvSpPr/>
            <p:nvPr/>
          </p:nvSpPr>
          <p:spPr>
            <a:xfrm>
              <a:off x="6224701" y="4259970"/>
              <a:ext cx="7850" cy="7514"/>
            </a:xfrm>
            <a:custGeom>
              <a:avLst/>
              <a:gdLst/>
              <a:ahLst/>
              <a:cxnLst/>
              <a:rect l="l" t="t" r="r" b="b"/>
              <a:pathLst>
                <a:path w="70" h="67" extrusionOk="0">
                  <a:moveTo>
                    <a:pt x="15" y="0"/>
                  </a:moveTo>
                  <a:lnTo>
                    <a:pt x="4" y="43"/>
                  </a:lnTo>
                  <a:cubicBezTo>
                    <a:pt x="1" y="56"/>
                    <a:pt x="9" y="66"/>
                    <a:pt x="21" y="66"/>
                  </a:cubicBezTo>
                  <a:cubicBezTo>
                    <a:pt x="23" y="66"/>
                    <a:pt x="25" y="66"/>
                    <a:pt x="27" y="66"/>
                  </a:cubicBezTo>
                  <a:lnTo>
                    <a:pt x="69" y="55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41"/>
            <p:cNvSpPr/>
            <p:nvPr/>
          </p:nvSpPr>
          <p:spPr>
            <a:xfrm>
              <a:off x="6233224" y="4266475"/>
              <a:ext cx="7402" cy="7177"/>
            </a:xfrm>
            <a:custGeom>
              <a:avLst/>
              <a:gdLst/>
              <a:ahLst/>
              <a:cxnLst/>
              <a:rect l="l" t="t" r="r" b="b"/>
              <a:pathLst>
                <a:path w="66" h="64" extrusionOk="0">
                  <a:moveTo>
                    <a:pt x="1" y="0"/>
                  </a:moveTo>
                  <a:lnTo>
                    <a:pt x="1" y="43"/>
                  </a:lnTo>
                  <a:cubicBezTo>
                    <a:pt x="1" y="56"/>
                    <a:pt x="6" y="63"/>
                    <a:pt x="14" y="63"/>
                  </a:cubicBezTo>
                  <a:cubicBezTo>
                    <a:pt x="18" y="63"/>
                    <a:pt x="22" y="61"/>
                    <a:pt x="27" y="57"/>
                  </a:cubicBezTo>
                  <a:lnTo>
                    <a:pt x="66" y="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41"/>
            <p:cNvSpPr/>
            <p:nvPr/>
          </p:nvSpPr>
          <p:spPr>
            <a:xfrm>
              <a:off x="6241411" y="4270737"/>
              <a:ext cx="8187" cy="6729"/>
            </a:xfrm>
            <a:custGeom>
              <a:avLst/>
              <a:gdLst/>
              <a:ahLst/>
              <a:cxnLst/>
              <a:rect l="l" t="t" r="r" b="b"/>
              <a:pathLst>
                <a:path w="73" h="60" extrusionOk="0">
                  <a:moveTo>
                    <a:pt x="0" y="1"/>
                  </a:moveTo>
                  <a:lnTo>
                    <a:pt x="12" y="42"/>
                  </a:lnTo>
                  <a:cubicBezTo>
                    <a:pt x="14" y="54"/>
                    <a:pt x="21" y="60"/>
                    <a:pt x="28" y="60"/>
                  </a:cubicBezTo>
                  <a:cubicBezTo>
                    <a:pt x="33" y="60"/>
                    <a:pt x="38" y="57"/>
                    <a:pt x="43" y="51"/>
                  </a:cubicBezTo>
                  <a:lnTo>
                    <a:pt x="73" y="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41"/>
            <p:cNvSpPr/>
            <p:nvPr/>
          </p:nvSpPr>
          <p:spPr>
            <a:xfrm>
              <a:off x="6250494" y="4273316"/>
              <a:ext cx="8635" cy="5271"/>
            </a:xfrm>
            <a:custGeom>
              <a:avLst/>
              <a:gdLst/>
              <a:ahLst/>
              <a:cxnLst/>
              <a:rect l="l" t="t" r="r" b="b"/>
              <a:pathLst>
                <a:path w="77" h="47" extrusionOk="0">
                  <a:moveTo>
                    <a:pt x="0" y="1"/>
                  </a:moveTo>
                  <a:lnTo>
                    <a:pt x="23" y="35"/>
                  </a:lnTo>
                  <a:cubicBezTo>
                    <a:pt x="27" y="43"/>
                    <a:pt x="33" y="47"/>
                    <a:pt x="38" y="47"/>
                  </a:cubicBezTo>
                  <a:cubicBezTo>
                    <a:pt x="44" y="47"/>
                    <a:pt x="50" y="43"/>
                    <a:pt x="54" y="35"/>
                  </a:cubicBezTo>
                  <a:lnTo>
                    <a:pt x="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41"/>
            <p:cNvSpPr/>
            <p:nvPr/>
          </p:nvSpPr>
          <p:spPr>
            <a:xfrm>
              <a:off x="6259466" y="4270737"/>
              <a:ext cx="8187" cy="6392"/>
            </a:xfrm>
            <a:custGeom>
              <a:avLst/>
              <a:gdLst/>
              <a:ahLst/>
              <a:cxnLst/>
              <a:rect l="l" t="t" r="r" b="b"/>
              <a:pathLst>
                <a:path w="73" h="57" extrusionOk="0">
                  <a:moveTo>
                    <a:pt x="73" y="1"/>
                  </a:moveTo>
                  <a:lnTo>
                    <a:pt x="0" y="19"/>
                  </a:lnTo>
                  <a:lnTo>
                    <a:pt x="31" y="51"/>
                  </a:lnTo>
                  <a:cubicBezTo>
                    <a:pt x="37" y="55"/>
                    <a:pt x="43" y="57"/>
                    <a:pt x="47" y="57"/>
                  </a:cubicBezTo>
                  <a:cubicBezTo>
                    <a:pt x="55" y="57"/>
                    <a:pt x="61" y="52"/>
                    <a:pt x="65" y="42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41"/>
            <p:cNvSpPr/>
            <p:nvPr/>
          </p:nvSpPr>
          <p:spPr>
            <a:xfrm>
              <a:off x="6268549" y="4266026"/>
              <a:ext cx="7402" cy="7290"/>
            </a:xfrm>
            <a:custGeom>
              <a:avLst/>
              <a:gdLst/>
              <a:ahLst/>
              <a:cxnLst/>
              <a:rect l="l" t="t" r="r" b="b"/>
              <a:pathLst>
                <a:path w="66" h="65" extrusionOk="0">
                  <a:moveTo>
                    <a:pt x="65" y="1"/>
                  </a:moveTo>
                  <a:lnTo>
                    <a:pt x="0" y="38"/>
                  </a:lnTo>
                  <a:lnTo>
                    <a:pt x="38" y="61"/>
                  </a:lnTo>
                  <a:cubicBezTo>
                    <a:pt x="42" y="64"/>
                    <a:pt x="46" y="65"/>
                    <a:pt x="50" y="65"/>
                  </a:cubicBezTo>
                  <a:cubicBezTo>
                    <a:pt x="59" y="65"/>
                    <a:pt x="65" y="57"/>
                    <a:pt x="65" y="4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41"/>
            <p:cNvSpPr/>
            <p:nvPr/>
          </p:nvSpPr>
          <p:spPr>
            <a:xfrm>
              <a:off x="6276624" y="4259522"/>
              <a:ext cx="7850" cy="7514"/>
            </a:xfrm>
            <a:custGeom>
              <a:avLst/>
              <a:gdLst/>
              <a:ahLst/>
              <a:cxnLst/>
              <a:rect l="l" t="t" r="r" b="b"/>
              <a:pathLst>
                <a:path w="70" h="67" extrusionOk="0">
                  <a:moveTo>
                    <a:pt x="54" y="1"/>
                  </a:moveTo>
                  <a:lnTo>
                    <a:pt x="1" y="55"/>
                  </a:lnTo>
                  <a:lnTo>
                    <a:pt x="43" y="66"/>
                  </a:lnTo>
                  <a:cubicBezTo>
                    <a:pt x="45" y="67"/>
                    <a:pt x="47" y="67"/>
                    <a:pt x="49" y="67"/>
                  </a:cubicBezTo>
                  <a:cubicBezTo>
                    <a:pt x="61" y="67"/>
                    <a:pt x="69" y="57"/>
                    <a:pt x="66" y="43"/>
                  </a:cubicBezTo>
                  <a:lnTo>
                    <a:pt x="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41"/>
            <p:cNvSpPr/>
            <p:nvPr/>
          </p:nvSpPr>
          <p:spPr>
            <a:xfrm>
              <a:off x="6283016" y="4251447"/>
              <a:ext cx="7850" cy="7402"/>
            </a:xfrm>
            <a:custGeom>
              <a:avLst/>
              <a:gdLst/>
              <a:ahLst/>
              <a:cxnLst/>
              <a:rect l="l" t="t" r="r" b="b"/>
              <a:pathLst>
                <a:path w="70" h="66" extrusionOk="0">
                  <a:moveTo>
                    <a:pt x="39" y="0"/>
                  </a:moveTo>
                  <a:lnTo>
                    <a:pt x="1" y="65"/>
                  </a:lnTo>
                  <a:lnTo>
                    <a:pt x="43" y="65"/>
                  </a:lnTo>
                  <a:cubicBezTo>
                    <a:pt x="62" y="65"/>
                    <a:pt x="70" y="53"/>
                    <a:pt x="59" y="3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41"/>
            <p:cNvSpPr/>
            <p:nvPr/>
          </p:nvSpPr>
          <p:spPr>
            <a:xfrm>
              <a:off x="6287389" y="4242475"/>
              <a:ext cx="7402" cy="8187"/>
            </a:xfrm>
            <a:custGeom>
              <a:avLst/>
              <a:gdLst/>
              <a:ahLst/>
              <a:cxnLst/>
              <a:rect l="l" t="t" r="r" b="b"/>
              <a:pathLst>
                <a:path w="66" h="73" extrusionOk="0">
                  <a:moveTo>
                    <a:pt x="2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43" y="64"/>
                  </a:lnTo>
                  <a:cubicBezTo>
                    <a:pt x="62" y="57"/>
                    <a:pt x="66" y="46"/>
                    <a:pt x="50" y="30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41"/>
            <p:cNvSpPr/>
            <p:nvPr/>
          </p:nvSpPr>
          <p:spPr>
            <a:xfrm>
              <a:off x="6289520" y="4233391"/>
              <a:ext cx="6168" cy="8187"/>
            </a:xfrm>
            <a:custGeom>
              <a:avLst/>
              <a:gdLst/>
              <a:ahLst/>
              <a:cxnLst/>
              <a:rect l="l" t="t" r="r" b="b"/>
              <a:pathLst>
                <a:path w="55" h="73" extrusionOk="0">
                  <a:moveTo>
                    <a:pt x="1" y="0"/>
                  </a:moveTo>
                  <a:lnTo>
                    <a:pt x="1" y="73"/>
                  </a:lnTo>
                  <a:lnTo>
                    <a:pt x="39" y="53"/>
                  </a:lnTo>
                  <a:cubicBezTo>
                    <a:pt x="54" y="42"/>
                    <a:pt x="54" y="30"/>
                    <a:pt x="39" y="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41"/>
            <p:cNvSpPr/>
            <p:nvPr/>
          </p:nvSpPr>
          <p:spPr>
            <a:xfrm>
              <a:off x="6287389" y="4224418"/>
              <a:ext cx="7065" cy="8187"/>
            </a:xfrm>
            <a:custGeom>
              <a:avLst/>
              <a:gdLst/>
              <a:ahLst/>
              <a:cxnLst/>
              <a:rect l="l" t="t" r="r" b="b"/>
              <a:pathLst>
                <a:path w="63" h="73" extrusionOk="0">
                  <a:moveTo>
                    <a:pt x="0" y="0"/>
                  </a:moveTo>
                  <a:lnTo>
                    <a:pt x="20" y="73"/>
                  </a:lnTo>
                  <a:lnTo>
                    <a:pt x="50" y="42"/>
                  </a:lnTo>
                  <a:cubicBezTo>
                    <a:pt x="62" y="30"/>
                    <a:pt x="58" y="15"/>
                    <a:pt x="43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41"/>
            <p:cNvSpPr/>
            <p:nvPr/>
          </p:nvSpPr>
          <p:spPr>
            <a:xfrm>
              <a:off x="6282679" y="4216119"/>
              <a:ext cx="7850" cy="7402"/>
            </a:xfrm>
            <a:custGeom>
              <a:avLst/>
              <a:gdLst/>
              <a:ahLst/>
              <a:cxnLst/>
              <a:rect l="l" t="t" r="r" b="b"/>
              <a:pathLst>
                <a:path w="70" h="66" extrusionOk="0">
                  <a:moveTo>
                    <a:pt x="0" y="1"/>
                  </a:moveTo>
                  <a:lnTo>
                    <a:pt x="39" y="66"/>
                  </a:lnTo>
                  <a:lnTo>
                    <a:pt x="62" y="28"/>
                  </a:lnTo>
                  <a:cubicBezTo>
                    <a:pt x="69" y="13"/>
                    <a:pt x="62" y="1"/>
                    <a:pt x="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41"/>
            <p:cNvSpPr/>
            <p:nvPr/>
          </p:nvSpPr>
          <p:spPr>
            <a:xfrm>
              <a:off x="6276287" y="4208269"/>
              <a:ext cx="7738" cy="7514"/>
            </a:xfrm>
            <a:custGeom>
              <a:avLst/>
              <a:gdLst/>
              <a:ahLst/>
              <a:cxnLst/>
              <a:rect l="l" t="t" r="r" b="b"/>
              <a:pathLst>
                <a:path w="69" h="67" extrusionOk="0">
                  <a:moveTo>
                    <a:pt x="49" y="1"/>
                  </a:moveTo>
                  <a:cubicBezTo>
                    <a:pt x="47" y="1"/>
                    <a:pt x="45" y="1"/>
                    <a:pt x="42" y="2"/>
                  </a:cubicBezTo>
                  <a:lnTo>
                    <a:pt x="0" y="14"/>
                  </a:lnTo>
                  <a:lnTo>
                    <a:pt x="53" y="67"/>
                  </a:lnTo>
                  <a:lnTo>
                    <a:pt x="65" y="25"/>
                  </a:lnTo>
                  <a:cubicBezTo>
                    <a:pt x="69" y="9"/>
                    <a:pt x="60" y="1"/>
                    <a:pt x="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41"/>
            <p:cNvSpPr/>
            <p:nvPr/>
          </p:nvSpPr>
          <p:spPr>
            <a:xfrm>
              <a:off x="6268101" y="4202100"/>
              <a:ext cx="7289" cy="7290"/>
            </a:xfrm>
            <a:custGeom>
              <a:avLst/>
              <a:gdLst/>
              <a:ahLst/>
              <a:cxnLst/>
              <a:rect l="l" t="t" r="r" b="b"/>
              <a:pathLst>
                <a:path w="65" h="65" extrusionOk="0">
                  <a:moveTo>
                    <a:pt x="50" y="0"/>
                  </a:moveTo>
                  <a:cubicBezTo>
                    <a:pt x="46" y="0"/>
                    <a:pt x="42" y="1"/>
                    <a:pt x="38" y="3"/>
                  </a:cubicBezTo>
                  <a:lnTo>
                    <a:pt x="0" y="26"/>
                  </a:lnTo>
                  <a:lnTo>
                    <a:pt x="65" y="65"/>
                  </a:lnTo>
                  <a:lnTo>
                    <a:pt x="65" y="19"/>
                  </a:lnTo>
                  <a:cubicBezTo>
                    <a:pt x="65" y="7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41"/>
            <p:cNvSpPr/>
            <p:nvPr/>
          </p:nvSpPr>
          <p:spPr>
            <a:xfrm>
              <a:off x="6259017" y="4198175"/>
              <a:ext cx="8299" cy="6505"/>
            </a:xfrm>
            <a:custGeom>
              <a:avLst/>
              <a:gdLst/>
              <a:ahLst/>
              <a:cxnLst/>
              <a:rect l="l" t="t" r="r" b="b"/>
              <a:pathLst>
                <a:path w="74" h="58" extrusionOk="0">
                  <a:moveTo>
                    <a:pt x="46" y="1"/>
                  </a:moveTo>
                  <a:cubicBezTo>
                    <a:pt x="41" y="1"/>
                    <a:pt x="36" y="3"/>
                    <a:pt x="31" y="8"/>
                  </a:cubicBezTo>
                  <a:lnTo>
                    <a:pt x="1" y="38"/>
                  </a:lnTo>
                  <a:lnTo>
                    <a:pt x="73" y="58"/>
                  </a:lnTo>
                  <a:lnTo>
                    <a:pt x="62" y="15"/>
                  </a:lnTo>
                  <a:cubicBezTo>
                    <a:pt x="60" y="6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41"/>
            <p:cNvSpPr/>
            <p:nvPr/>
          </p:nvSpPr>
          <p:spPr>
            <a:xfrm>
              <a:off x="6240177" y="4221839"/>
              <a:ext cx="28485" cy="28485"/>
            </a:xfrm>
            <a:custGeom>
              <a:avLst/>
              <a:gdLst/>
              <a:ahLst/>
              <a:cxnLst/>
              <a:rect l="l" t="t" r="r" b="b"/>
              <a:pathLst>
                <a:path w="254" h="254" extrusionOk="0">
                  <a:moveTo>
                    <a:pt x="126" y="0"/>
                  </a:moveTo>
                  <a:cubicBezTo>
                    <a:pt x="57" y="0"/>
                    <a:pt x="0" y="57"/>
                    <a:pt x="0" y="126"/>
                  </a:cubicBezTo>
                  <a:cubicBezTo>
                    <a:pt x="0" y="195"/>
                    <a:pt x="57" y="253"/>
                    <a:pt x="126" y="253"/>
                  </a:cubicBezTo>
                  <a:cubicBezTo>
                    <a:pt x="195" y="253"/>
                    <a:pt x="253" y="195"/>
                    <a:pt x="253" y="126"/>
                  </a:cubicBezTo>
                  <a:cubicBezTo>
                    <a:pt x="253" y="57"/>
                    <a:pt x="195" y="0"/>
                    <a:pt x="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65" name="Google Shape;5265;p41"/>
            <p:cNvGrpSpPr/>
            <p:nvPr/>
          </p:nvGrpSpPr>
          <p:grpSpPr>
            <a:xfrm>
              <a:off x="6038096" y="3979369"/>
              <a:ext cx="465619" cy="269610"/>
              <a:chOff x="6038096" y="3979369"/>
              <a:chExt cx="465619" cy="269610"/>
            </a:xfrm>
          </p:grpSpPr>
          <p:sp>
            <p:nvSpPr>
              <p:cNvPr id="5266" name="Google Shape;5266;p41"/>
              <p:cNvSpPr/>
              <p:nvPr/>
            </p:nvSpPr>
            <p:spPr>
              <a:xfrm>
                <a:off x="6189825" y="4023669"/>
                <a:ext cx="68521" cy="211174"/>
              </a:xfrm>
              <a:custGeom>
                <a:avLst/>
                <a:gdLst/>
                <a:ahLst/>
                <a:cxnLst/>
                <a:rect l="l" t="t" r="r" b="b"/>
                <a:pathLst>
                  <a:path w="611" h="1883" extrusionOk="0">
                    <a:moveTo>
                      <a:pt x="124" y="0"/>
                    </a:moveTo>
                    <a:lnTo>
                      <a:pt x="0" y="31"/>
                    </a:lnTo>
                    <a:lnTo>
                      <a:pt x="487" y="1882"/>
                    </a:lnTo>
                    <a:lnTo>
                      <a:pt x="610" y="1851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41"/>
              <p:cNvSpPr/>
              <p:nvPr/>
            </p:nvSpPr>
            <p:spPr>
              <a:xfrm>
                <a:off x="6205301" y="4012453"/>
                <a:ext cx="222720" cy="65494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84" extrusionOk="0">
                    <a:moveTo>
                      <a:pt x="1955" y="0"/>
                    </a:moveTo>
                    <a:lnTo>
                      <a:pt x="0" y="460"/>
                    </a:lnTo>
                    <a:lnTo>
                      <a:pt x="32" y="583"/>
                    </a:lnTo>
                    <a:lnTo>
                      <a:pt x="1986" y="123"/>
                    </a:lnTo>
                    <a:lnTo>
                      <a:pt x="19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41"/>
              <p:cNvSpPr/>
              <p:nvPr/>
            </p:nvSpPr>
            <p:spPr>
              <a:xfrm>
                <a:off x="6038096" y="4064491"/>
                <a:ext cx="172030" cy="179324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599" extrusionOk="0">
                    <a:moveTo>
                      <a:pt x="1442" y="1"/>
                    </a:moveTo>
                    <a:lnTo>
                      <a:pt x="1" y="1513"/>
                    </a:lnTo>
                    <a:lnTo>
                      <a:pt x="93" y="1598"/>
                    </a:lnTo>
                    <a:lnTo>
                      <a:pt x="1534" y="84"/>
                    </a:lnTo>
                    <a:lnTo>
                      <a:pt x="144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41"/>
              <p:cNvSpPr/>
              <p:nvPr/>
            </p:nvSpPr>
            <p:spPr>
              <a:xfrm>
                <a:off x="6055702" y="4228568"/>
                <a:ext cx="194908" cy="20411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82" extrusionOk="0">
                    <a:moveTo>
                      <a:pt x="5" y="1"/>
                    </a:moveTo>
                    <a:lnTo>
                      <a:pt x="1" y="128"/>
                    </a:lnTo>
                    <a:lnTo>
                      <a:pt x="1734" y="181"/>
                    </a:lnTo>
                    <a:lnTo>
                      <a:pt x="1737" y="55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41"/>
              <p:cNvSpPr/>
              <p:nvPr/>
            </p:nvSpPr>
            <p:spPr>
              <a:xfrm>
                <a:off x="6256886" y="4012902"/>
                <a:ext cx="173264" cy="231697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2066" extrusionOk="0">
                    <a:moveTo>
                      <a:pt x="1445" y="1"/>
                    </a:moveTo>
                    <a:lnTo>
                      <a:pt x="0" y="1993"/>
                    </a:lnTo>
                    <a:lnTo>
                      <a:pt x="104" y="2065"/>
                    </a:lnTo>
                    <a:lnTo>
                      <a:pt x="1544" y="73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41"/>
              <p:cNvSpPr/>
              <p:nvPr/>
            </p:nvSpPr>
            <p:spPr>
              <a:xfrm>
                <a:off x="6409849" y="3979369"/>
                <a:ext cx="93865" cy="258388"/>
              </a:xfrm>
              <a:custGeom>
                <a:avLst/>
                <a:gdLst/>
                <a:ahLst/>
                <a:cxnLst/>
                <a:rect l="l" t="t" r="r" b="b"/>
                <a:pathLst>
                  <a:path w="837" h="2304" extrusionOk="0">
                    <a:moveTo>
                      <a:pt x="120" y="1"/>
                    </a:moveTo>
                    <a:lnTo>
                      <a:pt x="1" y="39"/>
                    </a:lnTo>
                    <a:lnTo>
                      <a:pt x="714" y="2304"/>
                    </a:lnTo>
                    <a:lnTo>
                      <a:pt x="836" y="2265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72" name="Google Shape;5272;p41"/>
            <p:cNvSpPr/>
            <p:nvPr/>
          </p:nvSpPr>
          <p:spPr>
            <a:xfrm>
              <a:off x="6268886" y="4257391"/>
              <a:ext cx="23775" cy="21196"/>
            </a:xfrm>
            <a:custGeom>
              <a:avLst/>
              <a:gdLst/>
              <a:ahLst/>
              <a:cxnLst/>
              <a:rect l="l" t="t" r="r" b="b"/>
              <a:pathLst>
                <a:path w="212" h="189" extrusionOk="0">
                  <a:moveTo>
                    <a:pt x="39" y="0"/>
                  </a:moveTo>
                  <a:lnTo>
                    <a:pt x="1" y="143"/>
                  </a:lnTo>
                  <a:lnTo>
                    <a:pt x="173" y="189"/>
                  </a:lnTo>
                  <a:lnTo>
                    <a:pt x="211" y="46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41"/>
            <p:cNvSpPr/>
            <p:nvPr/>
          </p:nvSpPr>
          <p:spPr>
            <a:xfrm>
              <a:off x="6261817" y="4266924"/>
              <a:ext cx="29046" cy="29270"/>
            </a:xfrm>
            <a:custGeom>
              <a:avLst/>
              <a:gdLst/>
              <a:ahLst/>
              <a:cxnLst/>
              <a:rect l="l" t="t" r="r" b="b"/>
              <a:pathLst>
                <a:path w="259" h="261" extrusionOk="0">
                  <a:moveTo>
                    <a:pt x="59" y="0"/>
                  </a:moveTo>
                  <a:lnTo>
                    <a:pt x="1" y="207"/>
                  </a:lnTo>
                  <a:lnTo>
                    <a:pt x="200" y="260"/>
                  </a:lnTo>
                  <a:lnTo>
                    <a:pt x="258" y="5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41"/>
            <p:cNvSpPr/>
            <p:nvPr/>
          </p:nvSpPr>
          <p:spPr>
            <a:xfrm>
              <a:off x="6255989" y="4294849"/>
              <a:ext cx="67623" cy="25457"/>
            </a:xfrm>
            <a:custGeom>
              <a:avLst/>
              <a:gdLst/>
              <a:ahLst/>
              <a:cxnLst/>
              <a:rect l="l" t="t" r="r" b="b"/>
              <a:pathLst>
                <a:path w="603" h="227" extrusionOk="0">
                  <a:moveTo>
                    <a:pt x="12" y="0"/>
                  </a:moveTo>
                  <a:lnTo>
                    <a:pt x="8" y="11"/>
                  </a:lnTo>
                  <a:cubicBezTo>
                    <a:pt x="1" y="31"/>
                    <a:pt x="12" y="54"/>
                    <a:pt x="35" y="57"/>
                  </a:cubicBezTo>
                  <a:cubicBezTo>
                    <a:pt x="104" y="80"/>
                    <a:pt x="250" y="123"/>
                    <a:pt x="250" y="123"/>
                  </a:cubicBezTo>
                  <a:lnTo>
                    <a:pt x="591" y="226"/>
                  </a:lnTo>
                  <a:lnTo>
                    <a:pt x="602" y="17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41"/>
            <p:cNvSpPr/>
            <p:nvPr/>
          </p:nvSpPr>
          <p:spPr>
            <a:xfrm>
              <a:off x="6257223" y="4277129"/>
              <a:ext cx="68969" cy="37569"/>
            </a:xfrm>
            <a:custGeom>
              <a:avLst/>
              <a:gdLst/>
              <a:ahLst/>
              <a:cxnLst/>
              <a:rect l="l" t="t" r="r" b="b"/>
              <a:pathLst>
                <a:path w="615" h="335" extrusionOk="0">
                  <a:moveTo>
                    <a:pt x="74" y="0"/>
                  </a:moveTo>
                  <a:cubicBezTo>
                    <a:pt x="58" y="0"/>
                    <a:pt x="43" y="11"/>
                    <a:pt x="40" y="28"/>
                  </a:cubicBezTo>
                  <a:lnTo>
                    <a:pt x="17" y="100"/>
                  </a:lnTo>
                  <a:lnTo>
                    <a:pt x="1" y="158"/>
                  </a:lnTo>
                  <a:lnTo>
                    <a:pt x="591" y="335"/>
                  </a:lnTo>
                  <a:cubicBezTo>
                    <a:pt x="614" y="261"/>
                    <a:pt x="565" y="208"/>
                    <a:pt x="492" y="185"/>
                  </a:cubicBezTo>
                  <a:lnTo>
                    <a:pt x="419" y="162"/>
                  </a:lnTo>
                  <a:cubicBezTo>
                    <a:pt x="411" y="162"/>
                    <a:pt x="404" y="158"/>
                    <a:pt x="400" y="155"/>
                  </a:cubicBezTo>
                  <a:lnTo>
                    <a:pt x="392" y="155"/>
                  </a:lnTo>
                  <a:cubicBezTo>
                    <a:pt x="377" y="146"/>
                    <a:pt x="369" y="139"/>
                    <a:pt x="365" y="132"/>
                  </a:cubicBezTo>
                  <a:cubicBezTo>
                    <a:pt x="361" y="128"/>
                    <a:pt x="361" y="128"/>
                    <a:pt x="361" y="123"/>
                  </a:cubicBezTo>
                  <a:cubicBezTo>
                    <a:pt x="358" y="116"/>
                    <a:pt x="358" y="105"/>
                    <a:pt x="361" y="97"/>
                  </a:cubicBezTo>
                  <a:lnTo>
                    <a:pt x="361" y="93"/>
                  </a:lnTo>
                  <a:lnTo>
                    <a:pt x="220" y="40"/>
                  </a:lnTo>
                  <a:lnTo>
                    <a:pt x="216" y="47"/>
                  </a:lnTo>
                  <a:cubicBezTo>
                    <a:pt x="207" y="78"/>
                    <a:pt x="180" y="96"/>
                    <a:pt x="151" y="96"/>
                  </a:cubicBezTo>
                  <a:cubicBezTo>
                    <a:pt x="143" y="96"/>
                    <a:pt x="135" y="95"/>
                    <a:pt x="128" y="93"/>
                  </a:cubicBezTo>
                  <a:cubicBezTo>
                    <a:pt x="89" y="82"/>
                    <a:pt x="66" y="43"/>
                    <a:pt x="78" y="5"/>
                  </a:cubicBezTo>
                  <a:lnTo>
                    <a:pt x="82" y="1"/>
                  </a:lnTo>
                  <a:cubicBezTo>
                    <a:pt x="79" y="1"/>
                    <a:pt x="77" y="0"/>
                    <a:pt x="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41"/>
            <p:cNvSpPr/>
            <p:nvPr/>
          </p:nvSpPr>
          <p:spPr>
            <a:xfrm>
              <a:off x="6133081" y="3908490"/>
              <a:ext cx="74464" cy="66279"/>
            </a:xfrm>
            <a:custGeom>
              <a:avLst/>
              <a:gdLst/>
              <a:ahLst/>
              <a:cxnLst/>
              <a:rect l="l" t="t" r="r" b="b"/>
              <a:pathLst>
                <a:path w="664" h="591" extrusionOk="0">
                  <a:moveTo>
                    <a:pt x="239" y="0"/>
                  </a:moveTo>
                  <a:cubicBezTo>
                    <a:pt x="108" y="0"/>
                    <a:pt x="1" y="108"/>
                    <a:pt x="1" y="242"/>
                  </a:cubicBezTo>
                  <a:lnTo>
                    <a:pt x="1" y="349"/>
                  </a:lnTo>
                  <a:cubicBezTo>
                    <a:pt x="1" y="483"/>
                    <a:pt x="108" y="591"/>
                    <a:pt x="239" y="591"/>
                  </a:cubicBezTo>
                  <a:lnTo>
                    <a:pt x="664" y="591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41"/>
            <p:cNvSpPr/>
            <p:nvPr/>
          </p:nvSpPr>
          <p:spPr>
            <a:xfrm>
              <a:off x="6140370" y="3916116"/>
              <a:ext cx="169900" cy="353825"/>
            </a:xfrm>
            <a:custGeom>
              <a:avLst/>
              <a:gdLst/>
              <a:ahLst/>
              <a:cxnLst/>
              <a:rect l="l" t="t" r="r" b="b"/>
              <a:pathLst>
                <a:path w="1515" h="3155" extrusionOk="0">
                  <a:moveTo>
                    <a:pt x="282" y="1"/>
                  </a:moveTo>
                  <a:cubicBezTo>
                    <a:pt x="227" y="1"/>
                    <a:pt x="223" y="60"/>
                    <a:pt x="205" y="60"/>
                  </a:cubicBezTo>
                  <a:cubicBezTo>
                    <a:pt x="203" y="60"/>
                    <a:pt x="202" y="60"/>
                    <a:pt x="200" y="59"/>
                  </a:cubicBezTo>
                  <a:lnTo>
                    <a:pt x="8" y="454"/>
                  </a:lnTo>
                  <a:cubicBezTo>
                    <a:pt x="1" y="454"/>
                    <a:pt x="208" y="629"/>
                    <a:pt x="464" y="890"/>
                  </a:cubicBezTo>
                  <a:cubicBezTo>
                    <a:pt x="683" y="1117"/>
                    <a:pt x="836" y="1292"/>
                    <a:pt x="864" y="1335"/>
                  </a:cubicBezTo>
                  <a:cubicBezTo>
                    <a:pt x="951" y="1503"/>
                    <a:pt x="1089" y="1940"/>
                    <a:pt x="1043" y="3052"/>
                  </a:cubicBezTo>
                  <a:lnTo>
                    <a:pt x="1499" y="3155"/>
                  </a:lnTo>
                  <a:cubicBezTo>
                    <a:pt x="1515" y="2795"/>
                    <a:pt x="1515" y="2469"/>
                    <a:pt x="1499" y="2193"/>
                  </a:cubicBezTo>
                  <a:cubicBezTo>
                    <a:pt x="1472" y="1703"/>
                    <a:pt x="1396" y="1350"/>
                    <a:pt x="1265" y="1112"/>
                  </a:cubicBezTo>
                  <a:cubicBezTo>
                    <a:pt x="1196" y="982"/>
                    <a:pt x="729" y="353"/>
                    <a:pt x="634" y="258"/>
                  </a:cubicBezTo>
                  <a:cubicBezTo>
                    <a:pt x="433" y="53"/>
                    <a:pt x="334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41"/>
            <p:cNvSpPr/>
            <p:nvPr/>
          </p:nvSpPr>
          <p:spPr>
            <a:xfrm>
              <a:off x="6117156" y="3682730"/>
              <a:ext cx="205562" cy="248182"/>
            </a:xfrm>
            <a:custGeom>
              <a:avLst/>
              <a:gdLst/>
              <a:ahLst/>
              <a:cxnLst/>
              <a:rect l="l" t="t" r="r" b="b"/>
              <a:pathLst>
                <a:path w="1833" h="2213" extrusionOk="0">
                  <a:moveTo>
                    <a:pt x="1366" y="1"/>
                  </a:moveTo>
                  <a:cubicBezTo>
                    <a:pt x="1114" y="1"/>
                    <a:pt x="812" y="187"/>
                    <a:pt x="671" y="335"/>
                  </a:cubicBezTo>
                  <a:cubicBezTo>
                    <a:pt x="215" y="867"/>
                    <a:pt x="1" y="1530"/>
                    <a:pt x="51" y="2213"/>
                  </a:cubicBezTo>
                  <a:lnTo>
                    <a:pt x="1124" y="2213"/>
                  </a:lnTo>
                  <a:cubicBezTo>
                    <a:pt x="1071" y="1787"/>
                    <a:pt x="1189" y="1381"/>
                    <a:pt x="1472" y="1044"/>
                  </a:cubicBezTo>
                  <a:cubicBezTo>
                    <a:pt x="1649" y="844"/>
                    <a:pt x="1833" y="485"/>
                    <a:pt x="1706" y="216"/>
                  </a:cubicBezTo>
                  <a:cubicBezTo>
                    <a:pt x="1633" y="59"/>
                    <a:pt x="1507" y="1"/>
                    <a:pt x="13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41"/>
            <p:cNvSpPr/>
            <p:nvPr/>
          </p:nvSpPr>
          <p:spPr>
            <a:xfrm>
              <a:off x="6283016" y="3645832"/>
              <a:ext cx="90389" cy="79961"/>
            </a:xfrm>
            <a:custGeom>
              <a:avLst/>
              <a:gdLst/>
              <a:ahLst/>
              <a:cxnLst/>
              <a:rect l="l" t="t" r="r" b="b"/>
              <a:pathLst>
                <a:path w="806" h="713" extrusionOk="0">
                  <a:moveTo>
                    <a:pt x="618" y="1"/>
                  </a:moveTo>
                  <a:cubicBezTo>
                    <a:pt x="415" y="85"/>
                    <a:pt x="250" y="208"/>
                    <a:pt x="101" y="388"/>
                  </a:cubicBezTo>
                  <a:cubicBezTo>
                    <a:pt x="32" y="476"/>
                    <a:pt x="1" y="645"/>
                    <a:pt x="124" y="702"/>
                  </a:cubicBezTo>
                  <a:cubicBezTo>
                    <a:pt x="145" y="710"/>
                    <a:pt x="166" y="713"/>
                    <a:pt x="188" y="713"/>
                  </a:cubicBezTo>
                  <a:cubicBezTo>
                    <a:pt x="267" y="713"/>
                    <a:pt x="343" y="667"/>
                    <a:pt x="388" y="607"/>
                  </a:cubicBezTo>
                  <a:cubicBezTo>
                    <a:pt x="511" y="464"/>
                    <a:pt x="641" y="372"/>
                    <a:pt x="805" y="315"/>
                  </a:cubicBezTo>
                  <a:cubicBezTo>
                    <a:pt x="783" y="277"/>
                    <a:pt x="756" y="234"/>
                    <a:pt x="733" y="193"/>
                  </a:cubicBezTo>
                  <a:cubicBezTo>
                    <a:pt x="695" y="128"/>
                    <a:pt x="657" y="66"/>
                    <a:pt x="618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41"/>
            <p:cNvSpPr/>
            <p:nvPr/>
          </p:nvSpPr>
          <p:spPr>
            <a:xfrm>
              <a:off x="6275839" y="3581570"/>
              <a:ext cx="99360" cy="110914"/>
            </a:xfrm>
            <a:custGeom>
              <a:avLst/>
              <a:gdLst/>
              <a:ahLst/>
              <a:cxnLst/>
              <a:rect l="l" t="t" r="r" b="b"/>
              <a:pathLst>
                <a:path w="886" h="989" extrusionOk="0">
                  <a:moveTo>
                    <a:pt x="508" y="1"/>
                  </a:moveTo>
                  <a:cubicBezTo>
                    <a:pt x="322" y="1"/>
                    <a:pt x="133" y="180"/>
                    <a:pt x="69" y="405"/>
                  </a:cubicBezTo>
                  <a:cubicBezTo>
                    <a:pt x="0" y="662"/>
                    <a:pt x="107" y="919"/>
                    <a:pt x="310" y="977"/>
                  </a:cubicBezTo>
                  <a:cubicBezTo>
                    <a:pt x="338" y="984"/>
                    <a:pt x="367" y="988"/>
                    <a:pt x="395" y="988"/>
                  </a:cubicBezTo>
                  <a:cubicBezTo>
                    <a:pt x="576" y="988"/>
                    <a:pt x="753" y="838"/>
                    <a:pt x="816" y="616"/>
                  </a:cubicBezTo>
                  <a:cubicBezTo>
                    <a:pt x="885" y="359"/>
                    <a:pt x="789" y="68"/>
                    <a:pt x="583" y="11"/>
                  </a:cubicBezTo>
                  <a:cubicBezTo>
                    <a:pt x="558" y="4"/>
                    <a:pt x="533" y="1"/>
                    <a:pt x="5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41"/>
            <p:cNvSpPr/>
            <p:nvPr/>
          </p:nvSpPr>
          <p:spPr>
            <a:xfrm>
              <a:off x="6300286" y="3593122"/>
              <a:ext cx="108781" cy="130988"/>
            </a:xfrm>
            <a:custGeom>
              <a:avLst/>
              <a:gdLst/>
              <a:ahLst/>
              <a:cxnLst/>
              <a:rect l="l" t="t" r="r" b="b"/>
              <a:pathLst>
                <a:path w="970" h="1168" extrusionOk="0">
                  <a:moveTo>
                    <a:pt x="541" y="1"/>
                  </a:moveTo>
                  <a:cubicBezTo>
                    <a:pt x="370" y="1"/>
                    <a:pt x="213" y="114"/>
                    <a:pt x="165" y="283"/>
                  </a:cubicBezTo>
                  <a:lnTo>
                    <a:pt x="58" y="674"/>
                  </a:lnTo>
                  <a:cubicBezTo>
                    <a:pt x="0" y="881"/>
                    <a:pt x="119" y="1095"/>
                    <a:pt x="326" y="1153"/>
                  </a:cubicBezTo>
                  <a:cubicBezTo>
                    <a:pt x="361" y="1163"/>
                    <a:pt x="396" y="1167"/>
                    <a:pt x="431" y="1167"/>
                  </a:cubicBezTo>
                  <a:cubicBezTo>
                    <a:pt x="600" y="1167"/>
                    <a:pt x="753" y="1056"/>
                    <a:pt x="801" y="885"/>
                  </a:cubicBezTo>
                  <a:lnTo>
                    <a:pt x="913" y="494"/>
                  </a:lnTo>
                  <a:cubicBezTo>
                    <a:pt x="970" y="287"/>
                    <a:pt x="851" y="73"/>
                    <a:pt x="644" y="15"/>
                  </a:cubicBezTo>
                  <a:cubicBezTo>
                    <a:pt x="610" y="5"/>
                    <a:pt x="575" y="1"/>
                    <a:pt x="541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41"/>
            <p:cNvSpPr/>
            <p:nvPr/>
          </p:nvSpPr>
          <p:spPr>
            <a:xfrm>
              <a:off x="6310154" y="3645496"/>
              <a:ext cx="8299" cy="20747"/>
            </a:xfrm>
            <a:custGeom>
              <a:avLst/>
              <a:gdLst/>
              <a:ahLst/>
              <a:cxnLst/>
              <a:rect l="l" t="t" r="r" b="b"/>
              <a:pathLst>
                <a:path w="74" h="185" extrusionOk="0">
                  <a:moveTo>
                    <a:pt x="27" y="0"/>
                  </a:moveTo>
                  <a:lnTo>
                    <a:pt x="1" y="96"/>
                  </a:lnTo>
                  <a:cubicBezTo>
                    <a:pt x="9" y="111"/>
                    <a:pt x="33" y="185"/>
                    <a:pt x="48" y="185"/>
                  </a:cubicBezTo>
                  <a:cubicBezTo>
                    <a:pt x="52" y="185"/>
                    <a:pt x="55" y="179"/>
                    <a:pt x="58" y="165"/>
                  </a:cubicBezTo>
                  <a:cubicBezTo>
                    <a:pt x="73" y="111"/>
                    <a:pt x="43" y="53"/>
                    <a:pt x="27" y="0"/>
                  </a:cubicBezTo>
                  <a:close/>
                </a:path>
              </a:pathLst>
            </a:custGeom>
            <a:solidFill>
              <a:srgbClr val="BD8F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41"/>
            <p:cNvSpPr/>
            <p:nvPr/>
          </p:nvSpPr>
          <p:spPr>
            <a:xfrm>
              <a:off x="6292548" y="3578766"/>
              <a:ext cx="101491" cy="56522"/>
            </a:xfrm>
            <a:custGeom>
              <a:avLst/>
              <a:gdLst/>
              <a:ahLst/>
              <a:cxnLst/>
              <a:rect l="l" t="t" r="r" b="b"/>
              <a:pathLst>
                <a:path w="905" h="504" extrusionOk="0">
                  <a:moveTo>
                    <a:pt x="459" y="1"/>
                  </a:moveTo>
                  <a:cubicBezTo>
                    <a:pt x="178" y="1"/>
                    <a:pt x="23" y="198"/>
                    <a:pt x="0" y="281"/>
                  </a:cubicBezTo>
                  <a:lnTo>
                    <a:pt x="135" y="227"/>
                  </a:lnTo>
                  <a:lnTo>
                    <a:pt x="135" y="227"/>
                  </a:lnTo>
                  <a:cubicBezTo>
                    <a:pt x="108" y="319"/>
                    <a:pt x="395" y="388"/>
                    <a:pt x="491" y="415"/>
                  </a:cubicBezTo>
                  <a:lnTo>
                    <a:pt x="798" y="503"/>
                  </a:lnTo>
                  <a:lnTo>
                    <a:pt x="904" y="124"/>
                  </a:lnTo>
                  <a:cubicBezTo>
                    <a:pt x="835" y="89"/>
                    <a:pt x="748" y="51"/>
                    <a:pt x="602" y="17"/>
                  </a:cubicBezTo>
                  <a:cubicBezTo>
                    <a:pt x="551" y="6"/>
                    <a:pt x="504" y="1"/>
                    <a:pt x="459" y="1"/>
                  </a:cubicBezTo>
                  <a:close/>
                </a:path>
              </a:pathLst>
            </a:custGeom>
            <a:solidFill>
              <a:srgbClr val="2A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41"/>
            <p:cNvSpPr/>
            <p:nvPr/>
          </p:nvSpPr>
          <p:spPr>
            <a:xfrm>
              <a:off x="6308024" y="3624972"/>
              <a:ext cx="23326" cy="35999"/>
            </a:xfrm>
            <a:custGeom>
              <a:avLst/>
              <a:gdLst/>
              <a:ahLst/>
              <a:cxnLst/>
              <a:rect l="l" t="t" r="r" b="b"/>
              <a:pathLst>
                <a:path w="208" h="321" extrusionOk="0">
                  <a:moveTo>
                    <a:pt x="126" y="0"/>
                  </a:moveTo>
                  <a:cubicBezTo>
                    <a:pt x="96" y="0"/>
                    <a:pt x="67" y="21"/>
                    <a:pt x="58" y="52"/>
                  </a:cubicBezTo>
                  <a:lnTo>
                    <a:pt x="8" y="229"/>
                  </a:lnTo>
                  <a:cubicBezTo>
                    <a:pt x="0" y="268"/>
                    <a:pt x="20" y="305"/>
                    <a:pt x="58" y="317"/>
                  </a:cubicBezTo>
                  <a:cubicBezTo>
                    <a:pt x="65" y="319"/>
                    <a:pt x="71" y="320"/>
                    <a:pt x="78" y="320"/>
                  </a:cubicBezTo>
                  <a:cubicBezTo>
                    <a:pt x="108" y="320"/>
                    <a:pt x="137" y="299"/>
                    <a:pt x="146" y="268"/>
                  </a:cubicBezTo>
                  <a:lnTo>
                    <a:pt x="196" y="91"/>
                  </a:lnTo>
                  <a:cubicBezTo>
                    <a:pt x="207" y="52"/>
                    <a:pt x="184" y="15"/>
                    <a:pt x="146" y="3"/>
                  </a:cubicBezTo>
                  <a:cubicBezTo>
                    <a:pt x="139" y="1"/>
                    <a:pt x="133" y="0"/>
                    <a:pt x="126" y="0"/>
                  </a:cubicBezTo>
                  <a:close/>
                </a:path>
              </a:pathLst>
            </a:custGeom>
            <a:solidFill>
              <a:srgbClr val="2A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41"/>
            <p:cNvSpPr/>
            <p:nvPr/>
          </p:nvSpPr>
          <p:spPr>
            <a:xfrm>
              <a:off x="6311388" y="3593458"/>
              <a:ext cx="73679" cy="44410"/>
            </a:xfrm>
            <a:custGeom>
              <a:avLst/>
              <a:gdLst/>
              <a:ahLst/>
              <a:cxnLst/>
              <a:rect l="l" t="t" r="r" b="b"/>
              <a:pathLst>
                <a:path w="657" h="396" extrusionOk="0">
                  <a:moveTo>
                    <a:pt x="101" y="1"/>
                  </a:moveTo>
                  <a:lnTo>
                    <a:pt x="1" y="368"/>
                  </a:lnTo>
                  <a:lnTo>
                    <a:pt x="158" y="395"/>
                  </a:lnTo>
                  <a:cubicBezTo>
                    <a:pt x="158" y="395"/>
                    <a:pt x="162" y="388"/>
                    <a:pt x="174" y="345"/>
                  </a:cubicBezTo>
                  <a:cubicBezTo>
                    <a:pt x="187" y="304"/>
                    <a:pt x="231" y="273"/>
                    <a:pt x="281" y="273"/>
                  </a:cubicBezTo>
                  <a:cubicBezTo>
                    <a:pt x="291" y="273"/>
                    <a:pt x="301" y="274"/>
                    <a:pt x="312" y="276"/>
                  </a:cubicBezTo>
                  <a:lnTo>
                    <a:pt x="598" y="356"/>
                  </a:lnTo>
                  <a:lnTo>
                    <a:pt x="656" y="158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2A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41"/>
            <p:cNvSpPr/>
            <p:nvPr/>
          </p:nvSpPr>
          <p:spPr>
            <a:xfrm>
              <a:off x="6301071" y="3644599"/>
              <a:ext cx="20298" cy="28149"/>
            </a:xfrm>
            <a:custGeom>
              <a:avLst/>
              <a:gdLst/>
              <a:ahLst/>
              <a:cxnLst/>
              <a:rect l="l" t="t" r="r" b="b"/>
              <a:pathLst>
                <a:path w="181" h="251" extrusionOk="0">
                  <a:moveTo>
                    <a:pt x="82" y="1"/>
                  </a:moveTo>
                  <a:cubicBezTo>
                    <a:pt x="81" y="1"/>
                    <a:pt x="79" y="1"/>
                    <a:pt x="78" y="1"/>
                  </a:cubicBezTo>
                  <a:cubicBezTo>
                    <a:pt x="32" y="4"/>
                    <a:pt x="1" y="66"/>
                    <a:pt x="13" y="135"/>
                  </a:cubicBezTo>
                  <a:cubicBezTo>
                    <a:pt x="20" y="200"/>
                    <a:pt x="57" y="251"/>
                    <a:pt x="100" y="251"/>
                  </a:cubicBezTo>
                  <a:cubicBezTo>
                    <a:pt x="103" y="251"/>
                    <a:pt x="105" y="250"/>
                    <a:pt x="108" y="250"/>
                  </a:cubicBezTo>
                  <a:cubicBezTo>
                    <a:pt x="151" y="245"/>
                    <a:pt x="181" y="185"/>
                    <a:pt x="170" y="116"/>
                  </a:cubicBezTo>
                  <a:cubicBezTo>
                    <a:pt x="162" y="49"/>
                    <a:pt x="123" y="1"/>
                    <a:pt x="82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41"/>
            <p:cNvSpPr/>
            <p:nvPr/>
          </p:nvSpPr>
          <p:spPr>
            <a:xfrm>
              <a:off x="6330789" y="3580561"/>
              <a:ext cx="99809" cy="60223"/>
            </a:xfrm>
            <a:custGeom>
              <a:avLst/>
              <a:gdLst/>
              <a:ahLst/>
              <a:cxnLst/>
              <a:rect l="l" t="t" r="r" b="b"/>
              <a:pathLst>
                <a:path w="890" h="537" extrusionOk="0">
                  <a:moveTo>
                    <a:pt x="232" y="1"/>
                  </a:moveTo>
                  <a:cubicBezTo>
                    <a:pt x="141" y="1"/>
                    <a:pt x="57" y="61"/>
                    <a:pt x="31" y="150"/>
                  </a:cubicBezTo>
                  <a:cubicBezTo>
                    <a:pt x="1" y="261"/>
                    <a:pt x="66" y="376"/>
                    <a:pt x="177" y="407"/>
                  </a:cubicBezTo>
                  <a:lnTo>
                    <a:pt x="602" y="529"/>
                  </a:lnTo>
                  <a:cubicBezTo>
                    <a:pt x="621" y="534"/>
                    <a:pt x="639" y="537"/>
                    <a:pt x="657" y="537"/>
                  </a:cubicBezTo>
                  <a:cubicBezTo>
                    <a:pt x="749" y="537"/>
                    <a:pt x="833" y="476"/>
                    <a:pt x="859" y="384"/>
                  </a:cubicBezTo>
                  <a:cubicBezTo>
                    <a:pt x="890" y="273"/>
                    <a:pt x="825" y="158"/>
                    <a:pt x="713" y="127"/>
                  </a:cubicBezTo>
                  <a:lnTo>
                    <a:pt x="288" y="8"/>
                  </a:lnTo>
                  <a:cubicBezTo>
                    <a:pt x="269" y="3"/>
                    <a:pt x="251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41"/>
            <p:cNvSpPr/>
            <p:nvPr/>
          </p:nvSpPr>
          <p:spPr>
            <a:xfrm>
              <a:off x="6218646" y="3696412"/>
              <a:ext cx="173376" cy="291696"/>
            </a:xfrm>
            <a:custGeom>
              <a:avLst/>
              <a:gdLst/>
              <a:ahLst/>
              <a:cxnLst/>
              <a:rect l="l" t="t" r="r" b="b"/>
              <a:pathLst>
                <a:path w="1546" h="2601" extrusionOk="0">
                  <a:moveTo>
                    <a:pt x="398" y="0"/>
                  </a:moveTo>
                  <a:cubicBezTo>
                    <a:pt x="355" y="0"/>
                    <a:pt x="312" y="21"/>
                    <a:pt x="288" y="59"/>
                  </a:cubicBezTo>
                  <a:cubicBezTo>
                    <a:pt x="0" y="504"/>
                    <a:pt x="318" y="1224"/>
                    <a:pt x="330" y="1255"/>
                  </a:cubicBezTo>
                  <a:cubicBezTo>
                    <a:pt x="506" y="1646"/>
                    <a:pt x="797" y="2006"/>
                    <a:pt x="955" y="2183"/>
                  </a:cubicBezTo>
                  <a:cubicBezTo>
                    <a:pt x="1062" y="2301"/>
                    <a:pt x="1169" y="2409"/>
                    <a:pt x="1261" y="2493"/>
                  </a:cubicBezTo>
                  <a:cubicBezTo>
                    <a:pt x="1319" y="2542"/>
                    <a:pt x="1365" y="2577"/>
                    <a:pt x="1399" y="2600"/>
                  </a:cubicBezTo>
                  <a:lnTo>
                    <a:pt x="1545" y="2374"/>
                  </a:lnTo>
                  <a:cubicBezTo>
                    <a:pt x="1487" y="2335"/>
                    <a:pt x="1326" y="2197"/>
                    <a:pt x="1127" y="1972"/>
                  </a:cubicBezTo>
                  <a:cubicBezTo>
                    <a:pt x="886" y="1692"/>
                    <a:pt x="690" y="1401"/>
                    <a:pt x="575" y="1148"/>
                  </a:cubicBezTo>
                  <a:cubicBezTo>
                    <a:pt x="498" y="975"/>
                    <a:pt x="341" y="473"/>
                    <a:pt x="514" y="209"/>
                  </a:cubicBezTo>
                  <a:cubicBezTo>
                    <a:pt x="552" y="144"/>
                    <a:pt x="537" y="64"/>
                    <a:pt x="472" y="22"/>
                  </a:cubicBezTo>
                  <a:cubicBezTo>
                    <a:pt x="449" y="7"/>
                    <a:pt x="424" y="0"/>
                    <a:pt x="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41"/>
            <p:cNvSpPr/>
            <p:nvPr/>
          </p:nvSpPr>
          <p:spPr>
            <a:xfrm>
              <a:off x="6368132" y="3964341"/>
              <a:ext cx="120444" cy="57756"/>
            </a:xfrm>
            <a:custGeom>
              <a:avLst/>
              <a:gdLst/>
              <a:ahLst/>
              <a:cxnLst/>
              <a:rect l="l" t="t" r="r" b="b"/>
              <a:pathLst>
                <a:path w="1074" h="515" extrusionOk="0">
                  <a:moveTo>
                    <a:pt x="775" y="1"/>
                  </a:moveTo>
                  <a:cubicBezTo>
                    <a:pt x="745" y="1"/>
                    <a:pt x="715" y="5"/>
                    <a:pt x="687" y="15"/>
                  </a:cubicBezTo>
                  <a:lnTo>
                    <a:pt x="46" y="273"/>
                  </a:lnTo>
                  <a:cubicBezTo>
                    <a:pt x="16" y="284"/>
                    <a:pt x="1" y="319"/>
                    <a:pt x="16" y="349"/>
                  </a:cubicBezTo>
                  <a:cubicBezTo>
                    <a:pt x="25" y="373"/>
                    <a:pt x="48" y="387"/>
                    <a:pt x="71" y="387"/>
                  </a:cubicBezTo>
                  <a:cubicBezTo>
                    <a:pt x="78" y="387"/>
                    <a:pt x="86" y="386"/>
                    <a:pt x="92" y="383"/>
                  </a:cubicBezTo>
                  <a:lnTo>
                    <a:pt x="729" y="130"/>
                  </a:lnTo>
                  <a:cubicBezTo>
                    <a:pt x="744" y="124"/>
                    <a:pt x="760" y="121"/>
                    <a:pt x="775" y="121"/>
                  </a:cubicBezTo>
                  <a:cubicBezTo>
                    <a:pt x="796" y="121"/>
                    <a:pt x="817" y="126"/>
                    <a:pt x="836" y="135"/>
                  </a:cubicBezTo>
                  <a:cubicBezTo>
                    <a:pt x="871" y="150"/>
                    <a:pt x="897" y="176"/>
                    <a:pt x="913" y="215"/>
                  </a:cubicBezTo>
                  <a:cubicBezTo>
                    <a:pt x="939" y="288"/>
                    <a:pt x="902" y="369"/>
                    <a:pt x="828" y="395"/>
                  </a:cubicBezTo>
                  <a:cubicBezTo>
                    <a:pt x="794" y="406"/>
                    <a:pt x="779" y="441"/>
                    <a:pt x="791" y="472"/>
                  </a:cubicBezTo>
                  <a:cubicBezTo>
                    <a:pt x="800" y="500"/>
                    <a:pt x="823" y="514"/>
                    <a:pt x="848" y="514"/>
                  </a:cubicBezTo>
                  <a:cubicBezTo>
                    <a:pt x="850" y="514"/>
                    <a:pt x="853" y="514"/>
                    <a:pt x="856" y="514"/>
                  </a:cubicBezTo>
                  <a:cubicBezTo>
                    <a:pt x="859" y="510"/>
                    <a:pt x="863" y="510"/>
                    <a:pt x="871" y="510"/>
                  </a:cubicBezTo>
                  <a:cubicBezTo>
                    <a:pt x="1005" y="460"/>
                    <a:pt x="1074" y="307"/>
                    <a:pt x="1024" y="173"/>
                  </a:cubicBezTo>
                  <a:cubicBezTo>
                    <a:pt x="1001" y="107"/>
                    <a:pt x="951" y="54"/>
                    <a:pt x="886" y="24"/>
                  </a:cubicBezTo>
                  <a:cubicBezTo>
                    <a:pt x="851" y="9"/>
                    <a:pt x="813" y="1"/>
                    <a:pt x="7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41"/>
            <p:cNvSpPr/>
            <p:nvPr/>
          </p:nvSpPr>
          <p:spPr>
            <a:xfrm>
              <a:off x="6430932" y="3959182"/>
              <a:ext cx="28821" cy="31513"/>
            </a:xfrm>
            <a:custGeom>
              <a:avLst/>
              <a:gdLst/>
              <a:ahLst/>
              <a:cxnLst/>
              <a:rect l="l" t="t" r="r" b="b"/>
              <a:pathLst>
                <a:path w="257" h="281" extrusionOk="0">
                  <a:moveTo>
                    <a:pt x="142" y="1"/>
                  </a:moveTo>
                  <a:lnTo>
                    <a:pt x="1" y="66"/>
                  </a:lnTo>
                  <a:cubicBezTo>
                    <a:pt x="1" y="66"/>
                    <a:pt x="20" y="70"/>
                    <a:pt x="66" y="123"/>
                  </a:cubicBezTo>
                  <a:cubicBezTo>
                    <a:pt x="119" y="185"/>
                    <a:pt x="58" y="265"/>
                    <a:pt x="135" y="280"/>
                  </a:cubicBezTo>
                  <a:cubicBezTo>
                    <a:pt x="137" y="281"/>
                    <a:pt x="139" y="281"/>
                    <a:pt x="141" y="281"/>
                  </a:cubicBezTo>
                  <a:cubicBezTo>
                    <a:pt x="191" y="281"/>
                    <a:pt x="257" y="205"/>
                    <a:pt x="250" y="142"/>
                  </a:cubicBezTo>
                  <a:cubicBezTo>
                    <a:pt x="253" y="119"/>
                    <a:pt x="245" y="100"/>
                    <a:pt x="234" y="77"/>
                  </a:cubicBezTo>
                  <a:cubicBezTo>
                    <a:pt x="219" y="31"/>
                    <a:pt x="146" y="1"/>
                    <a:pt x="142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41"/>
            <p:cNvSpPr/>
            <p:nvPr/>
          </p:nvSpPr>
          <p:spPr>
            <a:xfrm>
              <a:off x="6383159" y="3974659"/>
              <a:ext cx="25905" cy="31513"/>
            </a:xfrm>
            <a:custGeom>
              <a:avLst/>
              <a:gdLst/>
              <a:ahLst/>
              <a:cxnLst/>
              <a:rect l="l" t="t" r="r" b="b"/>
              <a:pathLst>
                <a:path w="231" h="281" extrusionOk="0">
                  <a:moveTo>
                    <a:pt x="116" y="1"/>
                  </a:moveTo>
                  <a:lnTo>
                    <a:pt x="5" y="78"/>
                  </a:lnTo>
                  <a:lnTo>
                    <a:pt x="5" y="78"/>
                  </a:lnTo>
                  <a:cubicBezTo>
                    <a:pt x="4" y="77"/>
                    <a:pt x="3" y="77"/>
                    <a:pt x="3" y="77"/>
                  </a:cubicBezTo>
                  <a:cubicBezTo>
                    <a:pt x="0" y="77"/>
                    <a:pt x="1" y="81"/>
                    <a:pt x="1" y="81"/>
                  </a:cubicBezTo>
                  <a:lnTo>
                    <a:pt x="5" y="78"/>
                  </a:lnTo>
                  <a:lnTo>
                    <a:pt x="5" y="78"/>
                  </a:lnTo>
                  <a:cubicBezTo>
                    <a:pt x="10" y="80"/>
                    <a:pt x="20" y="88"/>
                    <a:pt x="39" y="112"/>
                  </a:cubicBezTo>
                  <a:cubicBezTo>
                    <a:pt x="96" y="176"/>
                    <a:pt x="32" y="268"/>
                    <a:pt x="108" y="280"/>
                  </a:cubicBezTo>
                  <a:cubicBezTo>
                    <a:pt x="111" y="281"/>
                    <a:pt x="113" y="281"/>
                    <a:pt x="115" y="281"/>
                  </a:cubicBezTo>
                  <a:cubicBezTo>
                    <a:pt x="164" y="281"/>
                    <a:pt x="230" y="208"/>
                    <a:pt x="223" y="146"/>
                  </a:cubicBezTo>
                  <a:cubicBezTo>
                    <a:pt x="227" y="123"/>
                    <a:pt x="220" y="100"/>
                    <a:pt x="208" y="81"/>
                  </a:cubicBezTo>
                  <a:cubicBezTo>
                    <a:pt x="188" y="31"/>
                    <a:pt x="119" y="1"/>
                    <a:pt x="116" y="1"/>
                  </a:cubicBezTo>
                  <a:close/>
                </a:path>
              </a:pathLst>
            </a:custGeom>
            <a:solidFill>
              <a:srgbClr val="EDB4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92" name="Google Shape;5292;p41"/>
            <p:cNvGrpSpPr/>
            <p:nvPr/>
          </p:nvGrpSpPr>
          <p:grpSpPr>
            <a:xfrm>
              <a:off x="5933354" y="4108432"/>
              <a:ext cx="244588" cy="244706"/>
              <a:chOff x="5933354" y="4119894"/>
              <a:chExt cx="244588" cy="244706"/>
            </a:xfrm>
          </p:grpSpPr>
          <p:sp>
            <p:nvSpPr>
              <p:cNvPr id="5293" name="Google Shape;5293;p41"/>
              <p:cNvSpPr/>
              <p:nvPr/>
            </p:nvSpPr>
            <p:spPr>
              <a:xfrm>
                <a:off x="6046394" y="4129763"/>
                <a:ext cx="3028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7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7" y="2001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4" name="Google Shape;5294;p41"/>
              <p:cNvSpPr/>
              <p:nvPr/>
            </p:nvSpPr>
            <p:spPr>
              <a:xfrm>
                <a:off x="6046394" y="4129763"/>
                <a:ext cx="3028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7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7" y="2001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5" name="Google Shape;5295;p41"/>
              <p:cNvSpPr/>
              <p:nvPr/>
            </p:nvSpPr>
            <p:spPr>
              <a:xfrm>
                <a:off x="6061870" y="4129763"/>
                <a:ext cx="3028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7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7" y="2001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6" name="Google Shape;5296;p41"/>
              <p:cNvSpPr/>
              <p:nvPr/>
            </p:nvSpPr>
            <p:spPr>
              <a:xfrm>
                <a:off x="600422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27" y="0"/>
                    </a:moveTo>
                    <a:lnTo>
                      <a:pt x="0" y="8"/>
                    </a:lnTo>
                    <a:lnTo>
                      <a:pt x="767" y="1859"/>
                    </a:lnTo>
                    <a:lnTo>
                      <a:pt x="790" y="184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7" name="Google Shape;5297;p41"/>
              <p:cNvSpPr/>
              <p:nvPr/>
            </p:nvSpPr>
            <p:spPr>
              <a:xfrm>
                <a:off x="600422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27" y="0"/>
                    </a:moveTo>
                    <a:lnTo>
                      <a:pt x="0" y="8"/>
                    </a:lnTo>
                    <a:lnTo>
                      <a:pt x="767" y="1859"/>
                    </a:lnTo>
                    <a:lnTo>
                      <a:pt x="790" y="184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8" name="Google Shape;5298;p41"/>
              <p:cNvSpPr/>
              <p:nvPr/>
            </p:nvSpPr>
            <p:spPr>
              <a:xfrm>
                <a:off x="6018358" y="4134922"/>
                <a:ext cx="88707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60" extrusionOk="0">
                    <a:moveTo>
                      <a:pt x="28" y="1"/>
                    </a:moveTo>
                    <a:lnTo>
                      <a:pt x="1" y="12"/>
                    </a:lnTo>
                    <a:lnTo>
                      <a:pt x="767" y="1859"/>
                    </a:lnTo>
                    <a:lnTo>
                      <a:pt x="790" y="1847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9" name="Google Shape;5299;p41"/>
              <p:cNvSpPr/>
              <p:nvPr/>
            </p:nvSpPr>
            <p:spPr>
              <a:xfrm>
                <a:off x="5948381" y="4205016"/>
                <a:ext cx="208478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51" y="789"/>
                    </a:lnTo>
                    <a:lnTo>
                      <a:pt x="1858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0" name="Google Shape;5300;p41"/>
              <p:cNvSpPr/>
              <p:nvPr/>
            </p:nvSpPr>
            <p:spPr>
              <a:xfrm>
                <a:off x="5948381" y="4205016"/>
                <a:ext cx="208478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51" y="789"/>
                    </a:lnTo>
                    <a:lnTo>
                      <a:pt x="1858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1" name="Google Shape;5301;p41"/>
              <p:cNvSpPr/>
              <p:nvPr/>
            </p:nvSpPr>
            <p:spPr>
              <a:xfrm>
                <a:off x="5954325" y="4190885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48" y="789"/>
                    </a:lnTo>
                    <a:lnTo>
                      <a:pt x="1859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2" name="Google Shape;5302;p41"/>
              <p:cNvSpPr/>
              <p:nvPr/>
            </p:nvSpPr>
            <p:spPr>
              <a:xfrm>
                <a:off x="5954325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8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3" name="Google Shape;5303;p41"/>
              <p:cNvSpPr/>
              <p:nvPr/>
            </p:nvSpPr>
            <p:spPr>
              <a:xfrm>
                <a:off x="5954325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8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4" name="Google Shape;5304;p41"/>
              <p:cNvSpPr/>
              <p:nvPr/>
            </p:nvSpPr>
            <p:spPr>
              <a:xfrm>
                <a:off x="5948381" y="4190885"/>
                <a:ext cx="208478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790" extrusionOk="0">
                    <a:moveTo>
                      <a:pt x="1851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8" y="23"/>
                    </a:lnTo>
                    <a:lnTo>
                      <a:pt x="185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5" name="Google Shape;5305;p41"/>
              <p:cNvSpPr/>
              <p:nvPr/>
            </p:nvSpPr>
            <p:spPr>
              <a:xfrm>
                <a:off x="601835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8" y="1859"/>
                    </a:lnTo>
                    <a:lnTo>
                      <a:pt x="790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6" name="Google Shape;5306;p41"/>
              <p:cNvSpPr/>
              <p:nvPr/>
            </p:nvSpPr>
            <p:spPr>
              <a:xfrm>
                <a:off x="6018358" y="4140978"/>
                <a:ext cx="88707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8" y="1859"/>
                    </a:lnTo>
                    <a:lnTo>
                      <a:pt x="790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7" name="Google Shape;5307;p41"/>
              <p:cNvSpPr/>
              <p:nvPr/>
            </p:nvSpPr>
            <p:spPr>
              <a:xfrm>
                <a:off x="6004228" y="4134922"/>
                <a:ext cx="88707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1" h="1860" extrusionOk="0">
                    <a:moveTo>
                      <a:pt x="767" y="1"/>
                    </a:moveTo>
                    <a:lnTo>
                      <a:pt x="0" y="1847"/>
                    </a:lnTo>
                    <a:lnTo>
                      <a:pt x="27" y="1859"/>
                    </a:lnTo>
                    <a:lnTo>
                      <a:pt x="790" y="12"/>
                    </a:lnTo>
                    <a:lnTo>
                      <a:pt x="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8" name="Google Shape;5308;p41"/>
              <p:cNvSpPr/>
              <p:nvPr/>
            </p:nvSpPr>
            <p:spPr>
              <a:xfrm>
                <a:off x="5969800" y="4167109"/>
                <a:ext cx="160816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5" extrusionOk="0">
                    <a:moveTo>
                      <a:pt x="20" y="1"/>
                    </a:moveTo>
                    <a:lnTo>
                      <a:pt x="1" y="20"/>
                    </a:lnTo>
                    <a:lnTo>
                      <a:pt x="1414" y="1434"/>
                    </a:lnTo>
                    <a:lnTo>
                      <a:pt x="1434" y="1415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9" name="Google Shape;5309;p41"/>
              <p:cNvSpPr/>
              <p:nvPr/>
            </p:nvSpPr>
            <p:spPr>
              <a:xfrm>
                <a:off x="5980566" y="4156455"/>
                <a:ext cx="160816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4" extrusionOk="0">
                    <a:moveTo>
                      <a:pt x="20" y="0"/>
                    </a:moveTo>
                    <a:lnTo>
                      <a:pt x="0" y="19"/>
                    </a:lnTo>
                    <a:lnTo>
                      <a:pt x="1415" y="1434"/>
                    </a:lnTo>
                    <a:lnTo>
                      <a:pt x="1433" y="141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0" name="Google Shape;5310;p41"/>
              <p:cNvSpPr/>
              <p:nvPr/>
            </p:nvSpPr>
            <p:spPr>
              <a:xfrm>
                <a:off x="5980566" y="4167109"/>
                <a:ext cx="160816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5" extrusionOk="0">
                    <a:moveTo>
                      <a:pt x="1415" y="1"/>
                    </a:moveTo>
                    <a:lnTo>
                      <a:pt x="0" y="1415"/>
                    </a:lnTo>
                    <a:lnTo>
                      <a:pt x="20" y="1434"/>
                    </a:lnTo>
                    <a:lnTo>
                      <a:pt x="1433" y="20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1" name="Google Shape;5311;p41"/>
              <p:cNvSpPr/>
              <p:nvPr/>
            </p:nvSpPr>
            <p:spPr>
              <a:xfrm>
                <a:off x="5969800" y="4156455"/>
                <a:ext cx="160816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4" extrusionOk="0">
                    <a:moveTo>
                      <a:pt x="1414" y="0"/>
                    </a:moveTo>
                    <a:lnTo>
                      <a:pt x="1" y="1415"/>
                    </a:lnTo>
                    <a:lnTo>
                      <a:pt x="20" y="1434"/>
                    </a:lnTo>
                    <a:lnTo>
                      <a:pt x="1434" y="19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2" name="Google Shape;5312;p41"/>
              <p:cNvSpPr/>
              <p:nvPr/>
            </p:nvSpPr>
            <p:spPr>
              <a:xfrm>
                <a:off x="5943671" y="4248419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3" name="Google Shape;5313;p41"/>
              <p:cNvSpPr/>
              <p:nvPr/>
            </p:nvSpPr>
            <p:spPr>
              <a:xfrm>
                <a:off x="5943671" y="4232942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4" name="Google Shape;5314;p41"/>
              <p:cNvSpPr/>
              <p:nvPr/>
            </p:nvSpPr>
            <p:spPr>
              <a:xfrm>
                <a:off x="5940643" y="4127184"/>
                <a:ext cx="230009" cy="230015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2051" extrusionOk="0">
                    <a:moveTo>
                      <a:pt x="1027" y="200"/>
                    </a:moveTo>
                    <a:cubicBezTo>
                      <a:pt x="1483" y="200"/>
                      <a:pt x="1851" y="568"/>
                      <a:pt x="1851" y="1023"/>
                    </a:cubicBezTo>
                    <a:cubicBezTo>
                      <a:pt x="1851" y="1480"/>
                      <a:pt x="1483" y="1851"/>
                      <a:pt x="1027" y="1851"/>
                    </a:cubicBezTo>
                    <a:cubicBezTo>
                      <a:pt x="571" y="1851"/>
                      <a:pt x="199" y="1480"/>
                      <a:pt x="199" y="1023"/>
                    </a:cubicBezTo>
                    <a:cubicBezTo>
                      <a:pt x="199" y="568"/>
                      <a:pt x="571" y="200"/>
                      <a:pt x="1027" y="200"/>
                    </a:cubicBezTo>
                    <a:close/>
                    <a:moveTo>
                      <a:pt x="1027" y="1"/>
                    </a:moveTo>
                    <a:cubicBezTo>
                      <a:pt x="460" y="1"/>
                      <a:pt x="1" y="461"/>
                      <a:pt x="1" y="1023"/>
                    </a:cubicBezTo>
                    <a:cubicBezTo>
                      <a:pt x="1" y="1591"/>
                      <a:pt x="460" y="2051"/>
                      <a:pt x="1027" y="2051"/>
                    </a:cubicBezTo>
                    <a:cubicBezTo>
                      <a:pt x="1591" y="2051"/>
                      <a:pt x="2050" y="1591"/>
                      <a:pt x="2050" y="1023"/>
                    </a:cubicBezTo>
                    <a:cubicBezTo>
                      <a:pt x="2050" y="461"/>
                      <a:pt x="1591" y="1"/>
                      <a:pt x="10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5" name="Google Shape;5315;p41"/>
              <p:cNvSpPr/>
              <p:nvPr/>
            </p:nvSpPr>
            <p:spPr>
              <a:xfrm>
                <a:off x="5933354" y="4119894"/>
                <a:ext cx="244588" cy="244706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2182" extrusionOk="0">
                    <a:moveTo>
                      <a:pt x="1092" y="211"/>
                    </a:moveTo>
                    <a:cubicBezTo>
                      <a:pt x="1575" y="211"/>
                      <a:pt x="1969" y="606"/>
                      <a:pt x="1969" y="1088"/>
                    </a:cubicBezTo>
                    <a:cubicBezTo>
                      <a:pt x="1969" y="1576"/>
                      <a:pt x="1575" y="1967"/>
                      <a:pt x="1092" y="1967"/>
                    </a:cubicBezTo>
                    <a:cubicBezTo>
                      <a:pt x="605" y="1967"/>
                      <a:pt x="211" y="1576"/>
                      <a:pt x="211" y="1088"/>
                    </a:cubicBezTo>
                    <a:cubicBezTo>
                      <a:pt x="211" y="606"/>
                      <a:pt x="605" y="211"/>
                      <a:pt x="1092" y="211"/>
                    </a:cubicBezTo>
                    <a:close/>
                    <a:moveTo>
                      <a:pt x="1092" y="1"/>
                    </a:moveTo>
                    <a:cubicBezTo>
                      <a:pt x="490" y="1"/>
                      <a:pt x="0" y="491"/>
                      <a:pt x="0" y="1088"/>
                    </a:cubicBezTo>
                    <a:cubicBezTo>
                      <a:pt x="0" y="1691"/>
                      <a:pt x="490" y="2181"/>
                      <a:pt x="1092" y="2181"/>
                    </a:cubicBezTo>
                    <a:cubicBezTo>
                      <a:pt x="1690" y="2181"/>
                      <a:pt x="2181" y="1691"/>
                      <a:pt x="2181" y="1088"/>
                    </a:cubicBezTo>
                    <a:cubicBezTo>
                      <a:pt x="2181" y="491"/>
                      <a:pt x="1690" y="1"/>
                      <a:pt x="10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6" name="Google Shape;5316;p41"/>
              <p:cNvSpPr/>
              <p:nvPr/>
            </p:nvSpPr>
            <p:spPr>
              <a:xfrm>
                <a:off x="6033834" y="4220493"/>
                <a:ext cx="43624" cy="4351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196" y="0"/>
                    </a:moveTo>
                    <a:cubicBezTo>
                      <a:pt x="85" y="0"/>
                      <a:pt x="1" y="85"/>
                      <a:pt x="1" y="191"/>
                    </a:cubicBezTo>
                    <a:cubicBezTo>
                      <a:pt x="1" y="303"/>
                      <a:pt x="85" y="387"/>
                      <a:pt x="196" y="387"/>
                    </a:cubicBezTo>
                    <a:cubicBezTo>
                      <a:pt x="303" y="387"/>
                      <a:pt x="388" y="303"/>
                      <a:pt x="388" y="191"/>
                    </a:cubicBezTo>
                    <a:cubicBezTo>
                      <a:pt x="388" y="85"/>
                      <a:pt x="303" y="0"/>
                      <a:pt x="1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7" name="Google Shape;5317;p41"/>
            <p:cNvGrpSpPr/>
            <p:nvPr/>
          </p:nvGrpSpPr>
          <p:grpSpPr>
            <a:xfrm>
              <a:off x="6371609" y="4108432"/>
              <a:ext cx="244140" cy="244706"/>
              <a:chOff x="6371609" y="4119894"/>
              <a:chExt cx="244140" cy="244706"/>
            </a:xfrm>
          </p:grpSpPr>
          <p:sp>
            <p:nvSpPr>
              <p:cNvPr id="5318" name="Google Shape;5318;p41"/>
              <p:cNvSpPr/>
              <p:nvPr/>
            </p:nvSpPr>
            <p:spPr>
              <a:xfrm>
                <a:off x="6484200" y="4129763"/>
                <a:ext cx="3589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32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31" y="200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9" name="Google Shape;5319;p41"/>
              <p:cNvSpPr/>
              <p:nvPr/>
            </p:nvSpPr>
            <p:spPr>
              <a:xfrm>
                <a:off x="6484200" y="4129763"/>
                <a:ext cx="3589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32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31" y="2001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0" name="Google Shape;5320;p41"/>
              <p:cNvSpPr/>
              <p:nvPr/>
            </p:nvSpPr>
            <p:spPr>
              <a:xfrm>
                <a:off x="6499676" y="4129763"/>
                <a:ext cx="3140" cy="224519"/>
              </a:xfrm>
              <a:custGeom>
                <a:avLst/>
                <a:gdLst/>
                <a:ahLst/>
                <a:cxnLst/>
                <a:rect l="l" t="t" r="r" b="b"/>
                <a:pathLst>
                  <a:path w="28" h="2002" extrusionOk="0">
                    <a:moveTo>
                      <a:pt x="0" y="1"/>
                    </a:moveTo>
                    <a:lnTo>
                      <a:pt x="0" y="2001"/>
                    </a:lnTo>
                    <a:lnTo>
                      <a:pt x="28" y="2001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1" name="Google Shape;5321;p41"/>
              <p:cNvSpPr/>
              <p:nvPr/>
            </p:nvSpPr>
            <p:spPr>
              <a:xfrm>
                <a:off x="6442034" y="4140978"/>
                <a:ext cx="89155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859" extrusionOk="0">
                    <a:moveTo>
                      <a:pt x="28" y="0"/>
                    </a:moveTo>
                    <a:lnTo>
                      <a:pt x="1" y="8"/>
                    </a:lnTo>
                    <a:lnTo>
                      <a:pt x="767" y="1859"/>
                    </a:lnTo>
                    <a:lnTo>
                      <a:pt x="795" y="184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2" name="Google Shape;5322;p41"/>
              <p:cNvSpPr/>
              <p:nvPr/>
            </p:nvSpPr>
            <p:spPr>
              <a:xfrm>
                <a:off x="6442034" y="4140978"/>
                <a:ext cx="89155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859" extrusionOk="0">
                    <a:moveTo>
                      <a:pt x="28" y="0"/>
                    </a:moveTo>
                    <a:lnTo>
                      <a:pt x="1" y="8"/>
                    </a:lnTo>
                    <a:lnTo>
                      <a:pt x="767" y="1859"/>
                    </a:lnTo>
                    <a:lnTo>
                      <a:pt x="795" y="184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3" name="Google Shape;5323;p41"/>
              <p:cNvSpPr/>
              <p:nvPr/>
            </p:nvSpPr>
            <p:spPr>
              <a:xfrm>
                <a:off x="6456277" y="4134922"/>
                <a:ext cx="89043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860" extrusionOk="0">
                    <a:moveTo>
                      <a:pt x="27" y="1"/>
                    </a:moveTo>
                    <a:lnTo>
                      <a:pt x="1" y="12"/>
                    </a:lnTo>
                    <a:lnTo>
                      <a:pt x="767" y="1859"/>
                    </a:lnTo>
                    <a:lnTo>
                      <a:pt x="794" y="1847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4" name="Google Shape;5324;p41"/>
              <p:cNvSpPr/>
              <p:nvPr/>
            </p:nvSpPr>
            <p:spPr>
              <a:xfrm>
                <a:off x="6386187" y="4205016"/>
                <a:ext cx="208926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790" extrusionOk="0">
                    <a:moveTo>
                      <a:pt x="12" y="0"/>
                    </a:moveTo>
                    <a:lnTo>
                      <a:pt x="0" y="23"/>
                    </a:lnTo>
                    <a:lnTo>
                      <a:pt x="1852" y="789"/>
                    </a:lnTo>
                    <a:lnTo>
                      <a:pt x="1863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5" name="Google Shape;5325;p41"/>
              <p:cNvSpPr/>
              <p:nvPr/>
            </p:nvSpPr>
            <p:spPr>
              <a:xfrm>
                <a:off x="6386187" y="4205016"/>
                <a:ext cx="208926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790" extrusionOk="0">
                    <a:moveTo>
                      <a:pt x="12" y="0"/>
                    </a:moveTo>
                    <a:lnTo>
                      <a:pt x="0" y="23"/>
                    </a:lnTo>
                    <a:lnTo>
                      <a:pt x="1852" y="789"/>
                    </a:lnTo>
                    <a:lnTo>
                      <a:pt x="1863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6" name="Google Shape;5326;p41"/>
              <p:cNvSpPr/>
              <p:nvPr/>
            </p:nvSpPr>
            <p:spPr>
              <a:xfrm>
                <a:off x="6392243" y="4190885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2" y="0"/>
                    </a:moveTo>
                    <a:lnTo>
                      <a:pt x="1" y="23"/>
                    </a:lnTo>
                    <a:lnTo>
                      <a:pt x="1847" y="789"/>
                    </a:lnTo>
                    <a:lnTo>
                      <a:pt x="1859" y="76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7" name="Google Shape;5327;p41"/>
              <p:cNvSpPr/>
              <p:nvPr/>
            </p:nvSpPr>
            <p:spPr>
              <a:xfrm>
                <a:off x="6392243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7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8" name="Google Shape;5328;p41"/>
              <p:cNvSpPr/>
              <p:nvPr/>
            </p:nvSpPr>
            <p:spPr>
              <a:xfrm>
                <a:off x="6392243" y="4205016"/>
                <a:ext cx="208590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790" extrusionOk="0">
                    <a:moveTo>
                      <a:pt x="1847" y="0"/>
                    </a:moveTo>
                    <a:lnTo>
                      <a:pt x="1" y="763"/>
                    </a:lnTo>
                    <a:lnTo>
                      <a:pt x="12" y="789"/>
                    </a:lnTo>
                    <a:lnTo>
                      <a:pt x="1859" y="23"/>
                    </a:lnTo>
                    <a:lnTo>
                      <a:pt x="18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9" name="Google Shape;5329;p41"/>
              <p:cNvSpPr/>
              <p:nvPr/>
            </p:nvSpPr>
            <p:spPr>
              <a:xfrm>
                <a:off x="6386187" y="4190885"/>
                <a:ext cx="208926" cy="88597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790" extrusionOk="0">
                    <a:moveTo>
                      <a:pt x="1852" y="0"/>
                    </a:moveTo>
                    <a:lnTo>
                      <a:pt x="0" y="763"/>
                    </a:lnTo>
                    <a:lnTo>
                      <a:pt x="12" y="789"/>
                    </a:lnTo>
                    <a:lnTo>
                      <a:pt x="1863" y="23"/>
                    </a:lnTo>
                    <a:lnTo>
                      <a:pt x="18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0" name="Google Shape;5330;p41"/>
              <p:cNvSpPr/>
              <p:nvPr/>
            </p:nvSpPr>
            <p:spPr>
              <a:xfrm>
                <a:off x="6456277" y="4140978"/>
                <a:ext cx="89043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7" y="1859"/>
                    </a:lnTo>
                    <a:lnTo>
                      <a:pt x="794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1" name="Google Shape;5331;p41"/>
              <p:cNvSpPr/>
              <p:nvPr/>
            </p:nvSpPr>
            <p:spPr>
              <a:xfrm>
                <a:off x="6456277" y="4140978"/>
                <a:ext cx="89043" cy="208482"/>
              </a:xfrm>
              <a:custGeom>
                <a:avLst/>
                <a:gdLst/>
                <a:ahLst/>
                <a:cxnLst/>
                <a:rect l="l" t="t" r="r" b="b"/>
                <a:pathLst>
                  <a:path w="794" h="1859" extrusionOk="0">
                    <a:moveTo>
                      <a:pt x="767" y="0"/>
                    </a:moveTo>
                    <a:lnTo>
                      <a:pt x="1" y="1848"/>
                    </a:lnTo>
                    <a:lnTo>
                      <a:pt x="27" y="1859"/>
                    </a:lnTo>
                    <a:lnTo>
                      <a:pt x="794" y="8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2" name="Google Shape;5332;p41"/>
              <p:cNvSpPr/>
              <p:nvPr/>
            </p:nvSpPr>
            <p:spPr>
              <a:xfrm>
                <a:off x="6442034" y="4134922"/>
                <a:ext cx="89155" cy="208594"/>
              </a:xfrm>
              <a:custGeom>
                <a:avLst/>
                <a:gdLst/>
                <a:ahLst/>
                <a:cxnLst/>
                <a:rect l="l" t="t" r="r" b="b"/>
                <a:pathLst>
                  <a:path w="795" h="1860" extrusionOk="0">
                    <a:moveTo>
                      <a:pt x="767" y="1"/>
                    </a:moveTo>
                    <a:lnTo>
                      <a:pt x="1" y="1847"/>
                    </a:lnTo>
                    <a:lnTo>
                      <a:pt x="28" y="1859"/>
                    </a:lnTo>
                    <a:lnTo>
                      <a:pt x="795" y="12"/>
                    </a:lnTo>
                    <a:lnTo>
                      <a:pt x="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3" name="Google Shape;5333;p41"/>
              <p:cNvSpPr/>
              <p:nvPr/>
            </p:nvSpPr>
            <p:spPr>
              <a:xfrm>
                <a:off x="6407719" y="4167109"/>
                <a:ext cx="160816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5" extrusionOk="0">
                    <a:moveTo>
                      <a:pt x="20" y="1"/>
                    </a:moveTo>
                    <a:lnTo>
                      <a:pt x="1" y="20"/>
                    </a:lnTo>
                    <a:lnTo>
                      <a:pt x="1414" y="1434"/>
                    </a:lnTo>
                    <a:lnTo>
                      <a:pt x="1433" y="1415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4" name="Google Shape;5334;p41"/>
              <p:cNvSpPr/>
              <p:nvPr/>
            </p:nvSpPr>
            <p:spPr>
              <a:xfrm>
                <a:off x="6418484" y="4156455"/>
                <a:ext cx="161152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4" extrusionOk="0">
                    <a:moveTo>
                      <a:pt x="20" y="0"/>
                    </a:moveTo>
                    <a:lnTo>
                      <a:pt x="0" y="19"/>
                    </a:lnTo>
                    <a:lnTo>
                      <a:pt x="1414" y="1434"/>
                    </a:lnTo>
                    <a:lnTo>
                      <a:pt x="1437" y="141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5" name="Google Shape;5335;p41"/>
              <p:cNvSpPr/>
              <p:nvPr/>
            </p:nvSpPr>
            <p:spPr>
              <a:xfrm>
                <a:off x="6418484" y="4167109"/>
                <a:ext cx="161152" cy="160932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1435" extrusionOk="0">
                    <a:moveTo>
                      <a:pt x="1414" y="1"/>
                    </a:moveTo>
                    <a:lnTo>
                      <a:pt x="0" y="1415"/>
                    </a:lnTo>
                    <a:lnTo>
                      <a:pt x="20" y="1434"/>
                    </a:lnTo>
                    <a:lnTo>
                      <a:pt x="1437" y="20"/>
                    </a:lnTo>
                    <a:lnTo>
                      <a:pt x="14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6" name="Google Shape;5336;p41"/>
              <p:cNvSpPr/>
              <p:nvPr/>
            </p:nvSpPr>
            <p:spPr>
              <a:xfrm>
                <a:off x="6407719" y="4156455"/>
                <a:ext cx="160816" cy="160820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434" extrusionOk="0">
                    <a:moveTo>
                      <a:pt x="1414" y="0"/>
                    </a:moveTo>
                    <a:lnTo>
                      <a:pt x="1" y="1415"/>
                    </a:lnTo>
                    <a:lnTo>
                      <a:pt x="20" y="1434"/>
                    </a:lnTo>
                    <a:lnTo>
                      <a:pt x="1433" y="19"/>
                    </a:lnTo>
                    <a:lnTo>
                      <a:pt x="141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7" name="Google Shape;5337;p41"/>
              <p:cNvSpPr/>
              <p:nvPr/>
            </p:nvSpPr>
            <p:spPr>
              <a:xfrm>
                <a:off x="6381589" y="4248419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8" name="Google Shape;5338;p41"/>
              <p:cNvSpPr/>
              <p:nvPr/>
            </p:nvSpPr>
            <p:spPr>
              <a:xfrm>
                <a:off x="6381589" y="4232942"/>
                <a:ext cx="224402" cy="3140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8" extrusionOk="0">
                    <a:moveTo>
                      <a:pt x="0" y="0"/>
                    </a:moveTo>
                    <a:lnTo>
                      <a:pt x="0" y="27"/>
                    </a:lnTo>
                    <a:lnTo>
                      <a:pt x="2000" y="27"/>
                    </a:lnTo>
                    <a:lnTo>
                      <a:pt x="200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9" name="Google Shape;5339;p41"/>
              <p:cNvSpPr/>
              <p:nvPr/>
            </p:nvSpPr>
            <p:spPr>
              <a:xfrm>
                <a:off x="6378449" y="4127184"/>
                <a:ext cx="230122" cy="230015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2051" extrusionOk="0">
                    <a:moveTo>
                      <a:pt x="1028" y="200"/>
                    </a:moveTo>
                    <a:cubicBezTo>
                      <a:pt x="1484" y="200"/>
                      <a:pt x="1855" y="568"/>
                      <a:pt x="1855" y="1023"/>
                    </a:cubicBezTo>
                    <a:cubicBezTo>
                      <a:pt x="1855" y="1480"/>
                      <a:pt x="1484" y="1851"/>
                      <a:pt x="1028" y="1851"/>
                    </a:cubicBezTo>
                    <a:cubicBezTo>
                      <a:pt x="572" y="1851"/>
                      <a:pt x="200" y="1480"/>
                      <a:pt x="200" y="1023"/>
                    </a:cubicBezTo>
                    <a:cubicBezTo>
                      <a:pt x="200" y="568"/>
                      <a:pt x="572" y="200"/>
                      <a:pt x="1028" y="200"/>
                    </a:cubicBezTo>
                    <a:close/>
                    <a:moveTo>
                      <a:pt x="1028" y="1"/>
                    </a:moveTo>
                    <a:cubicBezTo>
                      <a:pt x="460" y="1"/>
                      <a:pt x="0" y="461"/>
                      <a:pt x="0" y="1023"/>
                    </a:cubicBezTo>
                    <a:cubicBezTo>
                      <a:pt x="0" y="1591"/>
                      <a:pt x="460" y="2051"/>
                      <a:pt x="1028" y="2051"/>
                    </a:cubicBezTo>
                    <a:cubicBezTo>
                      <a:pt x="1591" y="2051"/>
                      <a:pt x="2051" y="1591"/>
                      <a:pt x="2051" y="1023"/>
                    </a:cubicBezTo>
                    <a:cubicBezTo>
                      <a:pt x="2051" y="461"/>
                      <a:pt x="1591" y="1"/>
                      <a:pt x="10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0" name="Google Shape;5340;p41"/>
              <p:cNvSpPr/>
              <p:nvPr/>
            </p:nvSpPr>
            <p:spPr>
              <a:xfrm>
                <a:off x="6371609" y="4119894"/>
                <a:ext cx="244140" cy="244706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2182" extrusionOk="0">
                    <a:moveTo>
                      <a:pt x="1089" y="211"/>
                    </a:moveTo>
                    <a:cubicBezTo>
                      <a:pt x="1572" y="211"/>
                      <a:pt x="1966" y="606"/>
                      <a:pt x="1966" y="1088"/>
                    </a:cubicBezTo>
                    <a:cubicBezTo>
                      <a:pt x="1966" y="1576"/>
                      <a:pt x="1572" y="1967"/>
                      <a:pt x="1089" y="1967"/>
                    </a:cubicBezTo>
                    <a:cubicBezTo>
                      <a:pt x="602" y="1967"/>
                      <a:pt x="211" y="1576"/>
                      <a:pt x="211" y="1088"/>
                    </a:cubicBezTo>
                    <a:cubicBezTo>
                      <a:pt x="211" y="606"/>
                      <a:pt x="602" y="211"/>
                      <a:pt x="1089" y="211"/>
                    </a:cubicBezTo>
                    <a:close/>
                    <a:moveTo>
                      <a:pt x="1089" y="1"/>
                    </a:moveTo>
                    <a:cubicBezTo>
                      <a:pt x="487" y="1"/>
                      <a:pt x="1" y="491"/>
                      <a:pt x="1" y="1088"/>
                    </a:cubicBezTo>
                    <a:cubicBezTo>
                      <a:pt x="1" y="1691"/>
                      <a:pt x="487" y="2181"/>
                      <a:pt x="1089" y="2181"/>
                    </a:cubicBezTo>
                    <a:cubicBezTo>
                      <a:pt x="1687" y="2181"/>
                      <a:pt x="2177" y="1691"/>
                      <a:pt x="2177" y="1088"/>
                    </a:cubicBezTo>
                    <a:cubicBezTo>
                      <a:pt x="2177" y="491"/>
                      <a:pt x="1687" y="1"/>
                      <a:pt x="10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1" name="Google Shape;5341;p41"/>
              <p:cNvSpPr/>
              <p:nvPr/>
            </p:nvSpPr>
            <p:spPr>
              <a:xfrm>
                <a:off x="6471752" y="4220493"/>
                <a:ext cx="43961" cy="4351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88" extrusionOk="0">
                    <a:moveTo>
                      <a:pt x="196" y="0"/>
                    </a:moveTo>
                    <a:cubicBezTo>
                      <a:pt x="88" y="0"/>
                      <a:pt x="1" y="85"/>
                      <a:pt x="1" y="191"/>
                    </a:cubicBezTo>
                    <a:cubicBezTo>
                      <a:pt x="1" y="303"/>
                      <a:pt x="88" y="387"/>
                      <a:pt x="196" y="387"/>
                    </a:cubicBezTo>
                    <a:cubicBezTo>
                      <a:pt x="303" y="387"/>
                      <a:pt x="392" y="303"/>
                      <a:pt x="392" y="191"/>
                    </a:cubicBezTo>
                    <a:cubicBezTo>
                      <a:pt x="392" y="85"/>
                      <a:pt x="303" y="0"/>
                      <a:pt x="1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42" name="Google Shape;5342;p41"/>
          <p:cNvGrpSpPr/>
          <p:nvPr/>
        </p:nvGrpSpPr>
        <p:grpSpPr>
          <a:xfrm rot="5400000">
            <a:off x="5738749" y="-113503"/>
            <a:ext cx="2655981" cy="2714505"/>
            <a:chOff x="2226326" y="2296542"/>
            <a:chExt cx="1140591" cy="1165724"/>
          </a:xfrm>
        </p:grpSpPr>
        <p:sp>
          <p:nvSpPr>
            <p:cNvPr id="5343" name="Google Shape;5343;p41"/>
            <p:cNvSpPr/>
            <p:nvPr/>
          </p:nvSpPr>
          <p:spPr>
            <a:xfrm>
              <a:off x="2226326" y="2296542"/>
              <a:ext cx="1140591" cy="1165724"/>
            </a:xfrm>
            <a:custGeom>
              <a:avLst/>
              <a:gdLst/>
              <a:ahLst/>
              <a:cxnLst/>
              <a:rect l="l" t="t" r="r" b="b"/>
              <a:pathLst>
                <a:path w="23962" h="24490" extrusionOk="0">
                  <a:moveTo>
                    <a:pt x="614" y="0"/>
                  </a:moveTo>
                  <a:lnTo>
                    <a:pt x="614" y="4150"/>
                  </a:lnTo>
                  <a:lnTo>
                    <a:pt x="18497" y="4150"/>
                  </a:lnTo>
                  <a:cubicBezTo>
                    <a:pt x="19221" y="4150"/>
                    <a:pt x="19812" y="4740"/>
                    <a:pt x="19812" y="5465"/>
                  </a:cubicBezTo>
                  <a:cubicBezTo>
                    <a:pt x="19812" y="6189"/>
                    <a:pt x="19221" y="6783"/>
                    <a:pt x="18497" y="6783"/>
                  </a:cubicBezTo>
                  <a:lnTo>
                    <a:pt x="5465" y="6779"/>
                  </a:lnTo>
                  <a:cubicBezTo>
                    <a:pt x="2453" y="6779"/>
                    <a:pt x="0" y="9231"/>
                    <a:pt x="0" y="12243"/>
                  </a:cubicBezTo>
                  <a:cubicBezTo>
                    <a:pt x="0" y="15259"/>
                    <a:pt x="2453" y="17707"/>
                    <a:pt x="5465" y="17707"/>
                  </a:cubicBezTo>
                  <a:lnTo>
                    <a:pt x="18497" y="17707"/>
                  </a:lnTo>
                  <a:cubicBezTo>
                    <a:pt x="19221" y="17707"/>
                    <a:pt x="19812" y="18298"/>
                    <a:pt x="19812" y="19025"/>
                  </a:cubicBezTo>
                  <a:cubicBezTo>
                    <a:pt x="19812" y="19750"/>
                    <a:pt x="19221" y="20340"/>
                    <a:pt x="18497" y="20340"/>
                  </a:cubicBezTo>
                  <a:lnTo>
                    <a:pt x="526" y="20340"/>
                  </a:lnTo>
                  <a:lnTo>
                    <a:pt x="526" y="24490"/>
                  </a:lnTo>
                  <a:lnTo>
                    <a:pt x="18497" y="24490"/>
                  </a:lnTo>
                  <a:cubicBezTo>
                    <a:pt x="21509" y="24490"/>
                    <a:pt x="23961" y="22037"/>
                    <a:pt x="23961" y="19025"/>
                  </a:cubicBezTo>
                  <a:cubicBezTo>
                    <a:pt x="23961" y="16013"/>
                    <a:pt x="21509" y="13562"/>
                    <a:pt x="18497" y="13562"/>
                  </a:cubicBezTo>
                  <a:lnTo>
                    <a:pt x="5465" y="13562"/>
                  </a:lnTo>
                  <a:cubicBezTo>
                    <a:pt x="4740" y="13562"/>
                    <a:pt x="4151" y="12971"/>
                    <a:pt x="4151" y="12243"/>
                  </a:cubicBezTo>
                  <a:cubicBezTo>
                    <a:pt x="4151" y="11519"/>
                    <a:pt x="4740" y="10929"/>
                    <a:pt x="5465" y="10929"/>
                  </a:cubicBezTo>
                  <a:lnTo>
                    <a:pt x="18497" y="10929"/>
                  </a:lnTo>
                  <a:cubicBezTo>
                    <a:pt x="21509" y="10929"/>
                    <a:pt x="23961" y="8477"/>
                    <a:pt x="23961" y="5465"/>
                  </a:cubicBezTo>
                  <a:cubicBezTo>
                    <a:pt x="23961" y="2453"/>
                    <a:pt x="21509" y="0"/>
                    <a:pt x="18497" y="0"/>
                  </a:cubicBez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41"/>
            <p:cNvSpPr/>
            <p:nvPr/>
          </p:nvSpPr>
          <p:spPr>
            <a:xfrm>
              <a:off x="3100198" y="3357906"/>
              <a:ext cx="30845" cy="9330"/>
            </a:xfrm>
            <a:custGeom>
              <a:avLst/>
              <a:gdLst/>
              <a:ahLst/>
              <a:cxnLst/>
              <a:rect l="l" t="t" r="r" b="b"/>
              <a:pathLst>
                <a:path w="648" h="196" extrusionOk="0">
                  <a:moveTo>
                    <a:pt x="625" y="0"/>
                  </a:moveTo>
                  <a:cubicBezTo>
                    <a:pt x="464" y="27"/>
                    <a:pt x="299" y="38"/>
                    <a:pt x="138" y="38"/>
                  </a:cubicBezTo>
                  <a:lnTo>
                    <a:pt x="1" y="38"/>
                  </a:lnTo>
                  <a:lnTo>
                    <a:pt x="1" y="195"/>
                  </a:lnTo>
                  <a:lnTo>
                    <a:pt x="138" y="195"/>
                  </a:lnTo>
                  <a:cubicBezTo>
                    <a:pt x="307" y="195"/>
                    <a:pt x="479" y="184"/>
                    <a:pt x="648" y="161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41"/>
            <p:cNvSpPr/>
            <p:nvPr/>
          </p:nvSpPr>
          <p:spPr>
            <a:xfrm>
              <a:off x="3039272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41"/>
            <p:cNvSpPr/>
            <p:nvPr/>
          </p:nvSpPr>
          <p:spPr>
            <a:xfrm>
              <a:off x="2978488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41"/>
            <p:cNvSpPr/>
            <p:nvPr/>
          </p:nvSpPr>
          <p:spPr>
            <a:xfrm>
              <a:off x="3158555" y="3338533"/>
              <a:ext cx="30845" cy="19611"/>
            </a:xfrm>
            <a:custGeom>
              <a:avLst/>
              <a:gdLst/>
              <a:ahLst/>
              <a:cxnLst/>
              <a:rect l="l" t="t" r="r" b="b"/>
              <a:pathLst>
                <a:path w="648" h="412" extrusionOk="0">
                  <a:moveTo>
                    <a:pt x="568" y="1"/>
                  </a:moveTo>
                  <a:cubicBezTo>
                    <a:pt x="388" y="105"/>
                    <a:pt x="195" y="192"/>
                    <a:pt x="0" y="261"/>
                  </a:cubicBezTo>
                  <a:lnTo>
                    <a:pt x="54" y="411"/>
                  </a:lnTo>
                  <a:cubicBezTo>
                    <a:pt x="257" y="338"/>
                    <a:pt x="457" y="250"/>
                    <a:pt x="648" y="139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41"/>
            <p:cNvSpPr/>
            <p:nvPr/>
          </p:nvSpPr>
          <p:spPr>
            <a:xfrm>
              <a:off x="3209629" y="3300073"/>
              <a:ext cx="26513" cy="27227"/>
            </a:xfrm>
            <a:custGeom>
              <a:avLst/>
              <a:gdLst/>
              <a:ahLst/>
              <a:cxnLst/>
              <a:rect l="l" t="t" r="r" b="b"/>
              <a:pathLst>
                <a:path w="557" h="572" extrusionOk="0">
                  <a:moveTo>
                    <a:pt x="429" y="1"/>
                  </a:moveTo>
                  <a:cubicBezTo>
                    <a:pt x="303" y="161"/>
                    <a:pt x="157" y="315"/>
                    <a:pt x="1" y="448"/>
                  </a:cubicBezTo>
                  <a:lnTo>
                    <a:pt x="104" y="572"/>
                  </a:lnTo>
                  <a:cubicBezTo>
                    <a:pt x="268" y="425"/>
                    <a:pt x="422" y="269"/>
                    <a:pt x="556" y="100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41"/>
            <p:cNvSpPr/>
            <p:nvPr/>
          </p:nvSpPr>
          <p:spPr>
            <a:xfrm>
              <a:off x="3246280" y="3247904"/>
              <a:ext cx="18469" cy="30845"/>
            </a:xfrm>
            <a:custGeom>
              <a:avLst/>
              <a:gdLst/>
              <a:ahLst/>
              <a:cxnLst/>
              <a:rect l="l" t="t" r="r" b="b"/>
              <a:pathLst>
                <a:path w="388" h="648" extrusionOk="0">
                  <a:moveTo>
                    <a:pt x="238" y="0"/>
                  </a:moveTo>
                  <a:cubicBezTo>
                    <a:pt x="177" y="196"/>
                    <a:pt x="96" y="391"/>
                    <a:pt x="0" y="575"/>
                  </a:cubicBezTo>
                  <a:lnTo>
                    <a:pt x="142" y="648"/>
                  </a:lnTo>
                  <a:cubicBezTo>
                    <a:pt x="242" y="456"/>
                    <a:pt x="326" y="253"/>
                    <a:pt x="388" y="46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41"/>
            <p:cNvSpPr/>
            <p:nvPr/>
          </p:nvSpPr>
          <p:spPr>
            <a:xfrm>
              <a:off x="3263416" y="3188643"/>
              <a:ext cx="8425" cy="31035"/>
            </a:xfrm>
            <a:custGeom>
              <a:avLst/>
              <a:gdLst/>
              <a:ahLst/>
              <a:cxnLst/>
              <a:rect l="l" t="t" r="r" b="b"/>
              <a:pathLst>
                <a:path w="177" h="652" extrusionOk="0">
                  <a:moveTo>
                    <a:pt x="166" y="0"/>
                  </a:moveTo>
                  <a:lnTo>
                    <a:pt x="8" y="12"/>
                  </a:lnTo>
                  <a:cubicBezTo>
                    <a:pt x="16" y="104"/>
                    <a:pt x="20" y="191"/>
                    <a:pt x="20" y="283"/>
                  </a:cubicBezTo>
                  <a:cubicBezTo>
                    <a:pt x="20" y="398"/>
                    <a:pt x="12" y="518"/>
                    <a:pt x="1" y="636"/>
                  </a:cubicBezTo>
                  <a:lnTo>
                    <a:pt x="158" y="651"/>
                  </a:lnTo>
                  <a:cubicBezTo>
                    <a:pt x="173" y="529"/>
                    <a:pt x="177" y="407"/>
                    <a:pt x="177" y="283"/>
                  </a:cubicBezTo>
                  <a:cubicBezTo>
                    <a:pt x="177" y="188"/>
                    <a:pt x="173" y="92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41"/>
            <p:cNvSpPr/>
            <p:nvPr/>
          </p:nvSpPr>
          <p:spPr>
            <a:xfrm>
              <a:off x="3248137" y="3129002"/>
              <a:ext cx="17898" cy="31035"/>
            </a:xfrm>
            <a:custGeom>
              <a:avLst/>
              <a:gdLst/>
              <a:ahLst/>
              <a:cxnLst/>
              <a:rect l="l" t="t" r="r" b="b"/>
              <a:pathLst>
                <a:path w="376" h="652" extrusionOk="0">
                  <a:moveTo>
                    <a:pt x="142" y="0"/>
                  </a:moveTo>
                  <a:lnTo>
                    <a:pt x="0" y="73"/>
                  </a:lnTo>
                  <a:cubicBezTo>
                    <a:pt x="92" y="257"/>
                    <a:pt x="165" y="452"/>
                    <a:pt x="222" y="652"/>
                  </a:cubicBezTo>
                  <a:lnTo>
                    <a:pt x="375" y="609"/>
                  </a:lnTo>
                  <a:cubicBezTo>
                    <a:pt x="318" y="402"/>
                    <a:pt x="237" y="195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41"/>
            <p:cNvSpPr/>
            <p:nvPr/>
          </p:nvSpPr>
          <p:spPr>
            <a:xfrm>
              <a:off x="3212532" y="3079737"/>
              <a:ext cx="26132" cy="27608"/>
            </a:xfrm>
            <a:custGeom>
              <a:avLst/>
              <a:gdLst/>
              <a:ahLst/>
              <a:cxnLst/>
              <a:rect l="l" t="t" r="r" b="b"/>
              <a:pathLst>
                <a:path w="549" h="580" extrusionOk="0">
                  <a:moveTo>
                    <a:pt x="108" y="1"/>
                  </a:moveTo>
                  <a:lnTo>
                    <a:pt x="0" y="120"/>
                  </a:lnTo>
                  <a:cubicBezTo>
                    <a:pt x="154" y="257"/>
                    <a:pt x="296" y="410"/>
                    <a:pt x="418" y="579"/>
                  </a:cubicBezTo>
                  <a:lnTo>
                    <a:pt x="549" y="479"/>
                  </a:lnTo>
                  <a:cubicBezTo>
                    <a:pt x="414" y="307"/>
                    <a:pt x="269" y="146"/>
                    <a:pt x="1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41"/>
            <p:cNvSpPr/>
            <p:nvPr/>
          </p:nvSpPr>
          <p:spPr>
            <a:xfrm>
              <a:off x="3162173" y="3047465"/>
              <a:ext cx="30702" cy="20087"/>
            </a:xfrm>
            <a:custGeom>
              <a:avLst/>
              <a:gdLst/>
              <a:ahLst/>
              <a:cxnLst/>
              <a:rect l="l" t="t" r="r" b="b"/>
              <a:pathLst>
                <a:path w="645" h="422" extrusionOk="0">
                  <a:moveTo>
                    <a:pt x="59" y="0"/>
                  </a:moveTo>
                  <a:lnTo>
                    <a:pt x="1" y="150"/>
                  </a:lnTo>
                  <a:cubicBezTo>
                    <a:pt x="197" y="223"/>
                    <a:pt x="384" y="315"/>
                    <a:pt x="561" y="421"/>
                  </a:cubicBezTo>
                  <a:lnTo>
                    <a:pt x="645" y="288"/>
                  </a:lnTo>
                  <a:cubicBezTo>
                    <a:pt x="457" y="173"/>
                    <a:pt x="262" y="77"/>
                    <a:pt x="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41"/>
            <p:cNvSpPr/>
            <p:nvPr/>
          </p:nvSpPr>
          <p:spPr>
            <a:xfrm>
              <a:off x="3104006" y="3036850"/>
              <a:ext cx="31035" cy="9901"/>
            </a:xfrm>
            <a:custGeom>
              <a:avLst/>
              <a:gdLst/>
              <a:ahLst/>
              <a:cxnLst/>
              <a:rect l="l" t="t" r="r" b="b"/>
              <a:pathLst>
                <a:path w="652" h="208" extrusionOk="0">
                  <a:moveTo>
                    <a:pt x="1" y="1"/>
                  </a:moveTo>
                  <a:lnTo>
                    <a:pt x="1" y="162"/>
                  </a:lnTo>
                  <a:lnTo>
                    <a:pt x="58" y="162"/>
                  </a:lnTo>
                  <a:cubicBezTo>
                    <a:pt x="246" y="162"/>
                    <a:pt x="437" y="177"/>
                    <a:pt x="621" y="208"/>
                  </a:cubicBezTo>
                  <a:lnTo>
                    <a:pt x="652" y="51"/>
                  </a:lnTo>
                  <a:cubicBezTo>
                    <a:pt x="457" y="20"/>
                    <a:pt x="257" y="1"/>
                    <a:pt x="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41"/>
            <p:cNvSpPr/>
            <p:nvPr/>
          </p:nvSpPr>
          <p:spPr>
            <a:xfrm>
              <a:off x="3043270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41"/>
            <p:cNvSpPr/>
            <p:nvPr/>
          </p:nvSpPr>
          <p:spPr>
            <a:xfrm>
              <a:off x="2982533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41"/>
            <p:cNvSpPr/>
            <p:nvPr/>
          </p:nvSpPr>
          <p:spPr>
            <a:xfrm>
              <a:off x="2921797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0" y="16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41"/>
            <p:cNvSpPr/>
            <p:nvPr/>
          </p:nvSpPr>
          <p:spPr>
            <a:xfrm>
              <a:off x="2861061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41"/>
            <p:cNvSpPr/>
            <p:nvPr/>
          </p:nvSpPr>
          <p:spPr>
            <a:xfrm>
              <a:off x="2800324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41"/>
            <p:cNvSpPr/>
            <p:nvPr/>
          </p:nvSpPr>
          <p:spPr>
            <a:xfrm>
              <a:off x="2739588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41"/>
            <p:cNvSpPr/>
            <p:nvPr/>
          </p:nvSpPr>
          <p:spPr>
            <a:xfrm>
              <a:off x="2678851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41"/>
            <p:cNvSpPr/>
            <p:nvPr/>
          </p:nvSpPr>
          <p:spPr>
            <a:xfrm>
              <a:off x="2618115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41"/>
            <p:cNvSpPr/>
            <p:nvPr/>
          </p:nvSpPr>
          <p:spPr>
            <a:xfrm>
              <a:off x="2557378" y="3036850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36" y="16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41"/>
            <p:cNvSpPr/>
            <p:nvPr/>
          </p:nvSpPr>
          <p:spPr>
            <a:xfrm>
              <a:off x="2496451" y="3036850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41"/>
            <p:cNvSpPr/>
            <p:nvPr/>
          </p:nvSpPr>
          <p:spPr>
            <a:xfrm>
              <a:off x="2435524" y="3029186"/>
              <a:ext cx="31273" cy="14090"/>
            </a:xfrm>
            <a:custGeom>
              <a:avLst/>
              <a:gdLst/>
              <a:ahLst/>
              <a:cxnLst/>
              <a:rect l="l" t="t" r="r" b="b"/>
              <a:pathLst>
                <a:path w="657" h="296" extrusionOk="0">
                  <a:moveTo>
                    <a:pt x="46" y="1"/>
                  </a:moveTo>
                  <a:lnTo>
                    <a:pt x="0" y="154"/>
                  </a:lnTo>
                  <a:cubicBezTo>
                    <a:pt x="204" y="220"/>
                    <a:pt x="418" y="269"/>
                    <a:pt x="637" y="296"/>
                  </a:cubicBezTo>
                  <a:lnTo>
                    <a:pt x="656" y="135"/>
                  </a:lnTo>
                  <a:cubicBezTo>
                    <a:pt x="449" y="112"/>
                    <a:pt x="246" y="66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41"/>
            <p:cNvSpPr/>
            <p:nvPr/>
          </p:nvSpPr>
          <p:spPr>
            <a:xfrm>
              <a:off x="2381357" y="3000960"/>
              <a:ext cx="29226" cy="23181"/>
            </a:xfrm>
            <a:custGeom>
              <a:avLst/>
              <a:gdLst/>
              <a:ahLst/>
              <a:cxnLst/>
              <a:rect l="l" t="t" r="r" b="b"/>
              <a:pathLst>
                <a:path w="614" h="487" extrusionOk="0">
                  <a:moveTo>
                    <a:pt x="100" y="0"/>
                  </a:moveTo>
                  <a:lnTo>
                    <a:pt x="1" y="123"/>
                  </a:lnTo>
                  <a:cubicBezTo>
                    <a:pt x="165" y="261"/>
                    <a:pt x="349" y="383"/>
                    <a:pt x="537" y="487"/>
                  </a:cubicBezTo>
                  <a:lnTo>
                    <a:pt x="613" y="349"/>
                  </a:lnTo>
                  <a:cubicBezTo>
                    <a:pt x="434" y="249"/>
                    <a:pt x="261" y="130"/>
                    <a:pt x="1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41"/>
            <p:cNvSpPr/>
            <p:nvPr/>
          </p:nvSpPr>
          <p:spPr>
            <a:xfrm>
              <a:off x="2341802" y="2955503"/>
              <a:ext cx="23372" cy="29274"/>
            </a:xfrm>
            <a:custGeom>
              <a:avLst/>
              <a:gdLst/>
              <a:ahLst/>
              <a:cxnLst/>
              <a:rect l="l" t="t" r="r" b="b"/>
              <a:pathLst>
                <a:path w="491" h="615" extrusionOk="0">
                  <a:moveTo>
                    <a:pt x="142" y="1"/>
                  </a:moveTo>
                  <a:lnTo>
                    <a:pt x="1" y="77"/>
                  </a:lnTo>
                  <a:cubicBezTo>
                    <a:pt x="107" y="266"/>
                    <a:pt x="230" y="450"/>
                    <a:pt x="368" y="614"/>
                  </a:cubicBezTo>
                  <a:lnTo>
                    <a:pt x="491" y="514"/>
                  </a:lnTo>
                  <a:cubicBezTo>
                    <a:pt x="360" y="353"/>
                    <a:pt x="241" y="18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41"/>
            <p:cNvSpPr/>
            <p:nvPr/>
          </p:nvSpPr>
          <p:spPr>
            <a:xfrm>
              <a:off x="2322619" y="2899527"/>
              <a:ext cx="14090" cy="31226"/>
            </a:xfrm>
            <a:custGeom>
              <a:avLst/>
              <a:gdLst/>
              <a:ahLst/>
              <a:cxnLst/>
              <a:rect l="l" t="t" r="r" b="b"/>
              <a:pathLst>
                <a:path w="296" h="656" extrusionOk="0">
                  <a:moveTo>
                    <a:pt x="158" y="1"/>
                  </a:moveTo>
                  <a:lnTo>
                    <a:pt x="1" y="20"/>
                  </a:lnTo>
                  <a:cubicBezTo>
                    <a:pt x="27" y="234"/>
                    <a:pt x="77" y="449"/>
                    <a:pt x="142" y="655"/>
                  </a:cubicBezTo>
                  <a:lnTo>
                    <a:pt x="296" y="606"/>
                  </a:lnTo>
                  <a:cubicBezTo>
                    <a:pt x="231" y="411"/>
                    <a:pt x="185" y="204"/>
                    <a:pt x="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41"/>
            <p:cNvSpPr/>
            <p:nvPr/>
          </p:nvSpPr>
          <p:spPr>
            <a:xfrm>
              <a:off x="2321525" y="2838790"/>
              <a:ext cx="12281" cy="31083"/>
            </a:xfrm>
            <a:custGeom>
              <a:avLst/>
              <a:gdLst/>
              <a:ahLst/>
              <a:cxnLst/>
              <a:rect l="l" t="t" r="r" b="b"/>
              <a:pathLst>
                <a:path w="258" h="653" extrusionOk="0">
                  <a:moveTo>
                    <a:pt x="100" y="0"/>
                  </a:moveTo>
                  <a:cubicBezTo>
                    <a:pt x="47" y="212"/>
                    <a:pt x="16" y="426"/>
                    <a:pt x="1" y="644"/>
                  </a:cubicBezTo>
                  <a:lnTo>
                    <a:pt x="162" y="652"/>
                  </a:lnTo>
                  <a:cubicBezTo>
                    <a:pt x="174" y="445"/>
                    <a:pt x="204" y="238"/>
                    <a:pt x="257" y="39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41"/>
            <p:cNvSpPr/>
            <p:nvPr/>
          </p:nvSpPr>
          <p:spPr>
            <a:xfrm>
              <a:off x="2336661" y="2782766"/>
              <a:ext cx="21944" cy="29988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1"/>
                  </a:moveTo>
                  <a:cubicBezTo>
                    <a:pt x="204" y="177"/>
                    <a:pt x="93" y="365"/>
                    <a:pt x="1" y="561"/>
                  </a:cubicBezTo>
                  <a:lnTo>
                    <a:pt x="146" y="630"/>
                  </a:lnTo>
                  <a:cubicBezTo>
                    <a:pt x="234" y="441"/>
                    <a:pt x="342" y="262"/>
                    <a:pt x="461" y="93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41"/>
            <p:cNvSpPr/>
            <p:nvPr/>
          </p:nvSpPr>
          <p:spPr>
            <a:xfrm>
              <a:off x="2372979" y="2740260"/>
              <a:ext cx="28512" cy="24704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1"/>
                  </a:moveTo>
                  <a:cubicBezTo>
                    <a:pt x="330" y="116"/>
                    <a:pt x="158" y="254"/>
                    <a:pt x="0" y="404"/>
                  </a:cubicBezTo>
                  <a:lnTo>
                    <a:pt x="108" y="519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41"/>
            <p:cNvSpPr/>
            <p:nvPr/>
          </p:nvSpPr>
          <p:spPr>
            <a:xfrm>
              <a:off x="2424957" y="2717127"/>
              <a:ext cx="31226" cy="15946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0"/>
                  </a:moveTo>
                  <a:cubicBezTo>
                    <a:pt x="410" y="43"/>
                    <a:pt x="199" y="108"/>
                    <a:pt x="1" y="188"/>
                  </a:cubicBezTo>
                  <a:lnTo>
                    <a:pt x="58" y="334"/>
                  </a:lnTo>
                  <a:cubicBezTo>
                    <a:pt x="254" y="257"/>
                    <a:pt x="452" y="200"/>
                    <a:pt x="656" y="158"/>
                  </a:cubicBezTo>
                  <a:lnTo>
                    <a:pt x="6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41"/>
            <p:cNvSpPr/>
            <p:nvPr/>
          </p:nvSpPr>
          <p:spPr>
            <a:xfrm>
              <a:off x="3093059" y="2713319"/>
              <a:ext cx="30892" cy="8616"/>
            </a:xfrm>
            <a:custGeom>
              <a:avLst/>
              <a:gdLst/>
              <a:ahLst/>
              <a:cxnLst/>
              <a:rect l="l" t="t" r="r" b="b"/>
              <a:pathLst>
                <a:path w="649" h="181" extrusionOk="0">
                  <a:moveTo>
                    <a:pt x="629" y="0"/>
                  </a:moveTo>
                  <a:cubicBezTo>
                    <a:pt x="518" y="11"/>
                    <a:pt x="403" y="20"/>
                    <a:pt x="288" y="20"/>
                  </a:cubicBezTo>
                  <a:lnTo>
                    <a:pt x="1" y="20"/>
                  </a:lnTo>
                  <a:lnTo>
                    <a:pt x="1" y="181"/>
                  </a:lnTo>
                  <a:lnTo>
                    <a:pt x="288" y="181"/>
                  </a:lnTo>
                  <a:cubicBezTo>
                    <a:pt x="407" y="181"/>
                    <a:pt x="529" y="172"/>
                    <a:pt x="648" y="161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41"/>
            <p:cNvSpPr/>
            <p:nvPr/>
          </p:nvSpPr>
          <p:spPr>
            <a:xfrm>
              <a:off x="3032370" y="2714223"/>
              <a:ext cx="30464" cy="7711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9" y="16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41"/>
            <p:cNvSpPr/>
            <p:nvPr/>
          </p:nvSpPr>
          <p:spPr>
            <a:xfrm>
              <a:off x="2971586" y="2714223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1"/>
                  </a:moveTo>
                  <a:lnTo>
                    <a:pt x="1" y="162"/>
                  </a:lnTo>
                  <a:lnTo>
                    <a:pt x="641" y="162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41"/>
            <p:cNvSpPr/>
            <p:nvPr/>
          </p:nvSpPr>
          <p:spPr>
            <a:xfrm>
              <a:off x="2910897" y="2714223"/>
              <a:ext cx="30464" cy="7711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1"/>
                  </a:moveTo>
                  <a:lnTo>
                    <a:pt x="0" y="162"/>
                  </a:lnTo>
                  <a:lnTo>
                    <a:pt x="639" y="162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41"/>
            <p:cNvSpPr/>
            <p:nvPr/>
          </p:nvSpPr>
          <p:spPr>
            <a:xfrm>
              <a:off x="2850113" y="2714223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6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41"/>
            <p:cNvSpPr/>
            <p:nvPr/>
          </p:nvSpPr>
          <p:spPr>
            <a:xfrm>
              <a:off x="2789376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41"/>
            <p:cNvSpPr/>
            <p:nvPr/>
          </p:nvSpPr>
          <p:spPr>
            <a:xfrm>
              <a:off x="2728640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41"/>
            <p:cNvSpPr/>
            <p:nvPr/>
          </p:nvSpPr>
          <p:spPr>
            <a:xfrm>
              <a:off x="2667903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41"/>
            <p:cNvSpPr/>
            <p:nvPr/>
          </p:nvSpPr>
          <p:spPr>
            <a:xfrm>
              <a:off x="2607167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41"/>
            <p:cNvSpPr/>
            <p:nvPr/>
          </p:nvSpPr>
          <p:spPr>
            <a:xfrm>
              <a:off x="2546430" y="2714223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41"/>
            <p:cNvSpPr/>
            <p:nvPr/>
          </p:nvSpPr>
          <p:spPr>
            <a:xfrm>
              <a:off x="2485503" y="2714223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4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41"/>
            <p:cNvSpPr/>
            <p:nvPr/>
          </p:nvSpPr>
          <p:spPr>
            <a:xfrm>
              <a:off x="3152177" y="2696326"/>
              <a:ext cx="30845" cy="18469"/>
            </a:xfrm>
            <a:custGeom>
              <a:avLst/>
              <a:gdLst/>
              <a:ahLst/>
              <a:cxnLst/>
              <a:rect l="l" t="t" r="r" b="b"/>
              <a:pathLst>
                <a:path w="648" h="388" extrusionOk="0">
                  <a:moveTo>
                    <a:pt x="575" y="1"/>
                  </a:moveTo>
                  <a:cubicBezTo>
                    <a:pt x="391" y="96"/>
                    <a:pt x="196" y="177"/>
                    <a:pt x="0" y="239"/>
                  </a:cubicBezTo>
                  <a:lnTo>
                    <a:pt x="46" y="388"/>
                  </a:lnTo>
                  <a:cubicBezTo>
                    <a:pt x="253" y="326"/>
                    <a:pt x="456" y="246"/>
                    <a:pt x="648" y="142"/>
                  </a:cubicBezTo>
                  <a:lnTo>
                    <a:pt x="5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41"/>
            <p:cNvSpPr/>
            <p:nvPr/>
          </p:nvSpPr>
          <p:spPr>
            <a:xfrm>
              <a:off x="3204345" y="2659865"/>
              <a:ext cx="27227" cy="26466"/>
            </a:xfrm>
            <a:custGeom>
              <a:avLst/>
              <a:gdLst/>
              <a:ahLst/>
              <a:cxnLst/>
              <a:rect l="l" t="t" r="r" b="b"/>
              <a:pathLst>
                <a:path w="572" h="556" extrusionOk="0">
                  <a:moveTo>
                    <a:pt x="452" y="1"/>
                  </a:moveTo>
                  <a:cubicBezTo>
                    <a:pt x="314" y="158"/>
                    <a:pt x="165" y="299"/>
                    <a:pt x="0" y="430"/>
                  </a:cubicBezTo>
                  <a:lnTo>
                    <a:pt x="100" y="556"/>
                  </a:lnTo>
                  <a:cubicBezTo>
                    <a:pt x="268" y="418"/>
                    <a:pt x="429" y="269"/>
                    <a:pt x="572" y="104"/>
                  </a:cubicBezTo>
                  <a:lnTo>
                    <a:pt x="4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41"/>
            <p:cNvSpPr/>
            <p:nvPr/>
          </p:nvSpPr>
          <p:spPr>
            <a:xfrm>
              <a:off x="3242996" y="2608792"/>
              <a:ext cx="19564" cy="30845"/>
            </a:xfrm>
            <a:custGeom>
              <a:avLst/>
              <a:gdLst/>
              <a:ahLst/>
              <a:cxnLst/>
              <a:rect l="l" t="t" r="r" b="b"/>
              <a:pathLst>
                <a:path w="411" h="648" extrusionOk="0">
                  <a:moveTo>
                    <a:pt x="261" y="0"/>
                  </a:moveTo>
                  <a:cubicBezTo>
                    <a:pt x="192" y="196"/>
                    <a:pt x="104" y="387"/>
                    <a:pt x="0" y="568"/>
                  </a:cubicBezTo>
                  <a:lnTo>
                    <a:pt x="138" y="648"/>
                  </a:lnTo>
                  <a:cubicBezTo>
                    <a:pt x="250" y="460"/>
                    <a:pt x="342" y="261"/>
                    <a:pt x="411" y="55"/>
                  </a:cubicBezTo>
                  <a:lnTo>
                    <a:pt x="2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41"/>
            <p:cNvSpPr/>
            <p:nvPr/>
          </p:nvSpPr>
          <p:spPr>
            <a:xfrm>
              <a:off x="3262511" y="2550245"/>
              <a:ext cx="9330" cy="31035"/>
            </a:xfrm>
            <a:custGeom>
              <a:avLst/>
              <a:gdLst/>
              <a:ahLst/>
              <a:cxnLst/>
              <a:rect l="l" t="t" r="r" b="b"/>
              <a:pathLst>
                <a:path w="196" h="652" extrusionOk="0">
                  <a:moveTo>
                    <a:pt x="196" y="1"/>
                  </a:moveTo>
                  <a:lnTo>
                    <a:pt x="35" y="8"/>
                  </a:lnTo>
                  <a:cubicBezTo>
                    <a:pt x="35" y="50"/>
                    <a:pt x="39" y="93"/>
                    <a:pt x="39" y="135"/>
                  </a:cubicBezTo>
                  <a:cubicBezTo>
                    <a:pt x="39" y="300"/>
                    <a:pt x="24" y="468"/>
                    <a:pt x="1" y="629"/>
                  </a:cubicBezTo>
                  <a:lnTo>
                    <a:pt x="158" y="652"/>
                  </a:lnTo>
                  <a:cubicBezTo>
                    <a:pt x="185" y="483"/>
                    <a:pt x="196" y="307"/>
                    <a:pt x="196" y="135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41"/>
            <p:cNvSpPr/>
            <p:nvPr/>
          </p:nvSpPr>
          <p:spPr>
            <a:xfrm>
              <a:off x="3250992" y="2490079"/>
              <a:ext cx="16708" cy="31178"/>
            </a:xfrm>
            <a:custGeom>
              <a:avLst/>
              <a:gdLst/>
              <a:ahLst/>
              <a:cxnLst/>
              <a:rect l="l" t="t" r="r" b="b"/>
              <a:pathLst>
                <a:path w="351" h="655" extrusionOk="0">
                  <a:moveTo>
                    <a:pt x="147" y="0"/>
                  </a:moveTo>
                  <a:lnTo>
                    <a:pt x="1" y="65"/>
                  </a:lnTo>
                  <a:cubicBezTo>
                    <a:pt x="82" y="253"/>
                    <a:pt x="151" y="452"/>
                    <a:pt x="197" y="655"/>
                  </a:cubicBezTo>
                  <a:lnTo>
                    <a:pt x="350" y="617"/>
                  </a:lnTo>
                  <a:cubicBezTo>
                    <a:pt x="304" y="406"/>
                    <a:pt x="235" y="199"/>
                    <a:pt x="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41"/>
            <p:cNvSpPr/>
            <p:nvPr/>
          </p:nvSpPr>
          <p:spPr>
            <a:xfrm>
              <a:off x="3217483" y="2439148"/>
              <a:ext cx="25371" cy="28132"/>
            </a:xfrm>
            <a:custGeom>
              <a:avLst/>
              <a:gdLst/>
              <a:ahLst/>
              <a:cxnLst/>
              <a:rect l="l" t="t" r="r" b="b"/>
              <a:pathLst>
                <a:path w="533" h="591" extrusionOk="0">
                  <a:moveTo>
                    <a:pt x="112" y="1"/>
                  </a:moveTo>
                  <a:lnTo>
                    <a:pt x="0" y="116"/>
                  </a:lnTo>
                  <a:cubicBezTo>
                    <a:pt x="146" y="262"/>
                    <a:pt x="284" y="423"/>
                    <a:pt x="399" y="591"/>
                  </a:cubicBezTo>
                  <a:lnTo>
                    <a:pt x="533" y="499"/>
                  </a:lnTo>
                  <a:cubicBezTo>
                    <a:pt x="406" y="322"/>
                    <a:pt x="268" y="154"/>
                    <a:pt x="1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41"/>
            <p:cNvSpPr/>
            <p:nvPr/>
          </p:nvSpPr>
          <p:spPr>
            <a:xfrm>
              <a:off x="3168598" y="2404687"/>
              <a:ext cx="30321" cy="21182"/>
            </a:xfrm>
            <a:custGeom>
              <a:avLst/>
              <a:gdLst/>
              <a:ahLst/>
              <a:cxnLst/>
              <a:rect l="l" t="t" r="r" b="b"/>
              <a:pathLst>
                <a:path w="637" h="445" extrusionOk="0">
                  <a:moveTo>
                    <a:pt x="62" y="1"/>
                  </a:moveTo>
                  <a:lnTo>
                    <a:pt x="0" y="146"/>
                  </a:lnTo>
                  <a:cubicBezTo>
                    <a:pt x="188" y="227"/>
                    <a:pt x="372" y="326"/>
                    <a:pt x="544" y="445"/>
                  </a:cubicBezTo>
                  <a:lnTo>
                    <a:pt x="636" y="311"/>
                  </a:lnTo>
                  <a:cubicBezTo>
                    <a:pt x="453" y="188"/>
                    <a:pt x="260" y="84"/>
                    <a:pt x="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41"/>
            <p:cNvSpPr/>
            <p:nvPr/>
          </p:nvSpPr>
          <p:spPr>
            <a:xfrm>
              <a:off x="3110908" y="2391549"/>
              <a:ext cx="31083" cy="11186"/>
            </a:xfrm>
            <a:custGeom>
              <a:avLst/>
              <a:gdLst/>
              <a:ahLst/>
              <a:cxnLst/>
              <a:rect l="l" t="t" r="r" b="b"/>
              <a:pathLst>
                <a:path w="653" h="235" extrusionOk="0">
                  <a:moveTo>
                    <a:pt x="5" y="1"/>
                  </a:moveTo>
                  <a:lnTo>
                    <a:pt x="1" y="158"/>
                  </a:lnTo>
                  <a:cubicBezTo>
                    <a:pt x="208" y="166"/>
                    <a:pt x="415" y="189"/>
                    <a:pt x="618" y="234"/>
                  </a:cubicBezTo>
                  <a:lnTo>
                    <a:pt x="653" y="77"/>
                  </a:lnTo>
                  <a:cubicBezTo>
                    <a:pt x="442" y="31"/>
                    <a:pt x="223" y="5"/>
                    <a:pt x="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41"/>
            <p:cNvSpPr/>
            <p:nvPr/>
          </p:nvSpPr>
          <p:spPr>
            <a:xfrm>
              <a:off x="3050219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41"/>
            <p:cNvSpPr/>
            <p:nvPr/>
          </p:nvSpPr>
          <p:spPr>
            <a:xfrm>
              <a:off x="2989435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41"/>
            <p:cNvSpPr/>
            <p:nvPr/>
          </p:nvSpPr>
          <p:spPr>
            <a:xfrm>
              <a:off x="2928746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41"/>
            <p:cNvSpPr/>
            <p:nvPr/>
          </p:nvSpPr>
          <p:spPr>
            <a:xfrm>
              <a:off x="2867962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41"/>
            <p:cNvSpPr/>
            <p:nvPr/>
          </p:nvSpPr>
          <p:spPr>
            <a:xfrm>
              <a:off x="2807274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41"/>
            <p:cNvSpPr/>
            <p:nvPr/>
          </p:nvSpPr>
          <p:spPr>
            <a:xfrm>
              <a:off x="2746489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41"/>
            <p:cNvSpPr/>
            <p:nvPr/>
          </p:nvSpPr>
          <p:spPr>
            <a:xfrm>
              <a:off x="2685801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41"/>
            <p:cNvSpPr/>
            <p:nvPr/>
          </p:nvSpPr>
          <p:spPr>
            <a:xfrm>
              <a:off x="2625016" y="2391407"/>
              <a:ext cx="30369" cy="7711"/>
            </a:xfrm>
            <a:custGeom>
              <a:avLst/>
              <a:gdLst/>
              <a:ahLst/>
              <a:cxnLst/>
              <a:rect l="l" t="t" r="r" b="b"/>
              <a:pathLst>
                <a:path w="638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41"/>
            <p:cNvSpPr/>
            <p:nvPr/>
          </p:nvSpPr>
          <p:spPr>
            <a:xfrm>
              <a:off x="2564328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41"/>
            <p:cNvSpPr/>
            <p:nvPr/>
          </p:nvSpPr>
          <p:spPr>
            <a:xfrm>
              <a:off x="2503544" y="2391407"/>
              <a:ext cx="30369" cy="7711"/>
            </a:xfrm>
            <a:custGeom>
              <a:avLst/>
              <a:gdLst/>
              <a:ahLst/>
              <a:cxnLst/>
              <a:rect l="l" t="t" r="r" b="b"/>
              <a:pathLst>
                <a:path w="638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41"/>
            <p:cNvSpPr/>
            <p:nvPr/>
          </p:nvSpPr>
          <p:spPr>
            <a:xfrm>
              <a:off x="2442855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41"/>
            <p:cNvSpPr/>
            <p:nvPr/>
          </p:nvSpPr>
          <p:spPr>
            <a:xfrm>
              <a:off x="2382071" y="2391407"/>
              <a:ext cx="30321" cy="7711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41"/>
            <p:cNvSpPr/>
            <p:nvPr/>
          </p:nvSpPr>
          <p:spPr>
            <a:xfrm>
              <a:off x="2321191" y="2391407"/>
              <a:ext cx="30512" cy="7711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40" y="161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41"/>
            <p:cNvSpPr/>
            <p:nvPr/>
          </p:nvSpPr>
          <p:spPr>
            <a:xfrm>
              <a:off x="2279970" y="2391407"/>
              <a:ext cx="10948" cy="7711"/>
            </a:xfrm>
            <a:custGeom>
              <a:avLst/>
              <a:gdLst/>
              <a:ahLst/>
              <a:cxnLst/>
              <a:rect l="l" t="t" r="r" b="b"/>
              <a:pathLst>
                <a:path w="23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230" y="16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41"/>
            <p:cNvSpPr/>
            <p:nvPr/>
          </p:nvSpPr>
          <p:spPr>
            <a:xfrm>
              <a:off x="2919227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41"/>
            <p:cNvSpPr/>
            <p:nvPr/>
          </p:nvSpPr>
          <p:spPr>
            <a:xfrm>
              <a:off x="2858538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41"/>
            <p:cNvSpPr/>
            <p:nvPr/>
          </p:nvSpPr>
          <p:spPr>
            <a:xfrm>
              <a:off x="2797754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41"/>
            <p:cNvSpPr/>
            <p:nvPr/>
          </p:nvSpPr>
          <p:spPr>
            <a:xfrm>
              <a:off x="2737065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40" y="157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41"/>
            <p:cNvSpPr/>
            <p:nvPr/>
          </p:nvSpPr>
          <p:spPr>
            <a:xfrm>
              <a:off x="2676281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41"/>
            <p:cNvSpPr/>
            <p:nvPr/>
          </p:nvSpPr>
          <p:spPr>
            <a:xfrm>
              <a:off x="2615592" y="3359714"/>
              <a:ext cx="30274" cy="7521"/>
            </a:xfrm>
            <a:custGeom>
              <a:avLst/>
              <a:gdLst/>
              <a:ahLst/>
              <a:cxnLst/>
              <a:rect l="l" t="t" r="r" b="b"/>
              <a:pathLst>
                <a:path w="636" h="158" extrusionOk="0">
                  <a:moveTo>
                    <a:pt x="0" y="0"/>
                  </a:moveTo>
                  <a:lnTo>
                    <a:pt x="0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41"/>
            <p:cNvSpPr/>
            <p:nvPr/>
          </p:nvSpPr>
          <p:spPr>
            <a:xfrm>
              <a:off x="2554808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41"/>
            <p:cNvSpPr/>
            <p:nvPr/>
          </p:nvSpPr>
          <p:spPr>
            <a:xfrm>
              <a:off x="2494071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41"/>
            <p:cNvSpPr/>
            <p:nvPr/>
          </p:nvSpPr>
          <p:spPr>
            <a:xfrm>
              <a:off x="2433335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7" y="157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41"/>
            <p:cNvSpPr/>
            <p:nvPr/>
          </p:nvSpPr>
          <p:spPr>
            <a:xfrm>
              <a:off x="2372598" y="3359714"/>
              <a:ext cx="30321" cy="7521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41"/>
            <p:cNvSpPr/>
            <p:nvPr/>
          </p:nvSpPr>
          <p:spPr>
            <a:xfrm>
              <a:off x="2311671" y="3359714"/>
              <a:ext cx="30512" cy="7521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0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41"/>
            <p:cNvSpPr/>
            <p:nvPr/>
          </p:nvSpPr>
          <p:spPr>
            <a:xfrm>
              <a:off x="2270451" y="3359714"/>
              <a:ext cx="10996" cy="7521"/>
            </a:xfrm>
            <a:custGeom>
              <a:avLst/>
              <a:gdLst/>
              <a:ahLst/>
              <a:cxnLst/>
              <a:rect l="l" t="t" r="r" b="b"/>
              <a:pathLst>
                <a:path w="231" h="158" extrusionOk="0">
                  <a:moveTo>
                    <a:pt x="0" y="0"/>
                  </a:moveTo>
                  <a:lnTo>
                    <a:pt x="0" y="157"/>
                  </a:lnTo>
                  <a:lnTo>
                    <a:pt x="230" y="15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6" name="Google Shape;4896;p40"/>
          <p:cNvSpPr txBox="1">
            <a:spLocks noGrp="1"/>
          </p:cNvSpPr>
          <p:nvPr>
            <p:ph type="title"/>
          </p:nvPr>
        </p:nvSpPr>
        <p:spPr>
          <a:xfrm>
            <a:off x="501344" y="193793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Approaches:</a:t>
            </a:r>
            <a:endParaRPr dirty="0"/>
          </a:p>
        </p:txBody>
      </p:sp>
      <p:sp>
        <p:nvSpPr>
          <p:cNvPr id="4897" name="Google Shape;4897;p40"/>
          <p:cNvSpPr txBox="1">
            <a:spLocks noGrp="1"/>
          </p:cNvSpPr>
          <p:nvPr>
            <p:ph type="title" idx="2"/>
          </p:nvPr>
        </p:nvSpPr>
        <p:spPr>
          <a:xfrm>
            <a:off x="3394228" y="962425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99" name="Google Shape;4899;p40"/>
          <p:cNvSpPr txBox="1">
            <a:spLocks noGrp="1"/>
          </p:cNvSpPr>
          <p:nvPr>
            <p:ph type="title" idx="6"/>
          </p:nvPr>
        </p:nvSpPr>
        <p:spPr>
          <a:xfrm>
            <a:off x="778977" y="2425317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901" name="Google Shape;4901;p40"/>
          <p:cNvSpPr txBox="1">
            <a:spLocks noGrp="1"/>
          </p:cNvSpPr>
          <p:nvPr>
            <p:ph type="title" idx="8"/>
          </p:nvPr>
        </p:nvSpPr>
        <p:spPr>
          <a:xfrm>
            <a:off x="5941097" y="2541138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903" name="Google Shape;4903;p40"/>
          <p:cNvSpPr txBox="1">
            <a:spLocks noGrp="1"/>
          </p:cNvSpPr>
          <p:nvPr>
            <p:ph type="title" idx="4"/>
          </p:nvPr>
        </p:nvSpPr>
        <p:spPr>
          <a:xfrm>
            <a:off x="6061244" y="936576"/>
            <a:ext cx="21441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905" name="Google Shape;4905;p40"/>
          <p:cNvSpPr txBox="1">
            <a:spLocks noGrp="1"/>
          </p:cNvSpPr>
          <p:nvPr>
            <p:ph type="subTitle" idx="9"/>
          </p:nvPr>
        </p:nvSpPr>
        <p:spPr>
          <a:xfrm>
            <a:off x="657432" y="2963710"/>
            <a:ext cx="2495104" cy="8753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Fuel  Efficincy vs. Horsepower</a:t>
            </a:r>
            <a:endParaRPr dirty="0"/>
          </a:p>
        </p:txBody>
      </p:sp>
      <p:sp>
        <p:nvSpPr>
          <p:cNvPr id="4906" name="Google Shape;4906;p40"/>
          <p:cNvSpPr txBox="1">
            <a:spLocks noGrp="1"/>
          </p:cNvSpPr>
          <p:nvPr>
            <p:ph type="subTitle" idx="13"/>
          </p:nvPr>
        </p:nvSpPr>
        <p:spPr>
          <a:xfrm>
            <a:off x="6061244" y="3046329"/>
            <a:ext cx="2144100" cy="7926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Price VS. Horsepower</a:t>
            </a:r>
            <a:endParaRPr dirty="0"/>
          </a:p>
        </p:txBody>
      </p:sp>
      <p:sp>
        <p:nvSpPr>
          <p:cNvPr id="4907" name="Google Shape;4907;p40"/>
          <p:cNvSpPr txBox="1">
            <a:spLocks noGrp="1"/>
          </p:cNvSpPr>
          <p:nvPr>
            <p:ph type="subTitle" idx="14"/>
          </p:nvPr>
        </p:nvSpPr>
        <p:spPr>
          <a:xfrm>
            <a:off x="6061244" y="1456959"/>
            <a:ext cx="2144100" cy="792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Fuel Efficincy vs. Vehicl Size</a:t>
            </a:r>
            <a:endParaRPr dirty="0"/>
          </a:p>
        </p:txBody>
      </p:sp>
      <p:sp>
        <p:nvSpPr>
          <p:cNvPr id="4908" name="Google Shape;4908;p40"/>
          <p:cNvSpPr txBox="1">
            <a:spLocks noGrp="1"/>
          </p:cNvSpPr>
          <p:nvPr>
            <p:ph type="subTitle" idx="15"/>
          </p:nvPr>
        </p:nvSpPr>
        <p:spPr>
          <a:xfrm>
            <a:off x="3394228" y="3046308"/>
            <a:ext cx="2144100" cy="792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Fuel Efficincy vs.  Price</a:t>
            </a:r>
            <a:endParaRPr dirty="0"/>
          </a:p>
        </p:txBody>
      </p:sp>
      <p:grpSp>
        <p:nvGrpSpPr>
          <p:cNvPr id="4909" name="Google Shape;4909;p40"/>
          <p:cNvGrpSpPr/>
          <p:nvPr/>
        </p:nvGrpSpPr>
        <p:grpSpPr>
          <a:xfrm>
            <a:off x="382242" y="3965504"/>
            <a:ext cx="1609760" cy="788436"/>
            <a:chOff x="5302117" y="778706"/>
            <a:chExt cx="1609760" cy="788436"/>
          </a:xfrm>
        </p:grpSpPr>
        <p:sp>
          <p:nvSpPr>
            <p:cNvPr id="4910" name="Google Shape;4910;p40"/>
            <p:cNvSpPr/>
            <p:nvPr/>
          </p:nvSpPr>
          <p:spPr>
            <a:xfrm>
              <a:off x="5321668" y="1414545"/>
              <a:ext cx="241709" cy="71974"/>
            </a:xfrm>
            <a:custGeom>
              <a:avLst/>
              <a:gdLst/>
              <a:ahLst/>
              <a:cxnLst/>
              <a:rect l="l" t="t" r="r" b="b"/>
              <a:pathLst>
                <a:path w="2794" h="832" extrusionOk="0">
                  <a:moveTo>
                    <a:pt x="84" y="1"/>
                  </a:moveTo>
                  <a:cubicBezTo>
                    <a:pt x="0" y="169"/>
                    <a:pt x="84" y="257"/>
                    <a:pt x="84" y="257"/>
                  </a:cubicBezTo>
                  <a:lnTo>
                    <a:pt x="1939" y="257"/>
                  </a:lnTo>
                  <a:lnTo>
                    <a:pt x="2793" y="832"/>
                  </a:lnTo>
                  <a:lnTo>
                    <a:pt x="27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40"/>
            <p:cNvSpPr/>
            <p:nvPr/>
          </p:nvSpPr>
          <p:spPr>
            <a:xfrm>
              <a:off x="5319938" y="901044"/>
              <a:ext cx="1573098" cy="581244"/>
            </a:xfrm>
            <a:custGeom>
              <a:avLst/>
              <a:gdLst/>
              <a:ahLst/>
              <a:cxnLst/>
              <a:rect l="l" t="t" r="r" b="b"/>
              <a:pathLst>
                <a:path w="18184" h="6719" extrusionOk="0">
                  <a:moveTo>
                    <a:pt x="8354" y="0"/>
                  </a:moveTo>
                  <a:lnTo>
                    <a:pt x="8354" y="3035"/>
                  </a:lnTo>
                  <a:lnTo>
                    <a:pt x="208" y="3035"/>
                  </a:lnTo>
                  <a:cubicBezTo>
                    <a:pt x="8" y="3553"/>
                    <a:pt x="158" y="5560"/>
                    <a:pt x="158" y="5560"/>
                  </a:cubicBezTo>
                  <a:cubicBezTo>
                    <a:pt x="1" y="5679"/>
                    <a:pt x="104" y="6040"/>
                    <a:pt x="104" y="6040"/>
                  </a:cubicBezTo>
                  <a:lnTo>
                    <a:pt x="2035" y="6040"/>
                  </a:lnTo>
                  <a:lnTo>
                    <a:pt x="2346" y="6247"/>
                  </a:lnTo>
                  <a:lnTo>
                    <a:pt x="3039" y="6718"/>
                  </a:lnTo>
                  <a:lnTo>
                    <a:pt x="5415" y="6718"/>
                  </a:lnTo>
                  <a:lnTo>
                    <a:pt x="6101" y="6197"/>
                  </a:lnTo>
                  <a:lnTo>
                    <a:pt x="6308" y="6040"/>
                  </a:lnTo>
                  <a:lnTo>
                    <a:pt x="12711" y="6040"/>
                  </a:lnTo>
                  <a:lnTo>
                    <a:pt x="12853" y="6151"/>
                  </a:lnTo>
                  <a:lnTo>
                    <a:pt x="13386" y="6572"/>
                  </a:lnTo>
                  <a:lnTo>
                    <a:pt x="16122" y="6572"/>
                  </a:lnTo>
                  <a:lnTo>
                    <a:pt x="16684" y="6151"/>
                  </a:lnTo>
                  <a:lnTo>
                    <a:pt x="16811" y="6059"/>
                  </a:lnTo>
                  <a:lnTo>
                    <a:pt x="17885" y="6059"/>
                  </a:lnTo>
                  <a:cubicBezTo>
                    <a:pt x="18183" y="6059"/>
                    <a:pt x="18175" y="4465"/>
                    <a:pt x="17885" y="4465"/>
                  </a:cubicBezTo>
                  <a:lnTo>
                    <a:pt x="17678" y="3457"/>
                  </a:lnTo>
                  <a:cubicBezTo>
                    <a:pt x="17678" y="3457"/>
                    <a:pt x="16980" y="2859"/>
                    <a:pt x="16868" y="2813"/>
                  </a:cubicBezTo>
                  <a:cubicBezTo>
                    <a:pt x="16758" y="2767"/>
                    <a:pt x="13665" y="2434"/>
                    <a:pt x="13665" y="2434"/>
                  </a:cubicBezTo>
                  <a:cubicBezTo>
                    <a:pt x="13665" y="2434"/>
                    <a:pt x="12071" y="143"/>
                    <a:pt x="11856" y="100"/>
                  </a:cubicBezTo>
                  <a:cubicBezTo>
                    <a:pt x="11638" y="62"/>
                    <a:pt x="8354" y="0"/>
                    <a:pt x="83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40"/>
            <p:cNvSpPr/>
            <p:nvPr/>
          </p:nvSpPr>
          <p:spPr>
            <a:xfrm>
              <a:off x="5376342" y="1238154"/>
              <a:ext cx="1093054" cy="65746"/>
            </a:xfrm>
            <a:custGeom>
              <a:avLst/>
              <a:gdLst/>
              <a:ahLst/>
              <a:cxnLst/>
              <a:rect l="l" t="t" r="r" b="b"/>
              <a:pathLst>
                <a:path w="12635" h="760" extrusionOk="0">
                  <a:moveTo>
                    <a:pt x="0" y="1"/>
                  </a:moveTo>
                  <a:lnTo>
                    <a:pt x="88" y="759"/>
                  </a:lnTo>
                  <a:lnTo>
                    <a:pt x="12097" y="759"/>
                  </a:lnTo>
                  <a:cubicBezTo>
                    <a:pt x="12159" y="438"/>
                    <a:pt x="12339" y="151"/>
                    <a:pt x="126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40"/>
            <p:cNvSpPr/>
            <p:nvPr/>
          </p:nvSpPr>
          <p:spPr>
            <a:xfrm>
              <a:off x="6835228" y="1310215"/>
              <a:ext cx="45158" cy="76905"/>
            </a:xfrm>
            <a:custGeom>
              <a:avLst/>
              <a:gdLst/>
              <a:ahLst/>
              <a:cxnLst/>
              <a:rect l="l" t="t" r="r" b="b"/>
              <a:pathLst>
                <a:path w="522" h="889" extrusionOk="0">
                  <a:moveTo>
                    <a:pt x="406" y="0"/>
                  </a:moveTo>
                  <a:cubicBezTo>
                    <a:pt x="35" y="18"/>
                    <a:pt x="35" y="230"/>
                    <a:pt x="4" y="819"/>
                  </a:cubicBezTo>
                  <a:cubicBezTo>
                    <a:pt x="1" y="858"/>
                    <a:pt x="31" y="888"/>
                    <a:pt x="65" y="888"/>
                  </a:cubicBezTo>
                  <a:lnTo>
                    <a:pt x="387" y="888"/>
                  </a:lnTo>
                  <a:cubicBezTo>
                    <a:pt x="418" y="888"/>
                    <a:pt x="445" y="865"/>
                    <a:pt x="452" y="839"/>
                  </a:cubicBezTo>
                  <a:cubicBezTo>
                    <a:pt x="475" y="727"/>
                    <a:pt x="521" y="437"/>
                    <a:pt x="472" y="57"/>
                  </a:cubicBezTo>
                  <a:cubicBezTo>
                    <a:pt x="468" y="23"/>
                    <a:pt x="441" y="0"/>
                    <a:pt x="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40"/>
            <p:cNvSpPr/>
            <p:nvPr/>
          </p:nvSpPr>
          <p:spPr>
            <a:xfrm>
              <a:off x="6846474" y="1376481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40"/>
            <p:cNvSpPr/>
            <p:nvPr/>
          </p:nvSpPr>
          <p:spPr>
            <a:xfrm>
              <a:off x="6847512" y="1368522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40"/>
            <p:cNvSpPr/>
            <p:nvPr/>
          </p:nvSpPr>
          <p:spPr>
            <a:xfrm>
              <a:off x="6848464" y="1360563"/>
              <a:ext cx="22233" cy="1384"/>
            </a:xfrm>
            <a:custGeom>
              <a:avLst/>
              <a:gdLst/>
              <a:ahLst/>
              <a:cxnLst/>
              <a:rect l="l" t="t" r="r" b="b"/>
              <a:pathLst>
                <a:path w="257" h="16" extrusionOk="0">
                  <a:moveTo>
                    <a:pt x="0" y="0"/>
                  </a:moveTo>
                  <a:lnTo>
                    <a:pt x="0" y="16"/>
                  </a:lnTo>
                  <a:lnTo>
                    <a:pt x="257" y="16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40"/>
            <p:cNvSpPr/>
            <p:nvPr/>
          </p:nvSpPr>
          <p:spPr>
            <a:xfrm>
              <a:off x="6750968" y="1307447"/>
              <a:ext cx="160909" cy="116785"/>
            </a:xfrm>
            <a:custGeom>
              <a:avLst/>
              <a:gdLst/>
              <a:ahLst/>
              <a:cxnLst/>
              <a:rect l="l" t="t" r="r" b="b"/>
              <a:pathLst>
                <a:path w="1860" h="1350" extrusionOk="0">
                  <a:moveTo>
                    <a:pt x="1660" y="1"/>
                  </a:moveTo>
                  <a:cubicBezTo>
                    <a:pt x="1618" y="1"/>
                    <a:pt x="1587" y="39"/>
                    <a:pt x="1591" y="78"/>
                  </a:cubicBezTo>
                  <a:cubicBezTo>
                    <a:pt x="1622" y="254"/>
                    <a:pt x="1675" y="676"/>
                    <a:pt x="1595" y="975"/>
                  </a:cubicBezTo>
                  <a:cubicBezTo>
                    <a:pt x="1587" y="1005"/>
                    <a:pt x="1561" y="1028"/>
                    <a:pt x="1526" y="1028"/>
                  </a:cubicBezTo>
                  <a:lnTo>
                    <a:pt x="66" y="1028"/>
                  </a:lnTo>
                  <a:cubicBezTo>
                    <a:pt x="32" y="1028"/>
                    <a:pt x="1" y="1055"/>
                    <a:pt x="1" y="1093"/>
                  </a:cubicBezTo>
                  <a:lnTo>
                    <a:pt x="1" y="1281"/>
                  </a:lnTo>
                  <a:cubicBezTo>
                    <a:pt x="1" y="1320"/>
                    <a:pt x="32" y="1350"/>
                    <a:pt x="66" y="1350"/>
                  </a:cubicBezTo>
                  <a:lnTo>
                    <a:pt x="1656" y="1350"/>
                  </a:lnTo>
                  <a:cubicBezTo>
                    <a:pt x="1691" y="1350"/>
                    <a:pt x="1718" y="1327"/>
                    <a:pt x="1725" y="1297"/>
                  </a:cubicBezTo>
                  <a:cubicBezTo>
                    <a:pt x="1760" y="1120"/>
                    <a:pt x="1859" y="553"/>
                    <a:pt x="1725" y="50"/>
                  </a:cubicBezTo>
                  <a:cubicBezTo>
                    <a:pt x="1718" y="20"/>
                    <a:pt x="1691" y="1"/>
                    <a:pt x="1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40"/>
            <p:cNvSpPr/>
            <p:nvPr/>
          </p:nvSpPr>
          <p:spPr>
            <a:xfrm>
              <a:off x="6431837" y="1271027"/>
              <a:ext cx="331506" cy="189711"/>
            </a:xfrm>
            <a:custGeom>
              <a:avLst/>
              <a:gdLst/>
              <a:ahLst/>
              <a:cxnLst/>
              <a:rect l="l" t="t" r="r" b="b"/>
              <a:pathLst>
                <a:path w="3832" h="2193" extrusionOk="0">
                  <a:moveTo>
                    <a:pt x="1900" y="1"/>
                  </a:moveTo>
                  <a:cubicBezTo>
                    <a:pt x="326" y="1"/>
                    <a:pt x="0" y="1771"/>
                    <a:pt x="0" y="1771"/>
                  </a:cubicBezTo>
                  <a:lnTo>
                    <a:pt x="533" y="2192"/>
                  </a:lnTo>
                  <a:lnTo>
                    <a:pt x="3269" y="2192"/>
                  </a:lnTo>
                  <a:lnTo>
                    <a:pt x="3831" y="1771"/>
                  </a:lnTo>
                  <a:cubicBezTo>
                    <a:pt x="3831" y="1771"/>
                    <a:pt x="3472" y="1"/>
                    <a:pt x="19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40"/>
            <p:cNvSpPr/>
            <p:nvPr/>
          </p:nvSpPr>
          <p:spPr>
            <a:xfrm>
              <a:off x="5519514" y="1271027"/>
              <a:ext cx="333929" cy="192393"/>
            </a:xfrm>
            <a:custGeom>
              <a:avLst/>
              <a:gdLst/>
              <a:ahLst/>
              <a:cxnLst/>
              <a:rect l="l" t="t" r="r" b="b"/>
              <a:pathLst>
                <a:path w="3860" h="2224" extrusionOk="0">
                  <a:moveTo>
                    <a:pt x="1928" y="1"/>
                  </a:moveTo>
                  <a:cubicBezTo>
                    <a:pt x="353" y="1"/>
                    <a:pt x="0" y="1844"/>
                    <a:pt x="0" y="1844"/>
                  </a:cubicBezTo>
                  <a:lnTo>
                    <a:pt x="560" y="2223"/>
                  </a:lnTo>
                  <a:lnTo>
                    <a:pt x="3296" y="2192"/>
                  </a:lnTo>
                  <a:lnTo>
                    <a:pt x="3859" y="1771"/>
                  </a:lnTo>
                  <a:cubicBezTo>
                    <a:pt x="3859" y="1771"/>
                    <a:pt x="3499" y="1"/>
                    <a:pt x="1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40"/>
            <p:cNvSpPr/>
            <p:nvPr/>
          </p:nvSpPr>
          <p:spPr>
            <a:xfrm>
              <a:off x="5516573" y="844799"/>
              <a:ext cx="334534" cy="202168"/>
            </a:xfrm>
            <a:custGeom>
              <a:avLst/>
              <a:gdLst/>
              <a:ahLst/>
              <a:cxnLst/>
              <a:rect l="l" t="t" r="r" b="b"/>
              <a:pathLst>
                <a:path w="3867" h="2337" extrusionOk="0">
                  <a:moveTo>
                    <a:pt x="1916" y="0"/>
                  </a:moveTo>
                  <a:cubicBezTo>
                    <a:pt x="341" y="0"/>
                    <a:pt x="0" y="1816"/>
                    <a:pt x="0" y="1816"/>
                  </a:cubicBezTo>
                  <a:lnTo>
                    <a:pt x="73" y="1866"/>
                  </a:lnTo>
                  <a:lnTo>
                    <a:pt x="766" y="2337"/>
                  </a:lnTo>
                  <a:lnTo>
                    <a:pt x="3142" y="2337"/>
                  </a:lnTo>
                  <a:lnTo>
                    <a:pt x="3828" y="1812"/>
                  </a:lnTo>
                  <a:lnTo>
                    <a:pt x="3867" y="1785"/>
                  </a:lnTo>
                  <a:cubicBezTo>
                    <a:pt x="3867" y="1785"/>
                    <a:pt x="3487" y="0"/>
                    <a:pt x="1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40"/>
            <p:cNvSpPr/>
            <p:nvPr/>
          </p:nvSpPr>
          <p:spPr>
            <a:xfrm>
              <a:off x="6063136" y="1151040"/>
              <a:ext cx="426148" cy="240750"/>
            </a:xfrm>
            <a:custGeom>
              <a:avLst/>
              <a:gdLst/>
              <a:ahLst/>
              <a:cxnLst/>
              <a:rect l="l" t="t" r="r" b="b"/>
              <a:pathLst>
                <a:path w="4926" h="2783" extrusionOk="0">
                  <a:moveTo>
                    <a:pt x="4576" y="1"/>
                  </a:moveTo>
                  <a:lnTo>
                    <a:pt x="4565" y="4"/>
                  </a:lnTo>
                  <a:cubicBezTo>
                    <a:pt x="4565" y="4"/>
                    <a:pt x="4565" y="8"/>
                    <a:pt x="4568" y="12"/>
                  </a:cubicBezTo>
                  <a:cubicBezTo>
                    <a:pt x="4599" y="73"/>
                    <a:pt x="4855" y="604"/>
                    <a:pt x="4909" y="1367"/>
                  </a:cubicBezTo>
                  <a:lnTo>
                    <a:pt x="4909" y="1367"/>
                  </a:lnTo>
                  <a:cubicBezTo>
                    <a:pt x="4862" y="1399"/>
                    <a:pt x="4401" y="1727"/>
                    <a:pt x="4183" y="2767"/>
                  </a:cubicBezTo>
                  <a:lnTo>
                    <a:pt x="85" y="2767"/>
                  </a:lnTo>
                  <a:cubicBezTo>
                    <a:pt x="85" y="2759"/>
                    <a:pt x="84" y="2743"/>
                    <a:pt x="81" y="2721"/>
                  </a:cubicBezTo>
                  <a:cubicBezTo>
                    <a:pt x="69" y="2472"/>
                    <a:pt x="23" y="1388"/>
                    <a:pt x="16" y="139"/>
                  </a:cubicBezTo>
                  <a:lnTo>
                    <a:pt x="0" y="139"/>
                  </a:lnTo>
                  <a:cubicBezTo>
                    <a:pt x="12" y="1568"/>
                    <a:pt x="69" y="2774"/>
                    <a:pt x="69" y="2778"/>
                  </a:cubicBezTo>
                  <a:lnTo>
                    <a:pt x="69" y="2783"/>
                  </a:lnTo>
                  <a:lnTo>
                    <a:pt x="4197" y="2783"/>
                  </a:lnTo>
                  <a:lnTo>
                    <a:pt x="4197" y="2778"/>
                  </a:lnTo>
                  <a:cubicBezTo>
                    <a:pt x="4312" y="2226"/>
                    <a:pt x="4492" y="1878"/>
                    <a:pt x="4645" y="1663"/>
                  </a:cubicBezTo>
                  <a:cubicBezTo>
                    <a:pt x="4722" y="1556"/>
                    <a:pt x="4791" y="1487"/>
                    <a:pt x="4841" y="1441"/>
                  </a:cubicBezTo>
                  <a:cubicBezTo>
                    <a:pt x="4867" y="1418"/>
                    <a:pt x="4887" y="1403"/>
                    <a:pt x="4902" y="1391"/>
                  </a:cubicBezTo>
                  <a:cubicBezTo>
                    <a:pt x="4910" y="1388"/>
                    <a:pt x="4913" y="1384"/>
                    <a:pt x="4917" y="1380"/>
                  </a:cubicBezTo>
                  <a:lnTo>
                    <a:pt x="4921" y="1376"/>
                  </a:lnTo>
                  <a:lnTo>
                    <a:pt x="4925" y="1372"/>
                  </a:lnTo>
                  <a:lnTo>
                    <a:pt x="4925" y="1368"/>
                  </a:lnTo>
                  <a:cubicBezTo>
                    <a:pt x="4867" y="553"/>
                    <a:pt x="4576" y="1"/>
                    <a:pt x="4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40"/>
            <p:cNvSpPr/>
            <p:nvPr/>
          </p:nvSpPr>
          <p:spPr>
            <a:xfrm>
              <a:off x="6096269" y="1195159"/>
              <a:ext cx="61163" cy="1298"/>
            </a:xfrm>
            <a:custGeom>
              <a:avLst/>
              <a:gdLst/>
              <a:ahLst/>
              <a:cxnLst/>
              <a:rect l="l" t="t" r="r" b="b"/>
              <a:pathLst>
                <a:path w="707" h="15" extrusionOk="0">
                  <a:moveTo>
                    <a:pt x="1" y="0"/>
                  </a:moveTo>
                  <a:lnTo>
                    <a:pt x="1" y="15"/>
                  </a:lnTo>
                  <a:lnTo>
                    <a:pt x="706" y="15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40"/>
            <p:cNvSpPr/>
            <p:nvPr/>
          </p:nvSpPr>
          <p:spPr>
            <a:xfrm>
              <a:off x="6495767" y="1116523"/>
              <a:ext cx="279514" cy="38928"/>
            </a:xfrm>
            <a:custGeom>
              <a:avLst/>
              <a:gdLst/>
              <a:ahLst/>
              <a:cxnLst/>
              <a:rect l="l" t="t" r="r" b="b"/>
              <a:pathLst>
                <a:path w="3231" h="450" extrusionOk="0">
                  <a:moveTo>
                    <a:pt x="1" y="1"/>
                  </a:moveTo>
                  <a:lnTo>
                    <a:pt x="1" y="16"/>
                  </a:lnTo>
                  <a:cubicBezTo>
                    <a:pt x="1" y="16"/>
                    <a:pt x="652" y="124"/>
                    <a:pt x="1318" y="230"/>
                  </a:cubicBezTo>
                  <a:cubicBezTo>
                    <a:pt x="1652" y="285"/>
                    <a:pt x="1993" y="338"/>
                    <a:pt x="2254" y="380"/>
                  </a:cubicBezTo>
                  <a:cubicBezTo>
                    <a:pt x="2384" y="400"/>
                    <a:pt x="2499" y="418"/>
                    <a:pt x="2583" y="430"/>
                  </a:cubicBezTo>
                  <a:cubicBezTo>
                    <a:pt x="2622" y="434"/>
                    <a:pt x="2656" y="441"/>
                    <a:pt x="2683" y="441"/>
                  </a:cubicBezTo>
                  <a:cubicBezTo>
                    <a:pt x="2710" y="446"/>
                    <a:pt x="2729" y="449"/>
                    <a:pt x="2737" y="449"/>
                  </a:cubicBezTo>
                  <a:cubicBezTo>
                    <a:pt x="2771" y="449"/>
                    <a:pt x="2817" y="441"/>
                    <a:pt x="2871" y="430"/>
                  </a:cubicBezTo>
                  <a:cubicBezTo>
                    <a:pt x="3028" y="395"/>
                    <a:pt x="3230" y="322"/>
                    <a:pt x="3230" y="322"/>
                  </a:cubicBezTo>
                  <a:lnTo>
                    <a:pt x="3227" y="311"/>
                  </a:lnTo>
                  <a:cubicBezTo>
                    <a:pt x="3227" y="311"/>
                    <a:pt x="3219" y="311"/>
                    <a:pt x="3212" y="315"/>
                  </a:cubicBezTo>
                  <a:cubicBezTo>
                    <a:pt x="3173" y="326"/>
                    <a:pt x="3085" y="357"/>
                    <a:pt x="2989" y="384"/>
                  </a:cubicBezTo>
                  <a:cubicBezTo>
                    <a:pt x="2894" y="411"/>
                    <a:pt x="2790" y="434"/>
                    <a:pt x="2737" y="434"/>
                  </a:cubicBezTo>
                  <a:cubicBezTo>
                    <a:pt x="2729" y="434"/>
                    <a:pt x="2714" y="430"/>
                    <a:pt x="2687" y="430"/>
                  </a:cubicBezTo>
                  <a:cubicBezTo>
                    <a:pt x="2491" y="403"/>
                    <a:pt x="1821" y="299"/>
                    <a:pt x="1196" y="196"/>
                  </a:cubicBezTo>
                  <a:cubicBezTo>
                    <a:pt x="885" y="147"/>
                    <a:pt x="586" y="96"/>
                    <a:pt x="368" y="62"/>
                  </a:cubicBezTo>
                  <a:cubicBezTo>
                    <a:pt x="257" y="43"/>
                    <a:pt x="165" y="27"/>
                    <a:pt x="100" y="16"/>
                  </a:cubicBezTo>
                  <a:cubicBezTo>
                    <a:pt x="70" y="13"/>
                    <a:pt x="47" y="9"/>
                    <a:pt x="27" y="4"/>
                  </a:cubicBezTo>
                  <a:cubicBezTo>
                    <a:pt x="12" y="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40"/>
            <p:cNvSpPr/>
            <p:nvPr/>
          </p:nvSpPr>
          <p:spPr>
            <a:xfrm>
              <a:off x="5340787" y="1372502"/>
              <a:ext cx="177865" cy="1384"/>
            </a:xfrm>
            <a:custGeom>
              <a:avLst/>
              <a:gdLst/>
              <a:ahLst/>
              <a:cxnLst/>
              <a:rect l="l" t="t" r="r" b="b"/>
              <a:pathLst>
                <a:path w="2056" h="16" extrusionOk="0">
                  <a:moveTo>
                    <a:pt x="1" y="0"/>
                  </a:moveTo>
                  <a:lnTo>
                    <a:pt x="1" y="16"/>
                  </a:lnTo>
                  <a:lnTo>
                    <a:pt x="2055" y="16"/>
                  </a:lnTo>
                  <a:lnTo>
                    <a:pt x="2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40"/>
            <p:cNvSpPr/>
            <p:nvPr/>
          </p:nvSpPr>
          <p:spPr>
            <a:xfrm>
              <a:off x="5342171" y="1175262"/>
              <a:ext cx="1122813" cy="1298"/>
            </a:xfrm>
            <a:custGeom>
              <a:avLst/>
              <a:gdLst/>
              <a:ahLst/>
              <a:cxnLst/>
              <a:rect l="l" t="t" r="r" b="b"/>
              <a:pathLst>
                <a:path w="12979" h="15" extrusionOk="0">
                  <a:moveTo>
                    <a:pt x="1" y="0"/>
                  </a:moveTo>
                  <a:lnTo>
                    <a:pt x="1" y="15"/>
                  </a:lnTo>
                  <a:lnTo>
                    <a:pt x="12979" y="15"/>
                  </a:lnTo>
                  <a:lnTo>
                    <a:pt x="129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40"/>
            <p:cNvSpPr/>
            <p:nvPr/>
          </p:nvSpPr>
          <p:spPr>
            <a:xfrm>
              <a:off x="6757716" y="1368782"/>
              <a:ext cx="69641" cy="1471"/>
            </a:xfrm>
            <a:custGeom>
              <a:avLst/>
              <a:gdLst/>
              <a:ahLst/>
              <a:cxnLst/>
              <a:rect l="l" t="t" r="r" b="b"/>
              <a:pathLst>
                <a:path w="805" h="17" extrusionOk="0">
                  <a:moveTo>
                    <a:pt x="0" y="1"/>
                  </a:moveTo>
                  <a:lnTo>
                    <a:pt x="0" y="16"/>
                  </a:lnTo>
                  <a:lnTo>
                    <a:pt x="805" y="16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40"/>
            <p:cNvSpPr/>
            <p:nvPr/>
          </p:nvSpPr>
          <p:spPr>
            <a:xfrm>
              <a:off x="6360554" y="926982"/>
              <a:ext cx="141617" cy="179417"/>
            </a:xfrm>
            <a:custGeom>
              <a:avLst/>
              <a:gdLst/>
              <a:ahLst/>
              <a:cxnLst/>
              <a:rect l="l" t="t" r="r" b="b"/>
              <a:pathLst>
                <a:path w="1637" h="2074" extrusionOk="0">
                  <a:moveTo>
                    <a:pt x="134" y="0"/>
                  </a:moveTo>
                  <a:lnTo>
                    <a:pt x="0" y="19"/>
                  </a:lnTo>
                  <a:cubicBezTo>
                    <a:pt x="73" y="475"/>
                    <a:pt x="1445" y="2069"/>
                    <a:pt x="1445" y="2069"/>
                  </a:cubicBezTo>
                  <a:cubicBezTo>
                    <a:pt x="1461" y="2072"/>
                    <a:pt x="1476" y="2073"/>
                    <a:pt x="1491" y="2073"/>
                  </a:cubicBezTo>
                  <a:cubicBezTo>
                    <a:pt x="1577" y="2073"/>
                    <a:pt x="1636" y="2031"/>
                    <a:pt x="1636" y="2031"/>
                  </a:cubicBezTo>
                  <a:cubicBezTo>
                    <a:pt x="1138" y="1307"/>
                    <a:pt x="637" y="628"/>
                    <a:pt x="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40"/>
            <p:cNvSpPr/>
            <p:nvPr/>
          </p:nvSpPr>
          <p:spPr>
            <a:xfrm>
              <a:off x="5498319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3" y="0"/>
                  </a:moveTo>
                  <a:cubicBezTo>
                    <a:pt x="907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7" y="2794"/>
                  </a:cubicBezTo>
                  <a:cubicBezTo>
                    <a:pt x="1403" y="3066"/>
                    <a:pt x="1788" y="3184"/>
                    <a:pt x="2145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1" y="391"/>
                  </a:cubicBezTo>
                  <a:cubicBezTo>
                    <a:pt x="2885" y="118"/>
                    <a:pt x="2501" y="0"/>
                    <a:pt x="2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40"/>
            <p:cNvSpPr/>
            <p:nvPr/>
          </p:nvSpPr>
          <p:spPr>
            <a:xfrm>
              <a:off x="5568651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0" y="0"/>
                  </a:moveTo>
                  <a:cubicBezTo>
                    <a:pt x="1188" y="0"/>
                    <a:pt x="1059" y="21"/>
                    <a:pt x="923" y="66"/>
                  </a:cubicBezTo>
                  <a:cubicBezTo>
                    <a:pt x="904" y="69"/>
                    <a:pt x="885" y="80"/>
                    <a:pt x="865" y="92"/>
                  </a:cubicBezTo>
                  <a:cubicBezTo>
                    <a:pt x="0" y="721"/>
                    <a:pt x="444" y="1866"/>
                    <a:pt x="1352" y="1866"/>
                  </a:cubicBezTo>
                  <a:cubicBezTo>
                    <a:pt x="1474" y="1866"/>
                    <a:pt x="1603" y="1846"/>
                    <a:pt x="1739" y="1801"/>
                  </a:cubicBezTo>
                  <a:cubicBezTo>
                    <a:pt x="1758" y="1797"/>
                    <a:pt x="1778" y="1786"/>
                    <a:pt x="1797" y="1774"/>
                  </a:cubicBezTo>
                  <a:cubicBezTo>
                    <a:pt x="2663" y="1145"/>
                    <a:pt x="2218" y="0"/>
                    <a:pt x="1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40"/>
            <p:cNvSpPr/>
            <p:nvPr/>
          </p:nvSpPr>
          <p:spPr>
            <a:xfrm>
              <a:off x="5574707" y="1352951"/>
              <a:ext cx="218178" cy="152772"/>
            </a:xfrm>
            <a:custGeom>
              <a:avLst/>
              <a:gdLst/>
              <a:ahLst/>
              <a:cxnLst/>
              <a:rect l="l" t="t" r="r" b="b"/>
              <a:pathLst>
                <a:path w="2522" h="1766" extrusionOk="0">
                  <a:moveTo>
                    <a:pt x="1240" y="1"/>
                  </a:moveTo>
                  <a:cubicBezTo>
                    <a:pt x="1126" y="1"/>
                    <a:pt x="1004" y="20"/>
                    <a:pt x="876" y="62"/>
                  </a:cubicBezTo>
                  <a:cubicBezTo>
                    <a:pt x="857" y="65"/>
                    <a:pt x="838" y="76"/>
                    <a:pt x="823" y="88"/>
                  </a:cubicBezTo>
                  <a:cubicBezTo>
                    <a:pt x="0" y="683"/>
                    <a:pt x="421" y="1766"/>
                    <a:pt x="1282" y="1766"/>
                  </a:cubicBezTo>
                  <a:cubicBezTo>
                    <a:pt x="1396" y="1766"/>
                    <a:pt x="1518" y="1747"/>
                    <a:pt x="1646" y="1705"/>
                  </a:cubicBezTo>
                  <a:cubicBezTo>
                    <a:pt x="1665" y="1701"/>
                    <a:pt x="1685" y="1690"/>
                    <a:pt x="1700" y="1678"/>
                  </a:cubicBezTo>
                  <a:cubicBezTo>
                    <a:pt x="2522" y="1083"/>
                    <a:pt x="2101" y="1"/>
                    <a:pt x="1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40"/>
            <p:cNvSpPr/>
            <p:nvPr/>
          </p:nvSpPr>
          <p:spPr>
            <a:xfrm>
              <a:off x="5602130" y="1371896"/>
              <a:ext cx="163331" cy="114882"/>
            </a:xfrm>
            <a:custGeom>
              <a:avLst/>
              <a:gdLst/>
              <a:ahLst/>
              <a:cxnLst/>
              <a:rect l="l" t="t" r="r" b="b"/>
              <a:pathLst>
                <a:path w="1888" h="1328" extrusionOk="0">
                  <a:moveTo>
                    <a:pt x="926" y="1"/>
                  </a:moveTo>
                  <a:cubicBezTo>
                    <a:pt x="841" y="1"/>
                    <a:pt x="750" y="15"/>
                    <a:pt x="655" y="46"/>
                  </a:cubicBezTo>
                  <a:cubicBezTo>
                    <a:pt x="639" y="53"/>
                    <a:pt x="628" y="57"/>
                    <a:pt x="616" y="69"/>
                  </a:cubicBezTo>
                  <a:cubicBezTo>
                    <a:pt x="0" y="516"/>
                    <a:pt x="315" y="1328"/>
                    <a:pt x="962" y="1328"/>
                  </a:cubicBezTo>
                  <a:cubicBezTo>
                    <a:pt x="1047" y="1328"/>
                    <a:pt x="1138" y="1313"/>
                    <a:pt x="1233" y="1283"/>
                  </a:cubicBezTo>
                  <a:cubicBezTo>
                    <a:pt x="1249" y="1275"/>
                    <a:pt x="1260" y="1268"/>
                    <a:pt x="1272" y="1260"/>
                  </a:cubicBezTo>
                  <a:cubicBezTo>
                    <a:pt x="1888" y="813"/>
                    <a:pt x="1574" y="1"/>
                    <a:pt x="9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40"/>
            <p:cNvSpPr/>
            <p:nvPr/>
          </p:nvSpPr>
          <p:spPr>
            <a:xfrm>
              <a:off x="5660956" y="1413161"/>
              <a:ext cx="45677" cy="32354"/>
            </a:xfrm>
            <a:custGeom>
              <a:avLst/>
              <a:gdLst/>
              <a:ahLst/>
              <a:cxnLst/>
              <a:rect l="l" t="t" r="r" b="b"/>
              <a:pathLst>
                <a:path w="528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4" y="17"/>
                    <a:pt x="171" y="20"/>
                  </a:cubicBezTo>
                  <a:cubicBezTo>
                    <a:pt x="0" y="146"/>
                    <a:pt x="89" y="374"/>
                    <a:pt x="269" y="374"/>
                  </a:cubicBezTo>
                  <a:cubicBezTo>
                    <a:pt x="292" y="374"/>
                    <a:pt x="317" y="370"/>
                    <a:pt x="343" y="361"/>
                  </a:cubicBezTo>
                  <a:cubicBezTo>
                    <a:pt x="350" y="358"/>
                    <a:pt x="355" y="358"/>
                    <a:pt x="358" y="354"/>
                  </a:cubicBezTo>
                  <a:cubicBezTo>
                    <a:pt x="528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40"/>
            <p:cNvSpPr/>
            <p:nvPr/>
          </p:nvSpPr>
          <p:spPr>
            <a:xfrm>
              <a:off x="5674019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7" y="625"/>
                  </a:lnTo>
                  <a:lnTo>
                    <a:pt x="169" y="625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40"/>
            <p:cNvSpPr/>
            <p:nvPr/>
          </p:nvSpPr>
          <p:spPr>
            <a:xfrm>
              <a:off x="562756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6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40"/>
            <p:cNvSpPr/>
            <p:nvPr/>
          </p:nvSpPr>
          <p:spPr>
            <a:xfrm>
              <a:off x="562756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6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40"/>
            <p:cNvSpPr/>
            <p:nvPr/>
          </p:nvSpPr>
          <p:spPr>
            <a:xfrm>
              <a:off x="5674019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7" y="1"/>
                  </a:moveTo>
                  <a:lnTo>
                    <a:pt x="0" y="625"/>
                  </a:lnTo>
                  <a:lnTo>
                    <a:pt x="227" y="62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40"/>
            <p:cNvSpPr/>
            <p:nvPr/>
          </p:nvSpPr>
          <p:spPr>
            <a:xfrm>
              <a:off x="5685957" y="1427521"/>
              <a:ext cx="54069" cy="40226"/>
            </a:xfrm>
            <a:custGeom>
              <a:avLst/>
              <a:gdLst/>
              <a:ahLst/>
              <a:cxnLst/>
              <a:rect l="l" t="t" r="r" b="b"/>
              <a:pathLst>
                <a:path w="625" h="465" extrusionOk="0">
                  <a:moveTo>
                    <a:pt x="54" y="1"/>
                  </a:moveTo>
                  <a:lnTo>
                    <a:pt x="27" y="50"/>
                  </a:lnTo>
                  <a:lnTo>
                    <a:pt x="0" y="100"/>
                  </a:lnTo>
                  <a:lnTo>
                    <a:pt x="510" y="464"/>
                  </a:lnTo>
                  <a:lnTo>
                    <a:pt x="567" y="364"/>
                  </a:lnTo>
                  <a:lnTo>
                    <a:pt x="625" y="26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40"/>
            <p:cNvSpPr/>
            <p:nvPr/>
          </p:nvSpPr>
          <p:spPr>
            <a:xfrm>
              <a:off x="5685957" y="1391014"/>
              <a:ext cx="54069" cy="40139"/>
            </a:xfrm>
            <a:custGeom>
              <a:avLst/>
              <a:gdLst/>
              <a:ahLst/>
              <a:cxnLst/>
              <a:rect l="l" t="t" r="r" b="b"/>
              <a:pathLst>
                <a:path w="625" h="464" extrusionOk="0">
                  <a:moveTo>
                    <a:pt x="510" y="0"/>
                  </a:moveTo>
                  <a:lnTo>
                    <a:pt x="0" y="365"/>
                  </a:lnTo>
                  <a:lnTo>
                    <a:pt x="27" y="414"/>
                  </a:lnTo>
                  <a:lnTo>
                    <a:pt x="54" y="464"/>
                  </a:lnTo>
                  <a:lnTo>
                    <a:pt x="625" y="200"/>
                  </a:lnTo>
                  <a:lnTo>
                    <a:pt x="567" y="101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40"/>
            <p:cNvSpPr/>
            <p:nvPr/>
          </p:nvSpPr>
          <p:spPr>
            <a:xfrm>
              <a:off x="5672894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4" y="1"/>
                    <a:pt x="102" y="3"/>
                    <a:pt x="90" y="7"/>
                  </a:cubicBezTo>
                  <a:cubicBezTo>
                    <a:pt x="86" y="7"/>
                    <a:pt x="82" y="11"/>
                    <a:pt x="82" y="11"/>
                  </a:cubicBezTo>
                  <a:cubicBezTo>
                    <a:pt x="1" y="68"/>
                    <a:pt x="43" y="177"/>
                    <a:pt x="127" y="177"/>
                  </a:cubicBezTo>
                  <a:cubicBezTo>
                    <a:pt x="138" y="177"/>
                    <a:pt x="150" y="176"/>
                    <a:pt x="162" y="172"/>
                  </a:cubicBezTo>
                  <a:cubicBezTo>
                    <a:pt x="166" y="172"/>
                    <a:pt x="171" y="168"/>
                    <a:pt x="171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40"/>
            <p:cNvSpPr/>
            <p:nvPr/>
          </p:nvSpPr>
          <p:spPr>
            <a:xfrm>
              <a:off x="6410556" y="1291616"/>
              <a:ext cx="370955" cy="275526"/>
            </a:xfrm>
            <a:custGeom>
              <a:avLst/>
              <a:gdLst/>
              <a:ahLst/>
              <a:cxnLst/>
              <a:rect l="l" t="t" r="r" b="b"/>
              <a:pathLst>
                <a:path w="4288" h="3185" extrusionOk="0">
                  <a:moveTo>
                    <a:pt x="2144" y="0"/>
                  </a:moveTo>
                  <a:cubicBezTo>
                    <a:pt x="908" y="0"/>
                    <a:pt x="1" y="1410"/>
                    <a:pt x="943" y="2709"/>
                  </a:cubicBezTo>
                  <a:cubicBezTo>
                    <a:pt x="966" y="2744"/>
                    <a:pt x="993" y="2771"/>
                    <a:pt x="1028" y="2794"/>
                  </a:cubicBezTo>
                  <a:cubicBezTo>
                    <a:pt x="1403" y="3066"/>
                    <a:pt x="1788" y="3184"/>
                    <a:pt x="2146" y="3184"/>
                  </a:cubicBezTo>
                  <a:cubicBezTo>
                    <a:pt x="3381" y="3184"/>
                    <a:pt x="4288" y="1774"/>
                    <a:pt x="3346" y="475"/>
                  </a:cubicBezTo>
                  <a:cubicBezTo>
                    <a:pt x="3323" y="440"/>
                    <a:pt x="3296" y="414"/>
                    <a:pt x="3262" y="391"/>
                  </a:cubicBezTo>
                  <a:cubicBezTo>
                    <a:pt x="2886" y="118"/>
                    <a:pt x="2501" y="0"/>
                    <a:pt x="2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40"/>
            <p:cNvSpPr/>
            <p:nvPr/>
          </p:nvSpPr>
          <p:spPr>
            <a:xfrm>
              <a:off x="6480887" y="1348625"/>
              <a:ext cx="230376" cy="161423"/>
            </a:xfrm>
            <a:custGeom>
              <a:avLst/>
              <a:gdLst/>
              <a:ahLst/>
              <a:cxnLst/>
              <a:rect l="l" t="t" r="r" b="b"/>
              <a:pathLst>
                <a:path w="2663" h="1866" extrusionOk="0">
                  <a:moveTo>
                    <a:pt x="1311" y="0"/>
                  </a:moveTo>
                  <a:cubicBezTo>
                    <a:pt x="1190" y="0"/>
                    <a:pt x="1060" y="21"/>
                    <a:pt x="924" y="66"/>
                  </a:cubicBezTo>
                  <a:cubicBezTo>
                    <a:pt x="905" y="69"/>
                    <a:pt x="885" y="80"/>
                    <a:pt x="870" y="92"/>
                  </a:cubicBezTo>
                  <a:cubicBezTo>
                    <a:pt x="1" y="721"/>
                    <a:pt x="445" y="1866"/>
                    <a:pt x="1353" y="1866"/>
                  </a:cubicBezTo>
                  <a:cubicBezTo>
                    <a:pt x="1474" y="1866"/>
                    <a:pt x="1604" y="1846"/>
                    <a:pt x="1740" y="1801"/>
                  </a:cubicBezTo>
                  <a:cubicBezTo>
                    <a:pt x="1759" y="1797"/>
                    <a:pt x="1778" y="1786"/>
                    <a:pt x="1798" y="1774"/>
                  </a:cubicBezTo>
                  <a:cubicBezTo>
                    <a:pt x="2663" y="1145"/>
                    <a:pt x="2222" y="0"/>
                    <a:pt x="1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40"/>
            <p:cNvSpPr/>
            <p:nvPr/>
          </p:nvSpPr>
          <p:spPr>
            <a:xfrm>
              <a:off x="6486943" y="1352951"/>
              <a:ext cx="218265" cy="152772"/>
            </a:xfrm>
            <a:custGeom>
              <a:avLst/>
              <a:gdLst/>
              <a:ahLst/>
              <a:cxnLst/>
              <a:rect l="l" t="t" r="r" b="b"/>
              <a:pathLst>
                <a:path w="2523" h="1766" extrusionOk="0">
                  <a:moveTo>
                    <a:pt x="1241" y="1"/>
                  </a:moveTo>
                  <a:cubicBezTo>
                    <a:pt x="1127" y="1"/>
                    <a:pt x="1005" y="20"/>
                    <a:pt x="877" y="62"/>
                  </a:cubicBezTo>
                  <a:cubicBezTo>
                    <a:pt x="858" y="65"/>
                    <a:pt x="838" y="76"/>
                    <a:pt x="823" y="88"/>
                  </a:cubicBezTo>
                  <a:cubicBezTo>
                    <a:pt x="1" y="683"/>
                    <a:pt x="421" y="1766"/>
                    <a:pt x="1282" y="1766"/>
                  </a:cubicBezTo>
                  <a:cubicBezTo>
                    <a:pt x="1397" y="1766"/>
                    <a:pt x="1519" y="1747"/>
                    <a:pt x="1647" y="1705"/>
                  </a:cubicBezTo>
                  <a:cubicBezTo>
                    <a:pt x="1666" y="1701"/>
                    <a:pt x="1685" y="1690"/>
                    <a:pt x="1700" y="1678"/>
                  </a:cubicBezTo>
                  <a:cubicBezTo>
                    <a:pt x="2522" y="1083"/>
                    <a:pt x="2102" y="1"/>
                    <a:pt x="1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40"/>
            <p:cNvSpPr/>
            <p:nvPr/>
          </p:nvSpPr>
          <p:spPr>
            <a:xfrm>
              <a:off x="6514366" y="1371896"/>
              <a:ext cx="163504" cy="114882"/>
            </a:xfrm>
            <a:custGeom>
              <a:avLst/>
              <a:gdLst/>
              <a:ahLst/>
              <a:cxnLst/>
              <a:rect l="l" t="t" r="r" b="b"/>
              <a:pathLst>
                <a:path w="1890" h="1328" extrusionOk="0">
                  <a:moveTo>
                    <a:pt x="927" y="1"/>
                  </a:moveTo>
                  <a:cubicBezTo>
                    <a:pt x="842" y="1"/>
                    <a:pt x="751" y="15"/>
                    <a:pt x="656" y="46"/>
                  </a:cubicBezTo>
                  <a:cubicBezTo>
                    <a:pt x="640" y="53"/>
                    <a:pt x="629" y="57"/>
                    <a:pt x="617" y="69"/>
                  </a:cubicBezTo>
                  <a:cubicBezTo>
                    <a:pt x="1" y="516"/>
                    <a:pt x="315" y="1328"/>
                    <a:pt x="962" y="1328"/>
                  </a:cubicBezTo>
                  <a:cubicBezTo>
                    <a:pt x="1048" y="1328"/>
                    <a:pt x="1139" y="1313"/>
                    <a:pt x="1234" y="1283"/>
                  </a:cubicBezTo>
                  <a:cubicBezTo>
                    <a:pt x="1250" y="1275"/>
                    <a:pt x="1261" y="1268"/>
                    <a:pt x="1276" y="1260"/>
                  </a:cubicBezTo>
                  <a:cubicBezTo>
                    <a:pt x="1889" y="813"/>
                    <a:pt x="1574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40"/>
            <p:cNvSpPr/>
            <p:nvPr/>
          </p:nvSpPr>
          <p:spPr>
            <a:xfrm>
              <a:off x="6573279" y="1413161"/>
              <a:ext cx="45937" cy="32354"/>
            </a:xfrm>
            <a:custGeom>
              <a:avLst/>
              <a:gdLst/>
              <a:ahLst/>
              <a:cxnLst/>
              <a:rect l="l" t="t" r="r" b="b"/>
              <a:pathLst>
                <a:path w="531" h="374" extrusionOk="0">
                  <a:moveTo>
                    <a:pt x="259" y="1"/>
                  </a:moveTo>
                  <a:cubicBezTo>
                    <a:pt x="236" y="1"/>
                    <a:pt x="211" y="5"/>
                    <a:pt x="185" y="13"/>
                  </a:cubicBezTo>
                  <a:cubicBezTo>
                    <a:pt x="178" y="17"/>
                    <a:pt x="173" y="17"/>
                    <a:pt x="169" y="20"/>
                  </a:cubicBezTo>
                  <a:cubicBezTo>
                    <a:pt x="0" y="146"/>
                    <a:pt x="89" y="374"/>
                    <a:pt x="271" y="374"/>
                  </a:cubicBezTo>
                  <a:cubicBezTo>
                    <a:pt x="295" y="374"/>
                    <a:pt x="320" y="370"/>
                    <a:pt x="346" y="361"/>
                  </a:cubicBezTo>
                  <a:cubicBezTo>
                    <a:pt x="350" y="358"/>
                    <a:pt x="353" y="358"/>
                    <a:pt x="357" y="354"/>
                  </a:cubicBezTo>
                  <a:cubicBezTo>
                    <a:pt x="531" y="229"/>
                    <a:pt x="439" y="1"/>
                    <a:pt x="2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40"/>
            <p:cNvSpPr/>
            <p:nvPr/>
          </p:nvSpPr>
          <p:spPr>
            <a:xfrm>
              <a:off x="6586255" y="1370166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0" y="0"/>
                  </a:moveTo>
                  <a:lnTo>
                    <a:pt x="58" y="625"/>
                  </a:lnTo>
                  <a:lnTo>
                    <a:pt x="173" y="625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40"/>
            <p:cNvSpPr/>
            <p:nvPr/>
          </p:nvSpPr>
          <p:spPr>
            <a:xfrm>
              <a:off x="6539887" y="1391014"/>
              <a:ext cx="54415" cy="40139"/>
            </a:xfrm>
            <a:custGeom>
              <a:avLst/>
              <a:gdLst/>
              <a:ahLst/>
              <a:cxnLst/>
              <a:rect l="l" t="t" r="r" b="b"/>
              <a:pathLst>
                <a:path w="629" h="464" extrusionOk="0">
                  <a:moveTo>
                    <a:pt x="115" y="0"/>
                  </a:moveTo>
                  <a:lnTo>
                    <a:pt x="58" y="101"/>
                  </a:lnTo>
                  <a:lnTo>
                    <a:pt x="0" y="200"/>
                  </a:lnTo>
                  <a:lnTo>
                    <a:pt x="571" y="464"/>
                  </a:lnTo>
                  <a:lnTo>
                    <a:pt x="598" y="414"/>
                  </a:lnTo>
                  <a:lnTo>
                    <a:pt x="628" y="365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40"/>
            <p:cNvSpPr/>
            <p:nvPr/>
          </p:nvSpPr>
          <p:spPr>
            <a:xfrm>
              <a:off x="6539887" y="1427521"/>
              <a:ext cx="54415" cy="40226"/>
            </a:xfrm>
            <a:custGeom>
              <a:avLst/>
              <a:gdLst/>
              <a:ahLst/>
              <a:cxnLst/>
              <a:rect l="l" t="t" r="r" b="b"/>
              <a:pathLst>
                <a:path w="629" h="465" extrusionOk="0">
                  <a:moveTo>
                    <a:pt x="571" y="1"/>
                  </a:moveTo>
                  <a:lnTo>
                    <a:pt x="0" y="264"/>
                  </a:lnTo>
                  <a:lnTo>
                    <a:pt x="58" y="364"/>
                  </a:lnTo>
                  <a:lnTo>
                    <a:pt x="115" y="464"/>
                  </a:lnTo>
                  <a:lnTo>
                    <a:pt x="628" y="100"/>
                  </a:lnTo>
                  <a:lnTo>
                    <a:pt x="598" y="50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40"/>
            <p:cNvSpPr/>
            <p:nvPr/>
          </p:nvSpPr>
          <p:spPr>
            <a:xfrm>
              <a:off x="6586255" y="1434442"/>
              <a:ext cx="19638" cy="54067"/>
            </a:xfrm>
            <a:custGeom>
              <a:avLst/>
              <a:gdLst/>
              <a:ahLst/>
              <a:cxnLst/>
              <a:rect l="l" t="t" r="r" b="b"/>
              <a:pathLst>
                <a:path w="227" h="625" extrusionOk="0">
                  <a:moveTo>
                    <a:pt x="58" y="1"/>
                  </a:moveTo>
                  <a:lnTo>
                    <a:pt x="0" y="625"/>
                  </a:lnTo>
                  <a:lnTo>
                    <a:pt x="226" y="625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40"/>
            <p:cNvSpPr/>
            <p:nvPr/>
          </p:nvSpPr>
          <p:spPr>
            <a:xfrm>
              <a:off x="6598194" y="1427521"/>
              <a:ext cx="54155" cy="40226"/>
            </a:xfrm>
            <a:custGeom>
              <a:avLst/>
              <a:gdLst/>
              <a:ahLst/>
              <a:cxnLst/>
              <a:rect l="l" t="t" r="r" b="b"/>
              <a:pathLst>
                <a:path w="626" h="465" extrusionOk="0">
                  <a:moveTo>
                    <a:pt x="58" y="1"/>
                  </a:moveTo>
                  <a:lnTo>
                    <a:pt x="28" y="50"/>
                  </a:lnTo>
                  <a:lnTo>
                    <a:pt x="0" y="100"/>
                  </a:lnTo>
                  <a:lnTo>
                    <a:pt x="511" y="464"/>
                  </a:lnTo>
                  <a:lnTo>
                    <a:pt x="568" y="364"/>
                  </a:lnTo>
                  <a:lnTo>
                    <a:pt x="625" y="264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40"/>
            <p:cNvSpPr/>
            <p:nvPr/>
          </p:nvSpPr>
          <p:spPr>
            <a:xfrm>
              <a:off x="6598194" y="1391014"/>
              <a:ext cx="54155" cy="40139"/>
            </a:xfrm>
            <a:custGeom>
              <a:avLst/>
              <a:gdLst/>
              <a:ahLst/>
              <a:cxnLst/>
              <a:rect l="l" t="t" r="r" b="b"/>
              <a:pathLst>
                <a:path w="626" h="464" extrusionOk="0">
                  <a:moveTo>
                    <a:pt x="511" y="0"/>
                  </a:moveTo>
                  <a:lnTo>
                    <a:pt x="0" y="365"/>
                  </a:lnTo>
                  <a:lnTo>
                    <a:pt x="28" y="414"/>
                  </a:lnTo>
                  <a:lnTo>
                    <a:pt x="58" y="464"/>
                  </a:lnTo>
                  <a:lnTo>
                    <a:pt x="625" y="200"/>
                  </a:lnTo>
                  <a:lnTo>
                    <a:pt x="568" y="101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40"/>
            <p:cNvSpPr/>
            <p:nvPr/>
          </p:nvSpPr>
          <p:spPr>
            <a:xfrm>
              <a:off x="6585131" y="1421638"/>
              <a:ext cx="21801" cy="15398"/>
            </a:xfrm>
            <a:custGeom>
              <a:avLst/>
              <a:gdLst/>
              <a:ahLst/>
              <a:cxnLst/>
              <a:rect l="l" t="t" r="r" b="b"/>
              <a:pathLst>
                <a:path w="252" h="178" extrusionOk="0">
                  <a:moveTo>
                    <a:pt x="126" y="1"/>
                  </a:moveTo>
                  <a:cubicBezTo>
                    <a:pt x="115" y="1"/>
                    <a:pt x="103" y="3"/>
                    <a:pt x="90" y="7"/>
                  </a:cubicBezTo>
                  <a:cubicBezTo>
                    <a:pt x="87" y="7"/>
                    <a:pt x="87" y="11"/>
                    <a:pt x="82" y="11"/>
                  </a:cubicBezTo>
                  <a:cubicBezTo>
                    <a:pt x="1" y="68"/>
                    <a:pt x="43" y="177"/>
                    <a:pt x="128" y="177"/>
                  </a:cubicBezTo>
                  <a:cubicBezTo>
                    <a:pt x="139" y="177"/>
                    <a:pt x="151" y="176"/>
                    <a:pt x="163" y="172"/>
                  </a:cubicBezTo>
                  <a:cubicBezTo>
                    <a:pt x="167" y="172"/>
                    <a:pt x="170" y="168"/>
                    <a:pt x="170" y="168"/>
                  </a:cubicBezTo>
                  <a:cubicBezTo>
                    <a:pt x="252" y="107"/>
                    <a:pt x="210" y="1"/>
                    <a:pt x="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40"/>
            <p:cNvSpPr/>
            <p:nvPr/>
          </p:nvSpPr>
          <p:spPr>
            <a:xfrm>
              <a:off x="6078448" y="920667"/>
              <a:ext cx="377011" cy="234089"/>
            </a:xfrm>
            <a:custGeom>
              <a:avLst/>
              <a:gdLst/>
              <a:ahLst/>
              <a:cxnLst/>
              <a:rect l="l" t="t" r="r" b="b"/>
              <a:pathLst>
                <a:path w="4358" h="2706" extrusionOk="0">
                  <a:moveTo>
                    <a:pt x="0" y="0"/>
                  </a:moveTo>
                  <a:lnTo>
                    <a:pt x="0" y="2705"/>
                  </a:lnTo>
                  <a:lnTo>
                    <a:pt x="4307" y="2705"/>
                  </a:lnTo>
                  <a:lnTo>
                    <a:pt x="4357" y="2395"/>
                  </a:lnTo>
                  <a:cubicBezTo>
                    <a:pt x="4357" y="2395"/>
                    <a:pt x="2878" y="146"/>
                    <a:pt x="2809" y="100"/>
                  </a:cubicBezTo>
                  <a:cubicBezTo>
                    <a:pt x="2740" y="5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40"/>
            <p:cNvSpPr/>
            <p:nvPr/>
          </p:nvSpPr>
          <p:spPr>
            <a:xfrm>
              <a:off x="6080697" y="923003"/>
              <a:ext cx="372080" cy="229072"/>
            </a:xfrm>
            <a:custGeom>
              <a:avLst/>
              <a:gdLst/>
              <a:ahLst/>
              <a:cxnLst/>
              <a:rect l="l" t="t" r="r" b="b"/>
              <a:pathLst>
                <a:path w="4301" h="2648" extrusionOk="0">
                  <a:moveTo>
                    <a:pt x="1" y="0"/>
                  </a:moveTo>
                  <a:lnTo>
                    <a:pt x="1" y="2648"/>
                  </a:lnTo>
                  <a:lnTo>
                    <a:pt x="4258" y="2648"/>
                  </a:lnTo>
                  <a:lnTo>
                    <a:pt x="4300" y="2376"/>
                  </a:lnTo>
                  <a:cubicBezTo>
                    <a:pt x="3725" y="1502"/>
                    <a:pt x="2864" y="203"/>
                    <a:pt x="2772" y="99"/>
                  </a:cubicBezTo>
                  <a:cubicBezTo>
                    <a:pt x="2768" y="99"/>
                    <a:pt x="2768" y="96"/>
                    <a:pt x="2768" y="96"/>
                  </a:cubicBezTo>
                  <a:cubicBezTo>
                    <a:pt x="2710" y="80"/>
                    <a:pt x="2227" y="57"/>
                    <a:pt x="1629" y="42"/>
                  </a:cubicBezTo>
                  <a:cubicBezTo>
                    <a:pt x="1610" y="39"/>
                    <a:pt x="1595" y="39"/>
                    <a:pt x="1576" y="39"/>
                  </a:cubicBezTo>
                  <a:cubicBezTo>
                    <a:pt x="1526" y="39"/>
                    <a:pt x="1480" y="34"/>
                    <a:pt x="1430" y="34"/>
                  </a:cubicBezTo>
                  <a:cubicBezTo>
                    <a:pt x="959" y="23"/>
                    <a:pt x="438" y="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40"/>
            <p:cNvSpPr/>
            <p:nvPr/>
          </p:nvSpPr>
          <p:spPr>
            <a:xfrm>
              <a:off x="6291520" y="928626"/>
              <a:ext cx="35556" cy="224487"/>
            </a:xfrm>
            <a:custGeom>
              <a:avLst/>
              <a:gdLst/>
              <a:ahLst/>
              <a:cxnLst/>
              <a:rect l="l" t="t" r="r" b="b"/>
              <a:pathLst>
                <a:path w="411" h="2595" extrusionOk="0">
                  <a:moveTo>
                    <a:pt x="89" y="0"/>
                  </a:moveTo>
                  <a:lnTo>
                    <a:pt x="89" y="0"/>
                  </a:lnTo>
                  <a:cubicBezTo>
                    <a:pt x="151" y="54"/>
                    <a:pt x="112" y="2567"/>
                    <a:pt x="1" y="2595"/>
                  </a:cubicBezTo>
                  <a:lnTo>
                    <a:pt x="411" y="2595"/>
                  </a:lnTo>
                  <a:cubicBezTo>
                    <a:pt x="308" y="2483"/>
                    <a:pt x="269" y="172"/>
                    <a:pt x="312" y="15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40"/>
            <p:cNvSpPr/>
            <p:nvPr/>
          </p:nvSpPr>
          <p:spPr>
            <a:xfrm>
              <a:off x="6339618" y="1071538"/>
              <a:ext cx="136945" cy="91438"/>
            </a:xfrm>
            <a:custGeom>
              <a:avLst/>
              <a:gdLst/>
              <a:ahLst/>
              <a:cxnLst/>
              <a:rect l="l" t="t" r="r" b="b"/>
              <a:pathLst>
                <a:path w="1583" h="1057" extrusionOk="0">
                  <a:moveTo>
                    <a:pt x="562" y="1"/>
                  </a:moveTo>
                  <a:cubicBezTo>
                    <a:pt x="370" y="1"/>
                    <a:pt x="189" y="24"/>
                    <a:pt x="127" y="96"/>
                  </a:cubicBezTo>
                  <a:cubicBezTo>
                    <a:pt x="0" y="241"/>
                    <a:pt x="74" y="984"/>
                    <a:pt x="169" y="1035"/>
                  </a:cubicBezTo>
                  <a:cubicBezTo>
                    <a:pt x="200" y="1051"/>
                    <a:pt x="359" y="1057"/>
                    <a:pt x="557" y="1057"/>
                  </a:cubicBezTo>
                  <a:cubicBezTo>
                    <a:pt x="953" y="1057"/>
                    <a:pt x="1507" y="1035"/>
                    <a:pt x="1507" y="1035"/>
                  </a:cubicBezTo>
                  <a:cubicBezTo>
                    <a:pt x="1583" y="831"/>
                    <a:pt x="1530" y="547"/>
                    <a:pt x="1530" y="547"/>
                  </a:cubicBezTo>
                  <a:lnTo>
                    <a:pt x="1426" y="547"/>
                  </a:lnTo>
                  <a:cubicBezTo>
                    <a:pt x="1426" y="547"/>
                    <a:pt x="1261" y="103"/>
                    <a:pt x="1089" y="53"/>
                  </a:cubicBezTo>
                  <a:cubicBezTo>
                    <a:pt x="997" y="29"/>
                    <a:pt x="773" y="1"/>
                    <a:pt x="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40"/>
            <p:cNvSpPr/>
            <p:nvPr/>
          </p:nvSpPr>
          <p:spPr>
            <a:xfrm>
              <a:off x="6342906" y="1124135"/>
              <a:ext cx="51819" cy="28980"/>
            </a:xfrm>
            <a:custGeom>
              <a:avLst/>
              <a:gdLst/>
              <a:ahLst/>
              <a:cxnLst/>
              <a:rect l="l" t="t" r="r" b="b"/>
              <a:pathLst>
                <a:path w="599" h="335" extrusionOk="0">
                  <a:moveTo>
                    <a:pt x="1" y="1"/>
                  </a:moveTo>
                  <a:cubicBezTo>
                    <a:pt x="1" y="174"/>
                    <a:pt x="47" y="335"/>
                    <a:pt x="47" y="335"/>
                  </a:cubicBezTo>
                  <a:lnTo>
                    <a:pt x="545" y="335"/>
                  </a:lnTo>
                  <a:cubicBezTo>
                    <a:pt x="599" y="200"/>
                    <a:pt x="514" y="1"/>
                    <a:pt x="5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40"/>
            <p:cNvSpPr/>
            <p:nvPr/>
          </p:nvSpPr>
          <p:spPr>
            <a:xfrm>
              <a:off x="5335164" y="1199830"/>
              <a:ext cx="59086" cy="113152"/>
            </a:xfrm>
            <a:custGeom>
              <a:avLst/>
              <a:gdLst/>
              <a:ahLst/>
              <a:cxnLst/>
              <a:rect l="l" t="t" r="r" b="b"/>
              <a:pathLst>
                <a:path w="683" h="1308" extrusionOk="0">
                  <a:moveTo>
                    <a:pt x="357" y="1"/>
                  </a:moveTo>
                  <a:cubicBezTo>
                    <a:pt x="259" y="1"/>
                    <a:pt x="154" y="9"/>
                    <a:pt x="43" y="26"/>
                  </a:cubicBezTo>
                  <a:cubicBezTo>
                    <a:pt x="1" y="521"/>
                    <a:pt x="43" y="1303"/>
                    <a:pt x="43" y="1303"/>
                  </a:cubicBezTo>
                  <a:cubicBezTo>
                    <a:pt x="112" y="1306"/>
                    <a:pt x="203" y="1308"/>
                    <a:pt x="294" y="1308"/>
                  </a:cubicBezTo>
                  <a:cubicBezTo>
                    <a:pt x="476" y="1308"/>
                    <a:pt x="656" y="1303"/>
                    <a:pt x="656" y="1303"/>
                  </a:cubicBezTo>
                  <a:cubicBezTo>
                    <a:pt x="683" y="835"/>
                    <a:pt x="633" y="26"/>
                    <a:pt x="633" y="26"/>
                  </a:cubicBezTo>
                  <a:cubicBezTo>
                    <a:pt x="547" y="9"/>
                    <a:pt x="455" y="1"/>
                    <a:pt x="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40"/>
            <p:cNvSpPr/>
            <p:nvPr/>
          </p:nvSpPr>
          <p:spPr>
            <a:xfrm>
              <a:off x="5349092" y="1296893"/>
              <a:ext cx="23012" cy="1471"/>
            </a:xfrm>
            <a:custGeom>
              <a:avLst/>
              <a:gdLst/>
              <a:ahLst/>
              <a:cxnLst/>
              <a:rect l="l" t="t" r="r" b="b"/>
              <a:pathLst>
                <a:path w="266" h="17" extrusionOk="0">
                  <a:moveTo>
                    <a:pt x="1" y="0"/>
                  </a:moveTo>
                  <a:lnTo>
                    <a:pt x="1" y="16"/>
                  </a:lnTo>
                  <a:lnTo>
                    <a:pt x="265" y="16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40"/>
            <p:cNvSpPr/>
            <p:nvPr/>
          </p:nvSpPr>
          <p:spPr>
            <a:xfrm>
              <a:off x="5349092" y="1285301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40"/>
            <p:cNvSpPr/>
            <p:nvPr/>
          </p:nvSpPr>
          <p:spPr>
            <a:xfrm>
              <a:off x="5349092" y="1273363"/>
              <a:ext cx="23012" cy="1125"/>
            </a:xfrm>
            <a:custGeom>
              <a:avLst/>
              <a:gdLst/>
              <a:ahLst/>
              <a:cxnLst/>
              <a:rect l="l" t="t" r="r" b="b"/>
              <a:pathLst>
                <a:path w="266" h="13" extrusionOk="0">
                  <a:moveTo>
                    <a:pt x="1" y="0"/>
                  </a:moveTo>
                  <a:lnTo>
                    <a:pt x="1" y="12"/>
                  </a:lnTo>
                  <a:lnTo>
                    <a:pt x="265" y="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40"/>
            <p:cNvSpPr/>
            <p:nvPr/>
          </p:nvSpPr>
          <p:spPr>
            <a:xfrm>
              <a:off x="6805036" y="1198792"/>
              <a:ext cx="49830" cy="78722"/>
            </a:xfrm>
            <a:custGeom>
              <a:avLst/>
              <a:gdLst/>
              <a:ahLst/>
              <a:cxnLst/>
              <a:rect l="l" t="t" r="r" b="b"/>
              <a:pathLst>
                <a:path w="576" h="910" extrusionOk="0">
                  <a:moveTo>
                    <a:pt x="387" y="1"/>
                  </a:moveTo>
                  <a:cubicBezTo>
                    <a:pt x="387" y="1"/>
                    <a:pt x="28" y="50"/>
                    <a:pt x="0" y="119"/>
                  </a:cubicBezTo>
                  <a:cubicBezTo>
                    <a:pt x="0" y="119"/>
                    <a:pt x="46" y="613"/>
                    <a:pt x="97" y="882"/>
                  </a:cubicBezTo>
                  <a:cubicBezTo>
                    <a:pt x="97" y="882"/>
                    <a:pt x="356" y="910"/>
                    <a:pt x="499" y="910"/>
                  </a:cubicBezTo>
                  <a:cubicBezTo>
                    <a:pt x="532" y="910"/>
                    <a:pt x="559" y="908"/>
                    <a:pt x="575" y="905"/>
                  </a:cubicBezTo>
                  <a:cubicBezTo>
                    <a:pt x="575" y="905"/>
                    <a:pt x="456" y="307"/>
                    <a:pt x="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40"/>
            <p:cNvSpPr/>
            <p:nvPr/>
          </p:nvSpPr>
          <p:spPr>
            <a:xfrm>
              <a:off x="6814639" y="1247497"/>
              <a:ext cx="19378" cy="25606"/>
            </a:xfrm>
            <a:custGeom>
              <a:avLst/>
              <a:gdLst/>
              <a:ahLst/>
              <a:cxnLst/>
              <a:rect l="l" t="t" r="r" b="b"/>
              <a:pathLst>
                <a:path w="224" h="296" extrusionOk="0">
                  <a:moveTo>
                    <a:pt x="24" y="0"/>
                  </a:moveTo>
                  <a:cubicBezTo>
                    <a:pt x="12" y="0"/>
                    <a:pt x="1" y="12"/>
                    <a:pt x="1" y="27"/>
                  </a:cubicBezTo>
                  <a:lnTo>
                    <a:pt x="20" y="261"/>
                  </a:lnTo>
                  <a:cubicBezTo>
                    <a:pt x="24" y="273"/>
                    <a:pt x="32" y="280"/>
                    <a:pt x="43" y="284"/>
                  </a:cubicBezTo>
                  <a:cubicBezTo>
                    <a:pt x="92" y="288"/>
                    <a:pt x="158" y="292"/>
                    <a:pt x="196" y="296"/>
                  </a:cubicBezTo>
                  <a:cubicBezTo>
                    <a:pt x="211" y="296"/>
                    <a:pt x="223" y="280"/>
                    <a:pt x="223" y="265"/>
                  </a:cubicBezTo>
                  <a:cubicBezTo>
                    <a:pt x="211" y="161"/>
                    <a:pt x="193" y="62"/>
                    <a:pt x="184" y="20"/>
                  </a:cubicBezTo>
                  <a:cubicBezTo>
                    <a:pt x="181" y="8"/>
                    <a:pt x="173" y="0"/>
                    <a:pt x="1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40"/>
            <p:cNvSpPr/>
            <p:nvPr/>
          </p:nvSpPr>
          <p:spPr>
            <a:xfrm>
              <a:off x="5302117" y="974995"/>
              <a:ext cx="32528" cy="98619"/>
            </a:xfrm>
            <a:custGeom>
              <a:avLst/>
              <a:gdLst/>
              <a:ahLst/>
              <a:cxnLst/>
              <a:rect l="l" t="t" r="r" b="b"/>
              <a:pathLst>
                <a:path w="376" h="1140" extrusionOk="0">
                  <a:moveTo>
                    <a:pt x="88" y="1"/>
                  </a:moveTo>
                  <a:cubicBezTo>
                    <a:pt x="76" y="1"/>
                    <a:pt x="65" y="8"/>
                    <a:pt x="61" y="23"/>
                  </a:cubicBezTo>
                  <a:cubicBezTo>
                    <a:pt x="0" y="591"/>
                    <a:pt x="65" y="1019"/>
                    <a:pt x="84" y="1120"/>
                  </a:cubicBezTo>
                  <a:cubicBezTo>
                    <a:pt x="84" y="1131"/>
                    <a:pt x="96" y="1139"/>
                    <a:pt x="111" y="1139"/>
                  </a:cubicBezTo>
                  <a:lnTo>
                    <a:pt x="349" y="1139"/>
                  </a:lnTo>
                  <a:cubicBezTo>
                    <a:pt x="364" y="1139"/>
                    <a:pt x="375" y="1127"/>
                    <a:pt x="375" y="1111"/>
                  </a:cubicBezTo>
                  <a:cubicBezTo>
                    <a:pt x="375" y="1097"/>
                    <a:pt x="364" y="1085"/>
                    <a:pt x="349" y="1085"/>
                  </a:cubicBezTo>
                  <a:lnTo>
                    <a:pt x="276" y="1085"/>
                  </a:lnTo>
                  <a:cubicBezTo>
                    <a:pt x="260" y="1085"/>
                    <a:pt x="249" y="1074"/>
                    <a:pt x="249" y="1062"/>
                  </a:cubicBezTo>
                  <a:cubicBezTo>
                    <a:pt x="211" y="633"/>
                    <a:pt x="222" y="196"/>
                    <a:pt x="226" y="85"/>
                  </a:cubicBezTo>
                  <a:cubicBezTo>
                    <a:pt x="226" y="73"/>
                    <a:pt x="237" y="62"/>
                    <a:pt x="253" y="62"/>
                  </a:cubicBezTo>
                  <a:lnTo>
                    <a:pt x="322" y="62"/>
                  </a:lnTo>
                  <a:cubicBezTo>
                    <a:pt x="333" y="62"/>
                    <a:pt x="345" y="50"/>
                    <a:pt x="349" y="39"/>
                  </a:cubicBezTo>
                  <a:lnTo>
                    <a:pt x="349" y="31"/>
                  </a:lnTo>
                  <a:cubicBezTo>
                    <a:pt x="352" y="16"/>
                    <a:pt x="341" y="1"/>
                    <a:pt x="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40"/>
            <p:cNvSpPr/>
            <p:nvPr/>
          </p:nvSpPr>
          <p:spPr>
            <a:xfrm>
              <a:off x="5315959" y="786060"/>
              <a:ext cx="726771" cy="368695"/>
            </a:xfrm>
            <a:custGeom>
              <a:avLst/>
              <a:gdLst/>
              <a:ahLst/>
              <a:cxnLst/>
              <a:rect l="l" t="t" r="r" b="b"/>
              <a:pathLst>
                <a:path w="8401" h="4262" extrusionOk="0">
                  <a:moveTo>
                    <a:pt x="5323" y="0"/>
                  </a:moveTo>
                  <a:cubicBezTo>
                    <a:pt x="4963" y="0"/>
                    <a:pt x="4596" y="4"/>
                    <a:pt x="4231" y="4"/>
                  </a:cubicBezTo>
                  <a:lnTo>
                    <a:pt x="4074" y="4"/>
                  </a:lnTo>
                  <a:cubicBezTo>
                    <a:pt x="3809" y="8"/>
                    <a:pt x="3549" y="8"/>
                    <a:pt x="3292" y="12"/>
                  </a:cubicBezTo>
                  <a:cubicBezTo>
                    <a:pt x="1644" y="23"/>
                    <a:pt x="254" y="50"/>
                    <a:pt x="254" y="50"/>
                  </a:cubicBezTo>
                  <a:cubicBezTo>
                    <a:pt x="1" y="1364"/>
                    <a:pt x="181" y="3518"/>
                    <a:pt x="238" y="4108"/>
                  </a:cubicBezTo>
                  <a:cubicBezTo>
                    <a:pt x="250" y="4208"/>
                    <a:pt x="254" y="4261"/>
                    <a:pt x="254" y="4261"/>
                  </a:cubicBezTo>
                  <a:lnTo>
                    <a:pt x="8400" y="4261"/>
                  </a:lnTo>
                  <a:lnTo>
                    <a:pt x="8400" y="69"/>
                  </a:lnTo>
                  <a:cubicBezTo>
                    <a:pt x="7887" y="20"/>
                    <a:pt x="6665" y="4"/>
                    <a:pt x="53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40"/>
            <p:cNvSpPr/>
            <p:nvPr/>
          </p:nvSpPr>
          <p:spPr>
            <a:xfrm>
              <a:off x="5328589" y="1147060"/>
              <a:ext cx="714140" cy="18340"/>
            </a:xfrm>
            <a:custGeom>
              <a:avLst/>
              <a:gdLst/>
              <a:ahLst/>
              <a:cxnLst/>
              <a:rect l="l" t="t" r="r" b="b"/>
              <a:pathLst>
                <a:path w="8255" h="212" extrusionOk="0">
                  <a:moveTo>
                    <a:pt x="100" y="1"/>
                  </a:moveTo>
                  <a:cubicBezTo>
                    <a:pt x="0" y="27"/>
                    <a:pt x="73" y="211"/>
                    <a:pt x="73" y="211"/>
                  </a:cubicBezTo>
                  <a:lnTo>
                    <a:pt x="8254" y="211"/>
                  </a:lnTo>
                  <a:lnTo>
                    <a:pt x="8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40"/>
            <p:cNvSpPr/>
            <p:nvPr/>
          </p:nvSpPr>
          <p:spPr>
            <a:xfrm>
              <a:off x="5325648" y="778706"/>
              <a:ext cx="730058" cy="20416"/>
            </a:xfrm>
            <a:custGeom>
              <a:avLst/>
              <a:gdLst/>
              <a:ahLst/>
              <a:cxnLst/>
              <a:rect l="l" t="t" r="r" b="b"/>
              <a:pathLst>
                <a:path w="8439" h="236" extrusionOk="0">
                  <a:moveTo>
                    <a:pt x="130" y="1"/>
                  </a:moveTo>
                  <a:cubicBezTo>
                    <a:pt x="0" y="1"/>
                    <a:pt x="0" y="200"/>
                    <a:pt x="130" y="204"/>
                  </a:cubicBezTo>
                  <a:cubicBezTo>
                    <a:pt x="2253" y="212"/>
                    <a:pt x="4372" y="220"/>
                    <a:pt x="6495" y="227"/>
                  </a:cubicBezTo>
                  <a:cubicBezTo>
                    <a:pt x="7096" y="231"/>
                    <a:pt x="7702" y="231"/>
                    <a:pt x="8307" y="235"/>
                  </a:cubicBezTo>
                  <a:cubicBezTo>
                    <a:pt x="8438" y="235"/>
                    <a:pt x="8438" y="32"/>
                    <a:pt x="8307" y="32"/>
                  </a:cubicBezTo>
                  <a:cubicBezTo>
                    <a:pt x="6185" y="24"/>
                    <a:pt x="4065" y="16"/>
                    <a:pt x="1943" y="9"/>
                  </a:cubicBezTo>
                  <a:cubicBezTo>
                    <a:pt x="1341" y="5"/>
                    <a:pt x="736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40"/>
            <p:cNvSpPr/>
            <p:nvPr/>
          </p:nvSpPr>
          <p:spPr>
            <a:xfrm>
              <a:off x="5353071" y="818500"/>
              <a:ext cx="667425" cy="6748"/>
            </a:xfrm>
            <a:custGeom>
              <a:avLst/>
              <a:gdLst/>
              <a:ahLst/>
              <a:cxnLst/>
              <a:rect l="l" t="t" r="r" b="b"/>
              <a:pathLst>
                <a:path w="7715" h="78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8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40"/>
            <p:cNvSpPr/>
            <p:nvPr/>
          </p:nvSpPr>
          <p:spPr>
            <a:xfrm>
              <a:off x="5353071" y="85993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3"/>
                  </a:lnTo>
                  <a:lnTo>
                    <a:pt x="7715" y="73"/>
                  </a:lnTo>
                  <a:lnTo>
                    <a:pt x="7715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40"/>
            <p:cNvSpPr/>
            <p:nvPr/>
          </p:nvSpPr>
          <p:spPr>
            <a:xfrm>
              <a:off x="5353071" y="901116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40"/>
            <p:cNvSpPr/>
            <p:nvPr/>
          </p:nvSpPr>
          <p:spPr>
            <a:xfrm>
              <a:off x="5353071" y="942208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5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40"/>
            <p:cNvSpPr/>
            <p:nvPr/>
          </p:nvSpPr>
          <p:spPr>
            <a:xfrm>
              <a:off x="5353071" y="983299"/>
              <a:ext cx="667425" cy="6315"/>
            </a:xfrm>
            <a:custGeom>
              <a:avLst/>
              <a:gdLst/>
              <a:ahLst/>
              <a:cxnLst/>
              <a:rect l="l" t="t" r="r" b="b"/>
              <a:pathLst>
                <a:path w="7715" h="73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3"/>
                  </a:lnTo>
                  <a:lnTo>
                    <a:pt x="7715" y="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40"/>
            <p:cNvSpPr/>
            <p:nvPr/>
          </p:nvSpPr>
          <p:spPr>
            <a:xfrm>
              <a:off x="5353071" y="1024391"/>
              <a:ext cx="667425" cy="6661"/>
            </a:xfrm>
            <a:custGeom>
              <a:avLst/>
              <a:gdLst/>
              <a:ahLst/>
              <a:cxnLst/>
              <a:rect l="l" t="t" r="r" b="b"/>
              <a:pathLst>
                <a:path w="7715" h="77" extrusionOk="0">
                  <a:moveTo>
                    <a:pt x="1" y="1"/>
                  </a:moveTo>
                  <a:lnTo>
                    <a:pt x="1" y="16"/>
                  </a:lnTo>
                  <a:lnTo>
                    <a:pt x="7715" y="77"/>
                  </a:lnTo>
                  <a:lnTo>
                    <a:pt x="7715" y="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40"/>
            <p:cNvSpPr/>
            <p:nvPr/>
          </p:nvSpPr>
          <p:spPr>
            <a:xfrm>
              <a:off x="5353071" y="1065829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1"/>
                  </a:moveTo>
                  <a:lnTo>
                    <a:pt x="1" y="12"/>
                  </a:lnTo>
                  <a:lnTo>
                    <a:pt x="7715" y="73"/>
                  </a:lnTo>
                  <a:lnTo>
                    <a:pt x="7715" y="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40"/>
            <p:cNvSpPr/>
            <p:nvPr/>
          </p:nvSpPr>
          <p:spPr>
            <a:xfrm>
              <a:off x="5353071" y="1106920"/>
              <a:ext cx="667425" cy="6402"/>
            </a:xfrm>
            <a:custGeom>
              <a:avLst/>
              <a:gdLst/>
              <a:ahLst/>
              <a:cxnLst/>
              <a:rect l="l" t="t" r="r" b="b"/>
              <a:pathLst>
                <a:path w="7715" h="74" extrusionOk="0">
                  <a:moveTo>
                    <a:pt x="1" y="0"/>
                  </a:moveTo>
                  <a:lnTo>
                    <a:pt x="1" y="16"/>
                  </a:lnTo>
                  <a:lnTo>
                    <a:pt x="7715" y="74"/>
                  </a:lnTo>
                  <a:lnTo>
                    <a:pt x="7715" y="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5" name="Google Shape;4975;p40"/>
          <p:cNvGrpSpPr/>
          <p:nvPr/>
        </p:nvGrpSpPr>
        <p:grpSpPr>
          <a:xfrm>
            <a:off x="8268025" y="4015998"/>
            <a:ext cx="282810" cy="637787"/>
            <a:chOff x="6229555" y="157796"/>
            <a:chExt cx="240321" cy="541967"/>
          </a:xfrm>
        </p:grpSpPr>
        <p:sp>
          <p:nvSpPr>
            <p:cNvPr id="4976" name="Google Shape;4976;p40"/>
            <p:cNvSpPr/>
            <p:nvPr/>
          </p:nvSpPr>
          <p:spPr>
            <a:xfrm>
              <a:off x="6229555" y="157796"/>
              <a:ext cx="240321" cy="410833"/>
            </a:xfrm>
            <a:custGeom>
              <a:avLst/>
              <a:gdLst/>
              <a:ahLst/>
              <a:cxnLst/>
              <a:rect l="l" t="t" r="r" b="b"/>
              <a:pathLst>
                <a:path w="427" h="730" extrusionOk="0">
                  <a:moveTo>
                    <a:pt x="212" y="1"/>
                  </a:moveTo>
                  <a:cubicBezTo>
                    <a:pt x="212" y="1"/>
                    <a:pt x="1" y="399"/>
                    <a:pt x="1" y="519"/>
                  </a:cubicBezTo>
                  <a:cubicBezTo>
                    <a:pt x="1" y="634"/>
                    <a:pt x="97" y="729"/>
                    <a:pt x="212" y="729"/>
                  </a:cubicBezTo>
                  <a:cubicBezTo>
                    <a:pt x="331" y="729"/>
                    <a:pt x="427" y="634"/>
                    <a:pt x="427" y="519"/>
                  </a:cubicBezTo>
                  <a:cubicBezTo>
                    <a:pt x="427" y="399"/>
                    <a:pt x="212" y="1"/>
                    <a:pt x="2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40"/>
            <p:cNvSpPr/>
            <p:nvPr/>
          </p:nvSpPr>
          <p:spPr>
            <a:xfrm>
              <a:off x="6281332" y="402049"/>
              <a:ext cx="153648" cy="297713"/>
            </a:xfrm>
            <a:custGeom>
              <a:avLst/>
              <a:gdLst/>
              <a:ahLst/>
              <a:cxnLst/>
              <a:rect l="l" t="t" r="r" b="b"/>
              <a:pathLst>
                <a:path w="273" h="529" extrusionOk="0">
                  <a:moveTo>
                    <a:pt x="112" y="0"/>
                  </a:moveTo>
                  <a:lnTo>
                    <a:pt x="93" y="184"/>
                  </a:lnTo>
                  <a:lnTo>
                    <a:pt x="1" y="149"/>
                  </a:lnTo>
                  <a:lnTo>
                    <a:pt x="93" y="234"/>
                  </a:lnTo>
                  <a:lnTo>
                    <a:pt x="93" y="529"/>
                  </a:lnTo>
                  <a:lnTo>
                    <a:pt x="154" y="529"/>
                  </a:lnTo>
                  <a:lnTo>
                    <a:pt x="147" y="249"/>
                  </a:lnTo>
                  <a:lnTo>
                    <a:pt x="273" y="145"/>
                  </a:lnTo>
                  <a:lnTo>
                    <a:pt x="143" y="195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8" name="Google Shape;4978;p40"/>
          <p:cNvGrpSpPr/>
          <p:nvPr/>
        </p:nvGrpSpPr>
        <p:grpSpPr>
          <a:xfrm>
            <a:off x="7996773" y="4018645"/>
            <a:ext cx="348379" cy="632488"/>
            <a:chOff x="9013159" y="960258"/>
            <a:chExt cx="296039" cy="537464"/>
          </a:xfrm>
        </p:grpSpPr>
        <p:sp>
          <p:nvSpPr>
            <p:cNvPr id="4979" name="Google Shape;4979;p40"/>
            <p:cNvSpPr/>
            <p:nvPr/>
          </p:nvSpPr>
          <p:spPr>
            <a:xfrm>
              <a:off x="9013159" y="960258"/>
              <a:ext cx="296039" cy="420963"/>
            </a:xfrm>
            <a:custGeom>
              <a:avLst/>
              <a:gdLst/>
              <a:ahLst/>
              <a:cxnLst/>
              <a:rect l="l" t="t" r="r" b="b"/>
              <a:pathLst>
                <a:path w="526" h="748" extrusionOk="0">
                  <a:moveTo>
                    <a:pt x="261" y="0"/>
                  </a:moveTo>
                  <a:cubicBezTo>
                    <a:pt x="261" y="0"/>
                    <a:pt x="0" y="407"/>
                    <a:pt x="0" y="529"/>
                  </a:cubicBezTo>
                  <a:cubicBezTo>
                    <a:pt x="0" y="649"/>
                    <a:pt x="115" y="748"/>
                    <a:pt x="261" y="748"/>
                  </a:cubicBezTo>
                  <a:cubicBezTo>
                    <a:pt x="407" y="748"/>
                    <a:pt x="525" y="649"/>
                    <a:pt x="525" y="529"/>
                  </a:cubicBezTo>
                  <a:cubicBezTo>
                    <a:pt x="525" y="407"/>
                    <a:pt x="261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40"/>
            <p:cNvSpPr/>
            <p:nvPr/>
          </p:nvSpPr>
          <p:spPr>
            <a:xfrm>
              <a:off x="9099267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1" name="Google Shape;4981;p40"/>
          <p:cNvGrpSpPr/>
          <p:nvPr/>
        </p:nvGrpSpPr>
        <p:grpSpPr>
          <a:xfrm>
            <a:off x="8063115" y="1991363"/>
            <a:ext cx="1936841" cy="1205022"/>
            <a:chOff x="3846690" y="770050"/>
            <a:chExt cx="1788734" cy="1053802"/>
          </a:xfrm>
        </p:grpSpPr>
        <p:sp>
          <p:nvSpPr>
            <p:cNvPr id="4982" name="Google Shape;4982;p40"/>
            <p:cNvSpPr/>
            <p:nvPr/>
          </p:nvSpPr>
          <p:spPr>
            <a:xfrm>
              <a:off x="3846690" y="770050"/>
              <a:ext cx="1788734" cy="1053802"/>
            </a:xfrm>
            <a:custGeom>
              <a:avLst/>
              <a:gdLst/>
              <a:ahLst/>
              <a:cxnLst/>
              <a:rect l="l" t="t" r="r" b="b"/>
              <a:pathLst>
                <a:path w="18551" h="10929" extrusionOk="0">
                  <a:moveTo>
                    <a:pt x="5465" y="0"/>
                  </a:moveTo>
                  <a:cubicBezTo>
                    <a:pt x="2453" y="0"/>
                    <a:pt x="0" y="2448"/>
                    <a:pt x="0" y="5465"/>
                  </a:cubicBezTo>
                  <a:cubicBezTo>
                    <a:pt x="0" y="8477"/>
                    <a:pt x="2453" y="10929"/>
                    <a:pt x="5465" y="10929"/>
                  </a:cubicBezTo>
                  <a:lnTo>
                    <a:pt x="18497" y="10929"/>
                  </a:lnTo>
                  <a:lnTo>
                    <a:pt x="18551" y="6767"/>
                  </a:lnTo>
                  <a:lnTo>
                    <a:pt x="5465" y="6779"/>
                  </a:lnTo>
                  <a:cubicBezTo>
                    <a:pt x="4740" y="6779"/>
                    <a:pt x="4151" y="6189"/>
                    <a:pt x="4151" y="5465"/>
                  </a:cubicBezTo>
                  <a:cubicBezTo>
                    <a:pt x="4151" y="4737"/>
                    <a:pt x="4740" y="4146"/>
                    <a:pt x="5465" y="4146"/>
                  </a:cubicBezTo>
                  <a:lnTo>
                    <a:pt x="18497" y="4150"/>
                  </a:lnTo>
                  <a:lnTo>
                    <a:pt x="18497" y="0"/>
                  </a:lnTo>
                  <a:close/>
                </a:path>
              </a:pathLst>
            </a:custGeom>
            <a:solidFill>
              <a:srgbClr val="5867C9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40"/>
            <p:cNvSpPr/>
            <p:nvPr/>
          </p:nvSpPr>
          <p:spPr>
            <a:xfrm>
              <a:off x="5501569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40"/>
            <p:cNvSpPr/>
            <p:nvPr/>
          </p:nvSpPr>
          <p:spPr>
            <a:xfrm>
              <a:off x="5378535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40"/>
            <p:cNvSpPr/>
            <p:nvPr/>
          </p:nvSpPr>
          <p:spPr>
            <a:xfrm>
              <a:off x="5255502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0" y="157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40"/>
            <p:cNvSpPr/>
            <p:nvPr/>
          </p:nvSpPr>
          <p:spPr>
            <a:xfrm>
              <a:off x="5132468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40"/>
            <p:cNvSpPr/>
            <p:nvPr/>
          </p:nvSpPr>
          <p:spPr>
            <a:xfrm>
              <a:off x="50094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40"/>
            <p:cNvSpPr/>
            <p:nvPr/>
          </p:nvSpPr>
          <p:spPr>
            <a:xfrm>
              <a:off x="4886401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40"/>
            <p:cNvSpPr/>
            <p:nvPr/>
          </p:nvSpPr>
          <p:spPr>
            <a:xfrm>
              <a:off x="4763367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40"/>
            <p:cNvSpPr/>
            <p:nvPr/>
          </p:nvSpPr>
          <p:spPr>
            <a:xfrm>
              <a:off x="4640334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0" y="1"/>
                  </a:moveTo>
                  <a:lnTo>
                    <a:pt x="0" y="157"/>
                  </a:lnTo>
                  <a:lnTo>
                    <a:pt x="637" y="15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40"/>
            <p:cNvSpPr/>
            <p:nvPr/>
          </p:nvSpPr>
          <p:spPr>
            <a:xfrm>
              <a:off x="4517300" y="1616148"/>
              <a:ext cx="61421" cy="15235"/>
            </a:xfrm>
            <a:custGeom>
              <a:avLst/>
              <a:gdLst/>
              <a:ahLst/>
              <a:cxnLst/>
              <a:rect l="l" t="t" r="r" b="b"/>
              <a:pathLst>
                <a:path w="637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36" y="157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40"/>
            <p:cNvSpPr/>
            <p:nvPr/>
          </p:nvSpPr>
          <p:spPr>
            <a:xfrm>
              <a:off x="4393881" y="1616148"/>
              <a:ext cx="61807" cy="15235"/>
            </a:xfrm>
            <a:custGeom>
              <a:avLst/>
              <a:gdLst/>
              <a:ahLst/>
              <a:cxnLst/>
              <a:rect l="l" t="t" r="r" b="b"/>
              <a:pathLst>
                <a:path w="641" h="158" extrusionOk="0">
                  <a:moveTo>
                    <a:pt x="1" y="1"/>
                  </a:moveTo>
                  <a:lnTo>
                    <a:pt x="1" y="157"/>
                  </a:lnTo>
                  <a:lnTo>
                    <a:pt x="641" y="157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40"/>
            <p:cNvSpPr/>
            <p:nvPr/>
          </p:nvSpPr>
          <p:spPr>
            <a:xfrm>
              <a:off x="4270461" y="1600625"/>
              <a:ext cx="63350" cy="28155"/>
            </a:xfrm>
            <a:custGeom>
              <a:avLst/>
              <a:gdLst/>
              <a:ahLst/>
              <a:cxnLst/>
              <a:rect l="l" t="t" r="r" b="b"/>
              <a:pathLst>
                <a:path w="657" h="292" extrusionOk="0">
                  <a:moveTo>
                    <a:pt x="46" y="1"/>
                  </a:moveTo>
                  <a:lnTo>
                    <a:pt x="0" y="150"/>
                  </a:lnTo>
                  <a:cubicBezTo>
                    <a:pt x="204" y="219"/>
                    <a:pt x="418" y="265"/>
                    <a:pt x="637" y="291"/>
                  </a:cubicBezTo>
                  <a:lnTo>
                    <a:pt x="656" y="134"/>
                  </a:lnTo>
                  <a:cubicBezTo>
                    <a:pt x="449" y="107"/>
                    <a:pt x="246" y="61"/>
                    <a:pt x="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40"/>
            <p:cNvSpPr/>
            <p:nvPr/>
          </p:nvSpPr>
          <p:spPr>
            <a:xfrm>
              <a:off x="4160734" y="1542965"/>
              <a:ext cx="59203" cy="47440"/>
            </a:xfrm>
            <a:custGeom>
              <a:avLst/>
              <a:gdLst/>
              <a:ahLst/>
              <a:cxnLst/>
              <a:rect l="l" t="t" r="r" b="b"/>
              <a:pathLst>
                <a:path w="614" h="492" extrusionOk="0">
                  <a:moveTo>
                    <a:pt x="100" y="1"/>
                  </a:moveTo>
                  <a:lnTo>
                    <a:pt x="1" y="123"/>
                  </a:lnTo>
                  <a:cubicBezTo>
                    <a:pt x="165" y="261"/>
                    <a:pt x="349" y="384"/>
                    <a:pt x="537" y="491"/>
                  </a:cubicBezTo>
                  <a:lnTo>
                    <a:pt x="613" y="350"/>
                  </a:lnTo>
                  <a:cubicBezTo>
                    <a:pt x="434" y="249"/>
                    <a:pt x="261" y="131"/>
                    <a:pt x="1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40"/>
            <p:cNvSpPr/>
            <p:nvPr/>
          </p:nvSpPr>
          <p:spPr>
            <a:xfrm>
              <a:off x="4080608" y="1450978"/>
              <a:ext cx="47343" cy="59589"/>
            </a:xfrm>
            <a:custGeom>
              <a:avLst/>
              <a:gdLst/>
              <a:ahLst/>
              <a:cxnLst/>
              <a:rect l="l" t="t" r="r" b="b"/>
              <a:pathLst>
                <a:path w="491" h="618" extrusionOk="0">
                  <a:moveTo>
                    <a:pt x="142" y="0"/>
                  </a:moveTo>
                  <a:lnTo>
                    <a:pt x="1" y="77"/>
                  </a:lnTo>
                  <a:cubicBezTo>
                    <a:pt x="107" y="269"/>
                    <a:pt x="230" y="449"/>
                    <a:pt x="368" y="617"/>
                  </a:cubicBezTo>
                  <a:lnTo>
                    <a:pt x="491" y="514"/>
                  </a:lnTo>
                  <a:cubicBezTo>
                    <a:pt x="360" y="357"/>
                    <a:pt x="241" y="184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40"/>
            <p:cNvSpPr/>
            <p:nvPr/>
          </p:nvSpPr>
          <p:spPr>
            <a:xfrm>
              <a:off x="4041750" y="1337587"/>
              <a:ext cx="28541" cy="63157"/>
            </a:xfrm>
            <a:custGeom>
              <a:avLst/>
              <a:gdLst/>
              <a:ahLst/>
              <a:cxnLst/>
              <a:rect l="l" t="t" r="r" b="b"/>
              <a:pathLst>
                <a:path w="296" h="655" extrusionOk="0">
                  <a:moveTo>
                    <a:pt x="158" y="0"/>
                  </a:moveTo>
                  <a:lnTo>
                    <a:pt x="1" y="19"/>
                  </a:lnTo>
                  <a:cubicBezTo>
                    <a:pt x="27" y="237"/>
                    <a:pt x="77" y="453"/>
                    <a:pt x="142" y="655"/>
                  </a:cubicBezTo>
                  <a:lnTo>
                    <a:pt x="296" y="605"/>
                  </a:lnTo>
                  <a:cubicBezTo>
                    <a:pt x="231" y="410"/>
                    <a:pt x="185" y="207"/>
                    <a:pt x="1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40"/>
            <p:cNvSpPr/>
            <p:nvPr/>
          </p:nvSpPr>
          <p:spPr>
            <a:xfrm>
              <a:off x="4039532" y="1214457"/>
              <a:ext cx="24877" cy="63350"/>
            </a:xfrm>
            <a:custGeom>
              <a:avLst/>
              <a:gdLst/>
              <a:ahLst/>
              <a:cxnLst/>
              <a:rect l="l" t="t" r="r" b="b"/>
              <a:pathLst>
                <a:path w="258" h="657" extrusionOk="0">
                  <a:moveTo>
                    <a:pt x="100" y="1"/>
                  </a:moveTo>
                  <a:cubicBezTo>
                    <a:pt x="47" y="212"/>
                    <a:pt x="16" y="430"/>
                    <a:pt x="1" y="644"/>
                  </a:cubicBezTo>
                  <a:lnTo>
                    <a:pt x="162" y="656"/>
                  </a:lnTo>
                  <a:cubicBezTo>
                    <a:pt x="174" y="449"/>
                    <a:pt x="204" y="243"/>
                    <a:pt x="257" y="39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40"/>
            <p:cNvSpPr/>
            <p:nvPr/>
          </p:nvSpPr>
          <p:spPr>
            <a:xfrm>
              <a:off x="4070194" y="1101065"/>
              <a:ext cx="44451" cy="60746"/>
            </a:xfrm>
            <a:custGeom>
              <a:avLst/>
              <a:gdLst/>
              <a:ahLst/>
              <a:cxnLst/>
              <a:rect l="l" t="t" r="r" b="b"/>
              <a:pathLst>
                <a:path w="461" h="630" extrusionOk="0">
                  <a:moveTo>
                    <a:pt x="334" y="0"/>
                  </a:moveTo>
                  <a:cubicBezTo>
                    <a:pt x="204" y="177"/>
                    <a:pt x="93" y="368"/>
                    <a:pt x="1" y="564"/>
                  </a:cubicBezTo>
                  <a:lnTo>
                    <a:pt x="146" y="629"/>
                  </a:lnTo>
                  <a:cubicBezTo>
                    <a:pt x="234" y="446"/>
                    <a:pt x="342" y="262"/>
                    <a:pt x="461" y="92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40"/>
            <p:cNvSpPr/>
            <p:nvPr/>
          </p:nvSpPr>
          <p:spPr>
            <a:xfrm>
              <a:off x="4143764" y="1014961"/>
              <a:ext cx="57757" cy="50043"/>
            </a:xfrm>
            <a:custGeom>
              <a:avLst/>
              <a:gdLst/>
              <a:ahLst/>
              <a:cxnLst/>
              <a:rect l="l" t="t" r="r" b="b"/>
              <a:pathLst>
                <a:path w="599" h="519" extrusionOk="0">
                  <a:moveTo>
                    <a:pt x="513" y="0"/>
                  </a:moveTo>
                  <a:cubicBezTo>
                    <a:pt x="330" y="120"/>
                    <a:pt x="158" y="253"/>
                    <a:pt x="0" y="403"/>
                  </a:cubicBezTo>
                  <a:lnTo>
                    <a:pt x="108" y="518"/>
                  </a:lnTo>
                  <a:cubicBezTo>
                    <a:pt x="261" y="377"/>
                    <a:pt x="426" y="246"/>
                    <a:pt x="598" y="135"/>
                  </a:cubicBezTo>
                  <a:lnTo>
                    <a:pt x="5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40"/>
            <p:cNvSpPr/>
            <p:nvPr/>
          </p:nvSpPr>
          <p:spPr>
            <a:xfrm>
              <a:off x="4249056" y="968389"/>
              <a:ext cx="63253" cy="32302"/>
            </a:xfrm>
            <a:custGeom>
              <a:avLst/>
              <a:gdLst/>
              <a:ahLst/>
              <a:cxnLst/>
              <a:rect l="l" t="t" r="r" b="b"/>
              <a:pathLst>
                <a:path w="656" h="335" extrusionOk="0">
                  <a:moveTo>
                    <a:pt x="625" y="1"/>
                  </a:moveTo>
                  <a:cubicBezTo>
                    <a:pt x="410" y="43"/>
                    <a:pt x="199" y="105"/>
                    <a:pt x="1" y="185"/>
                  </a:cubicBezTo>
                  <a:lnTo>
                    <a:pt x="58" y="334"/>
                  </a:lnTo>
                  <a:cubicBezTo>
                    <a:pt x="254" y="258"/>
                    <a:pt x="452" y="196"/>
                    <a:pt x="656" y="158"/>
                  </a:cubicBezTo>
                  <a:lnTo>
                    <a:pt x="6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40"/>
            <p:cNvSpPr/>
            <p:nvPr/>
          </p:nvSpPr>
          <p:spPr>
            <a:xfrm>
              <a:off x="5479488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40"/>
            <p:cNvSpPr/>
            <p:nvPr/>
          </p:nvSpPr>
          <p:spPr>
            <a:xfrm>
              <a:off x="5356358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40"/>
            <p:cNvSpPr/>
            <p:nvPr/>
          </p:nvSpPr>
          <p:spPr>
            <a:xfrm>
              <a:off x="5233421" y="962218"/>
              <a:ext cx="61710" cy="15620"/>
            </a:xfrm>
            <a:custGeom>
              <a:avLst/>
              <a:gdLst/>
              <a:ahLst/>
              <a:cxnLst/>
              <a:rect l="l" t="t" r="r" b="b"/>
              <a:pathLst>
                <a:path w="640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9" y="161"/>
                  </a:lnTo>
                  <a:lnTo>
                    <a:pt x="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40"/>
            <p:cNvSpPr/>
            <p:nvPr/>
          </p:nvSpPr>
          <p:spPr>
            <a:xfrm>
              <a:off x="5110291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40"/>
            <p:cNvSpPr/>
            <p:nvPr/>
          </p:nvSpPr>
          <p:spPr>
            <a:xfrm>
              <a:off x="4987258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40"/>
            <p:cNvSpPr/>
            <p:nvPr/>
          </p:nvSpPr>
          <p:spPr>
            <a:xfrm>
              <a:off x="4864224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40"/>
            <p:cNvSpPr/>
            <p:nvPr/>
          </p:nvSpPr>
          <p:spPr>
            <a:xfrm>
              <a:off x="4741190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40"/>
            <p:cNvSpPr/>
            <p:nvPr/>
          </p:nvSpPr>
          <p:spPr>
            <a:xfrm>
              <a:off x="4618157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0" y="0"/>
                  </a:moveTo>
                  <a:lnTo>
                    <a:pt x="0" y="161"/>
                  </a:lnTo>
                  <a:lnTo>
                    <a:pt x="637" y="161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40"/>
            <p:cNvSpPr/>
            <p:nvPr/>
          </p:nvSpPr>
          <p:spPr>
            <a:xfrm>
              <a:off x="4495123" y="962218"/>
              <a:ext cx="61421" cy="15620"/>
            </a:xfrm>
            <a:custGeom>
              <a:avLst/>
              <a:gdLst/>
              <a:ahLst/>
              <a:cxnLst/>
              <a:rect l="l" t="t" r="r" b="b"/>
              <a:pathLst>
                <a:path w="637" h="162" extrusionOk="0">
                  <a:moveTo>
                    <a:pt x="1" y="0"/>
                  </a:moveTo>
                  <a:lnTo>
                    <a:pt x="1" y="161"/>
                  </a:lnTo>
                  <a:lnTo>
                    <a:pt x="636" y="16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40"/>
            <p:cNvSpPr/>
            <p:nvPr/>
          </p:nvSpPr>
          <p:spPr>
            <a:xfrm>
              <a:off x="4371704" y="962218"/>
              <a:ext cx="61807" cy="15620"/>
            </a:xfrm>
            <a:custGeom>
              <a:avLst/>
              <a:gdLst/>
              <a:ahLst/>
              <a:cxnLst/>
              <a:rect l="l" t="t" r="r" b="b"/>
              <a:pathLst>
                <a:path w="641" h="162" extrusionOk="0">
                  <a:moveTo>
                    <a:pt x="1" y="0"/>
                  </a:moveTo>
                  <a:lnTo>
                    <a:pt x="4" y="161"/>
                  </a:lnTo>
                  <a:lnTo>
                    <a:pt x="641" y="161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4897;p40">
            <a:extLst>
              <a:ext uri="{FF2B5EF4-FFF2-40B4-BE49-F238E27FC236}">
                <a16:creationId xmlns:a16="http://schemas.microsoft.com/office/drawing/2014/main" id="{73AFCAEA-FA65-E2E4-64A3-FB7C7D08D273}"/>
              </a:ext>
            </a:extLst>
          </p:cNvPr>
          <p:cNvSpPr txBox="1">
            <a:spLocks/>
          </p:cNvSpPr>
          <p:nvPr/>
        </p:nvSpPr>
        <p:spPr>
          <a:xfrm>
            <a:off x="727212" y="962425"/>
            <a:ext cx="21441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hanga One"/>
              <a:buNone/>
              <a:defRPr sz="3000" b="0" i="0" u="none" strike="noStrike" cap="none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8" name="Google Shape;4897;p40">
            <a:extLst>
              <a:ext uri="{FF2B5EF4-FFF2-40B4-BE49-F238E27FC236}">
                <a16:creationId xmlns:a16="http://schemas.microsoft.com/office/drawing/2014/main" id="{082860B2-BB99-5CAE-5A9C-6BEF1405969E}"/>
              </a:ext>
            </a:extLst>
          </p:cNvPr>
          <p:cNvSpPr txBox="1">
            <a:spLocks/>
          </p:cNvSpPr>
          <p:nvPr/>
        </p:nvSpPr>
        <p:spPr>
          <a:xfrm>
            <a:off x="3499950" y="2491608"/>
            <a:ext cx="2144100" cy="5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hanga One"/>
              <a:buNone/>
              <a:defRPr sz="3000" b="0" i="0" u="none" strike="noStrike" cap="none">
                <a:solidFill>
                  <a:schemeClr val="lt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Changa One"/>
              <a:buNone/>
              <a:defRPr sz="12000" b="0" i="0" u="none" strike="noStrike" cap="none">
                <a:solidFill>
                  <a:schemeClr val="dk2"/>
                </a:solidFill>
                <a:latin typeface="Changa One"/>
                <a:ea typeface="Changa One"/>
                <a:cs typeface="Changa One"/>
                <a:sym typeface="Chang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1" name="Google Shape;4907;p40">
            <a:extLst>
              <a:ext uri="{FF2B5EF4-FFF2-40B4-BE49-F238E27FC236}">
                <a16:creationId xmlns:a16="http://schemas.microsoft.com/office/drawing/2014/main" id="{C0605D98-0646-89B7-C08C-07EE3C1AFB4B}"/>
              </a:ext>
            </a:extLst>
          </p:cNvPr>
          <p:cNvSpPr txBox="1">
            <a:spLocks/>
          </p:cNvSpPr>
          <p:nvPr/>
        </p:nvSpPr>
        <p:spPr>
          <a:xfrm>
            <a:off x="832934" y="1481488"/>
            <a:ext cx="2144100" cy="7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dirty="0"/>
              <a:t>Fuel Efficincy </a:t>
            </a:r>
            <a:r>
              <a:rPr lang="en-US" dirty="0"/>
              <a:t>vs. Brand</a:t>
            </a:r>
          </a:p>
        </p:txBody>
      </p:sp>
      <p:sp>
        <p:nvSpPr>
          <p:cNvPr id="12" name="Google Shape;4907;p40">
            <a:extLst>
              <a:ext uri="{FF2B5EF4-FFF2-40B4-BE49-F238E27FC236}">
                <a16:creationId xmlns:a16="http://schemas.microsoft.com/office/drawing/2014/main" id="{16884ECE-108E-37F5-7050-8CD1960763E3}"/>
              </a:ext>
            </a:extLst>
          </p:cNvPr>
          <p:cNvSpPr txBox="1">
            <a:spLocks/>
          </p:cNvSpPr>
          <p:nvPr/>
        </p:nvSpPr>
        <p:spPr>
          <a:xfrm>
            <a:off x="3499950" y="1456959"/>
            <a:ext cx="2144100" cy="79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0" i="0" u="none" strike="noStrike" cap="none">
                <a:solidFill>
                  <a:schemeClr val="dk1"/>
                </a:solidFill>
                <a:latin typeface="Changa One"/>
                <a:ea typeface="Changa One"/>
                <a:cs typeface="Changa One"/>
                <a:sym typeface="Changa On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dirty="0"/>
              <a:t>Fuel Efficincy </a:t>
            </a:r>
            <a:r>
              <a:rPr lang="en-US" dirty="0"/>
              <a:t>vs. 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BD037282-E9D8-CBD8-4067-659C86458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D6F8426-08AF-A7BC-9E15-3A50BDF6E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55" y="168521"/>
            <a:ext cx="7923690" cy="4806458"/>
          </a:xfrm>
          <a:prstGeom prst="rect">
            <a:avLst/>
          </a:prstGeom>
        </p:spPr>
      </p:pic>
      <p:pic>
        <p:nvPicPr>
          <p:cNvPr id="1028" name="Picture 4" descr="Tesla Icon Download - SVG, PNG &amp; Logo Files for Your Projects">
            <a:extLst>
              <a:ext uri="{FF2B5EF4-FFF2-40B4-BE49-F238E27FC236}">
                <a16:creationId xmlns:a16="http://schemas.microsoft.com/office/drawing/2014/main" id="{D320627E-BA04-385B-2587-B41FA9C7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13" y="446159"/>
            <a:ext cx="708660" cy="70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DB2248-B279-4066-75F3-3B74D4F1F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163" y="1379609"/>
            <a:ext cx="516890" cy="516890"/>
          </a:xfrm>
          <a:prstGeom prst="rect">
            <a:avLst/>
          </a:prstGeom>
        </p:spPr>
      </p:pic>
      <p:pic>
        <p:nvPicPr>
          <p:cNvPr id="1032" name="Picture 8" descr="Alfa Romeo Logo: Badge Evolution | Alfa Romeo Canada">
            <a:extLst>
              <a:ext uri="{FF2B5EF4-FFF2-40B4-BE49-F238E27FC236}">
                <a16:creationId xmlns:a16="http://schemas.microsoft.com/office/drawing/2014/main" id="{DA0C847B-59A8-63CD-A0D8-ABBD3CBB7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514" y="2196147"/>
            <a:ext cx="516890" cy="516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AC0C15-DEF7-B9EF-BEBE-9BE43A15F0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8718" y="2922659"/>
            <a:ext cx="773430" cy="773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0EB3DE-85E2-525E-2458-29E1975C13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2220" y="3779981"/>
            <a:ext cx="606425" cy="60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31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01D24F18-A18D-39B6-E7C4-4779F87E7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54296E5-F4AE-5590-0B11-2A4573679AA4}"/>
              </a:ext>
            </a:extLst>
          </p:cNvPr>
          <p:cNvGrpSpPr/>
          <p:nvPr/>
        </p:nvGrpSpPr>
        <p:grpSpPr>
          <a:xfrm>
            <a:off x="291831" y="261036"/>
            <a:ext cx="8433396" cy="4769708"/>
            <a:chOff x="258880" y="186896"/>
            <a:chExt cx="8433396" cy="476970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3B74F84-AF7D-D84D-01B1-544C6831A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880" y="186896"/>
              <a:ext cx="8433396" cy="4769708"/>
            </a:xfrm>
            <a:prstGeom prst="rect">
              <a:avLst/>
            </a:prstGeom>
          </p:spPr>
        </p:pic>
        <p:pic>
          <p:nvPicPr>
            <p:cNvPr id="3" name="Picture 4" descr="Tesla Icon Download - SVG, PNG &amp; Logo Files for Your Projects">
              <a:extLst>
                <a:ext uri="{FF2B5EF4-FFF2-40B4-BE49-F238E27FC236}">
                  <a16:creationId xmlns:a16="http://schemas.microsoft.com/office/drawing/2014/main" id="{7E3AC8AF-8B89-AEEA-6B41-DCA1341DF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1424" y="455347"/>
              <a:ext cx="708660" cy="708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Tesla Icon Download - SVG, PNG &amp; Logo Files for Your Projects">
              <a:extLst>
                <a:ext uri="{FF2B5EF4-FFF2-40B4-BE49-F238E27FC236}">
                  <a16:creationId xmlns:a16="http://schemas.microsoft.com/office/drawing/2014/main" id="{CF6730D3-3BB3-867A-00C4-55398F0C2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862" y="2063521"/>
              <a:ext cx="708660" cy="7086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88F524-BF6E-D885-D514-62C2CF0D2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92979" y="1432458"/>
              <a:ext cx="516890" cy="5168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CD595D-E942-07F9-F1E8-9F4A75639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72365" y="2950705"/>
              <a:ext cx="606425" cy="6064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47F355D-08B5-35DE-BA88-A9EA74C50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1203" y="3745108"/>
              <a:ext cx="606425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277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4" name="Google Shape;5884;p45"/>
          <p:cNvSpPr txBox="1">
            <a:spLocks noGrp="1"/>
          </p:cNvSpPr>
          <p:nvPr>
            <p:ph type="title"/>
          </p:nvPr>
        </p:nvSpPr>
        <p:spPr>
          <a:xfrm>
            <a:off x="660527" y="212898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Electric vs. Non Electric Cars…</a:t>
            </a:r>
            <a:endParaRPr dirty="0"/>
          </a:p>
        </p:txBody>
      </p:sp>
      <p:sp>
        <p:nvSpPr>
          <p:cNvPr id="5885" name="Google Shape;5885;p45"/>
          <p:cNvSpPr txBox="1">
            <a:spLocks noGrp="1"/>
          </p:cNvSpPr>
          <p:nvPr>
            <p:ph type="subTitle" idx="2"/>
          </p:nvPr>
        </p:nvSpPr>
        <p:spPr>
          <a:xfrm>
            <a:off x="109154" y="2488654"/>
            <a:ext cx="1883197" cy="3265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/>
              <a:t># Of Cars</a:t>
            </a:r>
            <a:endParaRPr sz="1800" b="1" dirty="0"/>
          </a:p>
        </p:txBody>
      </p:sp>
      <p:sp>
        <p:nvSpPr>
          <p:cNvPr id="5886" name="Google Shape;5886;p45"/>
          <p:cNvSpPr txBox="1">
            <a:spLocks noGrp="1"/>
          </p:cNvSpPr>
          <p:nvPr>
            <p:ph type="subTitle" idx="4"/>
          </p:nvPr>
        </p:nvSpPr>
        <p:spPr>
          <a:xfrm>
            <a:off x="1738775" y="2026787"/>
            <a:ext cx="2407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Electric</a:t>
            </a:r>
            <a:endParaRPr dirty="0"/>
          </a:p>
        </p:txBody>
      </p:sp>
      <p:sp>
        <p:nvSpPr>
          <p:cNvPr id="5887" name="Google Shape;5887;p45"/>
          <p:cNvSpPr/>
          <p:nvPr/>
        </p:nvSpPr>
        <p:spPr>
          <a:xfrm>
            <a:off x="5876275" y="1205005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8" name="Google Shape;5888;p45"/>
          <p:cNvSpPr/>
          <p:nvPr/>
        </p:nvSpPr>
        <p:spPr>
          <a:xfrm>
            <a:off x="2617025" y="1205005"/>
            <a:ext cx="650700" cy="650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889" name="Google Shape;5889;p45"/>
          <p:cNvGrpSpPr/>
          <p:nvPr/>
        </p:nvGrpSpPr>
        <p:grpSpPr>
          <a:xfrm>
            <a:off x="6031991" y="1349801"/>
            <a:ext cx="339253" cy="308765"/>
            <a:chOff x="1492675" y="4420975"/>
            <a:chExt cx="481825" cy="438525"/>
          </a:xfrm>
        </p:grpSpPr>
        <p:sp>
          <p:nvSpPr>
            <p:cNvPr id="5890" name="Google Shape;5890;p45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1" name="Google Shape;5891;p45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2" name="Google Shape;5892;p45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3" name="Google Shape;5893;p45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4" name="Google Shape;5894;p45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96" name="Google Shape;5896;p45"/>
          <p:cNvGrpSpPr/>
          <p:nvPr/>
        </p:nvGrpSpPr>
        <p:grpSpPr>
          <a:xfrm>
            <a:off x="6893706" y="4018423"/>
            <a:ext cx="419247" cy="637784"/>
            <a:chOff x="8742442" y="252908"/>
            <a:chExt cx="356260" cy="541964"/>
          </a:xfrm>
        </p:grpSpPr>
        <p:sp>
          <p:nvSpPr>
            <p:cNvPr id="5897" name="Google Shape;5897;p45"/>
            <p:cNvSpPr/>
            <p:nvPr/>
          </p:nvSpPr>
          <p:spPr>
            <a:xfrm>
              <a:off x="8742442" y="252908"/>
              <a:ext cx="356260" cy="354555"/>
            </a:xfrm>
            <a:custGeom>
              <a:avLst/>
              <a:gdLst/>
              <a:ahLst/>
              <a:cxnLst/>
              <a:rect l="l" t="t" r="r" b="b"/>
              <a:pathLst>
                <a:path w="633" h="630" extrusionOk="0">
                  <a:moveTo>
                    <a:pt x="314" y="0"/>
                  </a:moveTo>
                  <a:cubicBezTo>
                    <a:pt x="142" y="0"/>
                    <a:pt x="1" y="138"/>
                    <a:pt x="1" y="315"/>
                  </a:cubicBezTo>
                  <a:cubicBezTo>
                    <a:pt x="1" y="488"/>
                    <a:pt x="142" y="629"/>
                    <a:pt x="314" y="629"/>
                  </a:cubicBezTo>
                  <a:cubicBezTo>
                    <a:pt x="491" y="629"/>
                    <a:pt x="633" y="488"/>
                    <a:pt x="633" y="315"/>
                  </a:cubicBezTo>
                  <a:cubicBezTo>
                    <a:pt x="633" y="138"/>
                    <a:pt x="491" y="0"/>
                    <a:pt x="3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45"/>
            <p:cNvSpPr/>
            <p:nvPr/>
          </p:nvSpPr>
          <p:spPr>
            <a:xfrm>
              <a:off x="8826299" y="377849"/>
              <a:ext cx="214432" cy="417024"/>
            </a:xfrm>
            <a:custGeom>
              <a:avLst/>
              <a:gdLst/>
              <a:ahLst/>
              <a:cxnLst/>
              <a:rect l="l" t="t" r="r" b="b"/>
              <a:pathLst>
                <a:path w="381" h="741" extrusionOk="0">
                  <a:moveTo>
                    <a:pt x="158" y="1"/>
                  </a:moveTo>
                  <a:lnTo>
                    <a:pt x="131" y="254"/>
                  </a:lnTo>
                  <a:lnTo>
                    <a:pt x="1" y="208"/>
                  </a:lnTo>
                  <a:lnTo>
                    <a:pt x="131" y="323"/>
                  </a:lnTo>
                  <a:lnTo>
                    <a:pt x="131" y="740"/>
                  </a:lnTo>
                  <a:lnTo>
                    <a:pt x="215" y="740"/>
                  </a:lnTo>
                  <a:lnTo>
                    <a:pt x="208" y="346"/>
                  </a:lnTo>
                  <a:lnTo>
                    <a:pt x="381" y="204"/>
                  </a:lnTo>
                  <a:lnTo>
                    <a:pt x="204" y="273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9" name="Google Shape;5899;p45"/>
          <p:cNvGrpSpPr/>
          <p:nvPr/>
        </p:nvGrpSpPr>
        <p:grpSpPr>
          <a:xfrm>
            <a:off x="7399205" y="3593563"/>
            <a:ext cx="895256" cy="1059981"/>
            <a:chOff x="6638805" y="2345339"/>
            <a:chExt cx="895256" cy="1059981"/>
          </a:xfrm>
        </p:grpSpPr>
        <p:sp>
          <p:nvSpPr>
            <p:cNvPr id="5900" name="Google Shape;5900;p45"/>
            <p:cNvSpPr/>
            <p:nvPr/>
          </p:nvSpPr>
          <p:spPr>
            <a:xfrm>
              <a:off x="6723315" y="2439164"/>
              <a:ext cx="154700" cy="285765"/>
            </a:xfrm>
            <a:custGeom>
              <a:avLst/>
              <a:gdLst/>
              <a:ahLst/>
              <a:cxnLst/>
              <a:rect l="l" t="t" r="r" b="b"/>
              <a:pathLst>
                <a:path w="216" h="399" extrusionOk="0">
                  <a:moveTo>
                    <a:pt x="1" y="0"/>
                  </a:moveTo>
                  <a:lnTo>
                    <a:pt x="1" y="399"/>
                  </a:lnTo>
                  <a:lnTo>
                    <a:pt x="216" y="399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45"/>
            <p:cNvSpPr/>
            <p:nvPr/>
          </p:nvSpPr>
          <p:spPr>
            <a:xfrm>
              <a:off x="6723315" y="2439164"/>
              <a:ext cx="154700" cy="66607"/>
            </a:xfrm>
            <a:custGeom>
              <a:avLst/>
              <a:gdLst/>
              <a:ahLst/>
              <a:cxnLst/>
              <a:rect l="l" t="t" r="r" b="b"/>
              <a:pathLst>
                <a:path w="216" h="93" extrusionOk="0">
                  <a:moveTo>
                    <a:pt x="1" y="0"/>
                  </a:moveTo>
                  <a:lnTo>
                    <a:pt x="1" y="92"/>
                  </a:lnTo>
                  <a:lnTo>
                    <a:pt x="216" y="92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45"/>
            <p:cNvSpPr/>
            <p:nvPr/>
          </p:nvSpPr>
          <p:spPr>
            <a:xfrm>
              <a:off x="6690370" y="2394759"/>
              <a:ext cx="791407" cy="1010562"/>
            </a:xfrm>
            <a:custGeom>
              <a:avLst/>
              <a:gdLst/>
              <a:ahLst/>
              <a:cxnLst/>
              <a:rect l="l" t="t" r="r" b="b"/>
              <a:pathLst>
                <a:path w="1105" h="1411" extrusionOk="0">
                  <a:moveTo>
                    <a:pt x="553" y="1"/>
                  </a:moveTo>
                  <a:lnTo>
                    <a:pt x="1" y="549"/>
                  </a:lnTo>
                  <a:lnTo>
                    <a:pt x="1" y="1411"/>
                  </a:lnTo>
                  <a:lnTo>
                    <a:pt x="1104" y="1411"/>
                  </a:lnTo>
                  <a:lnTo>
                    <a:pt x="1104" y="549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45"/>
            <p:cNvSpPr/>
            <p:nvPr/>
          </p:nvSpPr>
          <p:spPr>
            <a:xfrm>
              <a:off x="6693235" y="2886088"/>
              <a:ext cx="783528" cy="77350"/>
            </a:xfrm>
            <a:custGeom>
              <a:avLst/>
              <a:gdLst/>
              <a:ahLst/>
              <a:cxnLst/>
              <a:rect l="l" t="t" r="r" b="b"/>
              <a:pathLst>
                <a:path w="1094" h="108" extrusionOk="0">
                  <a:moveTo>
                    <a:pt x="0" y="1"/>
                  </a:moveTo>
                  <a:lnTo>
                    <a:pt x="0" y="107"/>
                  </a:lnTo>
                  <a:lnTo>
                    <a:pt x="1093" y="107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45"/>
            <p:cNvSpPr/>
            <p:nvPr/>
          </p:nvSpPr>
          <p:spPr>
            <a:xfrm>
              <a:off x="6693235" y="2669788"/>
              <a:ext cx="780663" cy="74485"/>
            </a:xfrm>
            <a:custGeom>
              <a:avLst/>
              <a:gdLst/>
              <a:ahLst/>
              <a:cxnLst/>
              <a:rect l="l" t="t" r="r" b="b"/>
              <a:pathLst>
                <a:path w="1090" h="104" extrusionOk="0">
                  <a:moveTo>
                    <a:pt x="131" y="0"/>
                  </a:moveTo>
                  <a:cubicBezTo>
                    <a:pt x="92" y="42"/>
                    <a:pt x="55" y="84"/>
                    <a:pt x="0" y="100"/>
                  </a:cubicBezTo>
                  <a:lnTo>
                    <a:pt x="0" y="103"/>
                  </a:lnTo>
                  <a:lnTo>
                    <a:pt x="1089" y="103"/>
                  </a:lnTo>
                  <a:lnTo>
                    <a:pt x="1089" y="96"/>
                  </a:lnTo>
                  <a:cubicBezTo>
                    <a:pt x="1074" y="84"/>
                    <a:pt x="1058" y="69"/>
                    <a:pt x="1047" y="57"/>
                  </a:cubicBezTo>
                  <a:cubicBezTo>
                    <a:pt x="1043" y="54"/>
                    <a:pt x="1040" y="50"/>
                    <a:pt x="1035" y="46"/>
                  </a:cubicBezTo>
                  <a:cubicBezTo>
                    <a:pt x="1017" y="34"/>
                    <a:pt x="1001" y="27"/>
                    <a:pt x="985" y="15"/>
                  </a:cubicBezTo>
                  <a:cubicBezTo>
                    <a:pt x="978" y="11"/>
                    <a:pt x="971" y="4"/>
                    <a:pt x="962" y="0"/>
                  </a:cubicBezTo>
                  <a:close/>
                </a:path>
              </a:pathLst>
            </a:custGeom>
            <a:solidFill>
              <a:srgbClr val="D1CE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45"/>
            <p:cNvSpPr/>
            <p:nvPr/>
          </p:nvSpPr>
          <p:spPr>
            <a:xfrm>
              <a:off x="6693235" y="3232024"/>
              <a:ext cx="783528" cy="170456"/>
            </a:xfrm>
            <a:custGeom>
              <a:avLst/>
              <a:gdLst/>
              <a:ahLst/>
              <a:cxnLst/>
              <a:rect l="l" t="t" r="r" b="b"/>
              <a:pathLst>
                <a:path w="1094" h="238" extrusionOk="0">
                  <a:moveTo>
                    <a:pt x="0" y="1"/>
                  </a:moveTo>
                  <a:lnTo>
                    <a:pt x="0" y="238"/>
                  </a:lnTo>
                  <a:lnTo>
                    <a:pt x="1093" y="238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45"/>
            <p:cNvSpPr/>
            <p:nvPr/>
          </p:nvSpPr>
          <p:spPr>
            <a:xfrm>
              <a:off x="6676763" y="2381150"/>
              <a:ext cx="818622" cy="426140"/>
            </a:xfrm>
            <a:custGeom>
              <a:avLst/>
              <a:gdLst/>
              <a:ahLst/>
              <a:cxnLst/>
              <a:rect l="l" t="t" r="r" b="b"/>
              <a:pathLst>
                <a:path w="1143" h="595" extrusionOk="0">
                  <a:moveTo>
                    <a:pt x="568" y="0"/>
                  </a:moveTo>
                  <a:lnTo>
                    <a:pt x="0" y="579"/>
                  </a:lnTo>
                  <a:lnTo>
                    <a:pt x="1143" y="595"/>
                  </a:lnTo>
                  <a:lnTo>
                    <a:pt x="1143" y="595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45"/>
            <p:cNvSpPr/>
            <p:nvPr/>
          </p:nvSpPr>
          <p:spPr>
            <a:xfrm>
              <a:off x="6638805" y="2345339"/>
              <a:ext cx="895256" cy="497045"/>
            </a:xfrm>
            <a:custGeom>
              <a:avLst/>
              <a:gdLst/>
              <a:ahLst/>
              <a:cxnLst/>
              <a:rect l="l" t="t" r="r" b="b"/>
              <a:pathLst>
                <a:path w="1250" h="694" extrusionOk="0">
                  <a:moveTo>
                    <a:pt x="621" y="1"/>
                  </a:moveTo>
                  <a:cubicBezTo>
                    <a:pt x="610" y="1"/>
                    <a:pt x="594" y="8"/>
                    <a:pt x="587" y="16"/>
                  </a:cubicBezTo>
                  <a:lnTo>
                    <a:pt x="19" y="595"/>
                  </a:lnTo>
                  <a:cubicBezTo>
                    <a:pt x="0" y="614"/>
                    <a:pt x="0" y="645"/>
                    <a:pt x="19" y="664"/>
                  </a:cubicBezTo>
                  <a:cubicBezTo>
                    <a:pt x="31" y="673"/>
                    <a:pt x="44" y="678"/>
                    <a:pt x="57" y="678"/>
                  </a:cubicBezTo>
                  <a:cubicBezTo>
                    <a:pt x="70" y="678"/>
                    <a:pt x="82" y="673"/>
                    <a:pt x="92" y="664"/>
                  </a:cubicBezTo>
                  <a:lnTo>
                    <a:pt x="621" y="123"/>
                  </a:lnTo>
                  <a:lnTo>
                    <a:pt x="1157" y="679"/>
                  </a:lnTo>
                  <a:cubicBezTo>
                    <a:pt x="1167" y="688"/>
                    <a:pt x="1179" y="693"/>
                    <a:pt x="1192" y="693"/>
                  </a:cubicBezTo>
                  <a:cubicBezTo>
                    <a:pt x="1204" y="693"/>
                    <a:pt x="1217" y="688"/>
                    <a:pt x="1226" y="679"/>
                  </a:cubicBezTo>
                  <a:cubicBezTo>
                    <a:pt x="1249" y="664"/>
                    <a:pt x="1249" y="629"/>
                    <a:pt x="1231" y="610"/>
                  </a:cubicBezTo>
                  <a:lnTo>
                    <a:pt x="656" y="16"/>
                  </a:lnTo>
                  <a:cubicBezTo>
                    <a:pt x="648" y="8"/>
                    <a:pt x="637" y="4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45"/>
            <p:cNvSpPr/>
            <p:nvPr/>
          </p:nvSpPr>
          <p:spPr>
            <a:xfrm>
              <a:off x="6932441" y="3110982"/>
              <a:ext cx="302239" cy="291494"/>
            </a:xfrm>
            <a:custGeom>
              <a:avLst/>
              <a:gdLst/>
              <a:ahLst/>
              <a:cxnLst/>
              <a:rect l="l" t="t" r="r" b="b"/>
              <a:pathLst>
                <a:path w="422" h="407" extrusionOk="0">
                  <a:moveTo>
                    <a:pt x="211" y="0"/>
                  </a:moveTo>
                  <a:cubicBezTo>
                    <a:pt x="96" y="0"/>
                    <a:pt x="0" y="92"/>
                    <a:pt x="0" y="212"/>
                  </a:cubicBezTo>
                  <a:lnTo>
                    <a:pt x="0" y="407"/>
                  </a:lnTo>
                  <a:lnTo>
                    <a:pt x="422" y="407"/>
                  </a:lnTo>
                  <a:lnTo>
                    <a:pt x="422" y="212"/>
                  </a:lnTo>
                  <a:cubicBezTo>
                    <a:pt x="422" y="92"/>
                    <a:pt x="326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45"/>
            <p:cNvSpPr/>
            <p:nvPr/>
          </p:nvSpPr>
          <p:spPr>
            <a:xfrm>
              <a:off x="6932441" y="3110982"/>
              <a:ext cx="140376" cy="291494"/>
            </a:xfrm>
            <a:custGeom>
              <a:avLst/>
              <a:gdLst/>
              <a:ahLst/>
              <a:cxnLst/>
              <a:rect l="l" t="t" r="r" b="b"/>
              <a:pathLst>
                <a:path w="196" h="407" extrusionOk="0">
                  <a:moveTo>
                    <a:pt x="195" y="0"/>
                  </a:moveTo>
                  <a:cubicBezTo>
                    <a:pt x="89" y="9"/>
                    <a:pt x="0" y="101"/>
                    <a:pt x="0" y="212"/>
                  </a:cubicBezTo>
                  <a:lnTo>
                    <a:pt x="0" y="407"/>
                  </a:lnTo>
                  <a:lnTo>
                    <a:pt x="195" y="407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45"/>
            <p:cNvSpPr/>
            <p:nvPr/>
          </p:nvSpPr>
          <p:spPr>
            <a:xfrm>
              <a:off x="6775597" y="3015724"/>
              <a:ext cx="96688" cy="172605"/>
            </a:xfrm>
            <a:custGeom>
              <a:avLst/>
              <a:gdLst/>
              <a:ahLst/>
              <a:cxnLst/>
              <a:rect l="l" t="t" r="r" b="b"/>
              <a:pathLst>
                <a:path w="135" h="241" extrusionOk="0">
                  <a:moveTo>
                    <a:pt x="69" y="0"/>
                  </a:moveTo>
                  <a:cubicBezTo>
                    <a:pt x="32" y="0"/>
                    <a:pt x="0" y="27"/>
                    <a:pt x="0" y="64"/>
                  </a:cubicBezTo>
                  <a:lnTo>
                    <a:pt x="0" y="241"/>
                  </a:lnTo>
                  <a:lnTo>
                    <a:pt x="135" y="241"/>
                  </a:lnTo>
                  <a:lnTo>
                    <a:pt x="135" y="64"/>
                  </a:lnTo>
                  <a:cubicBezTo>
                    <a:pt x="135" y="27"/>
                    <a:pt x="104" y="0"/>
                    <a:pt x="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45"/>
            <p:cNvSpPr/>
            <p:nvPr/>
          </p:nvSpPr>
          <p:spPr>
            <a:xfrm>
              <a:off x="6751246" y="2990656"/>
              <a:ext cx="146106" cy="222739"/>
            </a:xfrm>
            <a:custGeom>
              <a:avLst/>
              <a:gdLst/>
              <a:ahLst/>
              <a:cxnLst/>
              <a:rect l="l" t="t" r="r" b="b"/>
              <a:pathLst>
                <a:path w="204" h="311" extrusionOk="0">
                  <a:moveTo>
                    <a:pt x="103" y="65"/>
                  </a:moveTo>
                  <a:cubicBezTo>
                    <a:pt x="112" y="65"/>
                    <a:pt x="119" y="69"/>
                    <a:pt x="126" y="76"/>
                  </a:cubicBezTo>
                  <a:cubicBezTo>
                    <a:pt x="135" y="81"/>
                    <a:pt x="138" y="92"/>
                    <a:pt x="138" y="99"/>
                  </a:cubicBezTo>
                  <a:lnTo>
                    <a:pt x="138" y="246"/>
                  </a:lnTo>
                  <a:lnTo>
                    <a:pt x="66" y="246"/>
                  </a:lnTo>
                  <a:lnTo>
                    <a:pt x="66" y="99"/>
                  </a:lnTo>
                  <a:cubicBezTo>
                    <a:pt x="66" y="92"/>
                    <a:pt x="69" y="81"/>
                    <a:pt x="77" y="76"/>
                  </a:cubicBezTo>
                  <a:cubicBezTo>
                    <a:pt x="85" y="69"/>
                    <a:pt x="92" y="65"/>
                    <a:pt x="103" y="65"/>
                  </a:cubicBezTo>
                  <a:close/>
                  <a:moveTo>
                    <a:pt x="103" y="0"/>
                  </a:moveTo>
                  <a:cubicBezTo>
                    <a:pt x="46" y="0"/>
                    <a:pt x="0" y="46"/>
                    <a:pt x="0" y="99"/>
                  </a:cubicBezTo>
                  <a:lnTo>
                    <a:pt x="0" y="311"/>
                  </a:lnTo>
                  <a:lnTo>
                    <a:pt x="204" y="311"/>
                  </a:lnTo>
                  <a:lnTo>
                    <a:pt x="204" y="276"/>
                  </a:lnTo>
                  <a:lnTo>
                    <a:pt x="204" y="99"/>
                  </a:lnTo>
                  <a:cubicBezTo>
                    <a:pt x="204" y="46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45"/>
            <p:cNvSpPr/>
            <p:nvPr/>
          </p:nvSpPr>
          <p:spPr>
            <a:xfrm>
              <a:off x="7305574" y="3015724"/>
              <a:ext cx="96688" cy="172605"/>
            </a:xfrm>
            <a:custGeom>
              <a:avLst/>
              <a:gdLst/>
              <a:ahLst/>
              <a:cxnLst/>
              <a:rect l="l" t="t" r="r" b="b"/>
              <a:pathLst>
                <a:path w="135" h="241" extrusionOk="0">
                  <a:moveTo>
                    <a:pt x="65" y="0"/>
                  </a:moveTo>
                  <a:cubicBezTo>
                    <a:pt x="31" y="0"/>
                    <a:pt x="1" y="27"/>
                    <a:pt x="1" y="64"/>
                  </a:cubicBezTo>
                  <a:lnTo>
                    <a:pt x="1" y="241"/>
                  </a:lnTo>
                  <a:lnTo>
                    <a:pt x="134" y="241"/>
                  </a:lnTo>
                  <a:lnTo>
                    <a:pt x="134" y="64"/>
                  </a:lnTo>
                  <a:cubicBezTo>
                    <a:pt x="134" y="27"/>
                    <a:pt x="104" y="0"/>
                    <a:pt x="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45"/>
            <p:cNvSpPr/>
            <p:nvPr/>
          </p:nvSpPr>
          <p:spPr>
            <a:xfrm>
              <a:off x="7280507" y="2990656"/>
              <a:ext cx="146822" cy="222739"/>
            </a:xfrm>
            <a:custGeom>
              <a:avLst/>
              <a:gdLst/>
              <a:ahLst/>
              <a:cxnLst/>
              <a:rect l="l" t="t" r="r" b="b"/>
              <a:pathLst>
                <a:path w="205" h="311" extrusionOk="0">
                  <a:moveTo>
                    <a:pt x="100" y="65"/>
                  </a:moveTo>
                  <a:cubicBezTo>
                    <a:pt x="112" y="65"/>
                    <a:pt x="119" y="69"/>
                    <a:pt x="128" y="76"/>
                  </a:cubicBezTo>
                  <a:cubicBezTo>
                    <a:pt x="135" y="81"/>
                    <a:pt x="139" y="92"/>
                    <a:pt x="139" y="99"/>
                  </a:cubicBezTo>
                  <a:lnTo>
                    <a:pt x="139" y="246"/>
                  </a:lnTo>
                  <a:lnTo>
                    <a:pt x="66" y="246"/>
                  </a:lnTo>
                  <a:lnTo>
                    <a:pt x="66" y="99"/>
                  </a:lnTo>
                  <a:cubicBezTo>
                    <a:pt x="66" y="92"/>
                    <a:pt x="70" y="81"/>
                    <a:pt x="77" y="76"/>
                  </a:cubicBezTo>
                  <a:cubicBezTo>
                    <a:pt x="85" y="69"/>
                    <a:pt x="93" y="65"/>
                    <a:pt x="100" y="65"/>
                  </a:cubicBezTo>
                  <a:close/>
                  <a:moveTo>
                    <a:pt x="100" y="0"/>
                  </a:moveTo>
                  <a:cubicBezTo>
                    <a:pt x="47" y="0"/>
                    <a:pt x="1" y="46"/>
                    <a:pt x="1" y="99"/>
                  </a:cubicBezTo>
                  <a:lnTo>
                    <a:pt x="1" y="311"/>
                  </a:lnTo>
                  <a:lnTo>
                    <a:pt x="204" y="311"/>
                  </a:lnTo>
                  <a:lnTo>
                    <a:pt x="204" y="276"/>
                  </a:lnTo>
                  <a:lnTo>
                    <a:pt x="204" y="99"/>
                  </a:lnTo>
                  <a:cubicBezTo>
                    <a:pt x="204" y="46"/>
                    <a:pt x="158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45"/>
            <p:cNvSpPr/>
            <p:nvPr/>
          </p:nvSpPr>
          <p:spPr>
            <a:xfrm>
              <a:off x="7033423" y="2625382"/>
              <a:ext cx="99552" cy="176902"/>
            </a:xfrm>
            <a:custGeom>
              <a:avLst/>
              <a:gdLst/>
              <a:ahLst/>
              <a:cxnLst/>
              <a:rect l="l" t="t" r="r" b="b"/>
              <a:pathLst>
                <a:path w="139" h="247" extrusionOk="0">
                  <a:moveTo>
                    <a:pt x="70" y="1"/>
                  </a:moveTo>
                  <a:cubicBezTo>
                    <a:pt x="31" y="1"/>
                    <a:pt x="1" y="31"/>
                    <a:pt x="1" y="70"/>
                  </a:cubicBezTo>
                  <a:lnTo>
                    <a:pt x="1" y="246"/>
                  </a:lnTo>
                  <a:lnTo>
                    <a:pt x="139" y="246"/>
                  </a:lnTo>
                  <a:lnTo>
                    <a:pt x="139" y="70"/>
                  </a:lnTo>
                  <a:cubicBezTo>
                    <a:pt x="139" y="31"/>
                    <a:pt x="109" y="1"/>
                    <a:pt x="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45"/>
            <p:cNvSpPr/>
            <p:nvPr/>
          </p:nvSpPr>
          <p:spPr>
            <a:xfrm>
              <a:off x="7011938" y="2603896"/>
              <a:ext cx="143241" cy="222739"/>
            </a:xfrm>
            <a:custGeom>
              <a:avLst/>
              <a:gdLst/>
              <a:ahLst/>
              <a:cxnLst/>
              <a:rect l="l" t="t" r="r" b="b"/>
              <a:pathLst>
                <a:path w="200" h="311" extrusionOk="0">
                  <a:moveTo>
                    <a:pt x="100" y="65"/>
                  </a:moveTo>
                  <a:cubicBezTo>
                    <a:pt x="112" y="65"/>
                    <a:pt x="119" y="69"/>
                    <a:pt x="127" y="77"/>
                  </a:cubicBezTo>
                  <a:cubicBezTo>
                    <a:pt x="130" y="80"/>
                    <a:pt x="135" y="88"/>
                    <a:pt x="135" y="100"/>
                  </a:cubicBezTo>
                  <a:lnTo>
                    <a:pt x="135" y="245"/>
                  </a:lnTo>
                  <a:lnTo>
                    <a:pt x="66" y="245"/>
                  </a:lnTo>
                  <a:lnTo>
                    <a:pt x="66" y="100"/>
                  </a:lnTo>
                  <a:cubicBezTo>
                    <a:pt x="66" y="88"/>
                    <a:pt x="70" y="80"/>
                    <a:pt x="77" y="77"/>
                  </a:cubicBezTo>
                  <a:cubicBezTo>
                    <a:pt x="81" y="69"/>
                    <a:pt x="89" y="65"/>
                    <a:pt x="100" y="65"/>
                  </a:cubicBezTo>
                  <a:close/>
                  <a:moveTo>
                    <a:pt x="100" y="0"/>
                  </a:moveTo>
                  <a:cubicBezTo>
                    <a:pt x="47" y="0"/>
                    <a:pt x="1" y="46"/>
                    <a:pt x="1" y="100"/>
                  </a:cubicBezTo>
                  <a:lnTo>
                    <a:pt x="1" y="310"/>
                  </a:lnTo>
                  <a:lnTo>
                    <a:pt x="199" y="310"/>
                  </a:lnTo>
                  <a:lnTo>
                    <a:pt x="199" y="276"/>
                  </a:lnTo>
                  <a:lnTo>
                    <a:pt x="199" y="100"/>
                  </a:lnTo>
                  <a:cubicBezTo>
                    <a:pt x="199" y="46"/>
                    <a:pt x="158" y="0"/>
                    <a:pt x="1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6" name="Google Shape;5916;p45"/>
          <p:cNvGrpSpPr/>
          <p:nvPr/>
        </p:nvGrpSpPr>
        <p:grpSpPr>
          <a:xfrm>
            <a:off x="8380710" y="4021070"/>
            <a:ext cx="348379" cy="632488"/>
            <a:chOff x="9013159" y="960258"/>
            <a:chExt cx="296039" cy="537464"/>
          </a:xfrm>
        </p:grpSpPr>
        <p:sp>
          <p:nvSpPr>
            <p:cNvPr id="5917" name="Google Shape;5917;p45"/>
            <p:cNvSpPr/>
            <p:nvPr/>
          </p:nvSpPr>
          <p:spPr>
            <a:xfrm>
              <a:off x="9013159" y="960258"/>
              <a:ext cx="296039" cy="420963"/>
            </a:xfrm>
            <a:custGeom>
              <a:avLst/>
              <a:gdLst/>
              <a:ahLst/>
              <a:cxnLst/>
              <a:rect l="l" t="t" r="r" b="b"/>
              <a:pathLst>
                <a:path w="526" h="748" extrusionOk="0">
                  <a:moveTo>
                    <a:pt x="261" y="0"/>
                  </a:moveTo>
                  <a:cubicBezTo>
                    <a:pt x="261" y="0"/>
                    <a:pt x="0" y="407"/>
                    <a:pt x="0" y="529"/>
                  </a:cubicBezTo>
                  <a:cubicBezTo>
                    <a:pt x="0" y="649"/>
                    <a:pt x="115" y="748"/>
                    <a:pt x="261" y="748"/>
                  </a:cubicBezTo>
                  <a:cubicBezTo>
                    <a:pt x="407" y="748"/>
                    <a:pt x="525" y="649"/>
                    <a:pt x="525" y="529"/>
                  </a:cubicBezTo>
                  <a:cubicBezTo>
                    <a:pt x="525" y="407"/>
                    <a:pt x="261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45"/>
            <p:cNvSpPr/>
            <p:nvPr/>
          </p:nvSpPr>
          <p:spPr>
            <a:xfrm>
              <a:off x="9099267" y="1201698"/>
              <a:ext cx="151397" cy="296025"/>
            </a:xfrm>
            <a:custGeom>
              <a:avLst/>
              <a:gdLst/>
              <a:ahLst/>
              <a:cxnLst/>
              <a:rect l="l" t="t" r="r" b="b"/>
              <a:pathLst>
                <a:path w="269" h="526" extrusionOk="0">
                  <a:moveTo>
                    <a:pt x="112" y="1"/>
                  </a:moveTo>
                  <a:lnTo>
                    <a:pt x="93" y="181"/>
                  </a:lnTo>
                  <a:lnTo>
                    <a:pt x="1" y="146"/>
                  </a:lnTo>
                  <a:lnTo>
                    <a:pt x="93" y="231"/>
                  </a:lnTo>
                  <a:lnTo>
                    <a:pt x="93" y="526"/>
                  </a:lnTo>
                  <a:lnTo>
                    <a:pt x="154" y="526"/>
                  </a:lnTo>
                  <a:lnTo>
                    <a:pt x="146" y="246"/>
                  </a:lnTo>
                  <a:lnTo>
                    <a:pt x="269" y="142"/>
                  </a:lnTo>
                  <a:lnTo>
                    <a:pt x="143" y="192"/>
                  </a:lnTo>
                  <a:lnTo>
                    <a:pt x="1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9" name="Google Shape;5919;p45"/>
          <p:cNvGrpSpPr/>
          <p:nvPr/>
        </p:nvGrpSpPr>
        <p:grpSpPr>
          <a:xfrm>
            <a:off x="2358815" y="4233290"/>
            <a:ext cx="1707861" cy="740164"/>
            <a:chOff x="3718065" y="3595878"/>
            <a:chExt cx="1707861" cy="740164"/>
          </a:xfrm>
        </p:grpSpPr>
        <p:sp>
          <p:nvSpPr>
            <p:cNvPr id="5920" name="Google Shape;5920;p45"/>
            <p:cNvSpPr/>
            <p:nvPr/>
          </p:nvSpPr>
          <p:spPr>
            <a:xfrm>
              <a:off x="4124743" y="3652887"/>
              <a:ext cx="217573" cy="215750"/>
            </a:xfrm>
            <a:custGeom>
              <a:avLst/>
              <a:gdLst/>
              <a:ahLst/>
              <a:cxnLst/>
              <a:rect l="l" t="t" r="r" b="b"/>
              <a:pathLst>
                <a:path w="2515" h="2494" extrusionOk="0">
                  <a:moveTo>
                    <a:pt x="1580" y="1"/>
                  </a:moveTo>
                  <a:cubicBezTo>
                    <a:pt x="1387" y="1"/>
                    <a:pt x="1236" y="4"/>
                    <a:pt x="1216" y="14"/>
                  </a:cubicBezTo>
                  <a:cubicBezTo>
                    <a:pt x="1159" y="45"/>
                    <a:pt x="1" y="2451"/>
                    <a:pt x="1" y="2451"/>
                  </a:cubicBezTo>
                  <a:lnTo>
                    <a:pt x="315" y="2494"/>
                  </a:lnTo>
                  <a:cubicBezTo>
                    <a:pt x="315" y="2494"/>
                    <a:pt x="1254" y="651"/>
                    <a:pt x="1334" y="593"/>
                  </a:cubicBezTo>
                  <a:cubicBezTo>
                    <a:pt x="1373" y="566"/>
                    <a:pt x="1611" y="559"/>
                    <a:pt x="1839" y="559"/>
                  </a:cubicBezTo>
                  <a:cubicBezTo>
                    <a:pt x="2067" y="559"/>
                    <a:pt x="2285" y="566"/>
                    <a:pt x="2285" y="566"/>
                  </a:cubicBezTo>
                  <a:lnTo>
                    <a:pt x="2515" y="14"/>
                  </a:lnTo>
                  <a:cubicBezTo>
                    <a:pt x="2515" y="14"/>
                    <a:pt x="1965" y="1"/>
                    <a:pt x="15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45"/>
            <p:cNvSpPr/>
            <p:nvPr/>
          </p:nvSpPr>
          <p:spPr>
            <a:xfrm>
              <a:off x="4352521" y="3595878"/>
              <a:ext cx="427446" cy="50347"/>
            </a:xfrm>
            <a:custGeom>
              <a:avLst/>
              <a:gdLst/>
              <a:ahLst/>
              <a:cxnLst/>
              <a:rect l="l" t="t" r="r" b="b"/>
              <a:pathLst>
                <a:path w="4941" h="582" extrusionOk="0">
                  <a:moveTo>
                    <a:pt x="608" y="1"/>
                  </a:moveTo>
                  <a:cubicBezTo>
                    <a:pt x="464" y="1"/>
                    <a:pt x="373" y="2"/>
                    <a:pt x="357" y="7"/>
                  </a:cubicBezTo>
                  <a:cubicBezTo>
                    <a:pt x="234" y="42"/>
                    <a:pt x="1" y="509"/>
                    <a:pt x="1" y="509"/>
                  </a:cubicBezTo>
                  <a:lnTo>
                    <a:pt x="460" y="509"/>
                  </a:lnTo>
                  <a:cubicBezTo>
                    <a:pt x="460" y="509"/>
                    <a:pt x="567" y="137"/>
                    <a:pt x="606" y="118"/>
                  </a:cubicBezTo>
                  <a:cubicBezTo>
                    <a:pt x="611" y="115"/>
                    <a:pt x="670" y="114"/>
                    <a:pt x="770" y="114"/>
                  </a:cubicBezTo>
                  <a:cubicBezTo>
                    <a:pt x="1489" y="114"/>
                    <a:pt x="4314" y="179"/>
                    <a:pt x="4338" y="206"/>
                  </a:cubicBezTo>
                  <a:cubicBezTo>
                    <a:pt x="4369" y="237"/>
                    <a:pt x="4445" y="581"/>
                    <a:pt x="4445" y="581"/>
                  </a:cubicBezTo>
                  <a:lnTo>
                    <a:pt x="4940" y="581"/>
                  </a:lnTo>
                  <a:cubicBezTo>
                    <a:pt x="4940" y="581"/>
                    <a:pt x="4810" y="191"/>
                    <a:pt x="4710" y="129"/>
                  </a:cubicBezTo>
                  <a:cubicBezTo>
                    <a:pt x="4624" y="76"/>
                    <a:pt x="1526" y="1"/>
                    <a:pt x="6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45"/>
            <p:cNvSpPr/>
            <p:nvPr/>
          </p:nvSpPr>
          <p:spPr>
            <a:xfrm>
              <a:off x="3725678" y="3630395"/>
              <a:ext cx="1677775" cy="618788"/>
            </a:xfrm>
            <a:custGeom>
              <a:avLst/>
              <a:gdLst/>
              <a:ahLst/>
              <a:cxnLst/>
              <a:rect l="l" t="t" r="r" b="b"/>
              <a:pathLst>
                <a:path w="19394" h="7153" extrusionOk="0">
                  <a:moveTo>
                    <a:pt x="7739" y="1"/>
                  </a:moveTo>
                  <a:cubicBezTo>
                    <a:pt x="7374" y="1"/>
                    <a:pt x="7146" y="2"/>
                    <a:pt x="7146" y="2"/>
                  </a:cubicBezTo>
                  <a:cubicBezTo>
                    <a:pt x="6859" y="405"/>
                    <a:pt x="6239" y="2669"/>
                    <a:pt x="6239" y="2669"/>
                  </a:cubicBezTo>
                  <a:lnTo>
                    <a:pt x="483" y="2669"/>
                  </a:lnTo>
                  <a:cubicBezTo>
                    <a:pt x="111" y="2926"/>
                    <a:pt x="376" y="3156"/>
                    <a:pt x="376" y="3156"/>
                  </a:cubicBezTo>
                  <a:cubicBezTo>
                    <a:pt x="1" y="4160"/>
                    <a:pt x="199" y="6417"/>
                    <a:pt x="199" y="6417"/>
                  </a:cubicBezTo>
                  <a:lnTo>
                    <a:pt x="3112" y="7152"/>
                  </a:lnTo>
                  <a:lnTo>
                    <a:pt x="5802" y="7152"/>
                  </a:lnTo>
                  <a:lnTo>
                    <a:pt x="6997" y="6532"/>
                  </a:lnTo>
                  <a:lnTo>
                    <a:pt x="12917" y="6532"/>
                  </a:lnTo>
                  <a:lnTo>
                    <a:pt x="14619" y="6992"/>
                  </a:lnTo>
                  <a:lnTo>
                    <a:pt x="17091" y="6992"/>
                  </a:lnTo>
                  <a:lnTo>
                    <a:pt x="19072" y="6344"/>
                  </a:lnTo>
                  <a:cubicBezTo>
                    <a:pt x="19393" y="6344"/>
                    <a:pt x="19317" y="4876"/>
                    <a:pt x="19072" y="4876"/>
                  </a:cubicBezTo>
                  <a:lnTo>
                    <a:pt x="18872" y="3719"/>
                  </a:lnTo>
                  <a:lnTo>
                    <a:pt x="18156" y="3095"/>
                  </a:lnTo>
                  <a:cubicBezTo>
                    <a:pt x="17393" y="2842"/>
                    <a:pt x="14516" y="2669"/>
                    <a:pt x="14516" y="2669"/>
                  </a:cubicBezTo>
                  <a:cubicBezTo>
                    <a:pt x="13776" y="1451"/>
                    <a:pt x="12416" y="121"/>
                    <a:pt x="12416" y="121"/>
                  </a:cubicBezTo>
                  <a:cubicBezTo>
                    <a:pt x="11293" y="14"/>
                    <a:pt x="8863" y="1"/>
                    <a:pt x="7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45"/>
            <p:cNvSpPr/>
            <p:nvPr/>
          </p:nvSpPr>
          <p:spPr>
            <a:xfrm>
              <a:off x="5339069" y="4084046"/>
              <a:ext cx="45504" cy="61247"/>
            </a:xfrm>
            <a:custGeom>
              <a:avLst/>
              <a:gdLst/>
              <a:ahLst/>
              <a:cxnLst/>
              <a:rect l="l" t="t" r="r" b="b"/>
              <a:pathLst>
                <a:path w="526" h="708" extrusionOk="0">
                  <a:moveTo>
                    <a:pt x="389" y="0"/>
                  </a:moveTo>
                  <a:cubicBezTo>
                    <a:pt x="381" y="0"/>
                    <a:pt x="372" y="2"/>
                    <a:pt x="365" y="4"/>
                  </a:cubicBezTo>
                  <a:cubicBezTo>
                    <a:pt x="43" y="104"/>
                    <a:pt x="0" y="575"/>
                    <a:pt x="356" y="702"/>
                  </a:cubicBezTo>
                  <a:cubicBezTo>
                    <a:pt x="367" y="706"/>
                    <a:pt x="377" y="707"/>
                    <a:pt x="387" y="707"/>
                  </a:cubicBezTo>
                  <a:cubicBezTo>
                    <a:pt x="430" y="707"/>
                    <a:pt x="470" y="676"/>
                    <a:pt x="480" y="629"/>
                  </a:cubicBezTo>
                  <a:cubicBezTo>
                    <a:pt x="498" y="502"/>
                    <a:pt x="525" y="272"/>
                    <a:pt x="483" y="73"/>
                  </a:cubicBezTo>
                  <a:cubicBezTo>
                    <a:pt x="473" y="31"/>
                    <a:pt x="431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45"/>
            <p:cNvSpPr/>
            <p:nvPr/>
          </p:nvSpPr>
          <p:spPr>
            <a:xfrm>
              <a:off x="5296593" y="3950477"/>
              <a:ext cx="67045" cy="100349"/>
            </a:xfrm>
            <a:custGeom>
              <a:avLst/>
              <a:gdLst/>
              <a:ahLst/>
              <a:cxnLst/>
              <a:rect l="l" t="t" r="r" b="b"/>
              <a:pathLst>
                <a:path w="775" h="1160" extrusionOk="0">
                  <a:moveTo>
                    <a:pt x="266" y="1"/>
                  </a:moveTo>
                  <a:cubicBezTo>
                    <a:pt x="147" y="1"/>
                    <a:pt x="45" y="11"/>
                    <a:pt x="32" y="30"/>
                  </a:cubicBezTo>
                  <a:cubicBezTo>
                    <a:pt x="0" y="69"/>
                    <a:pt x="181" y="1153"/>
                    <a:pt x="219" y="1157"/>
                  </a:cubicBezTo>
                  <a:cubicBezTo>
                    <a:pt x="233" y="1159"/>
                    <a:pt x="300" y="1159"/>
                    <a:pt x="382" y="1159"/>
                  </a:cubicBezTo>
                  <a:cubicBezTo>
                    <a:pt x="547" y="1159"/>
                    <a:pt x="775" y="1157"/>
                    <a:pt x="775" y="1157"/>
                  </a:cubicBezTo>
                  <a:lnTo>
                    <a:pt x="591" y="30"/>
                  </a:lnTo>
                  <a:cubicBezTo>
                    <a:pt x="508" y="10"/>
                    <a:pt x="380" y="1"/>
                    <a:pt x="2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45"/>
            <p:cNvSpPr/>
            <p:nvPr/>
          </p:nvSpPr>
          <p:spPr>
            <a:xfrm>
              <a:off x="5311559" y="4006794"/>
              <a:ext cx="25953" cy="39966"/>
            </a:xfrm>
            <a:custGeom>
              <a:avLst/>
              <a:gdLst/>
              <a:ahLst/>
              <a:cxnLst/>
              <a:rect l="l" t="t" r="r" b="b"/>
              <a:pathLst>
                <a:path w="300" h="462" extrusionOk="0">
                  <a:moveTo>
                    <a:pt x="23" y="0"/>
                  </a:moveTo>
                  <a:cubicBezTo>
                    <a:pt x="11" y="0"/>
                    <a:pt x="0" y="12"/>
                    <a:pt x="4" y="23"/>
                  </a:cubicBezTo>
                  <a:cubicBezTo>
                    <a:pt x="16" y="115"/>
                    <a:pt x="69" y="453"/>
                    <a:pt x="80" y="460"/>
                  </a:cubicBezTo>
                  <a:cubicBezTo>
                    <a:pt x="83" y="461"/>
                    <a:pt x="91" y="461"/>
                    <a:pt x="103" y="461"/>
                  </a:cubicBezTo>
                  <a:cubicBezTo>
                    <a:pt x="147" y="461"/>
                    <a:pt x="238" y="456"/>
                    <a:pt x="280" y="456"/>
                  </a:cubicBezTo>
                  <a:cubicBezTo>
                    <a:pt x="292" y="456"/>
                    <a:pt x="299" y="445"/>
                    <a:pt x="299" y="433"/>
                  </a:cubicBezTo>
                  <a:lnTo>
                    <a:pt x="226" y="16"/>
                  </a:lnTo>
                  <a:cubicBezTo>
                    <a:pt x="223" y="8"/>
                    <a:pt x="214" y="0"/>
                    <a:pt x="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45"/>
            <p:cNvSpPr/>
            <p:nvPr/>
          </p:nvSpPr>
          <p:spPr>
            <a:xfrm>
              <a:off x="5218043" y="4032660"/>
              <a:ext cx="207884" cy="214193"/>
            </a:xfrm>
            <a:custGeom>
              <a:avLst/>
              <a:gdLst/>
              <a:ahLst/>
              <a:cxnLst/>
              <a:rect l="l" t="t" r="r" b="b"/>
              <a:pathLst>
                <a:path w="2403" h="2476" extrusionOk="0">
                  <a:moveTo>
                    <a:pt x="2116" y="203"/>
                  </a:moveTo>
                  <a:cubicBezTo>
                    <a:pt x="2131" y="479"/>
                    <a:pt x="2165" y="1311"/>
                    <a:pt x="2043" y="1721"/>
                  </a:cubicBezTo>
                  <a:lnTo>
                    <a:pt x="1568" y="1871"/>
                  </a:lnTo>
                  <a:cubicBezTo>
                    <a:pt x="1548" y="1598"/>
                    <a:pt x="1499" y="656"/>
                    <a:pt x="1603" y="203"/>
                  </a:cubicBezTo>
                  <a:close/>
                  <a:moveTo>
                    <a:pt x="1522" y="0"/>
                  </a:moveTo>
                  <a:cubicBezTo>
                    <a:pt x="1479" y="0"/>
                    <a:pt x="1442" y="31"/>
                    <a:pt x="1426" y="74"/>
                  </a:cubicBezTo>
                  <a:cubicBezTo>
                    <a:pt x="1281" y="560"/>
                    <a:pt x="1353" y="1733"/>
                    <a:pt x="1368" y="1936"/>
                  </a:cubicBezTo>
                  <a:lnTo>
                    <a:pt x="310" y="2276"/>
                  </a:lnTo>
                  <a:lnTo>
                    <a:pt x="100" y="2276"/>
                  </a:lnTo>
                  <a:cubicBezTo>
                    <a:pt x="47" y="2276"/>
                    <a:pt x="1" y="2319"/>
                    <a:pt x="1" y="2376"/>
                  </a:cubicBezTo>
                  <a:cubicBezTo>
                    <a:pt x="1" y="2430"/>
                    <a:pt x="47" y="2476"/>
                    <a:pt x="100" y="2476"/>
                  </a:cubicBezTo>
                  <a:lnTo>
                    <a:pt x="326" y="2476"/>
                  </a:lnTo>
                  <a:cubicBezTo>
                    <a:pt x="338" y="2476"/>
                    <a:pt x="345" y="2476"/>
                    <a:pt x="356" y="2472"/>
                  </a:cubicBezTo>
                  <a:lnTo>
                    <a:pt x="2154" y="1897"/>
                  </a:lnTo>
                  <a:cubicBezTo>
                    <a:pt x="2181" y="1885"/>
                    <a:pt x="2204" y="1862"/>
                    <a:pt x="2215" y="1836"/>
                  </a:cubicBezTo>
                  <a:cubicBezTo>
                    <a:pt x="2403" y="1326"/>
                    <a:pt x="2315" y="146"/>
                    <a:pt x="2311" y="92"/>
                  </a:cubicBezTo>
                  <a:cubicBezTo>
                    <a:pt x="2307" y="42"/>
                    <a:pt x="2265" y="0"/>
                    <a:pt x="2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45"/>
            <p:cNvSpPr/>
            <p:nvPr/>
          </p:nvSpPr>
          <p:spPr>
            <a:xfrm>
              <a:off x="3723342" y="3929974"/>
              <a:ext cx="89192" cy="154156"/>
            </a:xfrm>
            <a:custGeom>
              <a:avLst/>
              <a:gdLst/>
              <a:ahLst/>
              <a:cxnLst/>
              <a:rect l="l" t="t" r="r" b="b"/>
              <a:pathLst>
                <a:path w="1031" h="1782" extrusionOk="0">
                  <a:moveTo>
                    <a:pt x="489" y="1"/>
                  </a:moveTo>
                  <a:cubicBezTo>
                    <a:pt x="343" y="1"/>
                    <a:pt x="226" y="3"/>
                    <a:pt x="226" y="3"/>
                  </a:cubicBezTo>
                  <a:cubicBezTo>
                    <a:pt x="0" y="896"/>
                    <a:pt x="104" y="1755"/>
                    <a:pt x="104" y="1755"/>
                  </a:cubicBezTo>
                  <a:cubicBezTo>
                    <a:pt x="202" y="1775"/>
                    <a:pt x="329" y="1782"/>
                    <a:pt x="454" y="1782"/>
                  </a:cubicBezTo>
                  <a:cubicBezTo>
                    <a:pt x="704" y="1782"/>
                    <a:pt x="947" y="1755"/>
                    <a:pt x="947" y="1755"/>
                  </a:cubicBezTo>
                  <a:cubicBezTo>
                    <a:pt x="997" y="1341"/>
                    <a:pt x="1031" y="30"/>
                    <a:pt x="1031" y="30"/>
                  </a:cubicBezTo>
                  <a:cubicBezTo>
                    <a:pt x="938" y="6"/>
                    <a:pt x="686" y="1"/>
                    <a:pt x="4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45"/>
            <p:cNvSpPr/>
            <p:nvPr/>
          </p:nvSpPr>
          <p:spPr>
            <a:xfrm>
              <a:off x="3746180" y="4045550"/>
              <a:ext cx="39622" cy="5796"/>
            </a:xfrm>
            <a:custGeom>
              <a:avLst/>
              <a:gdLst/>
              <a:ahLst/>
              <a:cxnLst/>
              <a:rect l="l" t="t" r="r" b="b"/>
              <a:pathLst>
                <a:path w="458" h="67" extrusionOk="0">
                  <a:moveTo>
                    <a:pt x="457" y="1"/>
                  </a:moveTo>
                  <a:lnTo>
                    <a:pt x="1" y="8"/>
                  </a:lnTo>
                  <a:lnTo>
                    <a:pt x="1" y="66"/>
                  </a:lnTo>
                  <a:lnTo>
                    <a:pt x="457" y="6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45"/>
            <p:cNvSpPr/>
            <p:nvPr/>
          </p:nvSpPr>
          <p:spPr>
            <a:xfrm>
              <a:off x="3746180" y="4025999"/>
              <a:ext cx="39622" cy="5796"/>
            </a:xfrm>
            <a:custGeom>
              <a:avLst/>
              <a:gdLst/>
              <a:ahLst/>
              <a:cxnLst/>
              <a:rect l="l" t="t" r="r" b="b"/>
              <a:pathLst>
                <a:path w="458" h="67" extrusionOk="0">
                  <a:moveTo>
                    <a:pt x="457" y="1"/>
                  </a:moveTo>
                  <a:lnTo>
                    <a:pt x="1" y="4"/>
                  </a:lnTo>
                  <a:lnTo>
                    <a:pt x="1" y="66"/>
                  </a:lnTo>
                  <a:lnTo>
                    <a:pt x="457" y="59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45"/>
            <p:cNvSpPr/>
            <p:nvPr/>
          </p:nvSpPr>
          <p:spPr>
            <a:xfrm>
              <a:off x="3746180" y="4006102"/>
              <a:ext cx="39622" cy="5796"/>
            </a:xfrm>
            <a:custGeom>
              <a:avLst/>
              <a:gdLst/>
              <a:ahLst/>
              <a:cxnLst/>
              <a:rect l="l" t="t" r="r" b="b"/>
              <a:pathLst>
                <a:path w="458" h="67" extrusionOk="0">
                  <a:moveTo>
                    <a:pt x="457" y="1"/>
                  </a:moveTo>
                  <a:lnTo>
                    <a:pt x="1" y="8"/>
                  </a:lnTo>
                  <a:lnTo>
                    <a:pt x="1" y="66"/>
                  </a:lnTo>
                  <a:lnTo>
                    <a:pt x="457" y="59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45"/>
            <p:cNvSpPr/>
            <p:nvPr/>
          </p:nvSpPr>
          <p:spPr>
            <a:xfrm>
              <a:off x="4256756" y="3883432"/>
              <a:ext cx="687235" cy="292482"/>
            </a:xfrm>
            <a:custGeom>
              <a:avLst/>
              <a:gdLst/>
              <a:ahLst/>
              <a:cxnLst/>
              <a:rect l="l" t="t" r="r" b="b"/>
              <a:pathLst>
                <a:path w="7944" h="3381" extrusionOk="0">
                  <a:moveTo>
                    <a:pt x="337" y="1"/>
                  </a:moveTo>
                  <a:lnTo>
                    <a:pt x="0" y="1507"/>
                  </a:lnTo>
                  <a:lnTo>
                    <a:pt x="8" y="1518"/>
                  </a:lnTo>
                  <a:cubicBezTo>
                    <a:pt x="364" y="1948"/>
                    <a:pt x="552" y="2407"/>
                    <a:pt x="651" y="2760"/>
                  </a:cubicBezTo>
                  <a:cubicBezTo>
                    <a:pt x="701" y="2936"/>
                    <a:pt x="728" y="3086"/>
                    <a:pt x="743" y="3189"/>
                  </a:cubicBezTo>
                  <a:cubicBezTo>
                    <a:pt x="751" y="3243"/>
                    <a:pt x="754" y="3285"/>
                    <a:pt x="759" y="3311"/>
                  </a:cubicBezTo>
                  <a:cubicBezTo>
                    <a:pt x="759" y="3327"/>
                    <a:pt x="763" y="3334"/>
                    <a:pt x="763" y="3343"/>
                  </a:cubicBezTo>
                  <a:lnTo>
                    <a:pt x="763" y="3350"/>
                  </a:lnTo>
                  <a:lnTo>
                    <a:pt x="763" y="3354"/>
                  </a:lnTo>
                  <a:lnTo>
                    <a:pt x="763" y="3380"/>
                  </a:lnTo>
                  <a:lnTo>
                    <a:pt x="6993" y="3380"/>
                  </a:lnTo>
                  <a:lnTo>
                    <a:pt x="7001" y="3362"/>
                  </a:lnTo>
                  <a:cubicBezTo>
                    <a:pt x="7154" y="2833"/>
                    <a:pt x="7388" y="2434"/>
                    <a:pt x="7583" y="2174"/>
                  </a:cubicBezTo>
                  <a:cubicBezTo>
                    <a:pt x="7679" y="2040"/>
                    <a:pt x="7767" y="1944"/>
                    <a:pt x="7828" y="1879"/>
                  </a:cubicBezTo>
                  <a:cubicBezTo>
                    <a:pt x="7863" y="1845"/>
                    <a:pt x="7886" y="1822"/>
                    <a:pt x="7905" y="1806"/>
                  </a:cubicBezTo>
                  <a:cubicBezTo>
                    <a:pt x="7913" y="1794"/>
                    <a:pt x="7920" y="1790"/>
                    <a:pt x="7924" y="1787"/>
                  </a:cubicBezTo>
                  <a:lnTo>
                    <a:pt x="7928" y="1783"/>
                  </a:lnTo>
                  <a:lnTo>
                    <a:pt x="7932" y="1779"/>
                  </a:lnTo>
                  <a:lnTo>
                    <a:pt x="7940" y="1771"/>
                  </a:lnTo>
                  <a:lnTo>
                    <a:pt x="7940" y="1760"/>
                  </a:lnTo>
                  <a:cubicBezTo>
                    <a:pt x="7943" y="1725"/>
                    <a:pt x="7943" y="1687"/>
                    <a:pt x="7943" y="1652"/>
                  </a:cubicBezTo>
                  <a:cubicBezTo>
                    <a:pt x="7943" y="1350"/>
                    <a:pt x="7890" y="963"/>
                    <a:pt x="7836" y="649"/>
                  </a:cubicBezTo>
                  <a:cubicBezTo>
                    <a:pt x="7782" y="338"/>
                    <a:pt x="7729" y="101"/>
                    <a:pt x="7729" y="101"/>
                  </a:cubicBezTo>
                  <a:lnTo>
                    <a:pt x="7671" y="116"/>
                  </a:lnTo>
                  <a:lnTo>
                    <a:pt x="7671" y="124"/>
                  </a:lnTo>
                  <a:cubicBezTo>
                    <a:pt x="7687" y="177"/>
                    <a:pt x="7737" y="419"/>
                    <a:pt x="7786" y="718"/>
                  </a:cubicBezTo>
                  <a:cubicBezTo>
                    <a:pt x="7840" y="1017"/>
                    <a:pt x="7886" y="1373"/>
                    <a:pt x="7886" y="1652"/>
                  </a:cubicBezTo>
                  <a:cubicBezTo>
                    <a:pt x="7886" y="1684"/>
                    <a:pt x="7886" y="1714"/>
                    <a:pt x="7883" y="1746"/>
                  </a:cubicBezTo>
                  <a:lnTo>
                    <a:pt x="7883" y="1746"/>
                  </a:lnTo>
                  <a:cubicBezTo>
                    <a:pt x="7799" y="1818"/>
                    <a:pt x="7240" y="2341"/>
                    <a:pt x="6950" y="3323"/>
                  </a:cubicBezTo>
                  <a:lnTo>
                    <a:pt x="818" y="3323"/>
                  </a:lnTo>
                  <a:cubicBezTo>
                    <a:pt x="812" y="3250"/>
                    <a:pt x="789" y="3032"/>
                    <a:pt x="709" y="2745"/>
                  </a:cubicBezTo>
                  <a:cubicBezTo>
                    <a:pt x="607" y="2388"/>
                    <a:pt x="418" y="1930"/>
                    <a:pt x="64" y="1493"/>
                  </a:cubicBezTo>
                  <a:lnTo>
                    <a:pt x="64" y="1493"/>
                  </a:lnTo>
                  <a:lnTo>
                    <a:pt x="395" y="13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45"/>
            <p:cNvSpPr/>
            <p:nvPr/>
          </p:nvSpPr>
          <p:spPr>
            <a:xfrm>
              <a:off x="4485053" y="3883865"/>
              <a:ext cx="13755" cy="290060"/>
            </a:xfrm>
            <a:custGeom>
              <a:avLst/>
              <a:gdLst/>
              <a:ahLst/>
              <a:cxnLst/>
              <a:rect l="l" t="t" r="r" b="b"/>
              <a:pathLst>
                <a:path w="159" h="3353" extrusionOk="0">
                  <a:moveTo>
                    <a:pt x="47" y="0"/>
                  </a:moveTo>
                  <a:cubicBezTo>
                    <a:pt x="13" y="387"/>
                    <a:pt x="1" y="805"/>
                    <a:pt x="1" y="1207"/>
                  </a:cubicBezTo>
                  <a:cubicBezTo>
                    <a:pt x="1" y="2333"/>
                    <a:pt x="101" y="3349"/>
                    <a:pt x="101" y="3352"/>
                  </a:cubicBezTo>
                  <a:lnTo>
                    <a:pt x="158" y="3345"/>
                  </a:lnTo>
                  <a:lnTo>
                    <a:pt x="158" y="3334"/>
                  </a:lnTo>
                  <a:cubicBezTo>
                    <a:pt x="147" y="3219"/>
                    <a:pt x="59" y="2261"/>
                    <a:pt x="59" y="1207"/>
                  </a:cubicBezTo>
                  <a:cubicBezTo>
                    <a:pt x="59" y="805"/>
                    <a:pt x="74" y="391"/>
                    <a:pt x="105" y="4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45"/>
            <p:cNvSpPr/>
            <p:nvPr/>
          </p:nvSpPr>
          <p:spPr>
            <a:xfrm>
              <a:off x="4548378" y="3926600"/>
              <a:ext cx="55193" cy="5363"/>
            </a:xfrm>
            <a:custGeom>
              <a:avLst/>
              <a:gdLst/>
              <a:ahLst/>
              <a:cxnLst/>
              <a:rect l="l" t="t" r="r" b="b"/>
              <a:pathLst>
                <a:path w="638" h="62" extrusionOk="0">
                  <a:moveTo>
                    <a:pt x="1" y="0"/>
                  </a:moveTo>
                  <a:lnTo>
                    <a:pt x="1" y="62"/>
                  </a:lnTo>
                  <a:lnTo>
                    <a:pt x="637" y="62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45"/>
            <p:cNvSpPr/>
            <p:nvPr/>
          </p:nvSpPr>
          <p:spPr>
            <a:xfrm>
              <a:off x="4311430" y="3926600"/>
              <a:ext cx="54761" cy="5363"/>
            </a:xfrm>
            <a:custGeom>
              <a:avLst/>
              <a:gdLst/>
              <a:ahLst/>
              <a:cxnLst/>
              <a:rect l="l" t="t" r="r" b="b"/>
              <a:pathLst>
                <a:path w="633" h="62" extrusionOk="0">
                  <a:moveTo>
                    <a:pt x="0" y="0"/>
                  </a:moveTo>
                  <a:lnTo>
                    <a:pt x="0" y="62"/>
                  </a:lnTo>
                  <a:lnTo>
                    <a:pt x="633" y="62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45"/>
            <p:cNvSpPr/>
            <p:nvPr/>
          </p:nvSpPr>
          <p:spPr>
            <a:xfrm>
              <a:off x="4977375" y="3874263"/>
              <a:ext cx="312042" cy="56403"/>
            </a:xfrm>
            <a:custGeom>
              <a:avLst/>
              <a:gdLst/>
              <a:ahLst/>
              <a:cxnLst/>
              <a:rect l="l" t="t" r="r" b="b"/>
              <a:pathLst>
                <a:path w="3607" h="652" extrusionOk="0">
                  <a:moveTo>
                    <a:pt x="12" y="0"/>
                  </a:moveTo>
                  <a:lnTo>
                    <a:pt x="1" y="57"/>
                  </a:lnTo>
                  <a:cubicBezTo>
                    <a:pt x="1" y="57"/>
                    <a:pt x="759" y="207"/>
                    <a:pt x="1534" y="352"/>
                  </a:cubicBezTo>
                  <a:cubicBezTo>
                    <a:pt x="1925" y="429"/>
                    <a:pt x="2315" y="502"/>
                    <a:pt x="2614" y="556"/>
                  </a:cubicBezTo>
                  <a:cubicBezTo>
                    <a:pt x="2763" y="586"/>
                    <a:pt x="2894" y="609"/>
                    <a:pt x="2986" y="624"/>
                  </a:cubicBezTo>
                  <a:cubicBezTo>
                    <a:pt x="3035" y="632"/>
                    <a:pt x="3074" y="640"/>
                    <a:pt x="3101" y="644"/>
                  </a:cubicBezTo>
                  <a:cubicBezTo>
                    <a:pt x="3115" y="644"/>
                    <a:pt x="3127" y="647"/>
                    <a:pt x="3135" y="647"/>
                  </a:cubicBezTo>
                  <a:cubicBezTo>
                    <a:pt x="3147" y="651"/>
                    <a:pt x="3150" y="651"/>
                    <a:pt x="3158" y="651"/>
                  </a:cubicBezTo>
                  <a:cubicBezTo>
                    <a:pt x="3177" y="651"/>
                    <a:pt x="3196" y="647"/>
                    <a:pt x="3219" y="640"/>
                  </a:cubicBezTo>
                  <a:cubicBezTo>
                    <a:pt x="3253" y="628"/>
                    <a:pt x="3296" y="605"/>
                    <a:pt x="3338" y="582"/>
                  </a:cubicBezTo>
                  <a:cubicBezTo>
                    <a:pt x="3469" y="513"/>
                    <a:pt x="3607" y="414"/>
                    <a:pt x="3607" y="414"/>
                  </a:cubicBezTo>
                  <a:lnTo>
                    <a:pt x="3572" y="364"/>
                  </a:lnTo>
                  <a:cubicBezTo>
                    <a:pt x="3572" y="364"/>
                    <a:pt x="3572" y="368"/>
                    <a:pt x="3568" y="368"/>
                  </a:cubicBezTo>
                  <a:cubicBezTo>
                    <a:pt x="3552" y="379"/>
                    <a:pt x="3472" y="437"/>
                    <a:pt x="3384" y="490"/>
                  </a:cubicBezTo>
                  <a:cubicBezTo>
                    <a:pt x="3338" y="517"/>
                    <a:pt x="3292" y="544"/>
                    <a:pt x="3250" y="563"/>
                  </a:cubicBezTo>
                  <a:cubicBezTo>
                    <a:pt x="3230" y="571"/>
                    <a:pt x="3212" y="579"/>
                    <a:pt x="3196" y="582"/>
                  </a:cubicBezTo>
                  <a:cubicBezTo>
                    <a:pt x="3181" y="590"/>
                    <a:pt x="3166" y="590"/>
                    <a:pt x="3158" y="590"/>
                  </a:cubicBezTo>
                  <a:lnTo>
                    <a:pt x="3143" y="590"/>
                  </a:lnTo>
                  <a:cubicBezTo>
                    <a:pt x="3108" y="586"/>
                    <a:pt x="3035" y="575"/>
                    <a:pt x="2932" y="556"/>
                  </a:cubicBezTo>
                  <a:cubicBezTo>
                    <a:pt x="2564" y="490"/>
                    <a:pt x="1833" y="352"/>
                    <a:pt x="1196" y="230"/>
                  </a:cubicBezTo>
                  <a:cubicBezTo>
                    <a:pt x="878" y="168"/>
                    <a:pt x="579" y="111"/>
                    <a:pt x="365" y="69"/>
                  </a:cubicBezTo>
                  <a:cubicBezTo>
                    <a:pt x="254" y="50"/>
                    <a:pt x="165" y="30"/>
                    <a:pt x="104" y="19"/>
                  </a:cubicBezTo>
                  <a:cubicBezTo>
                    <a:pt x="73" y="15"/>
                    <a:pt x="50" y="7"/>
                    <a:pt x="35" y="7"/>
                  </a:cubicBezTo>
                  <a:cubicBezTo>
                    <a:pt x="20" y="4"/>
                    <a:pt x="12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45"/>
            <p:cNvSpPr/>
            <p:nvPr/>
          </p:nvSpPr>
          <p:spPr>
            <a:xfrm>
              <a:off x="3718065" y="4144688"/>
              <a:ext cx="208230" cy="88930"/>
            </a:xfrm>
            <a:custGeom>
              <a:avLst/>
              <a:gdLst/>
              <a:ahLst/>
              <a:cxnLst/>
              <a:rect l="l" t="t" r="r" b="b"/>
              <a:pathLst>
                <a:path w="2407" h="1028" extrusionOk="0">
                  <a:moveTo>
                    <a:pt x="176" y="1"/>
                  </a:moveTo>
                  <a:cubicBezTo>
                    <a:pt x="0" y="291"/>
                    <a:pt x="135" y="668"/>
                    <a:pt x="135" y="668"/>
                  </a:cubicBezTo>
                  <a:lnTo>
                    <a:pt x="713" y="668"/>
                  </a:lnTo>
                  <a:lnTo>
                    <a:pt x="2268" y="1027"/>
                  </a:lnTo>
                  <a:lnTo>
                    <a:pt x="2406" y="429"/>
                  </a:lnTo>
                  <a:lnTo>
                    <a:pt x="8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45"/>
            <p:cNvSpPr/>
            <p:nvPr/>
          </p:nvSpPr>
          <p:spPr>
            <a:xfrm>
              <a:off x="3913316" y="4014753"/>
              <a:ext cx="369657" cy="234435"/>
            </a:xfrm>
            <a:custGeom>
              <a:avLst/>
              <a:gdLst/>
              <a:ahLst/>
              <a:cxnLst/>
              <a:rect l="l" t="t" r="r" b="b"/>
              <a:pathLst>
                <a:path w="4273" h="2710" extrusionOk="0">
                  <a:moveTo>
                    <a:pt x="2204" y="0"/>
                  </a:moveTo>
                  <a:cubicBezTo>
                    <a:pt x="476" y="0"/>
                    <a:pt x="0" y="2472"/>
                    <a:pt x="0" y="2472"/>
                  </a:cubicBezTo>
                  <a:lnTo>
                    <a:pt x="943" y="2709"/>
                  </a:lnTo>
                  <a:lnTo>
                    <a:pt x="3633" y="2709"/>
                  </a:lnTo>
                  <a:lnTo>
                    <a:pt x="4273" y="2377"/>
                  </a:lnTo>
                  <a:cubicBezTo>
                    <a:pt x="4273" y="2377"/>
                    <a:pt x="3932" y="0"/>
                    <a:pt x="22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45"/>
            <p:cNvSpPr/>
            <p:nvPr/>
          </p:nvSpPr>
          <p:spPr>
            <a:xfrm>
              <a:off x="4900123" y="4013109"/>
              <a:ext cx="371733" cy="222151"/>
            </a:xfrm>
            <a:custGeom>
              <a:avLst/>
              <a:gdLst/>
              <a:ahLst/>
              <a:cxnLst/>
              <a:rect l="l" t="t" r="r" b="b"/>
              <a:pathLst>
                <a:path w="4297" h="2568" extrusionOk="0">
                  <a:moveTo>
                    <a:pt x="2197" y="1"/>
                  </a:moveTo>
                  <a:cubicBezTo>
                    <a:pt x="1449" y="1"/>
                    <a:pt x="449" y="510"/>
                    <a:pt x="1" y="2288"/>
                  </a:cubicBezTo>
                  <a:lnTo>
                    <a:pt x="1043" y="2568"/>
                  </a:lnTo>
                  <a:lnTo>
                    <a:pt x="3515" y="2568"/>
                  </a:lnTo>
                  <a:lnTo>
                    <a:pt x="4296" y="2315"/>
                  </a:lnTo>
                  <a:cubicBezTo>
                    <a:pt x="3844" y="449"/>
                    <a:pt x="2940" y="1"/>
                    <a:pt x="2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45"/>
            <p:cNvSpPr/>
            <p:nvPr/>
          </p:nvSpPr>
          <p:spPr>
            <a:xfrm>
              <a:off x="4941301" y="4038629"/>
              <a:ext cx="297335" cy="297413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1721" y="0"/>
                  </a:moveTo>
                  <a:cubicBezTo>
                    <a:pt x="770" y="0"/>
                    <a:pt x="0" y="771"/>
                    <a:pt x="0" y="1721"/>
                  </a:cubicBezTo>
                  <a:cubicBezTo>
                    <a:pt x="0" y="2672"/>
                    <a:pt x="770" y="3438"/>
                    <a:pt x="1721" y="3438"/>
                  </a:cubicBezTo>
                  <a:cubicBezTo>
                    <a:pt x="2667" y="3438"/>
                    <a:pt x="3437" y="2672"/>
                    <a:pt x="3437" y="1721"/>
                  </a:cubicBezTo>
                  <a:cubicBezTo>
                    <a:pt x="3437" y="771"/>
                    <a:pt x="2667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45"/>
            <p:cNvSpPr/>
            <p:nvPr/>
          </p:nvSpPr>
          <p:spPr>
            <a:xfrm>
              <a:off x="4992255" y="4100310"/>
              <a:ext cx="195426" cy="174140"/>
            </a:xfrm>
            <a:custGeom>
              <a:avLst/>
              <a:gdLst/>
              <a:ahLst/>
              <a:cxnLst/>
              <a:rect l="l" t="t" r="r" b="b"/>
              <a:pathLst>
                <a:path w="2259" h="2013" extrusionOk="0">
                  <a:moveTo>
                    <a:pt x="1130" y="1"/>
                  </a:moveTo>
                  <a:cubicBezTo>
                    <a:pt x="706" y="1"/>
                    <a:pt x="312" y="272"/>
                    <a:pt x="173" y="698"/>
                  </a:cubicBezTo>
                  <a:cubicBezTo>
                    <a:pt x="1" y="1223"/>
                    <a:pt x="292" y="1793"/>
                    <a:pt x="817" y="1962"/>
                  </a:cubicBezTo>
                  <a:cubicBezTo>
                    <a:pt x="921" y="1996"/>
                    <a:pt x="1027" y="2012"/>
                    <a:pt x="1130" y="2012"/>
                  </a:cubicBezTo>
                  <a:cubicBezTo>
                    <a:pt x="1554" y="2012"/>
                    <a:pt x="1947" y="1743"/>
                    <a:pt x="2085" y="1319"/>
                  </a:cubicBezTo>
                  <a:cubicBezTo>
                    <a:pt x="2258" y="790"/>
                    <a:pt x="1967" y="222"/>
                    <a:pt x="1442" y="50"/>
                  </a:cubicBezTo>
                  <a:cubicBezTo>
                    <a:pt x="1338" y="17"/>
                    <a:pt x="1233" y="1"/>
                    <a:pt x="1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45"/>
            <p:cNvSpPr/>
            <p:nvPr/>
          </p:nvSpPr>
          <p:spPr>
            <a:xfrm>
              <a:off x="4997618" y="4104895"/>
              <a:ext cx="184699" cy="165056"/>
            </a:xfrm>
            <a:custGeom>
              <a:avLst/>
              <a:gdLst/>
              <a:ahLst/>
              <a:cxnLst/>
              <a:rect l="l" t="t" r="r" b="b"/>
              <a:pathLst>
                <a:path w="2135" h="1908" extrusionOk="0">
                  <a:moveTo>
                    <a:pt x="1068" y="1"/>
                  </a:moveTo>
                  <a:cubicBezTo>
                    <a:pt x="668" y="1"/>
                    <a:pt x="294" y="256"/>
                    <a:pt x="161" y="660"/>
                  </a:cubicBezTo>
                  <a:cubicBezTo>
                    <a:pt x="0" y="1158"/>
                    <a:pt x="272" y="1699"/>
                    <a:pt x="775" y="1860"/>
                  </a:cubicBezTo>
                  <a:cubicBezTo>
                    <a:pt x="872" y="1892"/>
                    <a:pt x="972" y="1907"/>
                    <a:pt x="1069" y="1907"/>
                  </a:cubicBezTo>
                  <a:cubicBezTo>
                    <a:pt x="1469" y="1907"/>
                    <a:pt x="1841" y="1651"/>
                    <a:pt x="1974" y="1250"/>
                  </a:cubicBezTo>
                  <a:cubicBezTo>
                    <a:pt x="2135" y="748"/>
                    <a:pt x="1863" y="212"/>
                    <a:pt x="1360" y="47"/>
                  </a:cubicBezTo>
                  <a:cubicBezTo>
                    <a:pt x="1264" y="16"/>
                    <a:pt x="1165" y="1"/>
                    <a:pt x="10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45"/>
            <p:cNvSpPr/>
            <p:nvPr/>
          </p:nvSpPr>
          <p:spPr>
            <a:xfrm>
              <a:off x="5020803" y="4125657"/>
              <a:ext cx="138329" cy="123619"/>
            </a:xfrm>
            <a:custGeom>
              <a:avLst/>
              <a:gdLst/>
              <a:ahLst/>
              <a:cxnLst/>
              <a:rect l="l" t="t" r="r" b="b"/>
              <a:pathLst>
                <a:path w="1599" h="1429" extrusionOk="0">
                  <a:moveTo>
                    <a:pt x="796" y="1"/>
                  </a:moveTo>
                  <a:cubicBezTo>
                    <a:pt x="496" y="1"/>
                    <a:pt x="217" y="191"/>
                    <a:pt x="119" y="493"/>
                  </a:cubicBezTo>
                  <a:cubicBezTo>
                    <a:pt x="1" y="868"/>
                    <a:pt x="204" y="1270"/>
                    <a:pt x="579" y="1393"/>
                  </a:cubicBezTo>
                  <a:cubicBezTo>
                    <a:pt x="652" y="1417"/>
                    <a:pt x="727" y="1429"/>
                    <a:pt x="800" y="1429"/>
                  </a:cubicBezTo>
                  <a:cubicBezTo>
                    <a:pt x="1101" y="1429"/>
                    <a:pt x="1381" y="1236"/>
                    <a:pt x="1480" y="934"/>
                  </a:cubicBezTo>
                  <a:cubicBezTo>
                    <a:pt x="1598" y="557"/>
                    <a:pt x="1395" y="156"/>
                    <a:pt x="1020" y="37"/>
                  </a:cubicBezTo>
                  <a:cubicBezTo>
                    <a:pt x="945" y="13"/>
                    <a:pt x="870" y="1"/>
                    <a:pt x="7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45"/>
            <p:cNvSpPr/>
            <p:nvPr/>
          </p:nvSpPr>
          <p:spPr>
            <a:xfrm>
              <a:off x="5070545" y="4170036"/>
              <a:ext cx="38843" cy="34603"/>
            </a:xfrm>
            <a:custGeom>
              <a:avLst/>
              <a:gdLst/>
              <a:ahLst/>
              <a:cxnLst/>
              <a:rect l="l" t="t" r="r" b="b"/>
              <a:pathLst>
                <a:path w="449" h="400" extrusionOk="0">
                  <a:moveTo>
                    <a:pt x="224" y="0"/>
                  </a:moveTo>
                  <a:cubicBezTo>
                    <a:pt x="140" y="0"/>
                    <a:pt x="63" y="55"/>
                    <a:pt x="35" y="141"/>
                  </a:cubicBezTo>
                  <a:cubicBezTo>
                    <a:pt x="1" y="244"/>
                    <a:pt x="58" y="355"/>
                    <a:pt x="161" y="389"/>
                  </a:cubicBezTo>
                  <a:cubicBezTo>
                    <a:pt x="183" y="396"/>
                    <a:pt x="204" y="400"/>
                    <a:pt x="225" y="400"/>
                  </a:cubicBezTo>
                  <a:cubicBezTo>
                    <a:pt x="309" y="400"/>
                    <a:pt x="386" y="346"/>
                    <a:pt x="414" y="263"/>
                  </a:cubicBezTo>
                  <a:cubicBezTo>
                    <a:pt x="448" y="156"/>
                    <a:pt x="391" y="44"/>
                    <a:pt x="287" y="10"/>
                  </a:cubicBezTo>
                  <a:cubicBezTo>
                    <a:pt x="266" y="4"/>
                    <a:pt x="245" y="0"/>
                    <a:pt x="2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45"/>
            <p:cNvSpPr/>
            <p:nvPr/>
          </p:nvSpPr>
          <p:spPr>
            <a:xfrm>
              <a:off x="5079110" y="4123494"/>
              <a:ext cx="21714" cy="58393"/>
            </a:xfrm>
            <a:custGeom>
              <a:avLst/>
              <a:gdLst/>
              <a:ahLst/>
              <a:cxnLst/>
              <a:rect l="l" t="t" r="r" b="b"/>
              <a:pathLst>
                <a:path w="251" h="675" extrusionOk="0">
                  <a:moveTo>
                    <a:pt x="1" y="0"/>
                  </a:moveTo>
                  <a:lnTo>
                    <a:pt x="62" y="674"/>
                  </a:lnTo>
                  <a:lnTo>
                    <a:pt x="188" y="674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45"/>
            <p:cNvSpPr/>
            <p:nvPr/>
          </p:nvSpPr>
          <p:spPr>
            <a:xfrm>
              <a:off x="5029107" y="4145986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126" y="1"/>
                  </a:moveTo>
                  <a:lnTo>
                    <a:pt x="66" y="108"/>
                  </a:lnTo>
                  <a:lnTo>
                    <a:pt x="0" y="216"/>
                  </a:lnTo>
                  <a:lnTo>
                    <a:pt x="617" y="499"/>
                  </a:lnTo>
                  <a:lnTo>
                    <a:pt x="648" y="446"/>
                  </a:lnTo>
                  <a:lnTo>
                    <a:pt x="678" y="391"/>
                  </a:lnTo>
                  <a:lnTo>
                    <a:pt x="1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45"/>
            <p:cNvSpPr/>
            <p:nvPr/>
          </p:nvSpPr>
          <p:spPr>
            <a:xfrm>
              <a:off x="5029107" y="4185434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617" y="1"/>
                  </a:moveTo>
                  <a:lnTo>
                    <a:pt x="0" y="285"/>
                  </a:lnTo>
                  <a:lnTo>
                    <a:pt x="66" y="392"/>
                  </a:lnTo>
                  <a:lnTo>
                    <a:pt x="126" y="499"/>
                  </a:lnTo>
                  <a:lnTo>
                    <a:pt x="678" y="108"/>
                  </a:lnTo>
                  <a:lnTo>
                    <a:pt x="648" y="55"/>
                  </a:lnTo>
                  <a:lnTo>
                    <a:pt x="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45"/>
            <p:cNvSpPr/>
            <p:nvPr/>
          </p:nvSpPr>
          <p:spPr>
            <a:xfrm>
              <a:off x="5079110" y="4193133"/>
              <a:ext cx="21714" cy="58393"/>
            </a:xfrm>
            <a:custGeom>
              <a:avLst/>
              <a:gdLst/>
              <a:ahLst/>
              <a:cxnLst/>
              <a:rect l="l" t="t" r="r" b="b"/>
              <a:pathLst>
                <a:path w="251" h="675" extrusionOk="0">
                  <a:moveTo>
                    <a:pt x="62" y="0"/>
                  </a:moveTo>
                  <a:lnTo>
                    <a:pt x="1" y="674"/>
                  </a:lnTo>
                  <a:lnTo>
                    <a:pt x="250" y="674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45"/>
            <p:cNvSpPr/>
            <p:nvPr/>
          </p:nvSpPr>
          <p:spPr>
            <a:xfrm>
              <a:off x="5092086" y="4185434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61" y="1"/>
                  </a:moveTo>
                  <a:lnTo>
                    <a:pt x="31" y="55"/>
                  </a:lnTo>
                  <a:lnTo>
                    <a:pt x="1" y="108"/>
                  </a:lnTo>
                  <a:lnTo>
                    <a:pt x="553" y="499"/>
                  </a:lnTo>
                  <a:lnTo>
                    <a:pt x="617" y="392"/>
                  </a:lnTo>
                  <a:lnTo>
                    <a:pt x="679" y="285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45"/>
            <p:cNvSpPr/>
            <p:nvPr/>
          </p:nvSpPr>
          <p:spPr>
            <a:xfrm>
              <a:off x="5092086" y="4145986"/>
              <a:ext cx="58740" cy="43254"/>
            </a:xfrm>
            <a:custGeom>
              <a:avLst/>
              <a:gdLst/>
              <a:ahLst/>
              <a:cxnLst/>
              <a:rect l="l" t="t" r="r" b="b"/>
              <a:pathLst>
                <a:path w="679" h="500" extrusionOk="0">
                  <a:moveTo>
                    <a:pt x="553" y="1"/>
                  </a:moveTo>
                  <a:lnTo>
                    <a:pt x="1" y="391"/>
                  </a:lnTo>
                  <a:lnTo>
                    <a:pt x="31" y="446"/>
                  </a:lnTo>
                  <a:lnTo>
                    <a:pt x="61" y="499"/>
                  </a:lnTo>
                  <a:lnTo>
                    <a:pt x="679" y="216"/>
                  </a:lnTo>
                  <a:lnTo>
                    <a:pt x="617" y="108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45"/>
            <p:cNvSpPr/>
            <p:nvPr/>
          </p:nvSpPr>
          <p:spPr>
            <a:xfrm>
              <a:off x="5080840" y="4179119"/>
              <a:ext cx="18254" cy="16436"/>
            </a:xfrm>
            <a:custGeom>
              <a:avLst/>
              <a:gdLst/>
              <a:ahLst/>
              <a:cxnLst/>
              <a:rect l="l" t="t" r="r" b="b"/>
              <a:pathLst>
                <a:path w="211" h="190" extrusionOk="0">
                  <a:moveTo>
                    <a:pt x="107" y="1"/>
                  </a:moveTo>
                  <a:cubicBezTo>
                    <a:pt x="66" y="1"/>
                    <a:pt x="28" y="26"/>
                    <a:pt x="16" y="66"/>
                  </a:cubicBezTo>
                  <a:cubicBezTo>
                    <a:pt x="0" y="116"/>
                    <a:pt x="27" y="169"/>
                    <a:pt x="76" y="185"/>
                  </a:cubicBezTo>
                  <a:cubicBezTo>
                    <a:pt x="86" y="188"/>
                    <a:pt x="96" y="189"/>
                    <a:pt x="105" y="189"/>
                  </a:cubicBezTo>
                  <a:cubicBezTo>
                    <a:pt x="146" y="189"/>
                    <a:pt x="183" y="164"/>
                    <a:pt x="195" y="123"/>
                  </a:cubicBezTo>
                  <a:cubicBezTo>
                    <a:pt x="211" y="74"/>
                    <a:pt x="184" y="20"/>
                    <a:pt x="134" y="5"/>
                  </a:cubicBezTo>
                  <a:cubicBezTo>
                    <a:pt x="125" y="2"/>
                    <a:pt x="116" y="1"/>
                    <a:pt x="1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45"/>
            <p:cNvSpPr/>
            <p:nvPr/>
          </p:nvSpPr>
          <p:spPr>
            <a:xfrm>
              <a:off x="3955099" y="4038629"/>
              <a:ext cx="297767" cy="297413"/>
            </a:xfrm>
            <a:custGeom>
              <a:avLst/>
              <a:gdLst/>
              <a:ahLst/>
              <a:cxnLst/>
              <a:rect l="l" t="t" r="r" b="b"/>
              <a:pathLst>
                <a:path w="3442" h="3438" extrusionOk="0">
                  <a:moveTo>
                    <a:pt x="1721" y="0"/>
                  </a:moveTo>
                  <a:cubicBezTo>
                    <a:pt x="770" y="0"/>
                    <a:pt x="0" y="771"/>
                    <a:pt x="0" y="1721"/>
                  </a:cubicBezTo>
                  <a:cubicBezTo>
                    <a:pt x="0" y="2672"/>
                    <a:pt x="770" y="3438"/>
                    <a:pt x="1721" y="3438"/>
                  </a:cubicBezTo>
                  <a:cubicBezTo>
                    <a:pt x="2671" y="3438"/>
                    <a:pt x="3441" y="2672"/>
                    <a:pt x="3441" y="1721"/>
                  </a:cubicBezTo>
                  <a:cubicBezTo>
                    <a:pt x="3441" y="771"/>
                    <a:pt x="2671" y="0"/>
                    <a:pt x="17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45"/>
            <p:cNvSpPr/>
            <p:nvPr/>
          </p:nvSpPr>
          <p:spPr>
            <a:xfrm>
              <a:off x="4006486" y="4100310"/>
              <a:ext cx="194994" cy="174140"/>
            </a:xfrm>
            <a:custGeom>
              <a:avLst/>
              <a:gdLst/>
              <a:ahLst/>
              <a:cxnLst/>
              <a:rect l="l" t="t" r="r" b="b"/>
              <a:pathLst>
                <a:path w="2254" h="2013" extrusionOk="0">
                  <a:moveTo>
                    <a:pt x="1125" y="1"/>
                  </a:moveTo>
                  <a:cubicBezTo>
                    <a:pt x="701" y="1"/>
                    <a:pt x="308" y="272"/>
                    <a:pt x="168" y="698"/>
                  </a:cubicBezTo>
                  <a:cubicBezTo>
                    <a:pt x="0" y="1223"/>
                    <a:pt x="287" y="1793"/>
                    <a:pt x="816" y="1962"/>
                  </a:cubicBezTo>
                  <a:cubicBezTo>
                    <a:pt x="920" y="1996"/>
                    <a:pt x="1025" y="2012"/>
                    <a:pt x="1129" y="2012"/>
                  </a:cubicBezTo>
                  <a:cubicBezTo>
                    <a:pt x="1552" y="2012"/>
                    <a:pt x="1946" y="1743"/>
                    <a:pt x="2084" y="1319"/>
                  </a:cubicBezTo>
                  <a:cubicBezTo>
                    <a:pt x="2253" y="790"/>
                    <a:pt x="1965" y="222"/>
                    <a:pt x="1437" y="50"/>
                  </a:cubicBezTo>
                  <a:cubicBezTo>
                    <a:pt x="1333" y="17"/>
                    <a:pt x="1228" y="1"/>
                    <a:pt x="11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45"/>
            <p:cNvSpPr/>
            <p:nvPr/>
          </p:nvSpPr>
          <p:spPr>
            <a:xfrm>
              <a:off x="4011417" y="4104895"/>
              <a:ext cx="185045" cy="165056"/>
            </a:xfrm>
            <a:custGeom>
              <a:avLst/>
              <a:gdLst/>
              <a:ahLst/>
              <a:cxnLst/>
              <a:rect l="l" t="t" r="r" b="b"/>
              <a:pathLst>
                <a:path w="2139" h="1908" extrusionOk="0">
                  <a:moveTo>
                    <a:pt x="1071" y="1"/>
                  </a:moveTo>
                  <a:cubicBezTo>
                    <a:pt x="668" y="1"/>
                    <a:pt x="294" y="256"/>
                    <a:pt x="165" y="660"/>
                  </a:cubicBezTo>
                  <a:cubicBezTo>
                    <a:pt x="0" y="1158"/>
                    <a:pt x="276" y="1699"/>
                    <a:pt x="774" y="1860"/>
                  </a:cubicBezTo>
                  <a:cubicBezTo>
                    <a:pt x="873" y="1892"/>
                    <a:pt x="973" y="1907"/>
                    <a:pt x="1071" y="1907"/>
                  </a:cubicBezTo>
                  <a:cubicBezTo>
                    <a:pt x="1473" y="1907"/>
                    <a:pt x="1844" y="1651"/>
                    <a:pt x="1974" y="1250"/>
                  </a:cubicBezTo>
                  <a:cubicBezTo>
                    <a:pt x="2138" y="748"/>
                    <a:pt x="1862" y="212"/>
                    <a:pt x="1365" y="47"/>
                  </a:cubicBezTo>
                  <a:cubicBezTo>
                    <a:pt x="1267" y="16"/>
                    <a:pt x="1168" y="1"/>
                    <a:pt x="10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45"/>
            <p:cNvSpPr/>
            <p:nvPr/>
          </p:nvSpPr>
          <p:spPr>
            <a:xfrm>
              <a:off x="4034601" y="4125657"/>
              <a:ext cx="138676" cy="123619"/>
            </a:xfrm>
            <a:custGeom>
              <a:avLst/>
              <a:gdLst/>
              <a:ahLst/>
              <a:cxnLst/>
              <a:rect l="l" t="t" r="r" b="b"/>
              <a:pathLst>
                <a:path w="1603" h="1429" extrusionOk="0">
                  <a:moveTo>
                    <a:pt x="800" y="1"/>
                  </a:moveTo>
                  <a:cubicBezTo>
                    <a:pt x="500" y="1"/>
                    <a:pt x="222" y="191"/>
                    <a:pt x="123" y="493"/>
                  </a:cubicBezTo>
                  <a:cubicBezTo>
                    <a:pt x="1" y="868"/>
                    <a:pt x="208" y="1270"/>
                    <a:pt x="579" y="1393"/>
                  </a:cubicBezTo>
                  <a:cubicBezTo>
                    <a:pt x="652" y="1417"/>
                    <a:pt x="727" y="1429"/>
                    <a:pt x="800" y="1429"/>
                  </a:cubicBezTo>
                  <a:cubicBezTo>
                    <a:pt x="1101" y="1429"/>
                    <a:pt x="1381" y="1236"/>
                    <a:pt x="1479" y="934"/>
                  </a:cubicBezTo>
                  <a:cubicBezTo>
                    <a:pt x="1603" y="557"/>
                    <a:pt x="1396" y="156"/>
                    <a:pt x="1023" y="37"/>
                  </a:cubicBezTo>
                  <a:cubicBezTo>
                    <a:pt x="949" y="13"/>
                    <a:pt x="874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45"/>
            <p:cNvSpPr/>
            <p:nvPr/>
          </p:nvSpPr>
          <p:spPr>
            <a:xfrm>
              <a:off x="4084344" y="4170036"/>
              <a:ext cx="39189" cy="34603"/>
            </a:xfrm>
            <a:custGeom>
              <a:avLst/>
              <a:gdLst/>
              <a:ahLst/>
              <a:cxnLst/>
              <a:rect l="l" t="t" r="r" b="b"/>
              <a:pathLst>
                <a:path w="453" h="400" extrusionOk="0">
                  <a:moveTo>
                    <a:pt x="226" y="0"/>
                  </a:moveTo>
                  <a:cubicBezTo>
                    <a:pt x="142" y="0"/>
                    <a:pt x="63" y="55"/>
                    <a:pt x="35" y="141"/>
                  </a:cubicBezTo>
                  <a:cubicBezTo>
                    <a:pt x="0" y="244"/>
                    <a:pt x="57" y="355"/>
                    <a:pt x="165" y="389"/>
                  </a:cubicBezTo>
                  <a:cubicBezTo>
                    <a:pt x="186" y="396"/>
                    <a:pt x="207" y="400"/>
                    <a:pt x="227" y="400"/>
                  </a:cubicBezTo>
                  <a:cubicBezTo>
                    <a:pt x="311" y="400"/>
                    <a:pt x="391" y="346"/>
                    <a:pt x="418" y="263"/>
                  </a:cubicBezTo>
                  <a:cubicBezTo>
                    <a:pt x="453" y="156"/>
                    <a:pt x="395" y="44"/>
                    <a:pt x="287" y="10"/>
                  </a:cubicBezTo>
                  <a:cubicBezTo>
                    <a:pt x="267" y="4"/>
                    <a:pt x="246" y="0"/>
                    <a:pt x="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45"/>
            <p:cNvSpPr/>
            <p:nvPr/>
          </p:nvSpPr>
          <p:spPr>
            <a:xfrm>
              <a:off x="4093254" y="4123494"/>
              <a:ext cx="21368" cy="58393"/>
            </a:xfrm>
            <a:custGeom>
              <a:avLst/>
              <a:gdLst/>
              <a:ahLst/>
              <a:cxnLst/>
              <a:rect l="l" t="t" r="r" b="b"/>
              <a:pathLst>
                <a:path w="247" h="675" extrusionOk="0">
                  <a:moveTo>
                    <a:pt x="0" y="0"/>
                  </a:moveTo>
                  <a:lnTo>
                    <a:pt x="62" y="674"/>
                  </a:lnTo>
                  <a:lnTo>
                    <a:pt x="184" y="674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45"/>
            <p:cNvSpPr/>
            <p:nvPr/>
          </p:nvSpPr>
          <p:spPr>
            <a:xfrm>
              <a:off x="4043252" y="4145986"/>
              <a:ext cx="58481" cy="43254"/>
            </a:xfrm>
            <a:custGeom>
              <a:avLst/>
              <a:gdLst/>
              <a:ahLst/>
              <a:cxnLst/>
              <a:rect l="l" t="t" r="r" b="b"/>
              <a:pathLst>
                <a:path w="676" h="500" extrusionOk="0">
                  <a:moveTo>
                    <a:pt x="123" y="1"/>
                  </a:moveTo>
                  <a:lnTo>
                    <a:pt x="62" y="108"/>
                  </a:lnTo>
                  <a:lnTo>
                    <a:pt x="0" y="216"/>
                  </a:lnTo>
                  <a:lnTo>
                    <a:pt x="613" y="499"/>
                  </a:lnTo>
                  <a:lnTo>
                    <a:pt x="644" y="446"/>
                  </a:lnTo>
                  <a:lnTo>
                    <a:pt x="675" y="391"/>
                  </a:lnTo>
                  <a:lnTo>
                    <a:pt x="1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45"/>
            <p:cNvSpPr/>
            <p:nvPr/>
          </p:nvSpPr>
          <p:spPr>
            <a:xfrm>
              <a:off x="4043252" y="4185434"/>
              <a:ext cx="58481" cy="43254"/>
            </a:xfrm>
            <a:custGeom>
              <a:avLst/>
              <a:gdLst/>
              <a:ahLst/>
              <a:cxnLst/>
              <a:rect l="l" t="t" r="r" b="b"/>
              <a:pathLst>
                <a:path w="676" h="500" extrusionOk="0">
                  <a:moveTo>
                    <a:pt x="613" y="1"/>
                  </a:moveTo>
                  <a:lnTo>
                    <a:pt x="0" y="285"/>
                  </a:lnTo>
                  <a:lnTo>
                    <a:pt x="62" y="392"/>
                  </a:lnTo>
                  <a:lnTo>
                    <a:pt x="123" y="499"/>
                  </a:lnTo>
                  <a:lnTo>
                    <a:pt x="675" y="108"/>
                  </a:lnTo>
                  <a:lnTo>
                    <a:pt x="644" y="5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45"/>
            <p:cNvSpPr/>
            <p:nvPr/>
          </p:nvSpPr>
          <p:spPr>
            <a:xfrm>
              <a:off x="4093254" y="4193133"/>
              <a:ext cx="21368" cy="58393"/>
            </a:xfrm>
            <a:custGeom>
              <a:avLst/>
              <a:gdLst/>
              <a:ahLst/>
              <a:cxnLst/>
              <a:rect l="l" t="t" r="r" b="b"/>
              <a:pathLst>
                <a:path w="247" h="675" extrusionOk="0">
                  <a:moveTo>
                    <a:pt x="62" y="0"/>
                  </a:moveTo>
                  <a:lnTo>
                    <a:pt x="0" y="674"/>
                  </a:lnTo>
                  <a:lnTo>
                    <a:pt x="246" y="67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45"/>
            <p:cNvSpPr/>
            <p:nvPr/>
          </p:nvSpPr>
          <p:spPr>
            <a:xfrm>
              <a:off x="4106231" y="4185434"/>
              <a:ext cx="58394" cy="43254"/>
            </a:xfrm>
            <a:custGeom>
              <a:avLst/>
              <a:gdLst/>
              <a:ahLst/>
              <a:cxnLst/>
              <a:rect l="l" t="t" r="r" b="b"/>
              <a:pathLst>
                <a:path w="675" h="500" extrusionOk="0">
                  <a:moveTo>
                    <a:pt x="62" y="1"/>
                  </a:moveTo>
                  <a:lnTo>
                    <a:pt x="31" y="55"/>
                  </a:lnTo>
                  <a:lnTo>
                    <a:pt x="0" y="108"/>
                  </a:lnTo>
                  <a:lnTo>
                    <a:pt x="552" y="499"/>
                  </a:lnTo>
                  <a:lnTo>
                    <a:pt x="614" y="392"/>
                  </a:lnTo>
                  <a:lnTo>
                    <a:pt x="674" y="285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45"/>
            <p:cNvSpPr/>
            <p:nvPr/>
          </p:nvSpPr>
          <p:spPr>
            <a:xfrm>
              <a:off x="4106231" y="4145986"/>
              <a:ext cx="58394" cy="43254"/>
            </a:xfrm>
            <a:custGeom>
              <a:avLst/>
              <a:gdLst/>
              <a:ahLst/>
              <a:cxnLst/>
              <a:rect l="l" t="t" r="r" b="b"/>
              <a:pathLst>
                <a:path w="675" h="500" extrusionOk="0">
                  <a:moveTo>
                    <a:pt x="552" y="1"/>
                  </a:moveTo>
                  <a:lnTo>
                    <a:pt x="0" y="391"/>
                  </a:lnTo>
                  <a:lnTo>
                    <a:pt x="31" y="446"/>
                  </a:lnTo>
                  <a:lnTo>
                    <a:pt x="62" y="499"/>
                  </a:lnTo>
                  <a:lnTo>
                    <a:pt x="674" y="216"/>
                  </a:lnTo>
                  <a:lnTo>
                    <a:pt x="614" y="108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45"/>
            <p:cNvSpPr/>
            <p:nvPr/>
          </p:nvSpPr>
          <p:spPr>
            <a:xfrm>
              <a:off x="4094638" y="4179119"/>
              <a:ext cx="18600" cy="16436"/>
            </a:xfrm>
            <a:custGeom>
              <a:avLst/>
              <a:gdLst/>
              <a:ahLst/>
              <a:cxnLst/>
              <a:rect l="l" t="t" r="r" b="b"/>
              <a:pathLst>
                <a:path w="215" h="190" extrusionOk="0">
                  <a:moveTo>
                    <a:pt x="110" y="1"/>
                  </a:moveTo>
                  <a:cubicBezTo>
                    <a:pt x="70" y="1"/>
                    <a:pt x="31" y="26"/>
                    <a:pt x="16" y="66"/>
                  </a:cubicBezTo>
                  <a:cubicBezTo>
                    <a:pt x="0" y="116"/>
                    <a:pt x="27" y="169"/>
                    <a:pt x="76" y="185"/>
                  </a:cubicBezTo>
                  <a:cubicBezTo>
                    <a:pt x="86" y="188"/>
                    <a:pt x="96" y="189"/>
                    <a:pt x="106" y="189"/>
                  </a:cubicBezTo>
                  <a:cubicBezTo>
                    <a:pt x="146" y="189"/>
                    <a:pt x="184" y="164"/>
                    <a:pt x="200" y="123"/>
                  </a:cubicBezTo>
                  <a:cubicBezTo>
                    <a:pt x="214" y="74"/>
                    <a:pt x="188" y="20"/>
                    <a:pt x="138" y="5"/>
                  </a:cubicBezTo>
                  <a:cubicBezTo>
                    <a:pt x="129" y="2"/>
                    <a:pt x="120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45"/>
            <p:cNvSpPr/>
            <p:nvPr/>
          </p:nvSpPr>
          <p:spPr>
            <a:xfrm>
              <a:off x="4519916" y="3646485"/>
              <a:ext cx="375972" cy="226477"/>
            </a:xfrm>
            <a:custGeom>
              <a:avLst/>
              <a:gdLst/>
              <a:ahLst/>
              <a:cxnLst/>
              <a:rect l="l" t="t" r="r" b="b"/>
              <a:pathLst>
                <a:path w="4346" h="2618" extrusionOk="0">
                  <a:moveTo>
                    <a:pt x="1" y="0"/>
                  </a:moveTo>
                  <a:lnTo>
                    <a:pt x="1" y="2617"/>
                  </a:lnTo>
                  <a:lnTo>
                    <a:pt x="4227" y="2617"/>
                  </a:lnTo>
                  <a:lnTo>
                    <a:pt x="4346" y="2131"/>
                  </a:lnTo>
                  <a:lnTo>
                    <a:pt x="2928" y="146"/>
                  </a:lnTo>
                  <a:lnTo>
                    <a:pt x="2905" y="146"/>
                  </a:lnTo>
                  <a:cubicBezTo>
                    <a:pt x="1989" y="62"/>
                    <a:pt x="73" y="4"/>
                    <a:pt x="54" y="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45"/>
            <p:cNvSpPr/>
            <p:nvPr/>
          </p:nvSpPr>
          <p:spPr>
            <a:xfrm>
              <a:off x="4524242" y="3651416"/>
              <a:ext cx="366370" cy="217220"/>
            </a:xfrm>
            <a:custGeom>
              <a:avLst/>
              <a:gdLst/>
              <a:ahLst/>
              <a:cxnLst/>
              <a:rect l="l" t="t" r="r" b="b"/>
              <a:pathLst>
                <a:path w="4235" h="2511" extrusionOk="0">
                  <a:moveTo>
                    <a:pt x="144" y="1"/>
                  </a:moveTo>
                  <a:cubicBezTo>
                    <a:pt x="66" y="1"/>
                    <a:pt x="0" y="64"/>
                    <a:pt x="0" y="146"/>
                  </a:cubicBezTo>
                  <a:lnTo>
                    <a:pt x="0" y="2369"/>
                  </a:lnTo>
                  <a:cubicBezTo>
                    <a:pt x="0" y="2445"/>
                    <a:pt x="66" y="2511"/>
                    <a:pt x="146" y="2511"/>
                  </a:cubicBezTo>
                  <a:lnTo>
                    <a:pt x="4024" y="2511"/>
                  </a:lnTo>
                  <a:cubicBezTo>
                    <a:pt x="4093" y="2511"/>
                    <a:pt x="4151" y="2465"/>
                    <a:pt x="4165" y="2403"/>
                  </a:cubicBezTo>
                  <a:lnTo>
                    <a:pt x="4227" y="2150"/>
                  </a:lnTo>
                  <a:cubicBezTo>
                    <a:pt x="4234" y="2108"/>
                    <a:pt x="4227" y="2067"/>
                    <a:pt x="4204" y="2032"/>
                  </a:cubicBezTo>
                  <a:lnTo>
                    <a:pt x="2890" y="192"/>
                  </a:lnTo>
                  <a:cubicBezTo>
                    <a:pt x="2867" y="158"/>
                    <a:pt x="2828" y="135"/>
                    <a:pt x="2786" y="135"/>
                  </a:cubicBezTo>
                  <a:cubicBezTo>
                    <a:pt x="2671" y="123"/>
                    <a:pt x="2549" y="116"/>
                    <a:pt x="2418" y="104"/>
                  </a:cubicBezTo>
                  <a:cubicBezTo>
                    <a:pt x="2077" y="81"/>
                    <a:pt x="1686" y="62"/>
                    <a:pt x="1314" y="47"/>
                  </a:cubicBezTo>
                  <a:cubicBezTo>
                    <a:pt x="1277" y="43"/>
                    <a:pt x="1234" y="43"/>
                    <a:pt x="1192" y="43"/>
                  </a:cubicBezTo>
                  <a:cubicBezTo>
                    <a:pt x="1058" y="35"/>
                    <a:pt x="927" y="31"/>
                    <a:pt x="801" y="24"/>
                  </a:cubicBezTo>
                  <a:cubicBezTo>
                    <a:pt x="525" y="16"/>
                    <a:pt x="292" y="5"/>
                    <a:pt x="150" y="1"/>
                  </a:cubicBezTo>
                  <a:cubicBezTo>
                    <a:pt x="148" y="1"/>
                    <a:pt x="146" y="1"/>
                    <a:pt x="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45"/>
            <p:cNvSpPr/>
            <p:nvPr/>
          </p:nvSpPr>
          <p:spPr>
            <a:xfrm>
              <a:off x="4739389" y="3661105"/>
              <a:ext cx="84261" cy="207531"/>
            </a:xfrm>
            <a:custGeom>
              <a:avLst/>
              <a:gdLst/>
              <a:ahLst/>
              <a:cxnLst/>
              <a:rect l="l" t="t" r="r" b="b"/>
              <a:pathLst>
                <a:path w="974" h="2399" extrusionOk="0">
                  <a:moveTo>
                    <a:pt x="0" y="0"/>
                  </a:moveTo>
                  <a:lnTo>
                    <a:pt x="0" y="0"/>
                  </a:lnTo>
                  <a:cubicBezTo>
                    <a:pt x="180" y="226"/>
                    <a:pt x="345" y="2249"/>
                    <a:pt x="345" y="2299"/>
                  </a:cubicBezTo>
                  <a:cubicBezTo>
                    <a:pt x="345" y="2353"/>
                    <a:pt x="230" y="2399"/>
                    <a:pt x="230" y="2399"/>
                  </a:cubicBezTo>
                  <a:lnTo>
                    <a:pt x="974" y="2399"/>
                  </a:lnTo>
                  <a:cubicBezTo>
                    <a:pt x="974" y="2399"/>
                    <a:pt x="877" y="2387"/>
                    <a:pt x="836" y="2318"/>
                  </a:cubicBezTo>
                  <a:cubicBezTo>
                    <a:pt x="790" y="2249"/>
                    <a:pt x="184" y="61"/>
                    <a:pt x="226" y="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45"/>
            <p:cNvSpPr/>
            <p:nvPr/>
          </p:nvSpPr>
          <p:spPr>
            <a:xfrm>
              <a:off x="4311430" y="3646139"/>
              <a:ext cx="154853" cy="226823"/>
            </a:xfrm>
            <a:custGeom>
              <a:avLst/>
              <a:gdLst/>
              <a:ahLst/>
              <a:cxnLst/>
              <a:rect l="l" t="t" r="r" b="b"/>
              <a:pathLst>
                <a:path w="1790" h="2622" extrusionOk="0">
                  <a:moveTo>
                    <a:pt x="1330" y="0"/>
                  </a:moveTo>
                  <a:cubicBezTo>
                    <a:pt x="1035" y="0"/>
                    <a:pt x="743" y="8"/>
                    <a:pt x="740" y="8"/>
                  </a:cubicBezTo>
                  <a:lnTo>
                    <a:pt x="709" y="8"/>
                  </a:lnTo>
                  <a:lnTo>
                    <a:pt x="694" y="39"/>
                  </a:lnTo>
                  <a:cubicBezTo>
                    <a:pt x="303" y="959"/>
                    <a:pt x="12" y="2549"/>
                    <a:pt x="8" y="2564"/>
                  </a:cubicBezTo>
                  <a:lnTo>
                    <a:pt x="0" y="2621"/>
                  </a:lnTo>
                  <a:lnTo>
                    <a:pt x="1790" y="2621"/>
                  </a:lnTo>
                  <a:lnTo>
                    <a:pt x="1790" y="8"/>
                  </a:lnTo>
                  <a:lnTo>
                    <a:pt x="1740" y="8"/>
                  </a:lnTo>
                  <a:cubicBezTo>
                    <a:pt x="1640" y="0"/>
                    <a:pt x="1502" y="0"/>
                    <a:pt x="1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45"/>
            <p:cNvSpPr/>
            <p:nvPr/>
          </p:nvSpPr>
          <p:spPr>
            <a:xfrm>
              <a:off x="4316447" y="3650205"/>
              <a:ext cx="145596" cy="218431"/>
            </a:xfrm>
            <a:custGeom>
              <a:avLst/>
              <a:gdLst/>
              <a:ahLst/>
              <a:cxnLst/>
              <a:rect l="l" t="t" r="r" b="b"/>
              <a:pathLst>
                <a:path w="1683" h="2525" extrusionOk="0">
                  <a:moveTo>
                    <a:pt x="1283" y="1"/>
                  </a:moveTo>
                  <a:cubicBezTo>
                    <a:pt x="1203" y="1"/>
                    <a:pt x="1123" y="2"/>
                    <a:pt x="1049" y="3"/>
                  </a:cubicBezTo>
                  <a:cubicBezTo>
                    <a:pt x="1000" y="3"/>
                    <a:pt x="957" y="3"/>
                    <a:pt x="915" y="7"/>
                  </a:cubicBezTo>
                  <a:cubicBezTo>
                    <a:pt x="777" y="7"/>
                    <a:pt x="682" y="11"/>
                    <a:pt x="682" y="11"/>
                  </a:cubicBezTo>
                  <a:cubicBezTo>
                    <a:pt x="575" y="268"/>
                    <a:pt x="475" y="570"/>
                    <a:pt x="386" y="880"/>
                  </a:cubicBezTo>
                  <a:cubicBezTo>
                    <a:pt x="352" y="1000"/>
                    <a:pt x="322" y="1119"/>
                    <a:pt x="291" y="1234"/>
                  </a:cubicBezTo>
                  <a:cubicBezTo>
                    <a:pt x="110" y="1915"/>
                    <a:pt x="0" y="2525"/>
                    <a:pt x="0" y="2525"/>
                  </a:cubicBezTo>
                  <a:lnTo>
                    <a:pt x="1306" y="2525"/>
                  </a:lnTo>
                  <a:cubicBezTo>
                    <a:pt x="1513" y="2525"/>
                    <a:pt x="1682" y="2356"/>
                    <a:pt x="1682" y="2150"/>
                  </a:cubicBezTo>
                  <a:lnTo>
                    <a:pt x="1682" y="11"/>
                  </a:lnTo>
                  <a:cubicBezTo>
                    <a:pt x="1571" y="4"/>
                    <a:pt x="1427" y="1"/>
                    <a:pt x="12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45"/>
            <p:cNvSpPr/>
            <p:nvPr/>
          </p:nvSpPr>
          <p:spPr>
            <a:xfrm>
              <a:off x="4763525" y="3782304"/>
              <a:ext cx="164888" cy="94639"/>
            </a:xfrm>
            <a:custGeom>
              <a:avLst/>
              <a:gdLst/>
              <a:ahLst/>
              <a:cxnLst/>
              <a:rect l="l" t="t" r="r" b="b"/>
              <a:pathLst>
                <a:path w="1906" h="1094" extrusionOk="0">
                  <a:moveTo>
                    <a:pt x="838" y="0"/>
                  </a:moveTo>
                  <a:cubicBezTo>
                    <a:pt x="668" y="0"/>
                    <a:pt x="512" y="11"/>
                    <a:pt x="434" y="36"/>
                  </a:cubicBezTo>
                  <a:cubicBezTo>
                    <a:pt x="219" y="105"/>
                    <a:pt x="1" y="925"/>
                    <a:pt x="308" y="1093"/>
                  </a:cubicBezTo>
                  <a:lnTo>
                    <a:pt x="1741" y="1093"/>
                  </a:lnTo>
                  <a:cubicBezTo>
                    <a:pt x="1741" y="1093"/>
                    <a:pt x="1905" y="833"/>
                    <a:pt x="1813" y="699"/>
                  </a:cubicBezTo>
                  <a:lnTo>
                    <a:pt x="1661" y="660"/>
                  </a:lnTo>
                  <a:cubicBezTo>
                    <a:pt x="1661" y="660"/>
                    <a:pt x="1599" y="143"/>
                    <a:pt x="1530" y="74"/>
                  </a:cubicBezTo>
                  <a:cubicBezTo>
                    <a:pt x="1486" y="33"/>
                    <a:pt x="1139" y="0"/>
                    <a:pt x="8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45"/>
            <p:cNvSpPr/>
            <p:nvPr/>
          </p:nvSpPr>
          <p:spPr>
            <a:xfrm>
              <a:off x="3746180" y="3834728"/>
              <a:ext cx="526586" cy="38236"/>
            </a:xfrm>
            <a:custGeom>
              <a:avLst/>
              <a:gdLst/>
              <a:ahLst/>
              <a:cxnLst/>
              <a:rect l="l" t="t" r="r" b="b"/>
              <a:pathLst>
                <a:path w="6087" h="442" extrusionOk="0">
                  <a:moveTo>
                    <a:pt x="901" y="0"/>
                  </a:moveTo>
                  <a:cubicBezTo>
                    <a:pt x="519" y="0"/>
                    <a:pt x="271" y="1"/>
                    <a:pt x="246" y="5"/>
                  </a:cubicBezTo>
                  <a:cubicBezTo>
                    <a:pt x="123" y="17"/>
                    <a:pt x="1" y="254"/>
                    <a:pt x="100" y="441"/>
                  </a:cubicBezTo>
                  <a:lnTo>
                    <a:pt x="5975" y="441"/>
                  </a:lnTo>
                  <a:lnTo>
                    <a:pt x="6086" y="20"/>
                  </a:lnTo>
                  <a:cubicBezTo>
                    <a:pt x="6086" y="20"/>
                    <a:pt x="2427" y="0"/>
                    <a:pt x="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45"/>
            <p:cNvSpPr/>
            <p:nvPr/>
          </p:nvSpPr>
          <p:spPr>
            <a:xfrm>
              <a:off x="3773777" y="3899783"/>
              <a:ext cx="1153351" cy="5017"/>
            </a:xfrm>
            <a:custGeom>
              <a:avLst/>
              <a:gdLst/>
              <a:ahLst/>
              <a:cxnLst/>
              <a:rect l="l" t="t" r="r" b="b"/>
              <a:pathLst>
                <a:path w="13332" h="58" extrusionOk="0">
                  <a:moveTo>
                    <a:pt x="0" y="0"/>
                  </a:moveTo>
                  <a:lnTo>
                    <a:pt x="0" y="57"/>
                  </a:lnTo>
                  <a:lnTo>
                    <a:pt x="13331" y="57"/>
                  </a:lnTo>
                  <a:lnTo>
                    <a:pt x="133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45"/>
            <p:cNvSpPr/>
            <p:nvPr/>
          </p:nvSpPr>
          <p:spPr>
            <a:xfrm>
              <a:off x="3794885" y="3860594"/>
              <a:ext cx="13409" cy="21800"/>
            </a:xfrm>
            <a:custGeom>
              <a:avLst/>
              <a:gdLst/>
              <a:ahLst/>
              <a:cxnLst/>
              <a:rect l="l" t="t" r="r" b="b"/>
              <a:pathLst>
                <a:path w="155" h="252" extrusionOk="0">
                  <a:moveTo>
                    <a:pt x="78" y="1"/>
                  </a:moveTo>
                  <a:cubicBezTo>
                    <a:pt x="59" y="1"/>
                    <a:pt x="39" y="8"/>
                    <a:pt x="24" y="20"/>
                  </a:cubicBezTo>
                  <a:cubicBezTo>
                    <a:pt x="13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9" y="215"/>
                    <a:pt x="24" y="231"/>
                  </a:cubicBezTo>
                  <a:cubicBezTo>
                    <a:pt x="32" y="238"/>
                    <a:pt x="39" y="242"/>
                    <a:pt x="47" y="246"/>
                  </a:cubicBezTo>
                  <a:cubicBezTo>
                    <a:pt x="55" y="249"/>
                    <a:pt x="61" y="252"/>
                    <a:pt x="68" y="252"/>
                  </a:cubicBezTo>
                  <a:cubicBezTo>
                    <a:pt x="71" y="252"/>
                    <a:pt x="75" y="251"/>
                    <a:pt x="78" y="250"/>
                  </a:cubicBezTo>
                  <a:cubicBezTo>
                    <a:pt x="97" y="250"/>
                    <a:pt x="116" y="246"/>
                    <a:pt x="131" y="231"/>
                  </a:cubicBezTo>
                  <a:cubicBezTo>
                    <a:pt x="147" y="215"/>
                    <a:pt x="154" y="196"/>
                    <a:pt x="154" y="177"/>
                  </a:cubicBezTo>
                  <a:lnTo>
                    <a:pt x="154" y="73"/>
                  </a:lnTo>
                  <a:cubicBezTo>
                    <a:pt x="154" y="54"/>
                    <a:pt x="147" y="35"/>
                    <a:pt x="131" y="20"/>
                  </a:cubicBezTo>
                  <a:cubicBezTo>
                    <a:pt x="124" y="16"/>
                    <a:pt x="116" y="8"/>
                    <a:pt x="108" y="4"/>
                  </a:cubicBezTo>
                  <a:cubicBezTo>
                    <a:pt x="97" y="1"/>
                    <a:pt x="89" y="1"/>
                    <a:pt x="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45"/>
            <p:cNvSpPr/>
            <p:nvPr/>
          </p:nvSpPr>
          <p:spPr>
            <a:xfrm>
              <a:off x="3902675" y="3860594"/>
              <a:ext cx="12976" cy="21800"/>
            </a:xfrm>
            <a:custGeom>
              <a:avLst/>
              <a:gdLst/>
              <a:ahLst/>
              <a:cxnLst/>
              <a:rect l="l" t="t" r="r" b="b"/>
              <a:pathLst>
                <a:path w="150" h="252" extrusionOk="0">
                  <a:moveTo>
                    <a:pt x="77" y="1"/>
                  </a:moveTo>
                  <a:cubicBezTo>
                    <a:pt x="58" y="1"/>
                    <a:pt x="35" y="8"/>
                    <a:pt x="24" y="20"/>
                  </a:cubicBezTo>
                  <a:cubicBezTo>
                    <a:pt x="8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8" y="215"/>
                    <a:pt x="24" y="231"/>
                  </a:cubicBezTo>
                  <a:cubicBezTo>
                    <a:pt x="31" y="238"/>
                    <a:pt x="39" y="242"/>
                    <a:pt x="47" y="246"/>
                  </a:cubicBezTo>
                  <a:cubicBezTo>
                    <a:pt x="52" y="249"/>
                    <a:pt x="59" y="252"/>
                    <a:pt x="67" y="252"/>
                  </a:cubicBezTo>
                  <a:cubicBezTo>
                    <a:pt x="70" y="252"/>
                    <a:pt x="74" y="251"/>
                    <a:pt x="77" y="250"/>
                  </a:cubicBezTo>
                  <a:cubicBezTo>
                    <a:pt x="97" y="250"/>
                    <a:pt x="116" y="246"/>
                    <a:pt x="131" y="231"/>
                  </a:cubicBezTo>
                  <a:cubicBezTo>
                    <a:pt x="143" y="215"/>
                    <a:pt x="150" y="196"/>
                    <a:pt x="150" y="177"/>
                  </a:cubicBezTo>
                  <a:lnTo>
                    <a:pt x="150" y="73"/>
                  </a:lnTo>
                  <a:cubicBezTo>
                    <a:pt x="150" y="54"/>
                    <a:pt x="143" y="35"/>
                    <a:pt x="131" y="20"/>
                  </a:cubicBezTo>
                  <a:cubicBezTo>
                    <a:pt x="123" y="16"/>
                    <a:pt x="116" y="8"/>
                    <a:pt x="104" y="4"/>
                  </a:cubicBezTo>
                  <a:cubicBezTo>
                    <a:pt x="97" y="1"/>
                    <a:pt x="85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45"/>
            <p:cNvSpPr/>
            <p:nvPr/>
          </p:nvSpPr>
          <p:spPr>
            <a:xfrm>
              <a:off x="4024999" y="3860594"/>
              <a:ext cx="13323" cy="21800"/>
            </a:xfrm>
            <a:custGeom>
              <a:avLst/>
              <a:gdLst/>
              <a:ahLst/>
              <a:cxnLst/>
              <a:rect l="l" t="t" r="r" b="b"/>
              <a:pathLst>
                <a:path w="154" h="252" extrusionOk="0">
                  <a:moveTo>
                    <a:pt x="77" y="1"/>
                  </a:moveTo>
                  <a:cubicBezTo>
                    <a:pt x="58" y="1"/>
                    <a:pt x="35" y="8"/>
                    <a:pt x="23" y="20"/>
                  </a:cubicBezTo>
                  <a:cubicBezTo>
                    <a:pt x="8" y="35"/>
                    <a:pt x="0" y="54"/>
                    <a:pt x="0" y="73"/>
                  </a:cubicBezTo>
                  <a:lnTo>
                    <a:pt x="0" y="177"/>
                  </a:lnTo>
                  <a:cubicBezTo>
                    <a:pt x="0" y="196"/>
                    <a:pt x="8" y="215"/>
                    <a:pt x="23" y="231"/>
                  </a:cubicBezTo>
                  <a:cubicBezTo>
                    <a:pt x="31" y="238"/>
                    <a:pt x="39" y="242"/>
                    <a:pt x="46" y="246"/>
                  </a:cubicBezTo>
                  <a:cubicBezTo>
                    <a:pt x="55" y="249"/>
                    <a:pt x="61" y="252"/>
                    <a:pt x="68" y="252"/>
                  </a:cubicBezTo>
                  <a:cubicBezTo>
                    <a:pt x="71" y="252"/>
                    <a:pt x="74" y="251"/>
                    <a:pt x="77" y="250"/>
                  </a:cubicBezTo>
                  <a:cubicBezTo>
                    <a:pt x="96" y="250"/>
                    <a:pt x="115" y="246"/>
                    <a:pt x="131" y="231"/>
                  </a:cubicBezTo>
                  <a:cubicBezTo>
                    <a:pt x="142" y="215"/>
                    <a:pt x="154" y="196"/>
                    <a:pt x="154" y="177"/>
                  </a:cubicBezTo>
                  <a:lnTo>
                    <a:pt x="154" y="73"/>
                  </a:lnTo>
                  <a:cubicBezTo>
                    <a:pt x="154" y="54"/>
                    <a:pt x="142" y="35"/>
                    <a:pt x="131" y="20"/>
                  </a:cubicBezTo>
                  <a:cubicBezTo>
                    <a:pt x="123" y="16"/>
                    <a:pt x="115" y="8"/>
                    <a:pt x="104" y="4"/>
                  </a:cubicBezTo>
                  <a:cubicBezTo>
                    <a:pt x="96" y="1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45"/>
            <p:cNvSpPr/>
            <p:nvPr/>
          </p:nvSpPr>
          <p:spPr>
            <a:xfrm>
              <a:off x="4117823" y="3860594"/>
              <a:ext cx="13323" cy="21800"/>
            </a:xfrm>
            <a:custGeom>
              <a:avLst/>
              <a:gdLst/>
              <a:ahLst/>
              <a:cxnLst/>
              <a:rect l="l" t="t" r="r" b="b"/>
              <a:pathLst>
                <a:path w="154" h="252" extrusionOk="0">
                  <a:moveTo>
                    <a:pt x="77" y="1"/>
                  </a:moveTo>
                  <a:cubicBezTo>
                    <a:pt x="58" y="1"/>
                    <a:pt x="38" y="8"/>
                    <a:pt x="24" y="20"/>
                  </a:cubicBezTo>
                  <a:cubicBezTo>
                    <a:pt x="12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12" y="215"/>
                    <a:pt x="24" y="231"/>
                  </a:cubicBezTo>
                  <a:cubicBezTo>
                    <a:pt x="31" y="238"/>
                    <a:pt x="38" y="242"/>
                    <a:pt x="50" y="246"/>
                  </a:cubicBezTo>
                  <a:cubicBezTo>
                    <a:pt x="56" y="249"/>
                    <a:pt x="61" y="252"/>
                    <a:pt x="68" y="252"/>
                  </a:cubicBezTo>
                  <a:cubicBezTo>
                    <a:pt x="71" y="252"/>
                    <a:pt x="74" y="251"/>
                    <a:pt x="77" y="250"/>
                  </a:cubicBezTo>
                  <a:cubicBezTo>
                    <a:pt x="96" y="250"/>
                    <a:pt x="119" y="246"/>
                    <a:pt x="130" y="231"/>
                  </a:cubicBezTo>
                  <a:cubicBezTo>
                    <a:pt x="146" y="215"/>
                    <a:pt x="153" y="196"/>
                    <a:pt x="153" y="177"/>
                  </a:cubicBezTo>
                  <a:lnTo>
                    <a:pt x="153" y="73"/>
                  </a:lnTo>
                  <a:cubicBezTo>
                    <a:pt x="153" y="54"/>
                    <a:pt x="146" y="35"/>
                    <a:pt x="130" y="20"/>
                  </a:cubicBezTo>
                  <a:cubicBezTo>
                    <a:pt x="123" y="16"/>
                    <a:pt x="116" y="8"/>
                    <a:pt x="107" y="4"/>
                  </a:cubicBezTo>
                  <a:cubicBezTo>
                    <a:pt x="96" y="1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45"/>
            <p:cNvSpPr/>
            <p:nvPr/>
          </p:nvSpPr>
          <p:spPr>
            <a:xfrm>
              <a:off x="4225526" y="3860594"/>
              <a:ext cx="13409" cy="21800"/>
            </a:xfrm>
            <a:custGeom>
              <a:avLst/>
              <a:gdLst/>
              <a:ahLst/>
              <a:cxnLst/>
              <a:rect l="l" t="t" r="r" b="b"/>
              <a:pathLst>
                <a:path w="155" h="252" extrusionOk="0">
                  <a:moveTo>
                    <a:pt x="77" y="1"/>
                  </a:moveTo>
                  <a:cubicBezTo>
                    <a:pt x="58" y="1"/>
                    <a:pt x="39" y="8"/>
                    <a:pt x="24" y="20"/>
                  </a:cubicBezTo>
                  <a:cubicBezTo>
                    <a:pt x="8" y="35"/>
                    <a:pt x="1" y="54"/>
                    <a:pt x="1" y="73"/>
                  </a:cubicBezTo>
                  <a:lnTo>
                    <a:pt x="1" y="177"/>
                  </a:lnTo>
                  <a:cubicBezTo>
                    <a:pt x="1" y="196"/>
                    <a:pt x="8" y="215"/>
                    <a:pt x="24" y="231"/>
                  </a:cubicBezTo>
                  <a:cubicBezTo>
                    <a:pt x="31" y="238"/>
                    <a:pt x="39" y="242"/>
                    <a:pt x="47" y="246"/>
                  </a:cubicBezTo>
                  <a:cubicBezTo>
                    <a:pt x="55" y="249"/>
                    <a:pt x="61" y="252"/>
                    <a:pt x="68" y="252"/>
                  </a:cubicBezTo>
                  <a:cubicBezTo>
                    <a:pt x="71" y="252"/>
                    <a:pt x="74" y="251"/>
                    <a:pt x="77" y="250"/>
                  </a:cubicBezTo>
                  <a:cubicBezTo>
                    <a:pt x="97" y="250"/>
                    <a:pt x="116" y="246"/>
                    <a:pt x="131" y="231"/>
                  </a:cubicBezTo>
                  <a:cubicBezTo>
                    <a:pt x="142" y="215"/>
                    <a:pt x="154" y="196"/>
                    <a:pt x="154" y="177"/>
                  </a:cubicBezTo>
                  <a:lnTo>
                    <a:pt x="154" y="73"/>
                  </a:lnTo>
                  <a:cubicBezTo>
                    <a:pt x="154" y="54"/>
                    <a:pt x="142" y="35"/>
                    <a:pt x="131" y="20"/>
                  </a:cubicBezTo>
                  <a:cubicBezTo>
                    <a:pt x="123" y="16"/>
                    <a:pt x="116" y="8"/>
                    <a:pt x="108" y="4"/>
                  </a:cubicBezTo>
                  <a:cubicBezTo>
                    <a:pt x="97" y="1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76" name="Google Shape;5976;p45"/>
          <p:cNvSpPr txBox="1">
            <a:spLocks noGrp="1"/>
          </p:cNvSpPr>
          <p:nvPr>
            <p:ph type="subTitle" idx="1"/>
          </p:nvPr>
        </p:nvSpPr>
        <p:spPr>
          <a:xfrm>
            <a:off x="2591733" y="2522425"/>
            <a:ext cx="800612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tx2"/>
                </a:solidFill>
              </a:rPr>
              <a:t>403</a:t>
            </a:r>
            <a:endParaRPr sz="1600" b="1" dirty="0">
              <a:solidFill>
                <a:schemeClr val="tx2"/>
              </a:solidFill>
            </a:endParaRPr>
          </a:p>
        </p:txBody>
      </p:sp>
      <p:sp>
        <p:nvSpPr>
          <p:cNvPr id="5977" name="Google Shape;5977;p45"/>
          <p:cNvSpPr txBox="1">
            <a:spLocks noGrp="1"/>
          </p:cNvSpPr>
          <p:nvPr>
            <p:ph type="subTitle" idx="3"/>
          </p:nvPr>
        </p:nvSpPr>
        <p:spPr>
          <a:xfrm>
            <a:off x="4998018" y="2020855"/>
            <a:ext cx="24072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Non Electric</a:t>
            </a:r>
            <a:endParaRPr dirty="0"/>
          </a:p>
        </p:txBody>
      </p:sp>
      <p:sp>
        <p:nvSpPr>
          <p:cNvPr id="2" name="Google Shape;5885;p45">
            <a:extLst>
              <a:ext uri="{FF2B5EF4-FFF2-40B4-BE49-F238E27FC236}">
                <a16:creationId xmlns:a16="http://schemas.microsoft.com/office/drawing/2014/main" id="{66DF0B00-77A5-DA6F-85FF-F746D6CC7B46}"/>
              </a:ext>
            </a:extLst>
          </p:cNvPr>
          <p:cNvSpPr txBox="1">
            <a:spLocks/>
          </p:cNvSpPr>
          <p:nvPr/>
        </p:nvSpPr>
        <p:spPr>
          <a:xfrm>
            <a:off x="109154" y="3018064"/>
            <a:ext cx="1883197" cy="326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sz="1800" b="1" dirty="0"/>
              <a:t> Median  Price</a:t>
            </a:r>
          </a:p>
        </p:txBody>
      </p:sp>
      <p:sp>
        <p:nvSpPr>
          <p:cNvPr id="3" name="Google Shape;5885;p45">
            <a:extLst>
              <a:ext uri="{FF2B5EF4-FFF2-40B4-BE49-F238E27FC236}">
                <a16:creationId xmlns:a16="http://schemas.microsoft.com/office/drawing/2014/main" id="{A58FA74A-7D3E-6D12-6A14-38A8463690FA}"/>
              </a:ext>
            </a:extLst>
          </p:cNvPr>
          <p:cNvSpPr txBox="1">
            <a:spLocks/>
          </p:cNvSpPr>
          <p:nvPr/>
        </p:nvSpPr>
        <p:spPr>
          <a:xfrm>
            <a:off x="109153" y="3589694"/>
            <a:ext cx="2169227" cy="326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SzPts val="1100"/>
            </a:pPr>
            <a:r>
              <a:rPr lang="en-US" sz="1800" b="1" dirty="0"/>
              <a:t>Average Efficiency</a:t>
            </a:r>
          </a:p>
        </p:txBody>
      </p:sp>
      <p:sp>
        <p:nvSpPr>
          <p:cNvPr id="4" name="Google Shape;5976;p45">
            <a:extLst>
              <a:ext uri="{FF2B5EF4-FFF2-40B4-BE49-F238E27FC236}">
                <a16:creationId xmlns:a16="http://schemas.microsoft.com/office/drawing/2014/main" id="{E8F1CBC5-1D5C-5017-34A0-75F0F9A3DABE}"/>
              </a:ext>
            </a:extLst>
          </p:cNvPr>
          <p:cNvSpPr txBox="1">
            <a:spLocks/>
          </p:cNvSpPr>
          <p:nvPr/>
        </p:nvSpPr>
        <p:spPr>
          <a:xfrm>
            <a:off x="5801311" y="2519459"/>
            <a:ext cx="899941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1600" b="1" dirty="0">
                <a:solidFill>
                  <a:schemeClr val="tx2"/>
                </a:solidFill>
              </a:rPr>
              <a:t>10,796</a:t>
            </a:r>
          </a:p>
        </p:txBody>
      </p:sp>
      <p:sp>
        <p:nvSpPr>
          <p:cNvPr id="5" name="Google Shape;5976;p45">
            <a:extLst>
              <a:ext uri="{FF2B5EF4-FFF2-40B4-BE49-F238E27FC236}">
                <a16:creationId xmlns:a16="http://schemas.microsoft.com/office/drawing/2014/main" id="{BFB561B4-E7DC-1955-58C0-AE74D1F6A049}"/>
              </a:ext>
            </a:extLst>
          </p:cNvPr>
          <p:cNvSpPr txBox="1">
            <a:spLocks/>
          </p:cNvSpPr>
          <p:nvPr/>
        </p:nvSpPr>
        <p:spPr>
          <a:xfrm>
            <a:off x="2467727" y="3018064"/>
            <a:ext cx="1048624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1600" b="1" dirty="0">
                <a:solidFill>
                  <a:schemeClr val="tx2"/>
                </a:solidFill>
              </a:rPr>
              <a:t>33,810</a:t>
            </a:r>
          </a:p>
        </p:txBody>
      </p:sp>
      <p:sp>
        <p:nvSpPr>
          <p:cNvPr id="6" name="Google Shape;5976;p45">
            <a:extLst>
              <a:ext uri="{FF2B5EF4-FFF2-40B4-BE49-F238E27FC236}">
                <a16:creationId xmlns:a16="http://schemas.microsoft.com/office/drawing/2014/main" id="{311EB776-3B83-1149-8152-71F1918EDEB0}"/>
              </a:ext>
            </a:extLst>
          </p:cNvPr>
          <p:cNvSpPr txBox="1">
            <a:spLocks/>
          </p:cNvSpPr>
          <p:nvPr/>
        </p:nvSpPr>
        <p:spPr>
          <a:xfrm>
            <a:off x="5801311" y="3128935"/>
            <a:ext cx="899941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1600" b="1" dirty="0">
                <a:solidFill>
                  <a:schemeClr val="tx2"/>
                </a:solidFill>
              </a:rPr>
              <a:t>30,530</a:t>
            </a:r>
          </a:p>
        </p:txBody>
      </p:sp>
      <p:sp>
        <p:nvSpPr>
          <p:cNvPr id="7" name="Google Shape;5976;p45">
            <a:extLst>
              <a:ext uri="{FF2B5EF4-FFF2-40B4-BE49-F238E27FC236}">
                <a16:creationId xmlns:a16="http://schemas.microsoft.com/office/drawing/2014/main" id="{DF44FB40-A131-A1A3-4C62-625154F85234}"/>
              </a:ext>
            </a:extLst>
          </p:cNvPr>
          <p:cNvSpPr txBox="1">
            <a:spLocks/>
          </p:cNvSpPr>
          <p:nvPr/>
        </p:nvSpPr>
        <p:spPr>
          <a:xfrm>
            <a:off x="2542068" y="3589694"/>
            <a:ext cx="899941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1600" b="1" dirty="0">
                <a:solidFill>
                  <a:schemeClr val="tx2"/>
                </a:solidFill>
              </a:rPr>
              <a:t>46</a:t>
            </a:r>
          </a:p>
        </p:txBody>
      </p:sp>
      <p:sp>
        <p:nvSpPr>
          <p:cNvPr id="8" name="Google Shape;5976;p45">
            <a:extLst>
              <a:ext uri="{FF2B5EF4-FFF2-40B4-BE49-F238E27FC236}">
                <a16:creationId xmlns:a16="http://schemas.microsoft.com/office/drawing/2014/main" id="{64E5850E-B9A5-8D72-D742-58024325399B}"/>
              </a:ext>
            </a:extLst>
          </p:cNvPr>
          <p:cNvSpPr txBox="1">
            <a:spLocks/>
          </p:cNvSpPr>
          <p:nvPr/>
        </p:nvSpPr>
        <p:spPr>
          <a:xfrm>
            <a:off x="5801310" y="3677415"/>
            <a:ext cx="899941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ato"/>
              <a:buNone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1600" b="1" dirty="0">
                <a:solidFill>
                  <a:schemeClr val="tx2"/>
                </a:solidFill>
              </a:rPr>
              <a:t>22</a:t>
            </a:r>
          </a:p>
        </p:txBody>
      </p:sp>
      <p:sp>
        <p:nvSpPr>
          <p:cNvPr id="9" name="Google Shape;10442;p73">
            <a:extLst>
              <a:ext uri="{FF2B5EF4-FFF2-40B4-BE49-F238E27FC236}">
                <a16:creationId xmlns:a16="http://schemas.microsoft.com/office/drawing/2014/main" id="{4D458E10-193C-6FCF-BB9B-32B717CC56EF}"/>
              </a:ext>
            </a:extLst>
          </p:cNvPr>
          <p:cNvSpPr/>
          <p:nvPr/>
        </p:nvSpPr>
        <p:spPr>
          <a:xfrm>
            <a:off x="2742628" y="1394575"/>
            <a:ext cx="399493" cy="237069"/>
          </a:xfrm>
          <a:custGeom>
            <a:avLst/>
            <a:gdLst/>
            <a:ahLst/>
            <a:cxnLst/>
            <a:rect l="l" t="t" r="r" b="b"/>
            <a:pathLst>
              <a:path w="20640" h="11612" extrusionOk="0">
                <a:moveTo>
                  <a:pt x="10320" y="1010"/>
                </a:moveTo>
                <a:cubicBezTo>
                  <a:pt x="13423" y="1010"/>
                  <a:pt x="14247" y="1270"/>
                  <a:pt x="14337" y="1292"/>
                </a:cubicBezTo>
                <a:cubicBezTo>
                  <a:pt x="14924" y="1552"/>
                  <a:pt x="15962" y="2799"/>
                  <a:pt x="16808" y="3972"/>
                </a:cubicBezTo>
                <a:lnTo>
                  <a:pt x="3831" y="3972"/>
                </a:lnTo>
                <a:cubicBezTo>
                  <a:pt x="4678" y="2799"/>
                  <a:pt x="5710" y="1552"/>
                  <a:pt x="6297" y="1292"/>
                </a:cubicBezTo>
                <a:cubicBezTo>
                  <a:pt x="6393" y="1270"/>
                  <a:pt x="7217" y="1010"/>
                  <a:pt x="10320" y="1010"/>
                </a:cubicBezTo>
                <a:close/>
                <a:moveTo>
                  <a:pt x="17700" y="6562"/>
                </a:moveTo>
                <a:cubicBezTo>
                  <a:pt x="17700" y="6562"/>
                  <a:pt x="17330" y="7657"/>
                  <a:pt x="16066" y="7657"/>
                </a:cubicBezTo>
                <a:cubicBezTo>
                  <a:pt x="15872" y="7657"/>
                  <a:pt x="15658" y="7631"/>
                  <a:pt x="15420" y="7572"/>
                </a:cubicBezTo>
                <a:cubicBezTo>
                  <a:pt x="15420" y="7572"/>
                  <a:pt x="14760" y="7194"/>
                  <a:pt x="13987" y="7098"/>
                </a:cubicBezTo>
                <a:lnTo>
                  <a:pt x="6274" y="7098"/>
                </a:lnTo>
                <a:cubicBezTo>
                  <a:pt x="5473" y="7194"/>
                  <a:pt x="4841" y="7572"/>
                  <a:pt x="4841" y="7572"/>
                </a:cubicBezTo>
                <a:cubicBezTo>
                  <a:pt x="4601" y="7631"/>
                  <a:pt x="4384" y="7657"/>
                  <a:pt x="4189" y="7657"/>
                </a:cubicBezTo>
                <a:cubicBezTo>
                  <a:pt x="2914" y="7657"/>
                  <a:pt x="2562" y="6562"/>
                  <a:pt x="2562" y="6562"/>
                </a:cubicBezTo>
                <a:close/>
                <a:moveTo>
                  <a:pt x="12244" y="8650"/>
                </a:moveTo>
                <a:cubicBezTo>
                  <a:pt x="12436" y="8650"/>
                  <a:pt x="12577" y="8791"/>
                  <a:pt x="12577" y="8960"/>
                </a:cubicBezTo>
                <a:cubicBezTo>
                  <a:pt x="12577" y="9146"/>
                  <a:pt x="12436" y="9287"/>
                  <a:pt x="12244" y="9287"/>
                </a:cubicBezTo>
                <a:lnTo>
                  <a:pt x="8390" y="9287"/>
                </a:lnTo>
                <a:cubicBezTo>
                  <a:pt x="8204" y="9287"/>
                  <a:pt x="8063" y="9146"/>
                  <a:pt x="8063" y="8960"/>
                </a:cubicBezTo>
                <a:cubicBezTo>
                  <a:pt x="8063" y="8791"/>
                  <a:pt x="8204" y="8650"/>
                  <a:pt x="8390" y="8650"/>
                </a:cubicBezTo>
                <a:close/>
                <a:moveTo>
                  <a:pt x="10320" y="0"/>
                </a:moveTo>
                <a:cubicBezTo>
                  <a:pt x="6934" y="0"/>
                  <a:pt x="6066" y="282"/>
                  <a:pt x="5925" y="356"/>
                </a:cubicBezTo>
                <a:cubicBezTo>
                  <a:pt x="4937" y="779"/>
                  <a:pt x="3527" y="2635"/>
                  <a:pt x="2725" y="3786"/>
                </a:cubicBezTo>
                <a:cubicBezTo>
                  <a:pt x="2652" y="3572"/>
                  <a:pt x="2511" y="3386"/>
                  <a:pt x="2325" y="3340"/>
                </a:cubicBezTo>
                <a:lnTo>
                  <a:pt x="491" y="2940"/>
                </a:lnTo>
                <a:cubicBezTo>
                  <a:pt x="460" y="2930"/>
                  <a:pt x="428" y="2925"/>
                  <a:pt x="397" y="2925"/>
                </a:cubicBezTo>
                <a:cubicBezTo>
                  <a:pt x="197" y="2925"/>
                  <a:pt x="23" y="3122"/>
                  <a:pt x="23" y="3386"/>
                </a:cubicBezTo>
                <a:cubicBezTo>
                  <a:pt x="0" y="3690"/>
                  <a:pt x="187" y="3995"/>
                  <a:pt x="446" y="4046"/>
                </a:cubicBezTo>
                <a:lnTo>
                  <a:pt x="2043" y="4418"/>
                </a:lnTo>
                <a:cubicBezTo>
                  <a:pt x="1479" y="4841"/>
                  <a:pt x="1129" y="5524"/>
                  <a:pt x="1129" y="6280"/>
                </a:cubicBezTo>
                <a:lnTo>
                  <a:pt x="1360" y="10252"/>
                </a:lnTo>
                <a:cubicBezTo>
                  <a:pt x="1360" y="11002"/>
                  <a:pt x="1975" y="11612"/>
                  <a:pt x="2725" y="11612"/>
                </a:cubicBezTo>
                <a:lnTo>
                  <a:pt x="3549" y="11612"/>
                </a:lnTo>
                <a:cubicBezTo>
                  <a:pt x="4322" y="11612"/>
                  <a:pt x="4937" y="11002"/>
                  <a:pt x="4937" y="10252"/>
                </a:cubicBezTo>
                <a:lnTo>
                  <a:pt x="4909" y="9970"/>
                </a:lnTo>
                <a:lnTo>
                  <a:pt x="15747" y="9970"/>
                </a:lnTo>
                <a:lnTo>
                  <a:pt x="15702" y="10252"/>
                </a:lnTo>
                <a:cubicBezTo>
                  <a:pt x="15702" y="11002"/>
                  <a:pt x="16334" y="11612"/>
                  <a:pt x="17090" y="11612"/>
                </a:cubicBezTo>
                <a:lnTo>
                  <a:pt x="17914" y="11612"/>
                </a:lnTo>
                <a:cubicBezTo>
                  <a:pt x="18664" y="11612"/>
                  <a:pt x="19274" y="11002"/>
                  <a:pt x="19274" y="10252"/>
                </a:cubicBezTo>
                <a:lnTo>
                  <a:pt x="19511" y="6280"/>
                </a:lnTo>
                <a:cubicBezTo>
                  <a:pt x="19511" y="5524"/>
                  <a:pt x="19155" y="4841"/>
                  <a:pt x="18591" y="4418"/>
                </a:cubicBezTo>
                <a:lnTo>
                  <a:pt x="20216" y="4046"/>
                </a:lnTo>
                <a:cubicBezTo>
                  <a:pt x="20453" y="3995"/>
                  <a:pt x="20639" y="3690"/>
                  <a:pt x="20617" y="3386"/>
                </a:cubicBezTo>
                <a:cubicBezTo>
                  <a:pt x="20617" y="3122"/>
                  <a:pt x="20456" y="2925"/>
                  <a:pt x="20244" y="2925"/>
                </a:cubicBezTo>
                <a:cubicBezTo>
                  <a:pt x="20211" y="2925"/>
                  <a:pt x="20177" y="2930"/>
                  <a:pt x="20143" y="2940"/>
                </a:cubicBezTo>
                <a:lnTo>
                  <a:pt x="18309" y="3340"/>
                </a:lnTo>
                <a:cubicBezTo>
                  <a:pt x="18123" y="3386"/>
                  <a:pt x="17982" y="3572"/>
                  <a:pt x="17937" y="3786"/>
                </a:cubicBezTo>
                <a:cubicBezTo>
                  <a:pt x="17113" y="2635"/>
                  <a:pt x="15702" y="779"/>
                  <a:pt x="14715" y="356"/>
                </a:cubicBezTo>
                <a:cubicBezTo>
                  <a:pt x="14574" y="282"/>
                  <a:pt x="13705" y="0"/>
                  <a:pt x="103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FA69C67D-944D-9F45-A6EA-2FE5DECD1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48F001-475D-320F-BB36-84E402387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69" y="67456"/>
            <a:ext cx="7214461" cy="50760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597CF0-57EC-BA92-5944-6394F5B01473}"/>
                  </a:ext>
                </a:extLst>
              </p14:cNvPr>
              <p14:cNvContentPartPr/>
              <p14:nvPr/>
            </p14:nvContentPartPr>
            <p14:xfrm>
              <a:off x="1044555" y="199959"/>
              <a:ext cx="366480" cy="738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597CF0-57EC-BA92-5944-6394F5B014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6915" y="181959"/>
                <a:ext cx="40212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11156A-7E35-82FC-FE81-0FCC625821DB}"/>
                  </a:ext>
                </a:extLst>
              </p14:cNvPr>
              <p14:cNvContentPartPr/>
              <p14:nvPr/>
            </p14:nvContentPartPr>
            <p14:xfrm>
              <a:off x="1364202" y="136354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11156A-7E35-82FC-FE81-0FCC625821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1202" y="13009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7700CC6-60DC-DD4A-9467-25B41D435E66}"/>
                  </a:ext>
                </a:extLst>
              </p14:cNvPr>
              <p14:cNvContentPartPr/>
              <p14:nvPr/>
            </p14:nvContentPartPr>
            <p14:xfrm>
              <a:off x="1412442" y="199570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7700CC6-60DC-DD4A-9467-25B41D435E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9442" y="193270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FB8980E-21E8-2B2D-E8BD-12870C666D34}"/>
                  </a:ext>
                </a:extLst>
              </p14:cNvPr>
              <p14:cNvContentPartPr/>
              <p14:nvPr/>
            </p14:nvContentPartPr>
            <p14:xfrm>
              <a:off x="1391562" y="2652348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FB8980E-21E8-2B2D-E8BD-12870C666D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8922" y="25893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61AC40F-50F9-01C2-E82B-E002B24BB745}"/>
                  </a:ext>
                </a:extLst>
              </p14:cNvPr>
              <p14:cNvContentPartPr/>
              <p14:nvPr/>
            </p14:nvContentPartPr>
            <p14:xfrm>
              <a:off x="1412442" y="331366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61AC40F-50F9-01C2-E82B-E002B24BB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9442" y="325066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18821F-41C2-FAB3-92F2-67B5A2C8765D}"/>
                  </a:ext>
                </a:extLst>
              </p14:cNvPr>
              <p14:cNvContentPartPr/>
              <p14:nvPr/>
            </p14:nvContentPartPr>
            <p14:xfrm>
              <a:off x="1372842" y="392818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18821F-41C2-FAB3-92F2-67B5A2C876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9842" y="3865548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3BD303-87B5-DA71-8BE5-F0D9EA400FD1}"/>
                  </a:ext>
                </a:extLst>
              </p14:cNvPr>
              <p14:cNvContentPartPr/>
              <p14:nvPr/>
            </p14:nvContentPartPr>
            <p14:xfrm>
              <a:off x="1407580" y="457528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3BD303-87B5-DA71-8BE5-F0D9EA400F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4940" y="4512641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A760D66-B601-8336-7F19-64EA5247F51E}"/>
              </a:ext>
            </a:extLst>
          </p:cNvPr>
          <p:cNvGrpSpPr/>
          <p:nvPr/>
        </p:nvGrpSpPr>
        <p:grpSpPr>
          <a:xfrm>
            <a:off x="1290220" y="2493401"/>
            <a:ext cx="142560" cy="86040"/>
            <a:chOff x="1290220" y="2493401"/>
            <a:chExt cx="142560" cy="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60F584-F6C7-5C92-DA8B-D395C52E7B6F}"/>
                    </a:ext>
                  </a:extLst>
                </p14:cNvPr>
                <p14:cNvContentPartPr/>
                <p14:nvPr/>
              </p14:nvContentPartPr>
              <p14:xfrm>
                <a:off x="1401820" y="2521121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60F584-F6C7-5C92-DA8B-D395C52E7B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39180" y="245848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CDF0F2C-886C-6BEF-35DB-F66E5138F7F2}"/>
                    </a:ext>
                  </a:extLst>
                </p14:cNvPr>
                <p14:cNvContentPartPr/>
                <p14:nvPr/>
              </p14:nvContentPartPr>
              <p14:xfrm>
                <a:off x="1290220" y="2579081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CDF0F2C-886C-6BEF-35DB-F66E5138F7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27580" y="251644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2C7EE7-9381-CA24-1982-0B26817B07F6}"/>
                    </a:ext>
                  </a:extLst>
                </p14:cNvPr>
                <p14:cNvContentPartPr/>
                <p14:nvPr/>
              </p14:nvContentPartPr>
              <p14:xfrm>
                <a:off x="1409020" y="2529401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2C7EE7-9381-CA24-1982-0B26817B07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46380" y="24664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286EBC2-DAE0-10C6-09C5-6BCC7E735F98}"/>
                    </a:ext>
                  </a:extLst>
                </p14:cNvPr>
                <p14:cNvContentPartPr/>
                <p14:nvPr/>
              </p14:nvContentPartPr>
              <p14:xfrm>
                <a:off x="1310020" y="2522201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286EBC2-DAE0-10C6-09C5-6BCC7E735F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7380" y="24592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3AE2E3-B58E-2F43-3331-18AD9C04EA6A}"/>
                    </a:ext>
                  </a:extLst>
                </p14:cNvPr>
                <p14:cNvContentPartPr/>
                <p14:nvPr/>
              </p14:nvContentPartPr>
              <p14:xfrm>
                <a:off x="1432420" y="2493401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3AE2E3-B58E-2F43-3331-18AD9C04EA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69420" y="243040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951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0398129F-1A8D-703E-8756-468AE6C4C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E0877A-BD73-2F5D-F75A-6CEF8BE0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511" y="61279"/>
            <a:ext cx="5712977" cy="502094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F094CDB-B8A6-9188-F957-6C5D5420FACD}"/>
              </a:ext>
            </a:extLst>
          </p:cNvPr>
          <p:cNvSpPr/>
          <p:nvPr/>
        </p:nvSpPr>
        <p:spPr>
          <a:xfrm>
            <a:off x="3025211" y="2274544"/>
            <a:ext cx="632390" cy="5944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H" dirty="0"/>
          </a:p>
        </p:txBody>
      </p:sp>
    </p:spTree>
    <p:extLst>
      <p:ext uri="{BB962C8B-B14F-4D97-AF65-F5344CB8AC3E}">
        <p14:creationId xmlns:p14="http://schemas.microsoft.com/office/powerpoint/2010/main" val="288199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8FF"/>
        </a:solidFill>
        <a:effectLst/>
      </p:bgPr>
    </p:bg>
    <p:spTree>
      <p:nvGrpSpPr>
        <p:cNvPr id="1" name="Shape 9742">
          <a:extLst>
            <a:ext uri="{FF2B5EF4-FFF2-40B4-BE49-F238E27FC236}">
              <a16:creationId xmlns:a16="http://schemas.microsoft.com/office/drawing/2014/main" id="{EC6C1110-07B6-6A09-8B8B-F45A38888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C5BB3B-69AD-9022-A022-414CB5B20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511" y="61279"/>
            <a:ext cx="5712977" cy="502094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81E5454-328B-62C2-2103-667E018C1721}"/>
              </a:ext>
            </a:extLst>
          </p:cNvPr>
          <p:cNvSpPr/>
          <p:nvPr/>
        </p:nvSpPr>
        <p:spPr>
          <a:xfrm>
            <a:off x="3025211" y="3139935"/>
            <a:ext cx="632390" cy="59441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H" dirty="0"/>
          </a:p>
        </p:txBody>
      </p:sp>
    </p:spTree>
    <p:extLst>
      <p:ext uri="{BB962C8B-B14F-4D97-AF65-F5344CB8AC3E}">
        <p14:creationId xmlns:p14="http://schemas.microsoft.com/office/powerpoint/2010/main" val="481279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l About Street Vehicles by Slidesgo">
  <a:themeElements>
    <a:clrScheme name="Simple Light">
      <a:dk1>
        <a:srgbClr val="233286"/>
      </a:dk1>
      <a:lt1>
        <a:srgbClr val="00BDA5"/>
      </a:lt1>
      <a:dk2>
        <a:srgbClr val="F4F8FF"/>
      </a:dk2>
      <a:lt2>
        <a:srgbClr val="372031"/>
      </a:lt2>
      <a:accent1>
        <a:srgbClr val="3D44A8"/>
      </a:accent1>
      <a:accent2>
        <a:srgbClr val="5867C9"/>
      </a:accent2>
      <a:accent3>
        <a:srgbClr val="FFA400"/>
      </a:accent3>
      <a:accent4>
        <a:srgbClr val="FFD336"/>
      </a:accent4>
      <a:accent5>
        <a:srgbClr val="B73049"/>
      </a:accent5>
      <a:accent6>
        <a:srgbClr val="F86F87"/>
      </a:accent6>
      <a:hlink>
        <a:srgbClr val="2332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244</Words>
  <Application>Microsoft Macintosh PowerPoint</Application>
  <PresentationFormat>On-screen Show (16:9)</PresentationFormat>
  <Paragraphs>57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Changa One</vt:lpstr>
      <vt:lpstr>Slack-Lato</vt:lpstr>
      <vt:lpstr>Lato</vt:lpstr>
      <vt:lpstr>Roboto</vt:lpstr>
      <vt:lpstr>Arial</vt:lpstr>
      <vt:lpstr>Anton</vt:lpstr>
      <vt:lpstr>All About Street Vehicles by Slidesgo</vt:lpstr>
      <vt:lpstr>CAR FEATURES AND PRICE.</vt:lpstr>
      <vt:lpstr>Problem Statement:</vt:lpstr>
      <vt:lpstr>Approaches:</vt:lpstr>
      <vt:lpstr>PowerPoint Presentation</vt:lpstr>
      <vt:lpstr>PowerPoint Presentation</vt:lpstr>
      <vt:lpstr>Electric vs. Non Electric Cars…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Luxury vs. Non-Luxury Cars…</vt:lpstr>
      <vt:lpstr>PowerPoint Presentation</vt:lpstr>
      <vt:lpstr>PowerPoint Presentation</vt:lpstr>
      <vt:lpstr>PowerPoint Presentation</vt:lpstr>
      <vt:lpstr>PowerPoint Presentation</vt:lpstr>
      <vt:lpstr>Conclusion</vt:lpstr>
      <vt:lpstr>Recommendation </vt:lpstr>
      <vt:lpstr>Whoa!!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SAYED MOHAMED MUSTAFA HASHEM ABDULLA</cp:lastModifiedBy>
  <cp:revision>28</cp:revision>
  <dcterms:modified xsi:type="dcterms:W3CDTF">2025-10-21T08:26:36Z</dcterms:modified>
</cp:coreProperties>
</file>