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59" r:id="rId6"/>
    <p:sldId id="263" r:id="rId7"/>
    <p:sldId id="264" r:id="rId8"/>
    <p:sldId id="260" r:id="rId9"/>
    <p:sldId id="269" r:id="rId10"/>
    <p:sldId id="270" r:id="rId11"/>
    <p:sldId id="273" r:id="rId12"/>
    <p:sldId id="271" r:id="rId13"/>
    <p:sldId id="272" r:id="rId14"/>
    <p:sldId id="261" r:id="rId15"/>
    <p:sldId id="266" r:id="rId16"/>
    <p:sldId id="275" r:id="rId17"/>
    <p:sldId id="274" r:id="rId18"/>
    <p:sldId id="26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FC8D0-C1E1-453F-AA63-9B88DDA1C43C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B5F5-ED4C-45E1-9070-F3D9D164B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5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1204C0-B610-4F8B-9732-E15C44C3747D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6A1C-5F8C-471E-BAA2-8D849D9EF3B0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A988F1-4F15-42D7-85E9-9A2231A6AF02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0DB0-0365-4A5B-ACF0-53619928D9FF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87DBF9-652E-4780-A415-CCBDF5D70F90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538-077E-4E28-AE81-DAA1AABDE198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5077-ABEF-4373-993E-A275C54C90FE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6A25-ECD3-4D1D-8290-254847971155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A3A5-F787-4866-A075-BF45E1C50094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C334B2-A03A-414D-83AA-CFD0781ABE4D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D22-B4B3-4803-A2A1-36CA16CF6BF9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58E0E7-F90A-4FFC-933D-9D109B4B7822}" type="datetime1">
              <a:rPr lang="en-US" altLang="ko-KR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0AF69-6436-45C5-9D1B-F818FE401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OCR</a:t>
            </a:r>
            <a:b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딥러닝을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이용한 이미지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텍스트 변환 알고리즘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52152D-3EA6-4703-AC2D-DEAAF7798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탈주예비역 팀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백승한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서준덕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서덕진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83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FC1E4-8D71-4884-AC2A-5BB7D23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BD3321-D207-4A68-9969-D3AA69B7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7BE06166-B5C0-447B-9888-6142F094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38" y="3430435"/>
            <a:ext cx="10092723" cy="1816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74CADA-F91E-4142-ADB4-2E8EB9213488}"/>
              </a:ext>
            </a:extLst>
          </p:cNvPr>
          <p:cNvSpPr txBox="1"/>
          <p:nvPr/>
        </p:nvSpPr>
        <p:spPr>
          <a:xfrm>
            <a:off x="3592073" y="5858799"/>
            <a:ext cx="500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https://d2.naver.com/helloworld/8344782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49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FC1E4-8D71-4884-AC2A-5BB7D23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BD3321-D207-4A68-9969-D3AA69B71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6895"/>
            <a:ext cx="11029615" cy="3678303"/>
          </a:xfrm>
        </p:spPr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78E23B-3275-410E-B49A-B7777CE002E3}"/>
              </a:ext>
            </a:extLst>
          </p:cNvPr>
          <p:cNvSpPr/>
          <p:nvPr/>
        </p:nvSpPr>
        <p:spPr>
          <a:xfrm>
            <a:off x="289090" y="3486796"/>
            <a:ext cx="1503867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662534-9661-4171-870A-355ECD035BC2}"/>
              </a:ext>
            </a:extLst>
          </p:cNvPr>
          <p:cNvSpPr/>
          <p:nvPr/>
        </p:nvSpPr>
        <p:spPr>
          <a:xfrm>
            <a:off x="1982700" y="3486796"/>
            <a:ext cx="1503867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RGB-&gt;Gray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448F54-D8F2-4F84-A56B-0B68BDB1E24D}"/>
              </a:ext>
            </a:extLst>
          </p:cNvPr>
          <p:cNvSpPr/>
          <p:nvPr/>
        </p:nvSpPr>
        <p:spPr>
          <a:xfrm>
            <a:off x="5369920" y="3486796"/>
            <a:ext cx="1503867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Morph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Open/Close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B64A83-FC2A-46DD-838A-7A0DBEEB548D}"/>
              </a:ext>
            </a:extLst>
          </p:cNvPr>
          <p:cNvSpPr/>
          <p:nvPr/>
        </p:nvSpPr>
        <p:spPr>
          <a:xfrm>
            <a:off x="7061350" y="3486796"/>
            <a:ext cx="1503867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Morph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Gradient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5A65CA-9997-44A0-88F8-5E7765A1CA9F}"/>
              </a:ext>
            </a:extLst>
          </p:cNvPr>
          <p:cNvSpPr/>
          <p:nvPr/>
        </p:nvSpPr>
        <p:spPr>
          <a:xfrm>
            <a:off x="8752780" y="3486796"/>
            <a:ext cx="1503867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HoughLine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8D6D2B-CC46-4503-BD93-685C34D9786B}"/>
              </a:ext>
            </a:extLst>
          </p:cNvPr>
          <p:cNvSpPr/>
          <p:nvPr/>
        </p:nvSpPr>
        <p:spPr>
          <a:xfrm>
            <a:off x="10444210" y="3486796"/>
            <a:ext cx="1503867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findContour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8483B-5923-4BC8-BDD6-C7DD6992F1A0}"/>
              </a:ext>
            </a:extLst>
          </p:cNvPr>
          <p:cNvSpPr/>
          <p:nvPr/>
        </p:nvSpPr>
        <p:spPr>
          <a:xfrm>
            <a:off x="3676310" y="3486796"/>
            <a:ext cx="1503867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Adaptive</a:t>
            </a:r>
          </a:p>
          <a:p>
            <a:pPr algn="ctr"/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Threshold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9A52A5-7EFB-4FC6-B5C4-ED8E3CB20A11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792957" y="3836046"/>
            <a:ext cx="189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85499D-C6D8-4D34-A862-E8240A98A13E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3486567" y="3836046"/>
            <a:ext cx="189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EF0846-0A1F-4F20-B355-9876BDA763CA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5180177" y="3836046"/>
            <a:ext cx="189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EA9C99-C1AD-492F-AE86-4C06C7F89C0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873787" y="3836046"/>
            <a:ext cx="187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4B7569-1185-422F-BB7F-3A110E0702F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565217" y="3836046"/>
            <a:ext cx="187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D528AC-DFB6-4C33-ACC6-595FDF4B1894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10256647" y="3836046"/>
            <a:ext cx="187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39DE11-F6B6-4DF6-8193-B30B5F7FDD05}"/>
              </a:ext>
            </a:extLst>
          </p:cNvPr>
          <p:cNvSpPr txBox="1"/>
          <p:nvPr/>
        </p:nvSpPr>
        <p:spPr>
          <a:xfrm>
            <a:off x="3990804" y="4990931"/>
            <a:ext cx="87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이진화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C06310-8946-4F25-9585-ECE7CFA2254D}"/>
              </a:ext>
            </a:extLst>
          </p:cNvPr>
          <p:cNvSpPr txBox="1"/>
          <p:nvPr/>
        </p:nvSpPr>
        <p:spPr>
          <a:xfrm>
            <a:off x="5527166" y="4990930"/>
            <a:ext cx="118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잡영제거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4BEDB5-4AAB-4CEE-A308-3B5C04BDBF47}"/>
              </a:ext>
            </a:extLst>
          </p:cNvPr>
          <p:cNvSpPr txBox="1"/>
          <p:nvPr/>
        </p:nvSpPr>
        <p:spPr>
          <a:xfrm>
            <a:off x="7061350" y="5028865"/>
            <a:ext cx="150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경계선 구분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C0DA7-36DD-4361-9306-24EE97AB5A18}"/>
              </a:ext>
            </a:extLst>
          </p:cNvPr>
          <p:cNvSpPr txBox="1"/>
          <p:nvPr/>
        </p:nvSpPr>
        <p:spPr>
          <a:xfrm>
            <a:off x="9067274" y="5028864"/>
            <a:ext cx="87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세로선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EE2481-7A16-4E6A-8B6C-1181889E7A00}"/>
              </a:ext>
            </a:extLst>
          </p:cNvPr>
          <p:cNvSpPr txBox="1"/>
          <p:nvPr/>
        </p:nvSpPr>
        <p:spPr>
          <a:xfrm>
            <a:off x="10760885" y="5028864"/>
            <a:ext cx="87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윤곽선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1112EB-FDFF-4E83-B66E-C27248D489BE}"/>
              </a:ext>
            </a:extLst>
          </p:cNvPr>
          <p:cNvCxnSpPr>
            <a:stCxn id="15" idx="2"/>
            <a:endCxn id="27" idx="0"/>
          </p:cNvCxnSpPr>
          <p:nvPr/>
        </p:nvCxnSpPr>
        <p:spPr>
          <a:xfrm flipH="1">
            <a:off x="4428243" y="4185296"/>
            <a:ext cx="1" cy="80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B65F521-B6E1-48B8-993E-DB71D3868CBC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 flipH="1">
            <a:off x="6121853" y="4185296"/>
            <a:ext cx="1" cy="805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0B4CDB-B6DA-4924-B79A-E926457C4B4C}"/>
              </a:ext>
            </a:extLst>
          </p:cNvPr>
          <p:cNvCxnSpPr>
            <a:stCxn id="11" idx="2"/>
            <a:endCxn id="30" idx="0"/>
          </p:cNvCxnSpPr>
          <p:nvPr/>
        </p:nvCxnSpPr>
        <p:spPr>
          <a:xfrm flipH="1">
            <a:off x="7813283" y="4185296"/>
            <a:ext cx="1" cy="843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1DFFD9-4FA4-41FC-9995-D0A9CCC0A7D3}"/>
              </a:ext>
            </a:extLst>
          </p:cNvPr>
          <p:cNvCxnSpPr>
            <a:stCxn id="12" idx="2"/>
            <a:endCxn id="32" idx="0"/>
          </p:cNvCxnSpPr>
          <p:nvPr/>
        </p:nvCxnSpPr>
        <p:spPr>
          <a:xfrm flipH="1">
            <a:off x="9504713" y="4185296"/>
            <a:ext cx="1" cy="843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A36AA99-89EF-4E9E-85B1-DF1D18B6843D}"/>
              </a:ext>
            </a:extLst>
          </p:cNvPr>
          <p:cNvCxnSpPr>
            <a:stCxn id="14" idx="2"/>
            <a:endCxn id="33" idx="0"/>
          </p:cNvCxnSpPr>
          <p:nvPr/>
        </p:nvCxnSpPr>
        <p:spPr>
          <a:xfrm>
            <a:off x="11196144" y="4185296"/>
            <a:ext cx="2180" cy="843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3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FC1E4-8D71-4884-AC2A-5BB7D23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BD3321-D207-4A68-9969-D3AA69B7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분류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93C30-FA09-480F-B3D5-7CB7467B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3622528"/>
            <a:ext cx="2366963" cy="11288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BE74E6-8298-4394-BD5F-DFF04B47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5054437"/>
            <a:ext cx="2628900" cy="126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73EB26-580D-423C-BCAB-A5A6B8EE4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3598862"/>
            <a:ext cx="3067050" cy="1152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D0E026-F15A-4DE5-A25A-4FE195DE4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938" y="3306367"/>
            <a:ext cx="1673438" cy="12763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23B76B1-AE38-41C1-AA73-71B13F1F5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451" y="4702012"/>
            <a:ext cx="1685925" cy="16192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8D1038-B163-4085-B602-EC3D855A7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9559" y="3286337"/>
            <a:ext cx="974854" cy="30349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6A5DFD-A8E4-4AFA-9918-75F80E5F1D6A}"/>
              </a:ext>
            </a:extLst>
          </p:cNvPr>
          <p:cNvSpPr txBox="1"/>
          <p:nvPr/>
        </p:nvSpPr>
        <p:spPr>
          <a:xfrm>
            <a:off x="2024855" y="2917005"/>
            <a:ext cx="199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6EC20-3B05-4347-948B-186EB217DC88}"/>
              </a:ext>
            </a:extLst>
          </p:cNvPr>
          <p:cNvSpPr txBox="1"/>
          <p:nvPr/>
        </p:nvSpPr>
        <p:spPr>
          <a:xfrm>
            <a:off x="8168482" y="2937035"/>
            <a:ext cx="199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07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FC1E4-8D71-4884-AC2A-5BB7D23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BD3321-D207-4A68-9969-D3AA69B7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인식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98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동영상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or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팀뷰어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334D7-3655-4B81-B4AF-B558C3FF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상의 문제점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모든 이미지에 대해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100%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신뢰성을 보장하지 않음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 값이나 전처리의 순서에 따라 결과값의 변화가 큼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95BC4-EC16-4772-B4DD-D27D246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2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분류 상의 문제점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학습 데이터의 양이나 품질에 따라 인식률이 결정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Python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특성상 대량의 이미지 정보를 처리할 때 메모리 사용량이 급증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데이터를 학습하고 해당 데이터를 사용하는 시간은 컴퓨터의 성능에 의해 결정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95BC4-EC16-4772-B4DD-D27D246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0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인식 상의 문제점</a:t>
            </a:r>
          </a:p>
          <a:p>
            <a:pPr lvl="1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영어에서 </a:t>
            </a: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같이 혼동하기 쉬운 글자의 경우 해상도에 따라 인식률이 결정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한글의 경우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결과가 자모음이 분리되어 나타나는 경우가 많은데 해당 자모음을 결합해주지 않으면 제대로 인식하지 못함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95BC4-EC16-4772-B4DD-D27D246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67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향후 개발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2EFEE6-7642-4E81-AF32-40D51320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783997-7E8F-41D3-8F26-CD109EEA8CA9}"/>
              </a:ext>
            </a:extLst>
          </p:cNvPr>
          <p:cNvSpPr/>
          <p:nvPr/>
        </p:nvSpPr>
        <p:spPr>
          <a:xfrm>
            <a:off x="0" y="1308100"/>
            <a:ext cx="12192000" cy="488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Q&amp;A</a:t>
            </a:r>
            <a:endParaRPr lang="ko-KR" altLang="en-US" sz="6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8EDADF-6B65-4E01-B877-924EAB5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8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024EA-222D-4404-8D9E-D5F6DA13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B064F-7FC5-4808-B1B3-AC2EA8D1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1404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동기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환경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개요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문제점 및 향후계획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Q&amp;A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8A7170-21E6-476E-9CDD-7C3C190C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8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OCR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이란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CFDA9-DA74-41E4-BB7A-D4C93E7B1A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819397"/>
            <a:ext cx="5513768" cy="2894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71EC26-86A1-4132-BD41-A4582C1627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971" y="2819397"/>
            <a:ext cx="2894339" cy="28943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9CD30-A4B7-41F3-BDD9-F2540712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4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그런데 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OCR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인가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//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인식 잘된 이미지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9CD30-A4B7-41F3-BDD9-F2540712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5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 언어 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환경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23452E-20D0-468C-A57D-DAFE7B06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6" y="1878012"/>
            <a:ext cx="5724525" cy="1933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ADC2E3-9056-458D-B7B8-C53233D2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37" y="3563937"/>
            <a:ext cx="2143125" cy="214312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B90C88-7949-4413-B743-A6A70DF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라이브러리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D291D1-1307-4519-B2F4-A9F70967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49" y="3117716"/>
            <a:ext cx="3289300" cy="27410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873CD5-B57B-4AF2-B996-AA156461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851" y="3117716"/>
            <a:ext cx="2535811" cy="2643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1F2919-1D8C-42B3-B189-18E382DB7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457" y="3117717"/>
            <a:ext cx="2223690" cy="2741083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8B11A4B9-0661-48E2-8879-879C436D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18173-5BAF-44AE-B46D-C5E39E8F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라이브러리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88ED8-49B7-40DC-913D-5F305242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028070"/>
            <a:ext cx="4181308" cy="31359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9B81BD-ECB1-45B6-90F1-877021937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181072"/>
            <a:ext cx="6794500" cy="25351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827233-9E11-4EB1-9386-21C90AE2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155933"/>
            <a:ext cx="952549" cy="323867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458D8A7-FFD1-4D1E-99A2-8DBA0191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9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개요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4AD6C28-F1BC-49E0-8A60-8A708AC57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886" y="2181225"/>
            <a:ext cx="7532227" cy="36782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FC1E4-8D71-4884-AC2A-5BB7D23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7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1714F-AD9D-4C93-B749-BC9E43E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FC1E4-8D71-4884-AC2A-5BB7D23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BD3321-D207-4A68-9969-D3AA69B7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분류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 인식</a:t>
            </a:r>
          </a:p>
        </p:txBody>
      </p:sp>
    </p:spTree>
    <p:extLst>
      <p:ext uri="{BB962C8B-B14F-4D97-AF65-F5344CB8AC3E}">
        <p14:creationId xmlns:p14="http://schemas.microsoft.com/office/powerpoint/2010/main" val="2525526619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549</TotalTime>
  <Words>232</Words>
  <Application>Microsoft Office PowerPoint</Application>
  <PresentationFormat>와이드스크린</PresentationFormat>
  <Paragraphs>137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맑은 고딕 Semilight</vt:lpstr>
      <vt:lpstr>휴먼매직체</vt:lpstr>
      <vt:lpstr>휴먼엑스포</vt:lpstr>
      <vt:lpstr>Gill Sans MT</vt:lpstr>
      <vt:lpstr>Wingdings 2</vt:lpstr>
      <vt:lpstr>분할</vt:lpstr>
      <vt:lpstr>OCR (딥러닝을 이용한 이미지-텍스트 변환 알고리즘)</vt:lpstr>
      <vt:lpstr>목차</vt:lpstr>
      <vt:lpstr>개발 동기</vt:lpstr>
      <vt:lpstr>개발 동기</vt:lpstr>
      <vt:lpstr>개발 환경 </vt:lpstr>
      <vt:lpstr>개발 환경 </vt:lpstr>
      <vt:lpstr>개발 환경 </vt:lpstr>
      <vt:lpstr>개발 개요</vt:lpstr>
      <vt:lpstr>개발 개요</vt:lpstr>
      <vt:lpstr>개발 개요</vt:lpstr>
      <vt:lpstr>개발 개요</vt:lpstr>
      <vt:lpstr>개발 개요</vt:lpstr>
      <vt:lpstr>개발 개요</vt:lpstr>
      <vt:lpstr>시연</vt:lpstr>
      <vt:lpstr>문제점</vt:lpstr>
      <vt:lpstr>문제점</vt:lpstr>
      <vt:lpstr>문제점</vt:lpstr>
      <vt:lpstr>향후 개발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(딥러닝을 이용한 이미지-텍스트 변환 알고리즘)</dc:title>
  <dc:creator>백 승한</dc:creator>
  <cp:lastModifiedBy>백 승한</cp:lastModifiedBy>
  <cp:revision>21</cp:revision>
  <dcterms:created xsi:type="dcterms:W3CDTF">2018-06-16T08:45:57Z</dcterms:created>
  <dcterms:modified xsi:type="dcterms:W3CDTF">2018-06-16T17:55:25Z</dcterms:modified>
</cp:coreProperties>
</file>