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409" r:id="rId2"/>
    <p:sldId id="412" r:id="rId3"/>
    <p:sldId id="470" r:id="rId4"/>
    <p:sldId id="542" r:id="rId5"/>
    <p:sldId id="546" r:id="rId6"/>
    <p:sldId id="547" r:id="rId7"/>
    <p:sldId id="544" r:id="rId8"/>
    <p:sldId id="543" r:id="rId9"/>
    <p:sldId id="549" r:id="rId10"/>
    <p:sldId id="550" r:id="rId11"/>
    <p:sldId id="551" r:id="rId12"/>
    <p:sldId id="553" r:id="rId13"/>
    <p:sldId id="552" r:id="rId14"/>
  </p:sldIdLst>
  <p:sldSz cx="9906000" cy="6858000" type="A4"/>
  <p:notesSz cx="9856788" cy="67849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돋움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6">
          <p15:clr>
            <a:srgbClr val="A4A3A4"/>
          </p15:clr>
        </p15:guide>
        <p15:guide id="3" pos="1044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8">
          <p15:clr>
            <a:srgbClr val="A4A3A4"/>
          </p15:clr>
        </p15:guide>
        <p15:guide id="2" pos="31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6F76FD"/>
    <a:srgbClr val="990000"/>
    <a:srgbClr val="000000"/>
    <a:srgbClr val="FFFF99"/>
    <a:srgbClr val="E6FE9A"/>
    <a:srgbClr val="BEF7A1"/>
    <a:srgbClr val="200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2" autoAdjust="0"/>
    <p:restoredTop sz="40954" autoAdjust="0"/>
  </p:normalViewPr>
  <p:slideViewPr>
    <p:cSldViewPr snapToGrid="0">
      <p:cViewPr varScale="1">
        <p:scale>
          <a:sx n="114" d="100"/>
          <a:sy n="114" d="100"/>
        </p:scale>
        <p:origin x="1164" y="108"/>
      </p:cViewPr>
      <p:guideLst>
        <p:guide orient="horz"/>
        <p:guide orient="horz" pos="36"/>
        <p:guide pos="1044"/>
        <p:guide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-1560" y="-84"/>
      </p:cViewPr>
      <p:guideLst>
        <p:guide orient="horz" pos="2138"/>
        <p:guide pos="31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5">
            <a:extLst>
              <a:ext uri="{FF2B5EF4-FFF2-40B4-BE49-F238E27FC236}">
                <a16:creationId xmlns:a16="http://schemas.microsoft.com/office/drawing/2014/main" id="{49D0DB96-5A4F-4EB7-BD5B-879FF62B9DB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97950" y="0"/>
            <a:ext cx="8588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A4615721-2607-4C20-ACF1-8334DD2AD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4A5AF3B-0678-420E-AE36-EFA266F3DE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196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81486A-0F5C-42C2-BA2D-11BA0CC9765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583238" y="0"/>
            <a:ext cx="4271962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돋움" pitchFamily="50" charset="-127"/>
              </a:defRPr>
            </a:lvl1pPr>
          </a:lstStyle>
          <a:p>
            <a:pPr>
              <a:defRPr/>
            </a:pPr>
            <a:fld id="{C03C6EE4-C906-44AA-BE22-779F14840D50}" type="datetime1">
              <a:rPr lang="ko-KR" altLang="en-US"/>
              <a:pPr>
                <a:defRPr/>
              </a:pPr>
              <a:t>2018-05-16</a:t>
            </a:fld>
            <a:endParaRPr lang="ko-KR" altLang="en-US" dirty="0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1FF45E12-A337-44E3-B6AC-590E6E6446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46075" y="109538"/>
            <a:ext cx="4084638" cy="2828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D135B050-45B0-46CE-B57C-E45E46B04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5838" y="3222625"/>
            <a:ext cx="7885112" cy="305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A679E-8127-4323-856D-C788B20F71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443663"/>
            <a:ext cx="427196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2EBDDB-BFAE-4DFD-9F0F-D1FE83366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583238" y="6443663"/>
            <a:ext cx="4271962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D3F2EDA7-54FF-4C3E-9570-8CE9B824D5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>
            <a:extLst>
              <a:ext uri="{FF2B5EF4-FFF2-40B4-BE49-F238E27FC236}">
                <a16:creationId xmlns:a16="http://schemas.microsoft.com/office/drawing/2014/main" id="{2EEFE0E5-0887-4DB3-BE66-8CC91EAF29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>
            <a:extLst>
              <a:ext uri="{FF2B5EF4-FFF2-40B4-BE49-F238E27FC236}">
                <a16:creationId xmlns:a16="http://schemas.microsoft.com/office/drawing/2014/main" id="{470EAF16-FC50-474D-A0B3-CA7F34279A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9799E3CB-6E74-418E-B719-2DA046A517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65C9BA7F-46D8-4B7C-A305-6A1FB8EB76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6AE864-CBA6-4446-AA0C-570FB667A4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813" y="114300"/>
            <a:ext cx="1211262" cy="123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ea typeface="돋움" panose="020B0600000101010101" pitchFamily="50" charset="-127"/>
              </a:rPr>
              <a:t>SHNM Application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9FA09F-AFE8-4E31-9975-544A8891C2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21625" y="119063"/>
            <a:ext cx="527050" cy="123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>
                <a:ea typeface="돋움" panose="020B0600000101010101" pitchFamily="50" charset="-127"/>
              </a:rPr>
              <a:t>이종현</a:t>
            </a:r>
            <a:endParaRPr lang="en-US" altLang="ko-KR">
              <a:ea typeface="돋움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0102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A080B3C-9B1C-45CA-8814-6FB620E3CC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813" y="114300"/>
            <a:ext cx="1211262" cy="123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ea typeface="돋움" panose="020B0600000101010101" pitchFamily="50" charset="-127"/>
              </a:rPr>
              <a:t>SHNM Application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502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666409-D9D5-443D-8BEB-840E0EE3DF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813" y="114300"/>
            <a:ext cx="1211262" cy="123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ea typeface="돋움" panose="020B0600000101010101" pitchFamily="50" charset="-127"/>
              </a:rPr>
              <a:t>SHNM Application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25680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25B2CF-7749-452B-8352-C14A8650F2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813" y="114300"/>
            <a:ext cx="1211262" cy="123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ea typeface="돋움" panose="020B0600000101010101" pitchFamily="50" charset="-127"/>
              </a:rPr>
              <a:t>SHNM Application</a:t>
            </a: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85725"/>
            <a:ext cx="2228850" cy="60404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85725"/>
            <a:ext cx="6534150" cy="60404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19398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40C30D-AC78-4E5A-95F6-E3289EC8B6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813" y="114300"/>
            <a:ext cx="1211262" cy="123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ea typeface="돋움" panose="020B0600000101010101" pitchFamily="50" charset="-127"/>
              </a:rPr>
              <a:t>SHNM Application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9075" y="85725"/>
            <a:ext cx="4291013" cy="1857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872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1B0B85-260E-43CB-860D-ABA7D0D5FD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813" y="114300"/>
            <a:ext cx="1211262" cy="123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ea typeface="돋움" panose="020B0600000101010101" pitchFamily="50" charset="-127"/>
              </a:rPr>
              <a:t>SHNM Application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05F960-0DC2-448F-BEDA-582682F96F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21625" y="119063"/>
            <a:ext cx="527050" cy="123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>
                <a:ea typeface="돋움" panose="020B0600000101010101" pitchFamily="50" charset="-127"/>
              </a:rPr>
              <a:t>이종현</a:t>
            </a:r>
            <a:endParaRPr lang="en-US" altLang="ko-KR">
              <a:ea typeface="돋움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8175" y="2139950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2975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9">
            <a:extLst>
              <a:ext uri="{FF2B5EF4-FFF2-40B4-BE49-F238E27FC236}">
                <a16:creationId xmlns:a16="http://schemas.microsoft.com/office/drawing/2014/main" id="{277AB1FB-D8F2-4595-AFD7-2838C8624980}"/>
              </a:ext>
            </a:extLst>
          </p:cNvPr>
          <p:cNvSpPr txBox="1">
            <a:spLocks/>
          </p:cNvSpPr>
          <p:nvPr userDrawn="1"/>
        </p:nvSpPr>
        <p:spPr>
          <a:xfrm>
            <a:off x="7323138" y="-11113"/>
            <a:ext cx="2311400" cy="365126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2394B499-A122-46CA-A2AB-73F9221B2CE4}" type="slidenum"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12044B-D320-419D-A8E6-4C79D86C08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813" y="114300"/>
            <a:ext cx="1211262" cy="123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ea typeface="돋움" panose="020B0600000101010101" pitchFamily="50" charset="-127"/>
              </a:rPr>
              <a:t>SHNM Application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A89379-68A2-47DA-B579-8B9E64B232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21625" y="119063"/>
            <a:ext cx="527050" cy="123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>
                <a:ea typeface="돋움" panose="020B0600000101010101" pitchFamily="50" charset="-127"/>
              </a:rPr>
              <a:t>이종현</a:t>
            </a:r>
            <a:endParaRPr lang="en-US" altLang="ko-KR"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70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CB9EB2-A6B5-49B1-BA5C-7A8AA4B37F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813" y="114300"/>
            <a:ext cx="1211262" cy="123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ea typeface="돋움" panose="020B0600000101010101" pitchFamily="50" charset="-127"/>
              </a:rPr>
              <a:t>SHNM Application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0CA64-2B63-4006-BFE5-91918F08B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21625" y="119063"/>
            <a:ext cx="527050" cy="123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>
                <a:ea typeface="돋움" panose="020B0600000101010101" pitchFamily="50" charset="-127"/>
              </a:rPr>
              <a:t>이종현</a:t>
            </a:r>
            <a:endParaRPr lang="en-US" altLang="ko-KR">
              <a:ea typeface="돋움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8483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E7CA7D-FD5B-4002-96F5-609ED2E81C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813" y="114300"/>
            <a:ext cx="1211262" cy="123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ea typeface="돋움" panose="020B0600000101010101" pitchFamily="50" charset="-127"/>
              </a:rPr>
              <a:t>SHNM Application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0074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2D3264D-0619-4F1A-8B23-EB55EDD1989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813" y="114300"/>
            <a:ext cx="1211262" cy="123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ea typeface="돋움" panose="020B0600000101010101" pitchFamily="50" charset="-127"/>
              </a:rPr>
              <a:t>SHNM Application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830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1DD43F6-3F17-4894-8BC4-02F2D1AFC3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813" y="114300"/>
            <a:ext cx="1211262" cy="123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ea typeface="돋움" panose="020B0600000101010101" pitchFamily="50" charset="-127"/>
              </a:rPr>
              <a:t>SHNM Application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7034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C0343F-0D21-48AD-8E79-3CA81AA9C3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813" y="114300"/>
            <a:ext cx="1211262" cy="123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ea typeface="돋움" panose="020B0600000101010101" pitchFamily="50" charset="-127"/>
              </a:rPr>
              <a:t>SHNM Application</a:t>
            </a:r>
          </a:p>
        </p:txBody>
      </p:sp>
    </p:spTree>
    <p:extLst>
      <p:ext uri="{BB962C8B-B14F-4D97-AF65-F5344CB8AC3E}">
        <p14:creationId xmlns:p14="http://schemas.microsoft.com/office/powerpoint/2010/main" val="324570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78BAF3B-A13A-4F7D-AF10-9E217DE53F6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813" y="114300"/>
            <a:ext cx="1211262" cy="123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ea typeface="돋움" panose="020B0600000101010101" pitchFamily="50" charset="-127"/>
              </a:rPr>
              <a:t>SHNM Application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16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8BA305B-94C6-4F80-9BE5-954033D5E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" y="368300"/>
            <a:ext cx="7704137" cy="6407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>
              <a:ea typeface="돋움" panose="020B0600000101010101" pitchFamily="50" charset="-127"/>
            </a:endParaRPr>
          </a:p>
        </p:txBody>
      </p:sp>
      <p:graphicFrame>
        <p:nvGraphicFramePr>
          <p:cNvPr id="92221" name="Group 61">
            <a:extLst>
              <a:ext uri="{FF2B5EF4-FFF2-40B4-BE49-F238E27FC236}">
                <a16:creationId xmlns:a16="http://schemas.microsoft.com/office/drawing/2014/main" id="{715FDD3E-645C-4174-BDD1-C0D0EA6F5B8B}"/>
              </a:ext>
            </a:extLst>
          </p:cNvPr>
          <p:cNvGraphicFramePr>
            <a:graphicFrameLocks noGrp="1"/>
          </p:cNvGraphicFramePr>
          <p:nvPr/>
        </p:nvGraphicFramePr>
        <p:xfrm>
          <a:off x="7869238" y="828675"/>
          <a:ext cx="1944687" cy="2432050"/>
        </p:xfrm>
        <a:graphic>
          <a:graphicData uri="http://schemas.openxmlformats.org/drawingml/2006/table">
            <a:tbl>
              <a:tblPr/>
              <a:tblGrid>
                <a:gridCol w="194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Design Description</a:t>
                      </a:r>
                    </a:p>
                  </a:txBody>
                  <a:tcPr marL="36000" marR="36000" marT="36002" marB="3600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0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6002" marB="3600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222" name="Group 62">
            <a:extLst>
              <a:ext uri="{FF2B5EF4-FFF2-40B4-BE49-F238E27FC236}">
                <a16:creationId xmlns:a16="http://schemas.microsoft.com/office/drawing/2014/main" id="{105BA59F-0BCE-4D3D-9009-3B848C368646}"/>
              </a:ext>
            </a:extLst>
          </p:cNvPr>
          <p:cNvGraphicFramePr>
            <a:graphicFrameLocks noGrp="1"/>
          </p:cNvGraphicFramePr>
          <p:nvPr/>
        </p:nvGraphicFramePr>
        <p:xfrm>
          <a:off x="93663" y="80963"/>
          <a:ext cx="9720262" cy="193684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Project Name</a:t>
                      </a:r>
                    </a:p>
                  </a:txBody>
                  <a:tcPr marL="36000" marR="36000" marT="35882" marB="3588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오답노트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_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안드로이드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5882" marB="3588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Navigation</a:t>
                      </a:r>
                    </a:p>
                  </a:txBody>
                  <a:tcPr marL="36000" marR="36000" marT="35882" marB="3588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5882" marB="3588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Author</a:t>
                      </a:r>
                    </a:p>
                  </a:txBody>
                  <a:tcPr marL="36000" marR="36000" marT="35882" marB="3588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유한나</a:t>
                      </a:r>
                    </a:p>
                  </a:txBody>
                  <a:tcPr marL="36000" marR="36000" marT="35882" marB="3588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Page</a:t>
                      </a:r>
                    </a:p>
                  </a:txBody>
                  <a:tcPr marL="36000" marR="36000" marT="35882" marB="3588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 fontAlgn="auto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endParaRPr kumimoji="0" lang="ko-KR" altLang="en-US" sz="800" dirty="0">
                        <a:latin typeface="Rix정고딕 B" pitchFamily="18" charset="-127"/>
                        <a:ea typeface="Rix정고딕 B" pitchFamily="18" charset="-127"/>
                      </a:endParaRPr>
                    </a:p>
                  </a:txBody>
                  <a:tcPr marL="36000" marR="36000" marT="35882" marB="3588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223" name="Group 63">
            <a:extLst>
              <a:ext uri="{FF2B5EF4-FFF2-40B4-BE49-F238E27FC236}">
                <a16:creationId xmlns:a16="http://schemas.microsoft.com/office/drawing/2014/main" id="{F968E434-4A32-4512-83D0-AB7521736108}"/>
              </a:ext>
            </a:extLst>
          </p:cNvPr>
          <p:cNvGraphicFramePr>
            <a:graphicFrameLocks noGrp="1"/>
          </p:cNvGraphicFramePr>
          <p:nvPr/>
        </p:nvGraphicFramePr>
        <p:xfrm>
          <a:off x="7869238" y="3321050"/>
          <a:ext cx="1944687" cy="3455988"/>
        </p:xfrm>
        <a:graphic>
          <a:graphicData uri="http://schemas.openxmlformats.org/drawingml/2006/table">
            <a:tbl>
              <a:tblPr/>
              <a:tblGrid>
                <a:gridCol w="194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Program Description</a:t>
                      </a:r>
                    </a:p>
                  </a:txBody>
                  <a:tcPr marL="36000" marR="36000" marT="35997" marB="35997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20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5997" marB="35997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224" name="Group 64">
            <a:extLst>
              <a:ext uri="{FF2B5EF4-FFF2-40B4-BE49-F238E27FC236}">
                <a16:creationId xmlns:a16="http://schemas.microsoft.com/office/drawing/2014/main" id="{2492569C-253A-45B3-8B3B-2F30F301C4B7}"/>
              </a:ext>
            </a:extLst>
          </p:cNvPr>
          <p:cNvGraphicFramePr>
            <a:graphicFrameLocks noGrp="1"/>
          </p:cNvGraphicFramePr>
          <p:nvPr/>
        </p:nvGraphicFramePr>
        <p:xfrm>
          <a:off x="7869238" y="373063"/>
          <a:ext cx="1944687" cy="387368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folder</a:t>
                      </a:r>
                    </a:p>
                  </a:txBody>
                  <a:tcPr marL="36000" marR="36000" marT="35882" marB="3588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5882" marB="358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ID</a:t>
                      </a:r>
                    </a:p>
                  </a:txBody>
                  <a:tcPr marL="36000" marR="36000" marT="35882" marB="35882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5882" marB="358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4" name="Rectangle 51">
            <a:extLst>
              <a:ext uri="{FF2B5EF4-FFF2-40B4-BE49-F238E27FC236}">
                <a16:creationId xmlns:a16="http://schemas.microsoft.com/office/drawing/2014/main" id="{1326C83C-6A16-4916-AD20-13DEF64E7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921000" y="85725"/>
            <a:ext cx="42910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75" name="직사각형 7">
            <a:extLst>
              <a:ext uri="{FF2B5EF4-FFF2-40B4-BE49-F238E27FC236}">
                <a16:creationId xmlns:a16="http://schemas.microsoft.com/office/drawing/2014/main" id="{A1363AA1-08F5-43B4-9839-7D5ADA8F64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21625" y="119063"/>
            <a:ext cx="527050" cy="123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ea typeface="돋움" panose="020B0600000101010101" pitchFamily="50" charset="-127"/>
              </a:rPr>
              <a:t>김정동</a:t>
            </a:r>
            <a:endParaRPr lang="en-US" altLang="ko-KR" dirty="0">
              <a:ea typeface="돋움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8" r:id="rId1"/>
    <p:sldLayoutId id="2147484709" r:id="rId2"/>
    <p:sldLayoutId id="2147484710" r:id="rId3"/>
    <p:sldLayoutId id="2147484711" r:id="rId4"/>
    <p:sldLayoutId id="2147484712" r:id="rId5"/>
    <p:sldLayoutId id="2147484713" r:id="rId6"/>
    <p:sldLayoutId id="2147484714" r:id="rId7"/>
    <p:sldLayoutId id="2147484715" r:id="rId8"/>
    <p:sldLayoutId id="2147484716" r:id="rId9"/>
    <p:sldLayoutId id="2147484717" r:id="rId10"/>
    <p:sldLayoutId id="2147484718" r:id="rId11"/>
    <p:sldLayoutId id="2147484719" r:id="rId12"/>
    <p:sldLayoutId id="2147484720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5">
            <a:extLst>
              <a:ext uri="{FF2B5EF4-FFF2-40B4-BE49-F238E27FC236}">
                <a16:creationId xmlns:a16="http://schemas.microsoft.com/office/drawing/2014/main" id="{A41E48F2-3E35-48EF-8634-28D79B752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1" b="15108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E3FEDF9-068A-49CB-94C0-9BE145C8BA72}"/>
              </a:ext>
            </a:extLst>
          </p:cNvPr>
          <p:cNvSpPr/>
          <p:nvPr/>
        </p:nvSpPr>
        <p:spPr>
          <a:xfrm>
            <a:off x="2105779" y="757535"/>
            <a:ext cx="5884944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eaLnBrk="1" latinLnBrk="1" hangingPunct="1">
              <a:defRPr/>
            </a:pPr>
            <a:r>
              <a:rPr lang="en-US" altLang="ko-KR" sz="5400" b="1" dirty="0">
                <a:ln w="50800"/>
                <a:solidFill>
                  <a:srgbClr val="000000"/>
                </a:solidFill>
              </a:rPr>
              <a:t>SHNM Application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그림 11" descr="A_bg.png">
            <a:extLst>
              <a:ext uri="{FF2B5EF4-FFF2-40B4-BE49-F238E27FC236}">
                <a16:creationId xmlns:a16="http://schemas.microsoft.com/office/drawing/2014/main" id="{983C40D2-C652-48DC-8BB4-E2A77EA3D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47675"/>
            <a:ext cx="3730625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5">
            <a:extLst>
              <a:ext uri="{FF2B5EF4-FFF2-40B4-BE49-F238E27FC236}">
                <a16:creationId xmlns:a16="http://schemas.microsoft.com/office/drawing/2014/main" id="{85AF8F03-686D-476F-9C01-251049758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809750"/>
            <a:ext cx="3700462" cy="485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6" name="TextBox 1">
            <a:extLst>
              <a:ext uri="{FF2B5EF4-FFF2-40B4-BE49-F238E27FC236}">
                <a16:creationId xmlns:a16="http://schemas.microsoft.com/office/drawing/2014/main" id="{073644EC-E912-40D9-90FD-896633DC9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2698750"/>
            <a:ext cx="2054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600">
                <a:latin typeface="한컴 소망 M" pitchFamily="18" charset="-127"/>
                <a:ea typeface="한컴 소망 M" pitchFamily="18" charset="-127"/>
              </a:rPr>
              <a:t>강감찬</a:t>
            </a:r>
          </a:p>
        </p:txBody>
      </p:sp>
      <p:sp>
        <p:nvSpPr>
          <p:cNvPr id="28677" name="TextBox 5">
            <a:extLst>
              <a:ext uri="{FF2B5EF4-FFF2-40B4-BE49-F238E27FC236}">
                <a16:creationId xmlns:a16="http://schemas.microsoft.com/office/drawing/2014/main" id="{DE563E18-AFFC-4E89-A4E8-DD114740C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3292475"/>
            <a:ext cx="2054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600">
                <a:latin typeface="한컴 소망 M" pitchFamily="18" charset="-127"/>
                <a:ea typeface="한컴 소망 M" pitchFamily="18" charset="-127"/>
              </a:rPr>
              <a:t>김종현</a:t>
            </a:r>
          </a:p>
        </p:txBody>
      </p:sp>
      <p:sp>
        <p:nvSpPr>
          <p:cNvPr id="28678" name="TextBox 6">
            <a:extLst>
              <a:ext uri="{FF2B5EF4-FFF2-40B4-BE49-F238E27FC236}">
                <a16:creationId xmlns:a16="http://schemas.microsoft.com/office/drawing/2014/main" id="{8F19EC37-2963-424D-9231-C9CDC4951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3887788"/>
            <a:ext cx="2054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600">
                <a:latin typeface="한컴 소망 M" pitchFamily="18" charset="-127"/>
                <a:ea typeface="한컴 소망 M" pitchFamily="18" charset="-127"/>
              </a:rPr>
              <a:t>김지윤</a:t>
            </a:r>
          </a:p>
        </p:txBody>
      </p:sp>
      <p:sp>
        <p:nvSpPr>
          <p:cNvPr id="28679" name="TextBox 7">
            <a:extLst>
              <a:ext uri="{FF2B5EF4-FFF2-40B4-BE49-F238E27FC236}">
                <a16:creationId xmlns:a16="http://schemas.microsoft.com/office/drawing/2014/main" id="{C1846A3C-1378-43F2-96BA-A676B100E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4483100"/>
            <a:ext cx="2054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600">
                <a:latin typeface="한컴 소망 M" pitchFamily="18" charset="-127"/>
                <a:ea typeface="한컴 소망 M" pitchFamily="18" charset="-127"/>
              </a:rPr>
              <a:t>김철수</a:t>
            </a:r>
          </a:p>
        </p:txBody>
      </p:sp>
      <p:sp>
        <p:nvSpPr>
          <p:cNvPr id="28680" name="TextBox 8">
            <a:extLst>
              <a:ext uri="{FF2B5EF4-FFF2-40B4-BE49-F238E27FC236}">
                <a16:creationId xmlns:a16="http://schemas.microsoft.com/office/drawing/2014/main" id="{80D6A51D-8415-4AD9-9818-99CC03D4F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5102225"/>
            <a:ext cx="2054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600">
                <a:latin typeface="한컴 소망 M" pitchFamily="18" charset="-127"/>
                <a:ea typeface="한컴 소망 M" pitchFamily="18" charset="-127"/>
              </a:rPr>
              <a:t>김치</a:t>
            </a:r>
          </a:p>
        </p:txBody>
      </p:sp>
      <p:sp>
        <p:nvSpPr>
          <p:cNvPr id="28681" name="TextBox 9">
            <a:extLst>
              <a:ext uri="{FF2B5EF4-FFF2-40B4-BE49-F238E27FC236}">
                <a16:creationId xmlns:a16="http://schemas.microsoft.com/office/drawing/2014/main" id="{07B795F6-2F90-4FA6-8BE1-98EF6A759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5697538"/>
            <a:ext cx="2054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600">
                <a:latin typeface="한컴 소망 M" pitchFamily="18" charset="-127"/>
                <a:ea typeface="한컴 소망 M" pitchFamily="18" charset="-127"/>
              </a:rPr>
              <a:t>김희영</a:t>
            </a:r>
          </a:p>
        </p:txBody>
      </p:sp>
      <p:sp>
        <p:nvSpPr>
          <p:cNvPr id="28682" name="TextBox 10">
            <a:extLst>
              <a:ext uri="{FF2B5EF4-FFF2-40B4-BE49-F238E27FC236}">
                <a16:creationId xmlns:a16="http://schemas.microsoft.com/office/drawing/2014/main" id="{21A82351-8620-48F3-BA20-040B39C8F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6292850"/>
            <a:ext cx="2055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600">
                <a:latin typeface="한컴 소망 M" pitchFamily="18" charset="-127"/>
                <a:ea typeface="한컴 소망 M" pitchFamily="18" charset="-127"/>
              </a:rPr>
              <a:t>김희열</a:t>
            </a:r>
          </a:p>
        </p:txBody>
      </p:sp>
      <p:pic>
        <p:nvPicPr>
          <p:cNvPr id="28683" name="Picture 6">
            <a:extLst>
              <a:ext uri="{FF2B5EF4-FFF2-40B4-BE49-F238E27FC236}">
                <a16:creationId xmlns:a16="http://schemas.microsoft.com/office/drawing/2014/main" id="{D27AC065-81A5-47F9-A462-EAC032DAA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755650"/>
            <a:ext cx="3740150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4" name="Picture 6" descr="http://www.igmbiz.org/img/facebook.png">
            <a:extLst>
              <a:ext uri="{FF2B5EF4-FFF2-40B4-BE49-F238E27FC236}">
                <a16:creationId xmlns:a16="http://schemas.microsoft.com/office/drawing/2014/main" id="{7B226E79-2E66-4BCA-B007-D58371EDE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2671763"/>
            <a:ext cx="392112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5" name="Picture 8" descr="http://www.metalmusicarchives.com/images/twitter.png">
            <a:extLst>
              <a:ext uri="{FF2B5EF4-FFF2-40B4-BE49-F238E27FC236}">
                <a16:creationId xmlns:a16="http://schemas.microsoft.com/office/drawing/2014/main" id="{80C3F9C1-A082-4434-8DBF-26B494A68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3271838"/>
            <a:ext cx="3921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6" name="Picture 6" descr="http://www.igmbiz.org/img/facebook.png">
            <a:extLst>
              <a:ext uri="{FF2B5EF4-FFF2-40B4-BE49-F238E27FC236}">
                <a16:creationId xmlns:a16="http://schemas.microsoft.com/office/drawing/2014/main" id="{31F0FE65-CFAB-41CA-AA3E-18BBBDC0A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3881438"/>
            <a:ext cx="392112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7" name="Picture 8" descr="http://www.metalmusicarchives.com/images/twitter.png">
            <a:extLst>
              <a:ext uri="{FF2B5EF4-FFF2-40B4-BE49-F238E27FC236}">
                <a16:creationId xmlns:a16="http://schemas.microsoft.com/office/drawing/2014/main" id="{343DE0F5-CC18-47F4-BF62-31E567264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4475163"/>
            <a:ext cx="3921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8" name="Picture 11" descr="http://images.apple.com/kr/iphone/apps-for-everything/images/KeepingCurrent_daum_20100607.png">
            <a:extLst>
              <a:ext uri="{FF2B5EF4-FFF2-40B4-BE49-F238E27FC236}">
                <a16:creationId xmlns:a16="http://schemas.microsoft.com/office/drawing/2014/main" id="{8F34F50F-1A00-4600-8801-6B2AE263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5091113"/>
            <a:ext cx="392112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9" name="Picture 13" descr="http://www.doubletwist.com/apps/image/?id=com.btb.minihompy&amp;type=icon">
            <a:extLst>
              <a:ext uri="{FF2B5EF4-FFF2-40B4-BE49-F238E27FC236}">
                <a16:creationId xmlns:a16="http://schemas.microsoft.com/office/drawing/2014/main" id="{1470AD75-079B-4E40-B146-13941DA08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5695950"/>
            <a:ext cx="39211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0" name="Picture 13" descr="http://www.doubletwist.com/apps/image/?id=com.btb.minihompy&amp;type=icon">
            <a:extLst>
              <a:ext uri="{FF2B5EF4-FFF2-40B4-BE49-F238E27FC236}">
                <a16:creationId xmlns:a16="http://schemas.microsoft.com/office/drawing/2014/main" id="{41CF644D-3D9B-40C3-AEFD-1D3C99429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6300788"/>
            <a:ext cx="3921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1" name="Picture 6" descr="http://www.igmbiz.org/img/facebook.png">
            <a:extLst>
              <a:ext uri="{FF2B5EF4-FFF2-40B4-BE49-F238E27FC236}">
                <a16:creationId xmlns:a16="http://schemas.microsoft.com/office/drawing/2014/main" id="{1D6EBD3C-D735-4CB6-AC5E-CA378B962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6300788"/>
            <a:ext cx="392112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2" name="Picture 8" descr="http://www.metalmusicarchives.com/images/twitter.png">
            <a:extLst>
              <a:ext uri="{FF2B5EF4-FFF2-40B4-BE49-F238E27FC236}">
                <a16:creationId xmlns:a16="http://schemas.microsoft.com/office/drawing/2014/main" id="{68B32060-D9DF-4233-B6D9-39C32818C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2671763"/>
            <a:ext cx="3921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3" name="Picture 13" descr="http://www.doubletwist.com/apps/image/?id=com.btb.minihompy&amp;type=icon">
            <a:extLst>
              <a:ext uri="{FF2B5EF4-FFF2-40B4-BE49-F238E27FC236}">
                <a16:creationId xmlns:a16="http://schemas.microsoft.com/office/drawing/2014/main" id="{BB7F3003-7E50-4F6B-B742-3EA3EDD42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3263900"/>
            <a:ext cx="3921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4" name="Picture 6" descr="http://www.igmbiz.org/img/facebook.png">
            <a:extLst>
              <a:ext uri="{FF2B5EF4-FFF2-40B4-BE49-F238E27FC236}">
                <a16:creationId xmlns:a16="http://schemas.microsoft.com/office/drawing/2014/main" id="{75758C48-C548-4CE2-AAA6-842954C9B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3276600"/>
            <a:ext cx="39211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5" name="Picture 8" descr="http://www.metalmusicarchives.com/images/twitter.png">
            <a:extLst>
              <a:ext uri="{FF2B5EF4-FFF2-40B4-BE49-F238E27FC236}">
                <a16:creationId xmlns:a16="http://schemas.microsoft.com/office/drawing/2014/main" id="{B6DC5A18-9060-459A-84F2-D0DF58F84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3873500"/>
            <a:ext cx="392113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6" name="Picture 11" descr="http://images.apple.com/kr/iphone/apps-for-everything/images/KeepingCurrent_daum_20100607.png">
            <a:extLst>
              <a:ext uri="{FF2B5EF4-FFF2-40B4-BE49-F238E27FC236}">
                <a16:creationId xmlns:a16="http://schemas.microsoft.com/office/drawing/2014/main" id="{00613D13-7BB3-4F0B-86FC-C3418CBA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486275"/>
            <a:ext cx="39211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7" name="Picture 13" descr="http://www.doubletwist.com/apps/image/?id=com.btb.minihompy&amp;type=icon">
            <a:extLst>
              <a:ext uri="{FF2B5EF4-FFF2-40B4-BE49-F238E27FC236}">
                <a16:creationId xmlns:a16="http://schemas.microsoft.com/office/drawing/2014/main" id="{E95F3CAF-4BD4-4364-987B-E3CFDE97C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5075238"/>
            <a:ext cx="3921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그림 11" descr="A_bg.png">
            <a:extLst>
              <a:ext uri="{FF2B5EF4-FFF2-40B4-BE49-F238E27FC236}">
                <a16:creationId xmlns:a16="http://schemas.microsoft.com/office/drawing/2014/main" id="{0BBDA447-4BD9-4353-87BA-06579D090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47675"/>
            <a:ext cx="3730625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9">
            <a:extLst>
              <a:ext uri="{FF2B5EF4-FFF2-40B4-BE49-F238E27FC236}">
                <a16:creationId xmlns:a16="http://schemas.microsoft.com/office/drawing/2014/main" id="{5087BBE7-7607-45C5-B3E1-19C84EE44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719138"/>
            <a:ext cx="3717925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0" name="TextBox 1">
            <a:extLst>
              <a:ext uri="{FF2B5EF4-FFF2-40B4-BE49-F238E27FC236}">
                <a16:creationId xmlns:a16="http://schemas.microsoft.com/office/drawing/2014/main" id="{EFF723A3-E270-4362-BBFB-E5212AE27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2774950"/>
            <a:ext cx="2054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600">
                <a:latin typeface="한컴 소망 M" pitchFamily="18" charset="-127"/>
                <a:ea typeface="한컴 소망 M" pitchFamily="18" charset="-127"/>
              </a:rPr>
              <a:t>김정동</a:t>
            </a:r>
          </a:p>
        </p:txBody>
      </p:sp>
      <p:sp>
        <p:nvSpPr>
          <p:cNvPr id="29701" name="TextBox 5">
            <a:extLst>
              <a:ext uri="{FF2B5EF4-FFF2-40B4-BE49-F238E27FC236}">
                <a16:creationId xmlns:a16="http://schemas.microsoft.com/office/drawing/2014/main" id="{C808178D-1AE0-4932-B024-6B8FE3F17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3371850"/>
            <a:ext cx="2054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600">
                <a:latin typeface="한컴 소망 M" pitchFamily="18" charset="-127"/>
                <a:ea typeface="한컴 소망 M" pitchFamily="18" charset="-127"/>
              </a:rPr>
              <a:t>김지성</a:t>
            </a:r>
          </a:p>
        </p:txBody>
      </p:sp>
      <p:sp>
        <p:nvSpPr>
          <p:cNvPr id="29702" name="TextBox 6">
            <a:extLst>
              <a:ext uri="{FF2B5EF4-FFF2-40B4-BE49-F238E27FC236}">
                <a16:creationId xmlns:a16="http://schemas.microsoft.com/office/drawing/2014/main" id="{71073827-C5BE-4EAD-A7B7-1D804DE1E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3968750"/>
            <a:ext cx="2054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600">
                <a:latin typeface="한컴 소망 M" pitchFamily="18" charset="-127"/>
                <a:ea typeface="한컴 소망 M" pitchFamily="18" charset="-127"/>
              </a:rPr>
              <a:t>김지성</a:t>
            </a:r>
          </a:p>
        </p:txBody>
      </p:sp>
      <p:sp>
        <p:nvSpPr>
          <p:cNvPr id="29703" name="TextBox 7">
            <a:extLst>
              <a:ext uri="{FF2B5EF4-FFF2-40B4-BE49-F238E27FC236}">
                <a16:creationId xmlns:a16="http://schemas.microsoft.com/office/drawing/2014/main" id="{E822A00E-6A71-4000-9CBF-E13FC0F0D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4565650"/>
            <a:ext cx="2054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600">
                <a:latin typeface="한컴 소망 M" pitchFamily="18" charset="-127"/>
                <a:ea typeface="한컴 소망 M" pitchFamily="18" charset="-127"/>
              </a:rPr>
              <a:t>김철수</a:t>
            </a:r>
          </a:p>
        </p:txBody>
      </p:sp>
      <p:sp>
        <p:nvSpPr>
          <p:cNvPr id="29704" name="TextBox 8">
            <a:extLst>
              <a:ext uri="{FF2B5EF4-FFF2-40B4-BE49-F238E27FC236}">
                <a16:creationId xmlns:a16="http://schemas.microsoft.com/office/drawing/2014/main" id="{3C197AB8-B342-4B26-9493-89CC19A85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5162550"/>
            <a:ext cx="2054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600">
                <a:latin typeface="한컴 소망 M" pitchFamily="18" charset="-127"/>
                <a:ea typeface="한컴 소망 M" pitchFamily="18" charset="-127"/>
              </a:rPr>
              <a:t>김효은</a:t>
            </a:r>
          </a:p>
        </p:txBody>
      </p:sp>
      <p:sp>
        <p:nvSpPr>
          <p:cNvPr id="29705" name="TextBox 9">
            <a:extLst>
              <a:ext uri="{FF2B5EF4-FFF2-40B4-BE49-F238E27FC236}">
                <a16:creationId xmlns:a16="http://schemas.microsoft.com/office/drawing/2014/main" id="{57EC073F-E193-4D6C-A7B2-154B1D7A4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5759450"/>
            <a:ext cx="2054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600">
                <a:latin typeface="한컴 소망 M" pitchFamily="18" charset="-127"/>
                <a:ea typeface="한컴 소망 M" pitchFamily="18" charset="-127"/>
              </a:rPr>
              <a:t>김희영</a:t>
            </a:r>
          </a:p>
        </p:txBody>
      </p:sp>
      <p:sp>
        <p:nvSpPr>
          <p:cNvPr id="29706" name="TextBox 10">
            <a:extLst>
              <a:ext uri="{FF2B5EF4-FFF2-40B4-BE49-F238E27FC236}">
                <a16:creationId xmlns:a16="http://schemas.microsoft.com/office/drawing/2014/main" id="{BB1E06D4-7843-418D-9352-99D7E3C0E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6356350"/>
            <a:ext cx="2055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600">
                <a:latin typeface="한컴 소망 M" pitchFamily="18" charset="-127"/>
                <a:ea typeface="한컴 소망 M" pitchFamily="18" charset="-127"/>
              </a:rPr>
              <a:t>김희열</a:t>
            </a:r>
          </a:p>
        </p:txBody>
      </p:sp>
      <p:sp>
        <p:nvSpPr>
          <p:cNvPr id="29707" name="TextBox 14">
            <a:extLst>
              <a:ext uri="{FF2B5EF4-FFF2-40B4-BE49-F238E27FC236}">
                <a16:creationId xmlns:a16="http://schemas.microsoft.com/office/drawing/2014/main" id="{F7798698-72C7-497C-A6B8-D058268FF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2178050"/>
            <a:ext cx="2054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600">
                <a:latin typeface="한컴 소망 M" pitchFamily="18" charset="-127"/>
                <a:ea typeface="한컴 소망 M" pitchFamily="18" charset="-127"/>
              </a:rPr>
              <a:t>김종필</a:t>
            </a:r>
          </a:p>
        </p:txBody>
      </p:sp>
      <p:pic>
        <p:nvPicPr>
          <p:cNvPr id="29708" name="Picture 6" descr="http://www.igmbiz.org/img/facebook.png">
            <a:extLst>
              <a:ext uri="{FF2B5EF4-FFF2-40B4-BE49-F238E27FC236}">
                <a16:creationId xmlns:a16="http://schemas.microsoft.com/office/drawing/2014/main" id="{F689C313-B9ED-4857-AA76-89F973A1D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2135188"/>
            <a:ext cx="3921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8" descr="http://www.metalmusicarchives.com/images/twitter.png">
            <a:extLst>
              <a:ext uri="{FF2B5EF4-FFF2-40B4-BE49-F238E27FC236}">
                <a16:creationId xmlns:a16="http://schemas.microsoft.com/office/drawing/2014/main" id="{BE6C91A2-DF3A-4530-9899-2E4F150D9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2735263"/>
            <a:ext cx="3921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6" descr="http://www.igmbiz.org/img/facebook.png">
            <a:extLst>
              <a:ext uri="{FF2B5EF4-FFF2-40B4-BE49-F238E27FC236}">
                <a16:creationId xmlns:a16="http://schemas.microsoft.com/office/drawing/2014/main" id="{92AF59C9-D2EF-4F68-A5D4-14B128CE0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3333750"/>
            <a:ext cx="3921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1" name="Picture 8" descr="http://www.metalmusicarchives.com/images/twitter.png">
            <a:extLst>
              <a:ext uri="{FF2B5EF4-FFF2-40B4-BE49-F238E27FC236}">
                <a16:creationId xmlns:a16="http://schemas.microsoft.com/office/drawing/2014/main" id="{D48A787E-2DFA-4E65-A732-452B72061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3933825"/>
            <a:ext cx="392113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2" name="Picture 11" descr="http://images.apple.com/kr/iphone/apps-for-everything/images/KeepingCurrent_daum_20100607.png">
            <a:extLst>
              <a:ext uri="{FF2B5EF4-FFF2-40B4-BE49-F238E27FC236}">
                <a16:creationId xmlns:a16="http://schemas.microsoft.com/office/drawing/2014/main" id="{C0A78350-7BD1-47D3-ADD7-299A7824E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4532313"/>
            <a:ext cx="3921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3" name="Picture 13" descr="http://www.doubletwist.com/apps/image/?id=com.btb.minihompy&amp;type=icon">
            <a:extLst>
              <a:ext uri="{FF2B5EF4-FFF2-40B4-BE49-F238E27FC236}">
                <a16:creationId xmlns:a16="http://schemas.microsoft.com/office/drawing/2014/main" id="{6D543400-D00A-4D73-A006-176CCA121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5130800"/>
            <a:ext cx="392113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4" name="Picture 13" descr="http://www.doubletwist.com/apps/image/?id=com.btb.minihompy&amp;type=icon">
            <a:extLst>
              <a:ext uri="{FF2B5EF4-FFF2-40B4-BE49-F238E27FC236}">
                <a16:creationId xmlns:a16="http://schemas.microsoft.com/office/drawing/2014/main" id="{1E4498D9-698F-4D61-ABBC-EB4C51895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5729288"/>
            <a:ext cx="3921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5" name="Picture 6" descr="http://www.igmbiz.org/img/facebook.png">
            <a:extLst>
              <a:ext uri="{FF2B5EF4-FFF2-40B4-BE49-F238E27FC236}">
                <a16:creationId xmlns:a16="http://schemas.microsoft.com/office/drawing/2014/main" id="{339778CC-4AE6-4BA3-8BB2-8BAF03946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6329363"/>
            <a:ext cx="3921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그림 11" descr="A_bg.png">
            <a:extLst>
              <a:ext uri="{FF2B5EF4-FFF2-40B4-BE49-F238E27FC236}">
                <a16:creationId xmlns:a16="http://schemas.microsoft.com/office/drawing/2014/main" id="{E6896758-B2A3-4874-9557-5D297B4DB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47675"/>
            <a:ext cx="3730625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>
            <a:extLst>
              <a:ext uri="{FF2B5EF4-FFF2-40B4-BE49-F238E27FC236}">
                <a16:creationId xmlns:a16="http://schemas.microsoft.com/office/drawing/2014/main" id="{E0C2BD89-9FC3-48A0-BD56-5003C0C9F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763588"/>
            <a:ext cx="3724275" cy="590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4" name="TextBox 1">
            <a:extLst>
              <a:ext uri="{FF2B5EF4-FFF2-40B4-BE49-F238E27FC236}">
                <a16:creationId xmlns:a16="http://schemas.microsoft.com/office/drawing/2014/main" id="{402B41FB-6427-4C8F-8646-83DEA0772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2192338"/>
            <a:ext cx="2989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>
                <a:solidFill>
                  <a:srgbClr val="B2B2B2"/>
                </a:solidFill>
                <a:latin typeface="Rockwell" panose="02060603020205020403" pitchFamily="18" charset="0"/>
              </a:rPr>
              <a:t>“S</a:t>
            </a:r>
            <a:r>
              <a:rPr lang="en-US" altLang="ko-KR" sz="1200">
                <a:solidFill>
                  <a:srgbClr val="B2B2B2"/>
                </a:solidFill>
                <a:latin typeface="Rockwell" panose="02060603020205020403" pitchFamily="18" charset="0"/>
              </a:rPr>
              <a:t>ocial </a:t>
            </a:r>
            <a:r>
              <a:rPr lang="en-US" altLang="ko-KR" sz="1200" b="1">
                <a:solidFill>
                  <a:srgbClr val="B2B2B2"/>
                </a:solidFill>
                <a:latin typeface="Rockwell" panose="02060603020205020403" pitchFamily="18" charset="0"/>
              </a:rPr>
              <a:t>H</a:t>
            </a:r>
            <a:r>
              <a:rPr lang="en-US" altLang="ko-KR" sz="1200">
                <a:solidFill>
                  <a:srgbClr val="B2B2B2"/>
                </a:solidFill>
                <a:latin typeface="Rockwell" panose="02060603020205020403" pitchFamily="18" charset="0"/>
              </a:rPr>
              <a:t>uman </a:t>
            </a:r>
            <a:r>
              <a:rPr lang="en-US" altLang="ko-KR" sz="1200" b="1">
                <a:solidFill>
                  <a:srgbClr val="B2B2B2"/>
                </a:solidFill>
                <a:latin typeface="Rockwell" panose="02060603020205020403" pitchFamily="18" charset="0"/>
              </a:rPr>
              <a:t>N</a:t>
            </a:r>
            <a:r>
              <a:rPr lang="en-US" altLang="ko-KR" sz="1200">
                <a:solidFill>
                  <a:srgbClr val="B2B2B2"/>
                </a:solidFill>
                <a:latin typeface="Rockwell" panose="02060603020205020403" pitchFamily="18" charset="0"/>
              </a:rPr>
              <a:t>etwork </a:t>
            </a:r>
            <a:r>
              <a:rPr lang="en-US" altLang="ko-KR" sz="1200" b="1">
                <a:solidFill>
                  <a:srgbClr val="B2B2B2"/>
                </a:solidFill>
                <a:latin typeface="Rockwell" panose="02060603020205020403" pitchFamily="18" charset="0"/>
              </a:rPr>
              <a:t>M</a:t>
            </a:r>
            <a:r>
              <a:rPr lang="en-US" altLang="ko-KR" sz="1200">
                <a:solidFill>
                  <a:srgbClr val="B2B2B2"/>
                </a:solidFill>
                <a:latin typeface="Rockwell" panose="02060603020205020403" pitchFamily="18" charset="0"/>
              </a:rPr>
              <a:t>anager”</a:t>
            </a:r>
            <a:endParaRPr lang="en-US" altLang="ko-KR" sz="1100">
              <a:solidFill>
                <a:srgbClr val="B2B2B2"/>
              </a:solidFill>
              <a:latin typeface="Rockwell" panose="02060603020205020403" pitchFamily="18" charset="0"/>
            </a:endParaRPr>
          </a:p>
        </p:txBody>
      </p:sp>
      <p:sp>
        <p:nvSpPr>
          <p:cNvPr id="30725" name="제목 1">
            <a:extLst>
              <a:ext uri="{FF2B5EF4-FFF2-40B4-BE49-F238E27FC236}">
                <a16:creationId xmlns:a16="http://schemas.microsoft.com/office/drawing/2014/main" id="{525FE233-00EC-48D2-87E2-5888357C0675}"/>
              </a:ext>
            </a:extLst>
          </p:cNvPr>
          <p:cNvSpPr txBox="1">
            <a:spLocks/>
          </p:cNvSpPr>
          <p:nvPr/>
        </p:nvSpPr>
        <p:spPr bwMode="auto">
          <a:xfrm>
            <a:off x="2921000" y="85725"/>
            <a:ext cx="42910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ko-KR" altLang="en-US" sz="900">
                <a:solidFill>
                  <a:schemeClr val="tx2"/>
                </a:solidFill>
                <a:ea typeface="돋움" panose="020B0600000101010101" pitchFamily="50" charset="-127"/>
              </a:rPr>
              <a:t>홈화면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998D761-218E-4660-933A-569E9DBA4F52}"/>
              </a:ext>
            </a:extLst>
          </p:cNvPr>
          <p:cNvSpPr/>
          <p:nvPr/>
        </p:nvSpPr>
        <p:spPr>
          <a:xfrm>
            <a:off x="597586" y="3080380"/>
            <a:ext cx="1262741" cy="1205597"/>
          </a:xfrm>
          <a:prstGeom prst="roundRect">
            <a:avLst>
              <a:gd name="adj" fmla="val 21478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>
            <a:spAutoFit/>
          </a:bodyPr>
          <a:lstStyle/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</p:txBody>
      </p:sp>
      <p:pic>
        <p:nvPicPr>
          <p:cNvPr id="30729" name="Picture 5" descr="http://i2.squidoocdn.com/resize/squidoo_images/-1/lens6726552_1252625726free_people_search.jpg">
            <a:extLst>
              <a:ext uri="{FF2B5EF4-FFF2-40B4-BE49-F238E27FC236}">
                <a16:creationId xmlns:a16="http://schemas.microsoft.com/office/drawing/2014/main" id="{3643833F-0FEB-4E0C-AD82-33A764945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3187700"/>
            <a:ext cx="7810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2FA7333-3716-4DA6-9E8F-5AA17F437E73}"/>
              </a:ext>
            </a:extLst>
          </p:cNvPr>
          <p:cNvSpPr/>
          <p:nvPr/>
        </p:nvSpPr>
        <p:spPr>
          <a:xfrm>
            <a:off x="903288" y="4016375"/>
            <a:ext cx="652462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Rockwell" pitchFamily="18" charset="0"/>
                <a:ea typeface="휴먼모음T" pitchFamily="18" charset="-127"/>
              </a:rPr>
              <a:t>Search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Rockwell" pitchFamily="18" charset="0"/>
              <a:ea typeface="휴먼모음T" pitchFamily="18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264A35C-F8F7-4C34-A268-7A8A98908940}"/>
              </a:ext>
            </a:extLst>
          </p:cNvPr>
          <p:cNvSpPr/>
          <p:nvPr/>
        </p:nvSpPr>
        <p:spPr>
          <a:xfrm>
            <a:off x="2235886" y="3080380"/>
            <a:ext cx="1262741" cy="1205597"/>
          </a:xfrm>
          <a:prstGeom prst="roundRect">
            <a:avLst>
              <a:gd name="adj" fmla="val 21478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>
            <a:spAutoFit/>
          </a:bodyPr>
          <a:lstStyle/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1D8478-EE74-48A3-8CE6-6AC01C9ED31D}"/>
              </a:ext>
            </a:extLst>
          </p:cNvPr>
          <p:cNvSpPr/>
          <p:nvPr/>
        </p:nvSpPr>
        <p:spPr>
          <a:xfrm>
            <a:off x="2508250" y="4016375"/>
            <a:ext cx="717550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Rockwell" pitchFamily="18" charset="0"/>
                <a:ea typeface="휴먼모음T" pitchFamily="18" charset="-127"/>
              </a:rPr>
              <a:t>Friends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Rockwell" pitchFamily="18" charset="0"/>
              <a:ea typeface="휴먼모음T" pitchFamily="18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2668567-75B8-41A5-BF1B-D2D7EE1BF506}"/>
              </a:ext>
            </a:extLst>
          </p:cNvPr>
          <p:cNvSpPr/>
          <p:nvPr/>
        </p:nvSpPr>
        <p:spPr>
          <a:xfrm>
            <a:off x="590098" y="4909180"/>
            <a:ext cx="1262741" cy="1205597"/>
          </a:xfrm>
          <a:prstGeom prst="roundRect">
            <a:avLst>
              <a:gd name="adj" fmla="val 21478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>
            <a:spAutoFit/>
          </a:bodyPr>
          <a:lstStyle/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30761F-C059-4F76-B0E3-2C93703ABE13}"/>
              </a:ext>
            </a:extLst>
          </p:cNvPr>
          <p:cNvSpPr/>
          <p:nvPr/>
        </p:nvSpPr>
        <p:spPr>
          <a:xfrm>
            <a:off x="750888" y="5845175"/>
            <a:ext cx="939800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Rockwell" pitchFamily="18" charset="0"/>
                <a:ea typeface="휴먼모음T" pitchFamily="18" charset="-127"/>
              </a:rPr>
              <a:t>News Feed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5DF0445-F121-462B-BA21-2EA7DBFB2F37}"/>
              </a:ext>
            </a:extLst>
          </p:cNvPr>
          <p:cNvSpPr/>
          <p:nvPr/>
        </p:nvSpPr>
        <p:spPr>
          <a:xfrm>
            <a:off x="2235885" y="4909179"/>
            <a:ext cx="1262741" cy="1205597"/>
          </a:xfrm>
          <a:prstGeom prst="roundRect">
            <a:avLst>
              <a:gd name="adj" fmla="val 21478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>
            <a:spAutoFit/>
          </a:bodyPr>
          <a:lstStyle/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A586FC-FEC7-44BE-B228-C8E137C9AD2A}"/>
              </a:ext>
            </a:extLst>
          </p:cNvPr>
          <p:cNvSpPr/>
          <p:nvPr/>
        </p:nvSpPr>
        <p:spPr>
          <a:xfrm>
            <a:off x="2555875" y="5845175"/>
            <a:ext cx="622300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Rockwell" pitchFamily="18" charset="0"/>
                <a:ea typeface="휴먼모음T" pitchFamily="18" charset="-127"/>
              </a:rPr>
              <a:t>Group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Rockwell" pitchFamily="18" charset="0"/>
              <a:ea typeface="휴먼모음T" pitchFamily="18" charset="-127"/>
            </a:endParaRPr>
          </a:p>
        </p:txBody>
      </p:sp>
      <p:pic>
        <p:nvPicPr>
          <p:cNvPr id="30743" name="Picture 9" descr="http://www.ideachampions.com/weblogs/people-talking.jpg">
            <a:extLst>
              <a:ext uri="{FF2B5EF4-FFF2-40B4-BE49-F238E27FC236}">
                <a16:creationId xmlns:a16="http://schemas.microsoft.com/office/drawing/2014/main" id="{1267D7A6-B982-42D6-8FA1-37F099EF9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3" y="3360738"/>
            <a:ext cx="8350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4" name="Picture 11" descr="http://s3.amazonaws.com/pixmac-preview/000046502201.jpg">
            <a:extLst>
              <a:ext uri="{FF2B5EF4-FFF2-40B4-BE49-F238E27FC236}">
                <a16:creationId xmlns:a16="http://schemas.microsoft.com/office/drawing/2014/main" id="{95B76022-AAF5-44F0-9EF4-7458979F1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5127625"/>
            <a:ext cx="9207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5" name="Picture 15" descr="http://www.sheridanhouse.com/email_button.jpg">
            <a:extLst>
              <a:ext uri="{FF2B5EF4-FFF2-40B4-BE49-F238E27FC236}">
                <a16:creationId xmlns:a16="http://schemas.microsoft.com/office/drawing/2014/main" id="{542F0B16-1E89-4DEB-9B40-CA9EFA400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5137150"/>
            <a:ext cx="75723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1E8408-BB21-423D-A948-3C998181CC0F}"/>
              </a:ext>
            </a:extLst>
          </p:cNvPr>
          <p:cNvSpPr/>
          <p:nvPr/>
        </p:nvSpPr>
        <p:spPr>
          <a:xfrm>
            <a:off x="582613" y="4876800"/>
            <a:ext cx="1277937" cy="1295400"/>
          </a:xfrm>
          <a:prstGeom prst="rect">
            <a:avLst/>
          </a:prstGeom>
          <a:noFill/>
          <a:ln w="3175">
            <a:solidFill>
              <a:srgbClr val="FFC000"/>
            </a:solidFill>
          </a:ln>
        </p:spPr>
        <p:txBody>
          <a:bodyPr anchor="b">
            <a:spAutoFit/>
          </a:bodyPr>
          <a:lstStyle/>
          <a:p>
            <a:pPr algn="ctr" eaLnBrk="1" latinLnBrk="1" hangingPunct="1">
              <a:defRPr/>
            </a:pPr>
            <a:endParaRPr lang="ko-KR" altLang="en-US" sz="1050" dirty="0"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그림 11" descr="A_bg.png">
            <a:extLst>
              <a:ext uri="{FF2B5EF4-FFF2-40B4-BE49-F238E27FC236}">
                <a16:creationId xmlns:a16="http://schemas.microsoft.com/office/drawing/2014/main" id="{C351FC3F-12C7-4477-947A-5679F240E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47675"/>
            <a:ext cx="3730625" cy="597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2">
            <a:extLst>
              <a:ext uri="{FF2B5EF4-FFF2-40B4-BE49-F238E27FC236}">
                <a16:creationId xmlns:a16="http://schemas.microsoft.com/office/drawing/2014/main" id="{304486C9-C0D8-4A24-9690-38B8A983E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017588"/>
            <a:ext cx="3749675" cy="540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8" name="Picture 3">
            <a:extLst>
              <a:ext uri="{FF2B5EF4-FFF2-40B4-BE49-F238E27FC236}">
                <a16:creationId xmlns:a16="http://schemas.microsoft.com/office/drawing/2014/main" id="{E99BD526-C6CF-4D07-93CC-C41242308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736600"/>
            <a:ext cx="3730625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9" name="Picture 8" descr="http://www.metalmusicarchives.com/images/twitter.png">
            <a:extLst>
              <a:ext uri="{FF2B5EF4-FFF2-40B4-BE49-F238E27FC236}">
                <a16:creationId xmlns:a16="http://schemas.microsoft.com/office/drawing/2014/main" id="{1D18DF90-5108-4BC1-ACF1-08361257D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5057775"/>
            <a:ext cx="292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5" descr="http://cfs.tistory.com/custom/blog/40/401786/skin/images/naver%20blog1.png">
            <a:extLst>
              <a:ext uri="{FF2B5EF4-FFF2-40B4-BE49-F238E27FC236}">
                <a16:creationId xmlns:a16="http://schemas.microsoft.com/office/drawing/2014/main" id="{8AD65B2F-237B-46AF-A221-58CCF2914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844800"/>
            <a:ext cx="292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6" descr="http://www.igmbiz.org/img/facebook.png">
            <a:extLst>
              <a:ext uri="{FF2B5EF4-FFF2-40B4-BE49-F238E27FC236}">
                <a16:creationId xmlns:a16="http://schemas.microsoft.com/office/drawing/2014/main" id="{94660FAF-486F-4C71-865E-924B4B7A2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3" y="5875338"/>
            <a:ext cx="29051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BE28D2C-4997-4555-9F6E-F7D74B1E2E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30525" y="85725"/>
            <a:ext cx="4291013" cy="185738"/>
          </a:xfrm>
        </p:spPr>
        <p:txBody>
          <a:bodyPr/>
          <a:lstStyle/>
          <a:p>
            <a:pPr eaLnBrk="1" hangingPunct="1"/>
            <a:r>
              <a:rPr lang="ko-KR" altLang="en-US" sz="800"/>
              <a:t>간지</a:t>
            </a:r>
            <a:endParaRPr lang="ko-KR" altLang="ko-KR" sz="800"/>
          </a:p>
        </p:txBody>
      </p:sp>
      <p:sp>
        <p:nvSpPr>
          <p:cNvPr id="18435" name="Line 4">
            <a:extLst>
              <a:ext uri="{FF2B5EF4-FFF2-40B4-BE49-F238E27FC236}">
                <a16:creationId xmlns:a16="http://schemas.microsoft.com/office/drawing/2014/main" id="{B046E26E-C703-4770-96CF-ECD9DBE12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625" y="3213100"/>
            <a:ext cx="6848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946505AC-A066-4CD7-BDC7-49AA2254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8" y="3143250"/>
            <a:ext cx="360362" cy="1444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8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5125" name="Rectangle 6">
            <a:extLst>
              <a:ext uri="{FF2B5EF4-FFF2-40B4-BE49-F238E27FC236}">
                <a16:creationId xmlns:a16="http://schemas.microsoft.com/office/drawing/2014/main" id="{A8E59E23-2A7E-4ECC-9CA9-86828CBD1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088" y="3143250"/>
            <a:ext cx="360362" cy="1444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58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18438" name="Rectangle 7">
            <a:extLst>
              <a:ext uri="{FF2B5EF4-FFF2-40B4-BE49-F238E27FC236}">
                <a16:creationId xmlns:a16="http://schemas.microsoft.com/office/drawing/2014/main" id="{79617A74-043C-45D9-95DF-CDC821204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638" y="3143250"/>
            <a:ext cx="360362" cy="144463"/>
          </a:xfrm>
          <a:prstGeom prst="rect">
            <a:avLst/>
          </a:prstGeom>
          <a:solidFill>
            <a:srgbClr val="FD6BCC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ea typeface="돋움" panose="020B0600000101010101" pitchFamily="50" charset="-127"/>
            </a:endParaRPr>
          </a:p>
        </p:txBody>
      </p:sp>
      <p:sp>
        <p:nvSpPr>
          <p:cNvPr id="18439" name="TextBox 6">
            <a:extLst>
              <a:ext uri="{FF2B5EF4-FFF2-40B4-BE49-F238E27FC236}">
                <a16:creationId xmlns:a16="http://schemas.microsoft.com/office/drawing/2014/main" id="{8CF860AB-33B9-47EA-A959-C70EC4CDB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2444750"/>
            <a:ext cx="2698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>
                <a:latin typeface="HY견고딕" panose="02030600000101010101" pitchFamily="18" charset="-127"/>
                <a:ea typeface="HY견고딕" panose="02030600000101010101" pitchFamily="18" charset="-127"/>
              </a:rPr>
              <a:t>SHNM Application</a:t>
            </a:r>
            <a:endParaRPr lang="ko-KR" altLang="en-US" sz="20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제목 1">
            <a:extLst>
              <a:ext uri="{FF2B5EF4-FFF2-40B4-BE49-F238E27FC236}">
                <a16:creationId xmlns:a16="http://schemas.microsoft.com/office/drawing/2014/main" id="{65A22799-4319-4766-93BF-8B41E7600006}"/>
              </a:ext>
            </a:extLst>
          </p:cNvPr>
          <p:cNvSpPr txBox="1">
            <a:spLocks/>
          </p:cNvSpPr>
          <p:nvPr/>
        </p:nvSpPr>
        <p:spPr bwMode="auto">
          <a:xfrm>
            <a:off x="2930525" y="85725"/>
            <a:ext cx="4291013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>
              <a:defRPr/>
            </a:pPr>
            <a:r>
              <a:rPr lang="ko-KR" altLang="en-US" sz="9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화면구조</a:t>
            </a:r>
          </a:p>
        </p:txBody>
      </p:sp>
      <p:sp>
        <p:nvSpPr>
          <p:cNvPr id="125" name="AutoShape 594">
            <a:extLst>
              <a:ext uri="{FF2B5EF4-FFF2-40B4-BE49-F238E27FC236}">
                <a16:creationId xmlns:a16="http://schemas.microsoft.com/office/drawing/2014/main" id="{3FE26214-C09B-44C4-B902-EC208DC46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612775"/>
            <a:ext cx="7342188" cy="5103813"/>
          </a:xfrm>
          <a:prstGeom prst="roundRect">
            <a:avLst>
              <a:gd name="adj" fmla="val 2987"/>
            </a:avLst>
          </a:prstGeom>
          <a:noFill/>
          <a:ln w="19050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100" dirty="0">
              <a:latin typeface="+mn-lt"/>
              <a:ea typeface="+mn-ea"/>
            </a:endParaRPr>
          </a:p>
        </p:txBody>
      </p:sp>
      <p:sp>
        <p:nvSpPr>
          <p:cNvPr id="24" name="AutoShape 594">
            <a:extLst>
              <a:ext uri="{FF2B5EF4-FFF2-40B4-BE49-F238E27FC236}">
                <a16:creationId xmlns:a16="http://schemas.microsoft.com/office/drawing/2014/main" id="{6E749A28-641E-4C9C-8296-8D2D5A4F2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5832475"/>
            <a:ext cx="7316787" cy="801688"/>
          </a:xfrm>
          <a:prstGeom prst="roundRect">
            <a:avLst>
              <a:gd name="adj" fmla="val 12067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spcBef>
                <a:spcPts val="400"/>
              </a:spcBef>
              <a:buFont typeface="Arial" pitchFamily="34" charset="0"/>
              <a:buChar char="•"/>
              <a:defRPr/>
            </a:pPr>
            <a:r>
              <a:rPr kumimoji="0" lang="ko-KR" altLang="en-US" sz="1200" b="1" dirty="0">
                <a:latin typeface="맑은 고딕" pitchFamily="50" charset="-127"/>
                <a:ea typeface="MS PGothic" pitchFamily="34" charset="-128"/>
              </a:rPr>
              <a:t> 홈 버튼 메뉴로 대체</a:t>
            </a:r>
            <a:endParaRPr kumimoji="0" lang="en-US" altLang="ko-KR" sz="1200" b="1" dirty="0">
              <a:latin typeface="맑은 고딕" pitchFamily="50" charset="-127"/>
              <a:ea typeface="MS PGothic" pitchFamily="34" charset="-128"/>
            </a:endParaRPr>
          </a:p>
        </p:txBody>
      </p:sp>
      <p:grpSp>
        <p:nvGrpSpPr>
          <p:cNvPr id="20485" name="그룹 364">
            <a:extLst>
              <a:ext uri="{FF2B5EF4-FFF2-40B4-BE49-F238E27FC236}">
                <a16:creationId xmlns:a16="http://schemas.microsoft.com/office/drawing/2014/main" id="{66FEB8EB-0DA1-4CF6-8E76-8CBB9FBF7093}"/>
              </a:ext>
            </a:extLst>
          </p:cNvPr>
          <p:cNvGrpSpPr>
            <a:grpSpLocks/>
          </p:cNvGrpSpPr>
          <p:nvPr/>
        </p:nvGrpSpPr>
        <p:grpSpPr bwMode="auto">
          <a:xfrm>
            <a:off x="404813" y="668338"/>
            <a:ext cx="6927850" cy="4852987"/>
            <a:chOff x="409575" y="668315"/>
            <a:chExt cx="6928023" cy="4853303"/>
          </a:xfrm>
        </p:grpSpPr>
        <p:cxnSp>
          <p:nvCxnSpPr>
            <p:cNvPr id="20486" name="직선 연결선 278">
              <a:extLst>
                <a:ext uri="{FF2B5EF4-FFF2-40B4-BE49-F238E27FC236}">
                  <a16:creationId xmlns:a16="http://schemas.microsoft.com/office/drawing/2014/main" id="{2D422407-73CC-450A-8F2B-6D183E82E0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45065" y="1727468"/>
              <a:ext cx="649" cy="919487"/>
            </a:xfrm>
            <a:prstGeom prst="line">
              <a:avLst/>
            </a:prstGeom>
            <a:noFill/>
            <a:ln w="15875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7" name="직선 연결선 278">
              <a:extLst>
                <a:ext uri="{FF2B5EF4-FFF2-40B4-BE49-F238E27FC236}">
                  <a16:creationId xmlns:a16="http://schemas.microsoft.com/office/drawing/2014/main" id="{83AE30FD-5C52-4C11-875B-F192E807CF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46005" y="1727468"/>
              <a:ext cx="1296" cy="1342944"/>
            </a:xfrm>
            <a:prstGeom prst="line">
              <a:avLst/>
            </a:prstGeom>
            <a:noFill/>
            <a:ln w="15875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8" name="직선 연결선 278">
              <a:extLst>
                <a:ext uri="{FF2B5EF4-FFF2-40B4-BE49-F238E27FC236}">
                  <a16:creationId xmlns:a16="http://schemas.microsoft.com/office/drawing/2014/main" id="{4788565D-D5A0-47C6-9B01-D4EBC7A537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46945" y="1328085"/>
              <a:ext cx="0" cy="1318872"/>
            </a:xfrm>
            <a:prstGeom prst="line">
              <a:avLst/>
            </a:prstGeom>
            <a:noFill/>
            <a:ln w="15875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1" name="모서리가 둥근 직사각형 280">
              <a:extLst>
                <a:ext uri="{FF2B5EF4-FFF2-40B4-BE49-F238E27FC236}">
                  <a16:creationId xmlns:a16="http://schemas.microsoft.com/office/drawing/2014/main" id="{03D00739-6A70-48B3-9D6F-C96A4D53407C}"/>
                </a:ext>
              </a:extLst>
            </p:cNvPr>
            <p:cNvSpPr/>
            <p:nvPr/>
          </p:nvSpPr>
          <p:spPr>
            <a:xfrm>
              <a:off x="3952530" y="1346801"/>
              <a:ext cx="986949" cy="38066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Friends</a:t>
              </a:r>
              <a:endParaRPr kumimoji="0" lang="ko-KR" altLang="en-US" sz="1200" b="1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83" name="모서리가 둥근 직사각형 282">
              <a:extLst>
                <a:ext uri="{FF2B5EF4-FFF2-40B4-BE49-F238E27FC236}">
                  <a16:creationId xmlns:a16="http://schemas.microsoft.com/office/drawing/2014/main" id="{262AFD2C-14B7-43F1-90A8-1380CFFB12AD}"/>
                </a:ext>
              </a:extLst>
            </p:cNvPr>
            <p:cNvSpPr/>
            <p:nvPr/>
          </p:nvSpPr>
          <p:spPr>
            <a:xfrm>
              <a:off x="5151590" y="1346801"/>
              <a:ext cx="986949" cy="38066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News Feed</a:t>
              </a:r>
              <a:endParaRPr kumimoji="0" lang="ko-KR" altLang="en-US" sz="1200" b="1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87" name="모서리가 둥근 직사각형 286">
              <a:extLst>
                <a:ext uri="{FF2B5EF4-FFF2-40B4-BE49-F238E27FC236}">
                  <a16:creationId xmlns:a16="http://schemas.microsoft.com/office/drawing/2014/main" id="{F2A202AC-598E-4ECA-9327-A97C43DB8FF3}"/>
                </a:ext>
              </a:extLst>
            </p:cNvPr>
            <p:cNvSpPr/>
            <p:nvPr/>
          </p:nvSpPr>
          <p:spPr>
            <a:xfrm>
              <a:off x="6350649" y="1346801"/>
              <a:ext cx="986949" cy="38066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Group</a:t>
              </a:r>
              <a:endParaRPr kumimoji="0" lang="ko-KR" altLang="en-US" sz="1200" b="1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0498" name="꺾인 연결선 291">
              <a:extLst>
                <a:ext uri="{FF2B5EF4-FFF2-40B4-BE49-F238E27FC236}">
                  <a16:creationId xmlns:a16="http://schemas.microsoft.com/office/drawing/2014/main" id="{A54C7625-4B99-4BB8-9171-96FCD6ABDC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645113" y="147741"/>
              <a:ext cx="1199" cy="2398120"/>
            </a:xfrm>
            <a:prstGeom prst="bentConnector3">
              <a:avLst>
                <a:gd name="adj1" fmla="val 14395468"/>
              </a:avLst>
            </a:prstGeom>
            <a:noFill/>
            <a:ln w="15875" algn="ctr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6" name="모서리가 둥근 직사각형 305">
              <a:extLst>
                <a:ext uri="{FF2B5EF4-FFF2-40B4-BE49-F238E27FC236}">
                  <a16:creationId xmlns:a16="http://schemas.microsoft.com/office/drawing/2014/main" id="{D68AC0F0-E115-4AB5-8037-C07265600657}"/>
                </a:ext>
              </a:extLst>
            </p:cNvPr>
            <p:cNvSpPr/>
            <p:nvPr/>
          </p:nvSpPr>
          <p:spPr>
            <a:xfrm>
              <a:off x="2753470" y="1346801"/>
              <a:ext cx="986949" cy="38066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Search</a:t>
              </a:r>
              <a:endParaRPr kumimoji="0" lang="ko-KR" altLang="en-US" sz="1200" b="1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7" name="모서리가 둥근 직사각형 306">
              <a:extLst>
                <a:ext uri="{FF2B5EF4-FFF2-40B4-BE49-F238E27FC236}">
                  <a16:creationId xmlns:a16="http://schemas.microsoft.com/office/drawing/2014/main" id="{AF8CE870-0B84-4BFA-9F5A-156A9472D7F7}"/>
                </a:ext>
              </a:extLst>
            </p:cNvPr>
            <p:cNvSpPr/>
            <p:nvPr/>
          </p:nvSpPr>
          <p:spPr>
            <a:xfrm>
              <a:off x="2697856" y="668315"/>
              <a:ext cx="1095388" cy="38066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Login</a:t>
              </a:r>
              <a:endParaRPr kumimoji="0" lang="ko-KR" altLang="en-US" sz="1200" b="1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08" name="모서리가 둥근 직사각형 307">
              <a:extLst>
                <a:ext uri="{FF2B5EF4-FFF2-40B4-BE49-F238E27FC236}">
                  <a16:creationId xmlns:a16="http://schemas.microsoft.com/office/drawing/2014/main" id="{4722BBCA-D06E-47C9-859D-12838400701C}"/>
                </a:ext>
              </a:extLst>
            </p:cNvPr>
            <p:cNvSpPr/>
            <p:nvPr/>
          </p:nvSpPr>
          <p:spPr>
            <a:xfrm>
              <a:off x="2753470" y="1799974"/>
              <a:ext cx="986949" cy="38066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기본 인적 사항</a:t>
              </a:r>
            </a:p>
          </p:txBody>
        </p:sp>
        <p:sp>
          <p:nvSpPr>
            <p:cNvPr id="309" name="모서리가 둥근 직사각형 308">
              <a:extLst>
                <a:ext uri="{FF2B5EF4-FFF2-40B4-BE49-F238E27FC236}">
                  <a16:creationId xmlns:a16="http://schemas.microsoft.com/office/drawing/2014/main" id="{A6594E28-6DB2-40FD-993A-F9EF62E975FF}"/>
                </a:ext>
              </a:extLst>
            </p:cNvPr>
            <p:cNvSpPr/>
            <p:nvPr/>
          </p:nvSpPr>
          <p:spPr>
            <a:xfrm>
              <a:off x="2753470" y="2215429"/>
              <a:ext cx="986949" cy="38066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추가 정보</a:t>
              </a:r>
            </a:p>
          </p:txBody>
        </p:sp>
        <p:sp>
          <p:nvSpPr>
            <p:cNvPr id="311" name="모서리가 둥근 직사각형 310">
              <a:extLst>
                <a:ext uri="{FF2B5EF4-FFF2-40B4-BE49-F238E27FC236}">
                  <a16:creationId xmlns:a16="http://schemas.microsoft.com/office/drawing/2014/main" id="{3AE353D9-3079-42AA-BC78-48C536166BE8}"/>
                </a:ext>
              </a:extLst>
            </p:cNvPr>
            <p:cNvSpPr/>
            <p:nvPr/>
          </p:nvSpPr>
          <p:spPr>
            <a:xfrm>
              <a:off x="2753470" y="2646958"/>
              <a:ext cx="986949" cy="38066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kern="0" dirty="0" err="1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소셜</a:t>
              </a:r>
              <a:r>
                <a:rPr kumimoji="0" lang="ko-KR" altLang="en-US" sz="1200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 검색</a:t>
              </a:r>
            </a:p>
          </p:txBody>
        </p:sp>
        <p:sp>
          <p:nvSpPr>
            <p:cNvPr id="322" name="모서리가 둥근 직사각형 321">
              <a:extLst>
                <a:ext uri="{FF2B5EF4-FFF2-40B4-BE49-F238E27FC236}">
                  <a16:creationId xmlns:a16="http://schemas.microsoft.com/office/drawing/2014/main" id="{9CF1743C-A177-461E-937B-D42346FBD20E}"/>
                </a:ext>
              </a:extLst>
            </p:cNvPr>
            <p:cNvSpPr/>
            <p:nvPr/>
          </p:nvSpPr>
          <p:spPr>
            <a:xfrm>
              <a:off x="3461454" y="3500242"/>
              <a:ext cx="761682" cy="275839"/>
            </a:xfrm>
            <a:prstGeom prst="round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/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24450" h="16350" prst="relaxedInset"/>
              <a:contourClr>
                <a:sysClr val="window" lastClr="FFFFFF"/>
              </a:contourClr>
            </a:sp3d>
          </p:spPr>
          <p:txBody>
            <a:bodyPr lIns="0" tIns="0" rIns="0" bIns="0" spcCol="1270" anchor="ctr"/>
            <a:lstStyle/>
            <a:p>
              <a:pPr algn="ctr" defTabSz="222250" eaLnBrk="1" fontAlgn="auto" latin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kumimoji="0" lang="ko-KR" altLang="en-US" sz="900" dirty="0" err="1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맑은 고딕"/>
                  <a:ea typeface="맑은 고딕"/>
                </a:rPr>
                <a:t>싸이월드</a:t>
              </a:r>
              <a:endParaRPr kumimoji="0" lang="ko-KR" altLang="en-US" sz="9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23" name="모서리가 둥근 직사각형 322">
              <a:extLst>
                <a:ext uri="{FF2B5EF4-FFF2-40B4-BE49-F238E27FC236}">
                  <a16:creationId xmlns:a16="http://schemas.microsoft.com/office/drawing/2014/main" id="{9B38F0EB-9BB3-483A-BD05-B69232608BA3}"/>
                </a:ext>
              </a:extLst>
            </p:cNvPr>
            <p:cNvSpPr/>
            <p:nvPr/>
          </p:nvSpPr>
          <p:spPr>
            <a:xfrm>
              <a:off x="3461454" y="3846217"/>
              <a:ext cx="761682" cy="275839"/>
            </a:xfrm>
            <a:prstGeom prst="round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/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24450" h="16350" prst="relaxedInset"/>
              <a:contourClr>
                <a:sysClr val="window" lastClr="FFFFFF"/>
              </a:contourClr>
            </a:sp3d>
          </p:spPr>
          <p:txBody>
            <a:bodyPr lIns="0" tIns="0" rIns="0" bIns="0" spcCol="1270" anchor="ctr"/>
            <a:lstStyle/>
            <a:p>
              <a:pPr algn="ctr" defTabSz="222250" eaLnBrk="1" fontAlgn="auto" latin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kumimoji="0" lang="ko-KR" altLang="en-US" sz="900" dirty="0" err="1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맑은 고딕"/>
                  <a:ea typeface="맑은 고딕"/>
                </a:rPr>
                <a:t>페이스북</a:t>
              </a:r>
              <a:endParaRPr kumimoji="0" lang="ko-KR" altLang="en-US" sz="9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24" name="모서리가 둥근 직사각형 323">
              <a:extLst>
                <a:ext uri="{FF2B5EF4-FFF2-40B4-BE49-F238E27FC236}">
                  <a16:creationId xmlns:a16="http://schemas.microsoft.com/office/drawing/2014/main" id="{4E37D840-5C1C-45A0-86E8-B4501855C94E}"/>
                </a:ext>
              </a:extLst>
            </p:cNvPr>
            <p:cNvSpPr/>
            <p:nvPr/>
          </p:nvSpPr>
          <p:spPr>
            <a:xfrm>
              <a:off x="3461454" y="4192191"/>
              <a:ext cx="761682" cy="275839"/>
            </a:xfrm>
            <a:prstGeom prst="round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/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24450" h="16350" prst="relaxedInset"/>
              <a:contourClr>
                <a:sysClr val="window" lastClr="FFFFFF"/>
              </a:contourClr>
            </a:sp3d>
          </p:spPr>
          <p:txBody>
            <a:bodyPr lIns="0" tIns="0" rIns="0" bIns="0" spcCol="1270" anchor="ctr"/>
            <a:lstStyle/>
            <a:p>
              <a:pPr algn="ctr" defTabSz="222250" eaLnBrk="1" fontAlgn="auto" latin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kumimoji="0" lang="ko-KR" altLang="en-US" sz="9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맑은 고딕"/>
                  <a:ea typeface="맑은 고딕"/>
                </a:rPr>
                <a:t>트위터</a:t>
              </a:r>
            </a:p>
          </p:txBody>
        </p:sp>
        <p:cxnSp>
          <p:nvCxnSpPr>
            <p:cNvPr id="20523" name="꺾인 연결선 324">
              <a:extLst>
                <a:ext uri="{FF2B5EF4-FFF2-40B4-BE49-F238E27FC236}">
                  <a16:creationId xmlns:a16="http://schemas.microsoft.com/office/drawing/2014/main" id="{29F7B5DA-32D7-4143-8A81-1F988BCFC7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875942" y="3398625"/>
              <a:ext cx="956512" cy="214510"/>
            </a:xfrm>
            <a:prstGeom prst="bentConnector2">
              <a:avLst/>
            </a:prstGeom>
            <a:noFill/>
            <a:ln w="15875" algn="ctr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6" name="모서리가 둥근 직사각형 335">
              <a:extLst>
                <a:ext uri="{FF2B5EF4-FFF2-40B4-BE49-F238E27FC236}">
                  <a16:creationId xmlns:a16="http://schemas.microsoft.com/office/drawing/2014/main" id="{64D7BEEC-493D-4316-82BD-1819B761889E}"/>
                </a:ext>
              </a:extLst>
            </p:cNvPr>
            <p:cNvSpPr/>
            <p:nvPr/>
          </p:nvSpPr>
          <p:spPr>
            <a:xfrm>
              <a:off x="409575" y="3030401"/>
              <a:ext cx="986949" cy="38066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메뉴</a:t>
              </a:r>
            </a:p>
          </p:txBody>
        </p:sp>
        <p:sp>
          <p:nvSpPr>
            <p:cNvPr id="337" name="모서리가 둥근 직사각형 336">
              <a:extLst>
                <a:ext uri="{FF2B5EF4-FFF2-40B4-BE49-F238E27FC236}">
                  <a16:creationId xmlns:a16="http://schemas.microsoft.com/office/drawing/2014/main" id="{E7BADFF6-52DC-49E7-A80D-45AA3A06FB35}"/>
                </a:ext>
              </a:extLst>
            </p:cNvPr>
            <p:cNvSpPr/>
            <p:nvPr/>
          </p:nvSpPr>
          <p:spPr>
            <a:xfrm>
              <a:off x="1586025" y="3030401"/>
              <a:ext cx="986949" cy="38066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/>
            <a:lstStyle/>
            <a:p>
              <a:pPr algn="ctr" defTabSz="355600" eaLnBrk="1" fontAlgn="auto" hangingPunct="1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kumimoji="0" lang="ko-KR" altLang="en-US" sz="1200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홈으로 이동</a:t>
              </a:r>
            </a:p>
          </p:txBody>
        </p:sp>
        <p:cxnSp>
          <p:nvCxnSpPr>
            <p:cNvPr id="20530" name="직선 연결선 337">
              <a:extLst>
                <a:ext uri="{FF2B5EF4-FFF2-40B4-BE49-F238E27FC236}">
                  <a16:creationId xmlns:a16="http://schemas.microsoft.com/office/drawing/2014/main" id="{7A126A48-1A8A-4652-ABF9-BCA2EFE5B6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3097338" y="1197194"/>
              <a:ext cx="297819" cy="1394"/>
            </a:xfrm>
            <a:prstGeom prst="line">
              <a:avLst/>
            </a:prstGeom>
            <a:noFill/>
            <a:ln w="15875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31" name="Shape 165">
              <a:extLst>
                <a:ext uri="{FF2B5EF4-FFF2-40B4-BE49-F238E27FC236}">
                  <a16:creationId xmlns:a16="http://schemas.microsoft.com/office/drawing/2014/main" id="{3D60E156-F350-4A96-8D17-E8B18E23F7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3461454" y="3638162"/>
              <a:ext cx="12700" cy="691949"/>
            </a:xfrm>
            <a:prstGeom prst="bentConnector3">
              <a:avLst>
                <a:gd name="adj1" fmla="val 1800000"/>
              </a:avLst>
            </a:prstGeom>
            <a:noFill/>
            <a:ln w="15875" algn="ctr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32" name="직선 연결선 339">
              <a:extLst>
                <a:ext uri="{FF2B5EF4-FFF2-40B4-BE49-F238E27FC236}">
                  <a16:creationId xmlns:a16="http://schemas.microsoft.com/office/drawing/2014/main" id="{E90FDDD0-EC8A-4A0A-A9F6-A9CD7C84E5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96524" y="3220735"/>
              <a:ext cx="189501" cy="0"/>
            </a:xfrm>
            <a:prstGeom prst="line">
              <a:avLst/>
            </a:prstGeom>
            <a:noFill/>
            <a:ln w="15875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33" name="꺾인 연결선 342">
              <a:extLst>
                <a:ext uri="{FF2B5EF4-FFF2-40B4-BE49-F238E27FC236}">
                  <a16:creationId xmlns:a16="http://schemas.microsoft.com/office/drawing/2014/main" id="{B55D4CBC-5A88-4A87-8EB6-7708EEC108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4446054" y="147740"/>
              <a:ext cx="1199" cy="2398120"/>
            </a:xfrm>
            <a:prstGeom prst="bentConnector3">
              <a:avLst>
                <a:gd name="adj1" fmla="val 14395468"/>
              </a:avLst>
            </a:prstGeom>
            <a:noFill/>
            <a:ln w="15875" algn="ctr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모서리가 둥근 직사각형 92">
              <a:extLst>
                <a:ext uri="{FF2B5EF4-FFF2-40B4-BE49-F238E27FC236}">
                  <a16:creationId xmlns:a16="http://schemas.microsoft.com/office/drawing/2014/main" id="{94D04D44-2637-491C-8151-81837D8C773F}"/>
                </a:ext>
              </a:extLst>
            </p:cNvPr>
            <p:cNvSpPr/>
            <p:nvPr/>
          </p:nvSpPr>
          <p:spPr>
            <a:xfrm>
              <a:off x="1772230" y="1186453"/>
              <a:ext cx="761682" cy="275839"/>
            </a:xfrm>
            <a:prstGeom prst="round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/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24450" h="16350" prst="relaxedInset"/>
              <a:contourClr>
                <a:sysClr val="window" lastClr="FFFFFF"/>
              </a:contourClr>
            </a:sp3d>
          </p:spPr>
          <p:txBody>
            <a:bodyPr lIns="0" tIns="0" rIns="0" bIns="0" spcCol="1270" anchor="ctr"/>
            <a:lstStyle/>
            <a:p>
              <a:pPr algn="ctr" defTabSz="222250" eaLnBrk="1" fontAlgn="auto" latin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kumimoji="0" lang="en-US" altLang="ko-KR" sz="9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맑은 고딕"/>
                  <a:ea typeface="맑은 고딕"/>
                </a:rPr>
                <a:t>ID</a:t>
              </a:r>
              <a:endParaRPr kumimoji="0" lang="ko-KR" altLang="en-US" sz="9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" name="모서리가 둥근 직사각형 93">
              <a:extLst>
                <a:ext uri="{FF2B5EF4-FFF2-40B4-BE49-F238E27FC236}">
                  <a16:creationId xmlns:a16="http://schemas.microsoft.com/office/drawing/2014/main" id="{7FC377EC-73A4-432B-9BB9-A0EAB6084AEF}"/>
                </a:ext>
              </a:extLst>
            </p:cNvPr>
            <p:cNvSpPr/>
            <p:nvPr/>
          </p:nvSpPr>
          <p:spPr>
            <a:xfrm>
              <a:off x="1772230" y="1524434"/>
              <a:ext cx="761682" cy="275839"/>
            </a:xfrm>
            <a:prstGeom prst="round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/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24450" h="16350" prst="relaxedInset"/>
              <a:contourClr>
                <a:sysClr val="window" lastClr="FFFFFF"/>
              </a:contourClr>
            </a:sp3d>
          </p:spPr>
          <p:txBody>
            <a:bodyPr lIns="0" tIns="0" rIns="0" bIns="0" spcCol="1270" anchor="ctr"/>
            <a:lstStyle/>
            <a:p>
              <a:pPr algn="ctr" defTabSz="222250" eaLnBrk="1" fontAlgn="auto" latin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kumimoji="0" lang="en-US" altLang="ko-KR" sz="9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맑은 고딕"/>
                  <a:ea typeface="맑은 고딕"/>
                </a:rPr>
                <a:t>email</a:t>
              </a:r>
              <a:endParaRPr kumimoji="0" lang="ko-KR" altLang="en-US" sz="9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5" name="모서리가 둥근 직사각형 94">
              <a:extLst>
                <a:ext uri="{FF2B5EF4-FFF2-40B4-BE49-F238E27FC236}">
                  <a16:creationId xmlns:a16="http://schemas.microsoft.com/office/drawing/2014/main" id="{30112336-C20D-4199-854D-77DF7158F7CD}"/>
                </a:ext>
              </a:extLst>
            </p:cNvPr>
            <p:cNvSpPr/>
            <p:nvPr/>
          </p:nvSpPr>
          <p:spPr>
            <a:xfrm>
              <a:off x="1772230" y="1862413"/>
              <a:ext cx="761682" cy="275839"/>
            </a:xfrm>
            <a:prstGeom prst="round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/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24450" h="16350" prst="relaxedInset"/>
              <a:contourClr>
                <a:sysClr val="window" lastClr="FFFFFF"/>
              </a:contourClr>
            </a:sp3d>
          </p:spPr>
          <p:txBody>
            <a:bodyPr lIns="0" tIns="0" rIns="0" bIns="0" spcCol="1270" anchor="ctr"/>
            <a:lstStyle/>
            <a:p>
              <a:pPr algn="ctr" defTabSz="222250" eaLnBrk="1" fontAlgn="auto" latin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kumimoji="0" lang="ko-KR" altLang="en-US" sz="9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맑은 고딕"/>
                  <a:ea typeface="맑은 고딕"/>
                </a:rPr>
                <a:t>전화번호</a:t>
              </a:r>
            </a:p>
          </p:txBody>
        </p:sp>
        <p:cxnSp>
          <p:nvCxnSpPr>
            <p:cNvPr id="20543" name="꺾인 연결선 324">
              <a:extLst>
                <a:ext uri="{FF2B5EF4-FFF2-40B4-BE49-F238E27FC236}">
                  <a16:creationId xmlns:a16="http://schemas.microsoft.com/office/drawing/2014/main" id="{18992CBF-150F-454D-94AE-E149DA7E76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2533912" y="1662354"/>
              <a:ext cx="219557" cy="327953"/>
            </a:xfrm>
            <a:prstGeom prst="bentConnector3">
              <a:avLst>
                <a:gd name="adj1" fmla="val 50000"/>
              </a:avLst>
            </a:prstGeom>
            <a:noFill/>
            <a:ln w="15875" algn="ctr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4" name="Shape 165">
              <a:extLst>
                <a:ext uri="{FF2B5EF4-FFF2-40B4-BE49-F238E27FC236}">
                  <a16:creationId xmlns:a16="http://schemas.microsoft.com/office/drawing/2014/main" id="{C3C1BC22-B8A0-463B-A0F8-F4A00C46FD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33912" y="1324373"/>
              <a:ext cx="12700" cy="675960"/>
            </a:xfrm>
            <a:prstGeom prst="bentConnector3">
              <a:avLst>
                <a:gd name="adj1" fmla="val 900000"/>
              </a:avLst>
            </a:prstGeom>
            <a:noFill/>
            <a:ln w="15875" algn="ctr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" name="모서리가 둥근 직사각형 98">
              <a:extLst>
                <a:ext uri="{FF2B5EF4-FFF2-40B4-BE49-F238E27FC236}">
                  <a16:creationId xmlns:a16="http://schemas.microsoft.com/office/drawing/2014/main" id="{44797F4F-6658-498E-87ED-DB87C837F2D5}"/>
                </a:ext>
              </a:extLst>
            </p:cNvPr>
            <p:cNvSpPr/>
            <p:nvPr/>
          </p:nvSpPr>
          <p:spPr>
            <a:xfrm>
              <a:off x="1772231" y="2269131"/>
              <a:ext cx="761682" cy="275839"/>
            </a:xfrm>
            <a:prstGeom prst="round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/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24450" h="16350" prst="relaxedInset"/>
              <a:contourClr>
                <a:sysClr val="window" lastClr="FFFFFF"/>
              </a:contourClr>
            </a:sp3d>
          </p:spPr>
          <p:txBody>
            <a:bodyPr lIns="0" tIns="0" rIns="0" bIns="0" spcCol="1270" anchor="ctr"/>
            <a:lstStyle/>
            <a:p>
              <a:pPr algn="ctr" defTabSz="222250" eaLnBrk="1" fontAlgn="auto" latin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kumimoji="0" lang="ko-KR" altLang="en-US" sz="90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맑은 고딕"/>
                  <a:ea typeface="맑은 고딕"/>
                </a:rPr>
                <a:t>학력</a:t>
              </a:r>
              <a:endParaRPr kumimoji="0" lang="ko-KR" altLang="en-US" sz="9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0548" name="직선 연결선 339">
              <a:extLst>
                <a:ext uri="{FF2B5EF4-FFF2-40B4-BE49-F238E27FC236}">
                  <a16:creationId xmlns:a16="http://schemas.microsoft.com/office/drawing/2014/main" id="{3EAC58B1-8F39-44AC-B70D-E459A32817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33912" y="2405763"/>
              <a:ext cx="219557" cy="1288"/>
            </a:xfrm>
            <a:prstGeom prst="line">
              <a:avLst/>
            </a:prstGeom>
            <a:noFill/>
            <a:ln w="15875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9" name="모서리가 둥근 직사각형 118">
              <a:extLst>
                <a:ext uri="{FF2B5EF4-FFF2-40B4-BE49-F238E27FC236}">
                  <a16:creationId xmlns:a16="http://schemas.microsoft.com/office/drawing/2014/main" id="{9679C48F-81FC-4A89-B299-BA35428CD212}"/>
                </a:ext>
              </a:extLst>
            </p:cNvPr>
            <p:cNvSpPr/>
            <p:nvPr/>
          </p:nvSpPr>
          <p:spPr>
            <a:xfrm>
              <a:off x="2076928" y="4723938"/>
              <a:ext cx="986949" cy="38066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친구 추가</a:t>
              </a:r>
            </a:p>
          </p:txBody>
        </p:sp>
        <p:sp>
          <p:nvSpPr>
            <p:cNvPr id="120" name="모서리가 둥근 직사각형 119">
              <a:extLst>
                <a:ext uri="{FF2B5EF4-FFF2-40B4-BE49-F238E27FC236}">
                  <a16:creationId xmlns:a16="http://schemas.microsoft.com/office/drawing/2014/main" id="{83346F27-8498-4763-BE10-1DB2394CCFFC}"/>
                </a:ext>
              </a:extLst>
            </p:cNvPr>
            <p:cNvSpPr/>
            <p:nvPr/>
          </p:nvSpPr>
          <p:spPr>
            <a:xfrm>
              <a:off x="2076929" y="4269668"/>
              <a:ext cx="986949" cy="38066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Search </a:t>
              </a:r>
              <a:r>
                <a:rPr kumimoji="0" lang="ko-KR" altLang="en-US" sz="12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결과</a:t>
              </a:r>
            </a:p>
          </p:txBody>
        </p:sp>
        <p:cxnSp>
          <p:nvCxnSpPr>
            <p:cNvPr id="20555" name="꺾인 연결선 324">
              <a:extLst>
                <a:ext uri="{FF2B5EF4-FFF2-40B4-BE49-F238E27FC236}">
                  <a16:creationId xmlns:a16="http://schemas.microsoft.com/office/drawing/2014/main" id="{E2D10A04-7FE2-4BCF-B26B-0461CF8B3A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224151" y="3373877"/>
              <a:ext cx="1242042" cy="549540"/>
            </a:xfrm>
            <a:prstGeom prst="bentConnector3">
              <a:avLst>
                <a:gd name="adj1" fmla="val 58181"/>
              </a:avLst>
            </a:prstGeom>
            <a:noFill/>
            <a:ln w="15875" algn="ctr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56" name="직선 연결선 339">
              <a:extLst>
                <a:ext uri="{FF2B5EF4-FFF2-40B4-BE49-F238E27FC236}">
                  <a16:creationId xmlns:a16="http://schemas.microsoft.com/office/drawing/2014/main" id="{879309A0-B729-42F1-A4D3-43777BF6CA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70402" y="4650335"/>
              <a:ext cx="1" cy="73603"/>
            </a:xfrm>
            <a:prstGeom prst="line">
              <a:avLst/>
            </a:prstGeom>
            <a:noFill/>
            <a:ln w="15875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" name="모서리가 둥근 직사각형 131">
              <a:extLst>
                <a:ext uri="{FF2B5EF4-FFF2-40B4-BE49-F238E27FC236}">
                  <a16:creationId xmlns:a16="http://schemas.microsoft.com/office/drawing/2014/main" id="{2601204D-ED93-4E6F-946C-9157AF01B1C0}"/>
                </a:ext>
              </a:extLst>
            </p:cNvPr>
            <p:cNvSpPr/>
            <p:nvPr/>
          </p:nvSpPr>
          <p:spPr>
            <a:xfrm>
              <a:off x="2076929" y="5140951"/>
              <a:ext cx="986949" cy="38066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사용자 페이지</a:t>
              </a:r>
            </a:p>
          </p:txBody>
        </p:sp>
        <p:cxnSp>
          <p:nvCxnSpPr>
            <p:cNvPr id="20560" name="직선 연결선 339">
              <a:extLst>
                <a:ext uri="{FF2B5EF4-FFF2-40B4-BE49-F238E27FC236}">
                  <a16:creationId xmlns:a16="http://schemas.microsoft.com/office/drawing/2014/main" id="{79EABBC2-5246-41F0-AA2B-F8407F2D69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570402" y="5104605"/>
              <a:ext cx="1" cy="36346"/>
            </a:xfrm>
            <a:prstGeom prst="line">
              <a:avLst/>
            </a:prstGeom>
            <a:noFill/>
            <a:ln w="15875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5" name="모서리가 둥근 직사각형 134">
              <a:extLst>
                <a:ext uri="{FF2B5EF4-FFF2-40B4-BE49-F238E27FC236}">
                  <a16:creationId xmlns:a16="http://schemas.microsoft.com/office/drawing/2014/main" id="{FF0E6704-C017-4A17-AC6F-E22F6960A6A4}"/>
                </a:ext>
              </a:extLst>
            </p:cNvPr>
            <p:cNvSpPr/>
            <p:nvPr/>
          </p:nvSpPr>
          <p:spPr>
            <a:xfrm>
              <a:off x="3952530" y="2649734"/>
              <a:ext cx="986949" cy="38066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친구추천</a:t>
              </a:r>
            </a:p>
          </p:txBody>
        </p:sp>
        <p:sp>
          <p:nvSpPr>
            <p:cNvPr id="47" name="모서리가 둥근 직사각형 134">
              <a:extLst>
                <a:ext uri="{FF2B5EF4-FFF2-40B4-BE49-F238E27FC236}">
                  <a16:creationId xmlns:a16="http://schemas.microsoft.com/office/drawing/2014/main" id="{F9FA1F98-A3B3-4D04-BFAA-0C575D171243}"/>
                </a:ext>
              </a:extLst>
            </p:cNvPr>
            <p:cNvSpPr/>
            <p:nvPr/>
          </p:nvSpPr>
          <p:spPr>
            <a:xfrm>
              <a:off x="3953178" y="1810000"/>
              <a:ext cx="986949" cy="38066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친구</a:t>
              </a:r>
            </a:p>
          </p:txBody>
        </p:sp>
        <p:sp>
          <p:nvSpPr>
            <p:cNvPr id="48" name="모서리가 둥근 직사각형 134">
              <a:extLst>
                <a:ext uri="{FF2B5EF4-FFF2-40B4-BE49-F238E27FC236}">
                  <a16:creationId xmlns:a16="http://schemas.microsoft.com/office/drawing/2014/main" id="{74D224B1-EC0D-4AE8-8B7A-437D7675C3A1}"/>
                </a:ext>
              </a:extLst>
            </p:cNvPr>
            <p:cNvSpPr/>
            <p:nvPr/>
          </p:nvSpPr>
          <p:spPr>
            <a:xfrm>
              <a:off x="3953827" y="2223009"/>
              <a:ext cx="986949" cy="38066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채팅</a:t>
              </a:r>
            </a:p>
          </p:txBody>
        </p:sp>
        <p:sp>
          <p:nvSpPr>
            <p:cNvPr id="49" name="모서리가 둥근 직사각형 134">
              <a:extLst>
                <a:ext uri="{FF2B5EF4-FFF2-40B4-BE49-F238E27FC236}">
                  <a16:creationId xmlns:a16="http://schemas.microsoft.com/office/drawing/2014/main" id="{CB7E0FD8-4D39-40BC-948A-9720797E83DE}"/>
                </a:ext>
              </a:extLst>
            </p:cNvPr>
            <p:cNvSpPr/>
            <p:nvPr/>
          </p:nvSpPr>
          <p:spPr>
            <a:xfrm>
              <a:off x="3953827" y="3070412"/>
              <a:ext cx="986949" cy="38066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설정</a:t>
              </a:r>
            </a:p>
          </p:txBody>
        </p:sp>
        <p:sp>
          <p:nvSpPr>
            <p:cNvPr id="65" name="모서리가 둥근 직사각형 323">
              <a:extLst>
                <a:ext uri="{FF2B5EF4-FFF2-40B4-BE49-F238E27FC236}">
                  <a16:creationId xmlns:a16="http://schemas.microsoft.com/office/drawing/2014/main" id="{E308FB02-27D1-4399-A748-F90B1A31C799}"/>
                </a:ext>
              </a:extLst>
            </p:cNvPr>
            <p:cNvSpPr/>
            <p:nvPr/>
          </p:nvSpPr>
          <p:spPr>
            <a:xfrm>
              <a:off x="3461454" y="4538166"/>
              <a:ext cx="761682" cy="275839"/>
            </a:xfrm>
            <a:prstGeom prst="round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/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24450" h="16350" prst="relaxedInset"/>
              <a:contourClr>
                <a:sysClr val="window" lastClr="FFFFFF"/>
              </a:contourClr>
            </a:sp3d>
          </p:spPr>
          <p:txBody>
            <a:bodyPr lIns="0" tIns="0" rIns="0" bIns="0" spcCol="1270" anchor="ctr"/>
            <a:lstStyle/>
            <a:p>
              <a:pPr algn="ctr" defTabSz="222250" eaLnBrk="1" fontAlgn="auto" latin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kumimoji="0" lang="ko-KR" altLang="en-US" sz="9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맑은 고딕"/>
                  <a:ea typeface="맑은 고딕"/>
                </a:rPr>
                <a:t>네이버 블로그</a:t>
              </a:r>
            </a:p>
          </p:txBody>
        </p:sp>
        <p:sp>
          <p:nvSpPr>
            <p:cNvPr id="66" name="모서리가 둥근 직사각형 323">
              <a:extLst>
                <a:ext uri="{FF2B5EF4-FFF2-40B4-BE49-F238E27FC236}">
                  <a16:creationId xmlns:a16="http://schemas.microsoft.com/office/drawing/2014/main" id="{60A41312-F209-4D10-820C-C1B0497C8B52}"/>
                </a:ext>
              </a:extLst>
            </p:cNvPr>
            <p:cNvSpPr/>
            <p:nvPr/>
          </p:nvSpPr>
          <p:spPr>
            <a:xfrm>
              <a:off x="3461454" y="4884138"/>
              <a:ext cx="761682" cy="275839"/>
            </a:xfrm>
            <a:prstGeom prst="round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/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24450" h="16350" prst="relaxedInset"/>
              <a:contourClr>
                <a:sysClr val="window" lastClr="FFFFFF"/>
              </a:contourClr>
            </a:sp3d>
          </p:spPr>
          <p:txBody>
            <a:bodyPr lIns="0" tIns="0" rIns="0" bIns="0" spcCol="1270" anchor="ctr"/>
            <a:lstStyle/>
            <a:p>
              <a:pPr algn="ctr" defTabSz="222250" eaLnBrk="1" fontAlgn="auto" latin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kumimoji="0" lang="ko-KR" altLang="en-US" sz="9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맑은 고딕"/>
                  <a:ea typeface="맑은 고딕"/>
                </a:rPr>
                <a:t>다음 </a:t>
              </a:r>
              <a:r>
                <a:rPr kumimoji="0" lang="ko-KR" altLang="en-US" sz="900" dirty="0" err="1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맑은 고딕"/>
                  <a:ea typeface="맑은 고딕"/>
                </a:rPr>
                <a:t>블로그</a:t>
              </a:r>
              <a:endParaRPr kumimoji="0" lang="ko-KR" altLang="en-US" sz="9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0579" name="Shape 165">
              <a:extLst>
                <a:ext uri="{FF2B5EF4-FFF2-40B4-BE49-F238E27FC236}">
                  <a16:creationId xmlns:a16="http://schemas.microsoft.com/office/drawing/2014/main" id="{A96D8BF5-8856-4B22-B7E1-D542AFFA8A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3461454" y="4676086"/>
              <a:ext cx="12700" cy="345973"/>
            </a:xfrm>
            <a:prstGeom prst="bentConnector3">
              <a:avLst>
                <a:gd name="adj1" fmla="val 1800000"/>
              </a:avLst>
            </a:prstGeom>
            <a:noFill/>
            <a:ln w="15875" algn="ctr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0" name="Shape 165">
              <a:extLst>
                <a:ext uri="{FF2B5EF4-FFF2-40B4-BE49-F238E27FC236}">
                  <a16:creationId xmlns:a16="http://schemas.microsoft.com/office/drawing/2014/main" id="{7F01431C-8BEB-434B-9BCB-6136AC3430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3461454" y="4330111"/>
              <a:ext cx="12700" cy="345975"/>
            </a:xfrm>
            <a:prstGeom prst="bentConnector3">
              <a:avLst>
                <a:gd name="adj1" fmla="val 1800000"/>
              </a:avLst>
            </a:prstGeom>
            <a:noFill/>
            <a:ln w="15875" algn="ctr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모서리가 둥근 직사각형 134">
              <a:extLst>
                <a:ext uri="{FF2B5EF4-FFF2-40B4-BE49-F238E27FC236}">
                  <a16:creationId xmlns:a16="http://schemas.microsoft.com/office/drawing/2014/main" id="{BD284519-FEE5-45AF-A6C0-6B97D157E179}"/>
                </a:ext>
              </a:extLst>
            </p:cNvPr>
            <p:cNvSpPr/>
            <p:nvPr/>
          </p:nvSpPr>
          <p:spPr>
            <a:xfrm>
              <a:off x="5152239" y="1797188"/>
              <a:ext cx="986949" cy="38066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News </a:t>
              </a:r>
              <a:r>
                <a:rPr kumimoji="0" lang="ko-KR" altLang="en-US" sz="1200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sp>
          <p:nvSpPr>
            <p:cNvPr id="79" name="모서리가 둥근 직사각형 134">
              <a:extLst>
                <a:ext uri="{FF2B5EF4-FFF2-40B4-BE49-F238E27FC236}">
                  <a16:creationId xmlns:a16="http://schemas.microsoft.com/office/drawing/2014/main" id="{810DFE76-AA90-4F9E-81EA-62C10184D01F}"/>
                </a:ext>
              </a:extLst>
            </p:cNvPr>
            <p:cNvSpPr/>
            <p:nvPr/>
          </p:nvSpPr>
          <p:spPr>
            <a:xfrm>
              <a:off x="5152239" y="2216074"/>
              <a:ext cx="986949" cy="38066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사진</a:t>
              </a:r>
              <a:r>
                <a:rPr kumimoji="0" lang="en-US" altLang="ko-KR" sz="1200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, </a:t>
              </a:r>
              <a:r>
                <a:rPr kumimoji="0" lang="ko-KR" altLang="en-US" sz="1200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글 공유</a:t>
              </a:r>
            </a:p>
          </p:txBody>
        </p:sp>
        <p:sp>
          <p:nvSpPr>
            <p:cNvPr id="80" name="모서리가 둥근 직사각형 134">
              <a:extLst>
                <a:ext uri="{FF2B5EF4-FFF2-40B4-BE49-F238E27FC236}">
                  <a16:creationId xmlns:a16="http://schemas.microsoft.com/office/drawing/2014/main" id="{B1C702D8-5ED0-4614-BEDE-7610552B363D}"/>
                </a:ext>
              </a:extLst>
            </p:cNvPr>
            <p:cNvSpPr/>
            <p:nvPr/>
          </p:nvSpPr>
          <p:spPr>
            <a:xfrm>
              <a:off x="5152239" y="2646955"/>
              <a:ext cx="986949" cy="38066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lIns="0" tIns="0" rIns="0" bIns="0" anchor="ctr"/>
            <a:lstStyle/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댓글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C7C53D34-6225-4492-A320-BC00963B6B0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/>
              <a:t>메인화면</a:t>
            </a:r>
          </a:p>
        </p:txBody>
      </p:sp>
      <p:pic>
        <p:nvPicPr>
          <p:cNvPr id="22531" name="그림 11" descr="A_bg.png">
            <a:extLst>
              <a:ext uri="{FF2B5EF4-FFF2-40B4-BE49-F238E27FC236}">
                <a16:creationId xmlns:a16="http://schemas.microsoft.com/office/drawing/2014/main" id="{3C34203F-1384-4D97-A555-39AF1B4E1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47675"/>
            <a:ext cx="3730625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직사각형 1">
            <a:extLst>
              <a:ext uri="{FF2B5EF4-FFF2-40B4-BE49-F238E27FC236}">
                <a16:creationId xmlns:a16="http://schemas.microsoft.com/office/drawing/2014/main" id="{38518ACE-5797-40FC-BB27-390E40610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1100138"/>
            <a:ext cx="3111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6600">
                <a:solidFill>
                  <a:srgbClr val="FFC000"/>
                </a:solidFill>
                <a:latin typeface="Rockwell Extra Bold" panose="02060903040505020403" pitchFamily="18" charset="0"/>
              </a:rPr>
              <a:t>SHN</a:t>
            </a:r>
            <a:r>
              <a:rPr lang="en-US" altLang="ko-KR" sz="6600">
                <a:solidFill>
                  <a:srgbClr val="6F76FD"/>
                </a:solidFill>
                <a:latin typeface="Rockwell Extra Bold" panose="02060903040505020403" pitchFamily="18" charset="0"/>
              </a:rPr>
              <a:t>M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1B282E5-77D3-41F2-B9A3-9B304651BD8B}"/>
              </a:ext>
            </a:extLst>
          </p:cNvPr>
          <p:cNvSpPr/>
          <p:nvPr/>
        </p:nvSpPr>
        <p:spPr>
          <a:xfrm>
            <a:off x="447675" y="5307013"/>
            <a:ext cx="3219450" cy="579437"/>
          </a:xfrm>
          <a:prstGeom prst="roundRect">
            <a:avLst/>
          </a:prstGeom>
          <a:ln>
            <a:solidFill>
              <a:srgbClr val="6F76F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b">
            <a:spAutoFit/>
          </a:bodyPr>
          <a:lstStyle/>
          <a:p>
            <a:pPr eaLnBrk="1" latinLnBrk="1" hangingPunct="1">
              <a:defRPr/>
            </a:pPr>
            <a:r>
              <a:rPr lang="en-US" sz="1400" dirty="0">
                <a:latin typeface="+mj-lt"/>
                <a:ea typeface="돋움" pitchFamily="50" charset="-127"/>
              </a:rPr>
              <a:t>chonghyeon@gmail.com</a:t>
            </a:r>
          </a:p>
          <a:p>
            <a:pPr eaLnBrk="1" latinLnBrk="1" hangingPunct="1">
              <a:defRPr/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+mj-lt"/>
                <a:ea typeface="돋움" pitchFamily="50" charset="-127"/>
              </a:rPr>
              <a:t>비밀번호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+mj-lt"/>
              <a:ea typeface="돋움" pitchFamily="50" charset="-127"/>
            </a:endParaRPr>
          </a:p>
        </p:txBody>
      </p:sp>
      <p:pic>
        <p:nvPicPr>
          <p:cNvPr id="22534" name="Picture 52" descr="http://www.businesscrm.net/wp-content/uploads/2009/07/Social-CRM.jpg">
            <a:extLst>
              <a:ext uri="{FF2B5EF4-FFF2-40B4-BE49-F238E27FC236}">
                <a16:creationId xmlns:a16="http://schemas.microsoft.com/office/drawing/2014/main" id="{B18E56BC-9DE4-4D9D-AFE3-EDE6CE815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598738"/>
            <a:ext cx="3708400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5267F-1CE4-4590-ADB9-C0CD768B1B88}"/>
              </a:ext>
            </a:extLst>
          </p:cNvPr>
          <p:cNvSpPr txBox="1"/>
          <p:nvPr/>
        </p:nvSpPr>
        <p:spPr>
          <a:xfrm>
            <a:off x="704850" y="5953125"/>
            <a:ext cx="27336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SHNM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가입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536" name="제목 1">
            <a:extLst>
              <a:ext uri="{FF2B5EF4-FFF2-40B4-BE49-F238E27FC236}">
                <a16:creationId xmlns:a16="http://schemas.microsoft.com/office/drawing/2014/main" id="{3128B804-E22D-462E-A6BD-04B80CE1C1E9}"/>
              </a:ext>
            </a:extLst>
          </p:cNvPr>
          <p:cNvSpPr txBox="1">
            <a:spLocks/>
          </p:cNvSpPr>
          <p:nvPr/>
        </p:nvSpPr>
        <p:spPr bwMode="auto">
          <a:xfrm>
            <a:off x="7886700" y="3560763"/>
            <a:ext cx="18796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endParaRPr lang="ko-KR" altLang="en-US" sz="900">
              <a:solidFill>
                <a:schemeClr val="tx2"/>
              </a:solidFill>
              <a:ea typeface="돋움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그림 11" descr="A_bg.png">
            <a:extLst>
              <a:ext uri="{FF2B5EF4-FFF2-40B4-BE49-F238E27FC236}">
                <a16:creationId xmlns:a16="http://schemas.microsoft.com/office/drawing/2014/main" id="{ED6DB3DF-2F21-4320-8868-578A2C4B3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47675"/>
            <a:ext cx="3730625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>
            <a:extLst>
              <a:ext uri="{FF2B5EF4-FFF2-40B4-BE49-F238E27FC236}">
                <a16:creationId xmlns:a16="http://schemas.microsoft.com/office/drawing/2014/main" id="{87E62986-5D2C-4050-8001-FAF6F87E5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763588"/>
            <a:ext cx="3724275" cy="590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6" name="TextBox 1">
            <a:extLst>
              <a:ext uri="{FF2B5EF4-FFF2-40B4-BE49-F238E27FC236}">
                <a16:creationId xmlns:a16="http://schemas.microsoft.com/office/drawing/2014/main" id="{E90983DA-204A-40C0-9EA0-21BD4E9AD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2192338"/>
            <a:ext cx="2989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>
                <a:solidFill>
                  <a:srgbClr val="B2B2B2"/>
                </a:solidFill>
                <a:latin typeface="Rockwell" panose="02060603020205020403" pitchFamily="18" charset="0"/>
              </a:rPr>
              <a:t>“S</a:t>
            </a:r>
            <a:r>
              <a:rPr lang="en-US" altLang="ko-KR" sz="1200">
                <a:solidFill>
                  <a:srgbClr val="B2B2B2"/>
                </a:solidFill>
                <a:latin typeface="Rockwell" panose="02060603020205020403" pitchFamily="18" charset="0"/>
              </a:rPr>
              <a:t>ocial </a:t>
            </a:r>
            <a:r>
              <a:rPr lang="en-US" altLang="ko-KR" sz="1200" b="1">
                <a:solidFill>
                  <a:srgbClr val="B2B2B2"/>
                </a:solidFill>
                <a:latin typeface="Rockwell" panose="02060603020205020403" pitchFamily="18" charset="0"/>
              </a:rPr>
              <a:t>H</a:t>
            </a:r>
            <a:r>
              <a:rPr lang="en-US" altLang="ko-KR" sz="1200">
                <a:solidFill>
                  <a:srgbClr val="B2B2B2"/>
                </a:solidFill>
                <a:latin typeface="Rockwell" panose="02060603020205020403" pitchFamily="18" charset="0"/>
              </a:rPr>
              <a:t>uman </a:t>
            </a:r>
            <a:r>
              <a:rPr lang="en-US" altLang="ko-KR" sz="1200" b="1">
                <a:solidFill>
                  <a:srgbClr val="B2B2B2"/>
                </a:solidFill>
                <a:latin typeface="Rockwell" panose="02060603020205020403" pitchFamily="18" charset="0"/>
              </a:rPr>
              <a:t>N</a:t>
            </a:r>
            <a:r>
              <a:rPr lang="en-US" altLang="ko-KR" sz="1200">
                <a:solidFill>
                  <a:srgbClr val="B2B2B2"/>
                </a:solidFill>
                <a:latin typeface="Rockwell" panose="02060603020205020403" pitchFamily="18" charset="0"/>
              </a:rPr>
              <a:t>etwork </a:t>
            </a:r>
            <a:r>
              <a:rPr lang="en-US" altLang="ko-KR" sz="1200" b="1">
                <a:solidFill>
                  <a:srgbClr val="B2B2B2"/>
                </a:solidFill>
                <a:latin typeface="Rockwell" panose="02060603020205020403" pitchFamily="18" charset="0"/>
              </a:rPr>
              <a:t>M</a:t>
            </a:r>
            <a:r>
              <a:rPr lang="en-US" altLang="ko-KR" sz="1200">
                <a:solidFill>
                  <a:srgbClr val="B2B2B2"/>
                </a:solidFill>
                <a:latin typeface="Rockwell" panose="02060603020205020403" pitchFamily="18" charset="0"/>
              </a:rPr>
              <a:t>anager”</a:t>
            </a:r>
            <a:endParaRPr lang="en-US" altLang="ko-KR" sz="1100">
              <a:solidFill>
                <a:srgbClr val="B2B2B2"/>
              </a:solidFill>
              <a:latin typeface="Rockwell" panose="02060603020205020403" pitchFamily="18" charset="0"/>
            </a:endParaRPr>
          </a:p>
        </p:txBody>
      </p:sp>
      <p:sp>
        <p:nvSpPr>
          <p:cNvPr id="23557" name="제목 1">
            <a:extLst>
              <a:ext uri="{FF2B5EF4-FFF2-40B4-BE49-F238E27FC236}">
                <a16:creationId xmlns:a16="http://schemas.microsoft.com/office/drawing/2014/main" id="{F8E97A40-692C-49B9-82E2-BC181A96ABA8}"/>
              </a:ext>
            </a:extLst>
          </p:cNvPr>
          <p:cNvSpPr txBox="1">
            <a:spLocks/>
          </p:cNvSpPr>
          <p:nvPr/>
        </p:nvSpPr>
        <p:spPr bwMode="auto">
          <a:xfrm>
            <a:off x="2921000" y="85725"/>
            <a:ext cx="42910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ko-KR" altLang="en-US" sz="900">
                <a:solidFill>
                  <a:schemeClr val="tx2"/>
                </a:solidFill>
                <a:ea typeface="돋움" panose="020B0600000101010101" pitchFamily="50" charset="-127"/>
              </a:rPr>
              <a:t>홈화면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2764E48-364E-4707-AF9D-EE55BFF5E31B}"/>
              </a:ext>
            </a:extLst>
          </p:cNvPr>
          <p:cNvSpPr/>
          <p:nvPr/>
        </p:nvSpPr>
        <p:spPr>
          <a:xfrm>
            <a:off x="597586" y="3080380"/>
            <a:ext cx="1262741" cy="1205597"/>
          </a:xfrm>
          <a:prstGeom prst="roundRect">
            <a:avLst>
              <a:gd name="adj" fmla="val 21478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>
            <a:spAutoFit/>
          </a:bodyPr>
          <a:lstStyle/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</p:txBody>
      </p:sp>
      <p:pic>
        <p:nvPicPr>
          <p:cNvPr id="23561" name="Picture 5" descr="http://i2.squidoocdn.com/resize/squidoo_images/-1/lens6726552_1252625726free_people_search.jpg">
            <a:extLst>
              <a:ext uri="{FF2B5EF4-FFF2-40B4-BE49-F238E27FC236}">
                <a16:creationId xmlns:a16="http://schemas.microsoft.com/office/drawing/2014/main" id="{FB9F4F73-66AA-4116-AF0B-D9D237C0B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3187700"/>
            <a:ext cx="7810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277DB4E-6406-4D45-A133-D8FCAF09C0CD}"/>
              </a:ext>
            </a:extLst>
          </p:cNvPr>
          <p:cNvSpPr/>
          <p:nvPr/>
        </p:nvSpPr>
        <p:spPr>
          <a:xfrm>
            <a:off x="903288" y="4016375"/>
            <a:ext cx="652462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Rockwell" pitchFamily="18" charset="0"/>
                <a:ea typeface="휴먼모음T" pitchFamily="18" charset="-127"/>
              </a:rPr>
              <a:t>Search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Rockwell" pitchFamily="18" charset="0"/>
              <a:ea typeface="휴먼모음T" pitchFamily="18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AD65783-3151-428A-A280-1E07AF7C51DD}"/>
              </a:ext>
            </a:extLst>
          </p:cNvPr>
          <p:cNvSpPr/>
          <p:nvPr/>
        </p:nvSpPr>
        <p:spPr>
          <a:xfrm>
            <a:off x="2235886" y="3080380"/>
            <a:ext cx="1262741" cy="1205597"/>
          </a:xfrm>
          <a:prstGeom prst="roundRect">
            <a:avLst>
              <a:gd name="adj" fmla="val 21478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>
            <a:spAutoFit/>
          </a:bodyPr>
          <a:lstStyle/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5C329D-0D63-445E-A1DF-B6740A0C9A15}"/>
              </a:ext>
            </a:extLst>
          </p:cNvPr>
          <p:cNvSpPr/>
          <p:nvPr/>
        </p:nvSpPr>
        <p:spPr>
          <a:xfrm>
            <a:off x="2508250" y="4016375"/>
            <a:ext cx="717550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Rockwell" pitchFamily="18" charset="0"/>
                <a:ea typeface="휴먼모음T" pitchFamily="18" charset="-127"/>
              </a:rPr>
              <a:t>Friends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Rockwell" pitchFamily="18" charset="0"/>
              <a:ea typeface="휴먼모음T" pitchFamily="18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12AD37B-79E2-481F-88E2-B9318F993DDE}"/>
              </a:ext>
            </a:extLst>
          </p:cNvPr>
          <p:cNvSpPr/>
          <p:nvPr/>
        </p:nvSpPr>
        <p:spPr>
          <a:xfrm>
            <a:off x="590098" y="4909180"/>
            <a:ext cx="1262741" cy="1205597"/>
          </a:xfrm>
          <a:prstGeom prst="roundRect">
            <a:avLst>
              <a:gd name="adj" fmla="val 21478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>
            <a:spAutoFit/>
          </a:bodyPr>
          <a:lstStyle/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CF83D4-6F89-40EB-8E32-0804FCDF70F5}"/>
              </a:ext>
            </a:extLst>
          </p:cNvPr>
          <p:cNvSpPr/>
          <p:nvPr/>
        </p:nvSpPr>
        <p:spPr>
          <a:xfrm>
            <a:off x="768350" y="5845175"/>
            <a:ext cx="9048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Rockwell" pitchFamily="18" charset="0"/>
                <a:ea typeface="휴먼모음T" pitchFamily="18" charset="-127"/>
              </a:rPr>
              <a:t>News Feed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A68AA1DD-1E20-4167-A18F-4AB023A4F2CB}"/>
              </a:ext>
            </a:extLst>
          </p:cNvPr>
          <p:cNvSpPr/>
          <p:nvPr/>
        </p:nvSpPr>
        <p:spPr>
          <a:xfrm>
            <a:off x="2235885" y="4909179"/>
            <a:ext cx="1262741" cy="1205597"/>
          </a:xfrm>
          <a:prstGeom prst="roundRect">
            <a:avLst>
              <a:gd name="adj" fmla="val 21478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>
            <a:spAutoFit/>
          </a:bodyPr>
          <a:lstStyle/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5529DC-6D2B-4126-BE44-253A05E30259}"/>
              </a:ext>
            </a:extLst>
          </p:cNvPr>
          <p:cNvSpPr/>
          <p:nvPr/>
        </p:nvSpPr>
        <p:spPr>
          <a:xfrm>
            <a:off x="2555875" y="5845175"/>
            <a:ext cx="622300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Rockwell" pitchFamily="18" charset="0"/>
                <a:ea typeface="휴먼모음T" pitchFamily="18" charset="-127"/>
              </a:rPr>
              <a:t>Group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Rockwell" pitchFamily="18" charset="0"/>
              <a:ea typeface="휴먼모음T" pitchFamily="18" charset="-127"/>
            </a:endParaRPr>
          </a:p>
        </p:txBody>
      </p:sp>
      <p:pic>
        <p:nvPicPr>
          <p:cNvPr id="23575" name="Picture 9" descr="http://www.ideachampions.com/weblogs/people-talking.jpg">
            <a:extLst>
              <a:ext uri="{FF2B5EF4-FFF2-40B4-BE49-F238E27FC236}">
                <a16:creationId xmlns:a16="http://schemas.microsoft.com/office/drawing/2014/main" id="{EA64351F-CC1B-4703-B4C1-0C7F5FFAA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3" y="3360738"/>
            <a:ext cx="8350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6" name="Picture 11" descr="http://s3.amazonaws.com/pixmac-preview/000046502201.jpg">
            <a:extLst>
              <a:ext uri="{FF2B5EF4-FFF2-40B4-BE49-F238E27FC236}">
                <a16:creationId xmlns:a16="http://schemas.microsoft.com/office/drawing/2014/main" id="{5BCB60F6-B015-4B78-AB6C-4450CDD9F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5127625"/>
            <a:ext cx="9207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7" name="Picture 15" descr="http://www.sheridanhouse.com/email_button.jpg">
            <a:extLst>
              <a:ext uri="{FF2B5EF4-FFF2-40B4-BE49-F238E27FC236}">
                <a16:creationId xmlns:a16="http://schemas.microsoft.com/office/drawing/2014/main" id="{E6195B6D-135D-4CAF-9ED2-929B4326D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5137150"/>
            <a:ext cx="75723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그림 11" descr="A_bg.png">
            <a:extLst>
              <a:ext uri="{FF2B5EF4-FFF2-40B4-BE49-F238E27FC236}">
                <a16:creationId xmlns:a16="http://schemas.microsoft.com/office/drawing/2014/main" id="{538A1B48-35AC-442A-839D-B3A29B4A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47675"/>
            <a:ext cx="3730625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>
            <a:extLst>
              <a:ext uri="{FF2B5EF4-FFF2-40B4-BE49-F238E27FC236}">
                <a16:creationId xmlns:a16="http://schemas.microsoft.com/office/drawing/2014/main" id="{F53989F1-9992-4DA8-956A-DA58F68B0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763588"/>
            <a:ext cx="3724275" cy="590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0" name="TextBox 1">
            <a:extLst>
              <a:ext uri="{FF2B5EF4-FFF2-40B4-BE49-F238E27FC236}">
                <a16:creationId xmlns:a16="http://schemas.microsoft.com/office/drawing/2014/main" id="{4A4575CE-890D-4477-9792-40A3C7429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2192338"/>
            <a:ext cx="2989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>
                <a:solidFill>
                  <a:srgbClr val="B2B2B2"/>
                </a:solidFill>
                <a:latin typeface="Rockwell" panose="02060603020205020403" pitchFamily="18" charset="0"/>
              </a:rPr>
              <a:t>“S</a:t>
            </a:r>
            <a:r>
              <a:rPr lang="en-US" altLang="ko-KR" sz="1200">
                <a:solidFill>
                  <a:srgbClr val="B2B2B2"/>
                </a:solidFill>
                <a:latin typeface="Rockwell" panose="02060603020205020403" pitchFamily="18" charset="0"/>
              </a:rPr>
              <a:t>ocial </a:t>
            </a:r>
            <a:r>
              <a:rPr lang="en-US" altLang="ko-KR" sz="1200" b="1">
                <a:solidFill>
                  <a:srgbClr val="B2B2B2"/>
                </a:solidFill>
                <a:latin typeface="Rockwell" panose="02060603020205020403" pitchFamily="18" charset="0"/>
              </a:rPr>
              <a:t>H</a:t>
            </a:r>
            <a:r>
              <a:rPr lang="en-US" altLang="ko-KR" sz="1200">
                <a:solidFill>
                  <a:srgbClr val="B2B2B2"/>
                </a:solidFill>
                <a:latin typeface="Rockwell" panose="02060603020205020403" pitchFamily="18" charset="0"/>
              </a:rPr>
              <a:t>uman </a:t>
            </a:r>
            <a:r>
              <a:rPr lang="en-US" altLang="ko-KR" sz="1200" b="1">
                <a:solidFill>
                  <a:srgbClr val="B2B2B2"/>
                </a:solidFill>
                <a:latin typeface="Rockwell" panose="02060603020205020403" pitchFamily="18" charset="0"/>
              </a:rPr>
              <a:t>N</a:t>
            </a:r>
            <a:r>
              <a:rPr lang="en-US" altLang="ko-KR" sz="1200">
                <a:solidFill>
                  <a:srgbClr val="B2B2B2"/>
                </a:solidFill>
                <a:latin typeface="Rockwell" panose="02060603020205020403" pitchFamily="18" charset="0"/>
              </a:rPr>
              <a:t>etwork </a:t>
            </a:r>
            <a:r>
              <a:rPr lang="en-US" altLang="ko-KR" sz="1200" b="1">
                <a:solidFill>
                  <a:srgbClr val="B2B2B2"/>
                </a:solidFill>
                <a:latin typeface="Rockwell" panose="02060603020205020403" pitchFamily="18" charset="0"/>
              </a:rPr>
              <a:t>M</a:t>
            </a:r>
            <a:r>
              <a:rPr lang="en-US" altLang="ko-KR" sz="1200">
                <a:solidFill>
                  <a:srgbClr val="B2B2B2"/>
                </a:solidFill>
                <a:latin typeface="Rockwell" panose="02060603020205020403" pitchFamily="18" charset="0"/>
              </a:rPr>
              <a:t>anager”</a:t>
            </a:r>
            <a:endParaRPr lang="en-US" altLang="ko-KR" sz="1100">
              <a:solidFill>
                <a:srgbClr val="B2B2B2"/>
              </a:solidFill>
              <a:latin typeface="Rockwell" panose="02060603020205020403" pitchFamily="18" charset="0"/>
            </a:endParaRPr>
          </a:p>
        </p:txBody>
      </p:sp>
      <p:sp>
        <p:nvSpPr>
          <p:cNvPr id="24581" name="제목 1">
            <a:extLst>
              <a:ext uri="{FF2B5EF4-FFF2-40B4-BE49-F238E27FC236}">
                <a16:creationId xmlns:a16="http://schemas.microsoft.com/office/drawing/2014/main" id="{1DA9DF7D-00FF-4C16-BB0A-C2017E4F7268}"/>
              </a:ext>
            </a:extLst>
          </p:cNvPr>
          <p:cNvSpPr txBox="1">
            <a:spLocks/>
          </p:cNvSpPr>
          <p:nvPr/>
        </p:nvSpPr>
        <p:spPr bwMode="auto">
          <a:xfrm>
            <a:off x="2921000" y="85725"/>
            <a:ext cx="42910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ko-KR" altLang="en-US" sz="900">
                <a:solidFill>
                  <a:schemeClr val="tx2"/>
                </a:solidFill>
                <a:ea typeface="돋움" panose="020B0600000101010101" pitchFamily="50" charset="-127"/>
              </a:rPr>
              <a:t>홈화면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86B5E9D-86D0-4DD1-9BE6-DB287D8F6733}"/>
              </a:ext>
            </a:extLst>
          </p:cNvPr>
          <p:cNvSpPr/>
          <p:nvPr/>
        </p:nvSpPr>
        <p:spPr>
          <a:xfrm>
            <a:off x="597586" y="3080380"/>
            <a:ext cx="1262741" cy="1205597"/>
          </a:xfrm>
          <a:prstGeom prst="roundRect">
            <a:avLst>
              <a:gd name="adj" fmla="val 21478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>
            <a:spAutoFit/>
          </a:bodyPr>
          <a:lstStyle/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</p:txBody>
      </p:sp>
      <p:pic>
        <p:nvPicPr>
          <p:cNvPr id="24585" name="Picture 5" descr="http://i2.squidoocdn.com/resize/squidoo_images/-1/lens6726552_1252625726free_people_search.jpg">
            <a:extLst>
              <a:ext uri="{FF2B5EF4-FFF2-40B4-BE49-F238E27FC236}">
                <a16:creationId xmlns:a16="http://schemas.microsoft.com/office/drawing/2014/main" id="{3BE93E25-38E2-4776-9575-6551D13A9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3187700"/>
            <a:ext cx="7810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BF4410-FAC8-44F4-B21C-B9DA3ED45662}"/>
              </a:ext>
            </a:extLst>
          </p:cNvPr>
          <p:cNvSpPr/>
          <p:nvPr/>
        </p:nvSpPr>
        <p:spPr>
          <a:xfrm>
            <a:off x="903288" y="4016375"/>
            <a:ext cx="652462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Rockwell" pitchFamily="18" charset="0"/>
                <a:ea typeface="휴먼모음T" pitchFamily="18" charset="-127"/>
              </a:rPr>
              <a:t>Search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Rockwell" pitchFamily="18" charset="0"/>
              <a:ea typeface="휴먼모음T" pitchFamily="18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6B3963B-381C-4E58-9CF4-40BAE8F77BF2}"/>
              </a:ext>
            </a:extLst>
          </p:cNvPr>
          <p:cNvSpPr/>
          <p:nvPr/>
        </p:nvSpPr>
        <p:spPr>
          <a:xfrm>
            <a:off x="2235886" y="3080380"/>
            <a:ext cx="1262741" cy="1205597"/>
          </a:xfrm>
          <a:prstGeom prst="roundRect">
            <a:avLst>
              <a:gd name="adj" fmla="val 21478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>
            <a:spAutoFit/>
          </a:bodyPr>
          <a:lstStyle/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12E558-2227-4D3E-9293-A7A74CFFFD80}"/>
              </a:ext>
            </a:extLst>
          </p:cNvPr>
          <p:cNvSpPr/>
          <p:nvPr/>
        </p:nvSpPr>
        <p:spPr>
          <a:xfrm>
            <a:off x="2508250" y="4016375"/>
            <a:ext cx="717550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Rockwell" pitchFamily="18" charset="0"/>
                <a:ea typeface="휴먼모음T" pitchFamily="18" charset="-127"/>
              </a:rPr>
              <a:t>Friends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Rockwell" pitchFamily="18" charset="0"/>
              <a:ea typeface="휴먼모음T" pitchFamily="18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1088C95-1258-4F90-BD9A-47CEA2E1801C}"/>
              </a:ext>
            </a:extLst>
          </p:cNvPr>
          <p:cNvSpPr/>
          <p:nvPr/>
        </p:nvSpPr>
        <p:spPr>
          <a:xfrm>
            <a:off x="590098" y="4909180"/>
            <a:ext cx="1262741" cy="1205597"/>
          </a:xfrm>
          <a:prstGeom prst="roundRect">
            <a:avLst>
              <a:gd name="adj" fmla="val 21478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>
            <a:spAutoFit/>
          </a:bodyPr>
          <a:lstStyle/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23D1EB-11AD-49C3-B0C2-3458AE987D49}"/>
              </a:ext>
            </a:extLst>
          </p:cNvPr>
          <p:cNvSpPr/>
          <p:nvPr/>
        </p:nvSpPr>
        <p:spPr>
          <a:xfrm>
            <a:off x="750888" y="5845175"/>
            <a:ext cx="939800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Rockwell" pitchFamily="18" charset="0"/>
                <a:ea typeface="휴먼모음T" pitchFamily="18" charset="-127"/>
              </a:rPr>
              <a:t>News Feed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18A7E98C-C512-4311-8B69-A976E8E2AC43}"/>
              </a:ext>
            </a:extLst>
          </p:cNvPr>
          <p:cNvSpPr/>
          <p:nvPr/>
        </p:nvSpPr>
        <p:spPr>
          <a:xfrm>
            <a:off x="2235885" y="4909179"/>
            <a:ext cx="1262741" cy="1205597"/>
          </a:xfrm>
          <a:prstGeom prst="roundRect">
            <a:avLst>
              <a:gd name="adj" fmla="val 21478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>
            <a:spAutoFit/>
          </a:bodyPr>
          <a:lstStyle/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E33760-AB15-4A52-9637-466EE75E8D3A}"/>
              </a:ext>
            </a:extLst>
          </p:cNvPr>
          <p:cNvSpPr/>
          <p:nvPr/>
        </p:nvSpPr>
        <p:spPr>
          <a:xfrm>
            <a:off x="2555875" y="5845175"/>
            <a:ext cx="622300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Rockwell" pitchFamily="18" charset="0"/>
                <a:ea typeface="휴먼모음T" pitchFamily="18" charset="-127"/>
              </a:rPr>
              <a:t>Group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Rockwell" pitchFamily="18" charset="0"/>
              <a:ea typeface="휴먼모음T" pitchFamily="18" charset="-127"/>
            </a:endParaRPr>
          </a:p>
        </p:txBody>
      </p:sp>
      <p:pic>
        <p:nvPicPr>
          <p:cNvPr id="24599" name="Picture 9" descr="http://www.ideachampions.com/weblogs/people-talking.jpg">
            <a:extLst>
              <a:ext uri="{FF2B5EF4-FFF2-40B4-BE49-F238E27FC236}">
                <a16:creationId xmlns:a16="http://schemas.microsoft.com/office/drawing/2014/main" id="{124433AA-B1DB-482C-8847-0F3BD6011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3" y="3360738"/>
            <a:ext cx="8350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0" name="Picture 11" descr="http://s3.amazonaws.com/pixmac-preview/000046502201.jpg">
            <a:extLst>
              <a:ext uri="{FF2B5EF4-FFF2-40B4-BE49-F238E27FC236}">
                <a16:creationId xmlns:a16="http://schemas.microsoft.com/office/drawing/2014/main" id="{B8292FB8-3DD1-43EF-93E2-1A7FC858D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5127625"/>
            <a:ext cx="9207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1" name="Picture 15" descr="http://www.sheridanhouse.com/email_button.jpg">
            <a:extLst>
              <a:ext uri="{FF2B5EF4-FFF2-40B4-BE49-F238E27FC236}">
                <a16:creationId xmlns:a16="http://schemas.microsoft.com/office/drawing/2014/main" id="{EBB6A691-6C30-4833-B180-31400B359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5137150"/>
            <a:ext cx="75723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AD54D7-B19C-4547-99DF-ECA924A2DABC}"/>
              </a:ext>
            </a:extLst>
          </p:cNvPr>
          <p:cNvSpPr/>
          <p:nvPr/>
        </p:nvSpPr>
        <p:spPr>
          <a:xfrm>
            <a:off x="581025" y="3041650"/>
            <a:ext cx="1279525" cy="1293813"/>
          </a:xfrm>
          <a:prstGeom prst="rect">
            <a:avLst/>
          </a:prstGeom>
          <a:noFill/>
          <a:ln w="3175">
            <a:solidFill>
              <a:srgbClr val="FFC000"/>
            </a:solidFill>
          </a:ln>
        </p:spPr>
        <p:txBody>
          <a:bodyPr anchor="b">
            <a:spAutoFit/>
          </a:bodyPr>
          <a:lstStyle/>
          <a:p>
            <a:pPr algn="ctr" eaLnBrk="1" latinLnBrk="1" hangingPunct="1">
              <a:defRPr/>
            </a:pPr>
            <a:endParaRPr lang="ko-KR" altLang="en-US" sz="1050" dirty="0"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그림 11" descr="A_bg.png">
            <a:extLst>
              <a:ext uri="{FF2B5EF4-FFF2-40B4-BE49-F238E27FC236}">
                <a16:creationId xmlns:a16="http://schemas.microsoft.com/office/drawing/2014/main" id="{C1C21EDB-E573-4541-ABC8-D019F8744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47675"/>
            <a:ext cx="3730625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>
            <a:extLst>
              <a:ext uri="{FF2B5EF4-FFF2-40B4-BE49-F238E27FC236}">
                <a16:creationId xmlns:a16="http://schemas.microsoft.com/office/drawing/2014/main" id="{0FC82E57-C887-4F06-ACB7-621145465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752475"/>
            <a:ext cx="3730625" cy="591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4" name="제목 1">
            <a:extLst>
              <a:ext uri="{FF2B5EF4-FFF2-40B4-BE49-F238E27FC236}">
                <a16:creationId xmlns:a16="http://schemas.microsoft.com/office/drawing/2014/main" id="{AD1B6C57-E013-43E2-AF47-9F69C553B8A9}"/>
              </a:ext>
            </a:extLst>
          </p:cNvPr>
          <p:cNvSpPr txBox="1">
            <a:spLocks/>
          </p:cNvSpPr>
          <p:nvPr/>
        </p:nvSpPr>
        <p:spPr bwMode="auto">
          <a:xfrm>
            <a:off x="2921000" y="85725"/>
            <a:ext cx="42910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900">
                <a:solidFill>
                  <a:schemeClr val="tx2"/>
                </a:solidFill>
                <a:ea typeface="돋움" panose="020B0600000101010101" pitchFamily="50" charset="-127"/>
              </a:rPr>
              <a:t>Search</a:t>
            </a:r>
            <a:endParaRPr lang="ko-KR" altLang="en-US" sz="900">
              <a:solidFill>
                <a:schemeClr val="tx2"/>
              </a:solidFill>
              <a:ea typeface="돋움" panose="020B0600000101010101" pitchFamily="50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634F257-C624-4390-830B-D877BCAE41F0}"/>
              </a:ext>
            </a:extLst>
          </p:cNvPr>
          <p:cNvSpPr/>
          <p:nvPr/>
        </p:nvSpPr>
        <p:spPr>
          <a:xfrm>
            <a:off x="1437141" y="6143565"/>
            <a:ext cx="1262741" cy="297031"/>
          </a:xfrm>
          <a:prstGeom prst="roundRect">
            <a:avLst>
              <a:gd name="adj" fmla="val 21478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>
            <a:spAutoFit/>
          </a:bodyPr>
          <a:lstStyle/>
          <a:p>
            <a:pPr algn="ctr" eaLnBrk="1" latinLnBrk="1" hangingPunct="1"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Rockwell" pitchFamily="18" charset="0"/>
                <a:ea typeface="휴먼모음T" pitchFamily="18" charset="-127"/>
              </a:rPr>
              <a:t>Search!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그림 11" descr="A_bg.png">
            <a:extLst>
              <a:ext uri="{FF2B5EF4-FFF2-40B4-BE49-F238E27FC236}">
                <a16:creationId xmlns:a16="http://schemas.microsoft.com/office/drawing/2014/main" id="{9CF4A72E-4482-4585-BFD3-3F5DB23C6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47675"/>
            <a:ext cx="3730625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제목 1">
            <a:extLst>
              <a:ext uri="{FF2B5EF4-FFF2-40B4-BE49-F238E27FC236}">
                <a16:creationId xmlns:a16="http://schemas.microsoft.com/office/drawing/2014/main" id="{73501C08-1535-492D-9249-653046C83C2A}"/>
              </a:ext>
            </a:extLst>
          </p:cNvPr>
          <p:cNvSpPr txBox="1">
            <a:spLocks/>
          </p:cNvSpPr>
          <p:nvPr/>
        </p:nvSpPr>
        <p:spPr bwMode="auto">
          <a:xfrm>
            <a:off x="2921000" y="85725"/>
            <a:ext cx="42910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ko-KR" altLang="en-US" sz="900">
                <a:solidFill>
                  <a:schemeClr val="tx2"/>
                </a:solidFill>
                <a:ea typeface="돋움" panose="020B0600000101010101" pitchFamily="50" charset="-127"/>
              </a:rPr>
              <a:t>검색 결과</a:t>
            </a:r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887095BA-CD5E-4206-9FB8-89ED7688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744538"/>
            <a:ext cx="3730625" cy="591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A26C8970-688C-41CF-9CBA-C31258810FEA}"/>
              </a:ext>
            </a:extLst>
          </p:cNvPr>
          <p:cNvSpPr/>
          <p:nvPr/>
        </p:nvSpPr>
        <p:spPr>
          <a:xfrm>
            <a:off x="1437141" y="6112035"/>
            <a:ext cx="1262741" cy="297031"/>
          </a:xfrm>
          <a:prstGeom prst="roundRect">
            <a:avLst>
              <a:gd name="adj" fmla="val 21478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>
            <a:spAutoFit/>
          </a:bodyPr>
          <a:lstStyle/>
          <a:p>
            <a:pPr algn="ctr" eaLnBrk="1" latinLnBrk="1" hangingPunct="1">
              <a:defRPr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Rockwell" pitchFamily="18" charset="0"/>
                <a:ea typeface="휴먼모음T" pitchFamily="18" charset="-127"/>
              </a:rPr>
              <a:t>Add to Friends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그림 11" descr="A_bg.png">
            <a:extLst>
              <a:ext uri="{FF2B5EF4-FFF2-40B4-BE49-F238E27FC236}">
                <a16:creationId xmlns:a16="http://schemas.microsoft.com/office/drawing/2014/main" id="{B8D43E36-1A09-4D5F-8FDC-71885C155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447675"/>
            <a:ext cx="3730625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>
            <a:extLst>
              <a:ext uri="{FF2B5EF4-FFF2-40B4-BE49-F238E27FC236}">
                <a16:creationId xmlns:a16="http://schemas.microsoft.com/office/drawing/2014/main" id="{8A62971F-4BEB-47DE-BEC5-ECE3F321C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763588"/>
            <a:ext cx="3724275" cy="590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2" name="TextBox 1">
            <a:extLst>
              <a:ext uri="{FF2B5EF4-FFF2-40B4-BE49-F238E27FC236}">
                <a16:creationId xmlns:a16="http://schemas.microsoft.com/office/drawing/2014/main" id="{594446CF-0E2D-452C-84FA-E0E4D23DA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2192338"/>
            <a:ext cx="2989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>
                <a:solidFill>
                  <a:srgbClr val="B2B2B2"/>
                </a:solidFill>
                <a:latin typeface="Rockwell" panose="02060603020205020403" pitchFamily="18" charset="0"/>
              </a:rPr>
              <a:t>“S</a:t>
            </a:r>
            <a:r>
              <a:rPr lang="en-US" altLang="ko-KR" sz="1200">
                <a:solidFill>
                  <a:srgbClr val="B2B2B2"/>
                </a:solidFill>
                <a:latin typeface="Rockwell" panose="02060603020205020403" pitchFamily="18" charset="0"/>
              </a:rPr>
              <a:t>ocial </a:t>
            </a:r>
            <a:r>
              <a:rPr lang="en-US" altLang="ko-KR" sz="1200" b="1">
                <a:solidFill>
                  <a:srgbClr val="B2B2B2"/>
                </a:solidFill>
                <a:latin typeface="Rockwell" panose="02060603020205020403" pitchFamily="18" charset="0"/>
              </a:rPr>
              <a:t>H</a:t>
            </a:r>
            <a:r>
              <a:rPr lang="en-US" altLang="ko-KR" sz="1200">
                <a:solidFill>
                  <a:srgbClr val="B2B2B2"/>
                </a:solidFill>
                <a:latin typeface="Rockwell" panose="02060603020205020403" pitchFamily="18" charset="0"/>
              </a:rPr>
              <a:t>uman </a:t>
            </a:r>
            <a:r>
              <a:rPr lang="en-US" altLang="ko-KR" sz="1200" b="1">
                <a:solidFill>
                  <a:srgbClr val="B2B2B2"/>
                </a:solidFill>
                <a:latin typeface="Rockwell" panose="02060603020205020403" pitchFamily="18" charset="0"/>
              </a:rPr>
              <a:t>N</a:t>
            </a:r>
            <a:r>
              <a:rPr lang="en-US" altLang="ko-KR" sz="1200">
                <a:solidFill>
                  <a:srgbClr val="B2B2B2"/>
                </a:solidFill>
                <a:latin typeface="Rockwell" panose="02060603020205020403" pitchFamily="18" charset="0"/>
              </a:rPr>
              <a:t>etwork </a:t>
            </a:r>
            <a:r>
              <a:rPr lang="en-US" altLang="ko-KR" sz="1200" b="1">
                <a:solidFill>
                  <a:srgbClr val="B2B2B2"/>
                </a:solidFill>
                <a:latin typeface="Rockwell" panose="02060603020205020403" pitchFamily="18" charset="0"/>
              </a:rPr>
              <a:t>M</a:t>
            </a:r>
            <a:r>
              <a:rPr lang="en-US" altLang="ko-KR" sz="1200">
                <a:solidFill>
                  <a:srgbClr val="B2B2B2"/>
                </a:solidFill>
                <a:latin typeface="Rockwell" panose="02060603020205020403" pitchFamily="18" charset="0"/>
              </a:rPr>
              <a:t>anager”</a:t>
            </a:r>
            <a:endParaRPr lang="en-US" altLang="ko-KR" sz="1100">
              <a:solidFill>
                <a:srgbClr val="B2B2B2"/>
              </a:solidFill>
              <a:latin typeface="Rockwell" panose="02060603020205020403" pitchFamily="18" charset="0"/>
            </a:endParaRPr>
          </a:p>
        </p:txBody>
      </p:sp>
      <p:sp>
        <p:nvSpPr>
          <p:cNvPr id="27653" name="제목 1">
            <a:extLst>
              <a:ext uri="{FF2B5EF4-FFF2-40B4-BE49-F238E27FC236}">
                <a16:creationId xmlns:a16="http://schemas.microsoft.com/office/drawing/2014/main" id="{A41A1D40-963B-468F-A497-8D62B6D3AC8E}"/>
              </a:ext>
            </a:extLst>
          </p:cNvPr>
          <p:cNvSpPr txBox="1">
            <a:spLocks/>
          </p:cNvSpPr>
          <p:nvPr/>
        </p:nvSpPr>
        <p:spPr bwMode="auto">
          <a:xfrm>
            <a:off x="2921000" y="85725"/>
            <a:ext cx="42910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ko-KR" altLang="en-US" sz="900">
                <a:solidFill>
                  <a:schemeClr val="tx2"/>
                </a:solidFill>
                <a:ea typeface="돋움" panose="020B0600000101010101" pitchFamily="50" charset="-127"/>
              </a:rPr>
              <a:t>홈화면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9F8DC8BC-F9FA-48CB-9FC5-E47C5DE18D5B}"/>
              </a:ext>
            </a:extLst>
          </p:cNvPr>
          <p:cNvSpPr/>
          <p:nvPr/>
        </p:nvSpPr>
        <p:spPr>
          <a:xfrm>
            <a:off x="597586" y="3080380"/>
            <a:ext cx="1262741" cy="1205597"/>
          </a:xfrm>
          <a:prstGeom prst="roundRect">
            <a:avLst>
              <a:gd name="adj" fmla="val 21478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>
            <a:spAutoFit/>
          </a:bodyPr>
          <a:lstStyle/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</p:txBody>
      </p:sp>
      <p:pic>
        <p:nvPicPr>
          <p:cNvPr id="27657" name="Picture 5" descr="http://i2.squidoocdn.com/resize/squidoo_images/-1/lens6726552_1252625726free_people_search.jpg">
            <a:extLst>
              <a:ext uri="{FF2B5EF4-FFF2-40B4-BE49-F238E27FC236}">
                <a16:creationId xmlns:a16="http://schemas.microsoft.com/office/drawing/2014/main" id="{77C0014A-D6F3-4783-AA4E-6E59D1BCF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3187700"/>
            <a:ext cx="7810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AECEBD-E417-4C78-BA29-B57F6FFDC88E}"/>
              </a:ext>
            </a:extLst>
          </p:cNvPr>
          <p:cNvSpPr/>
          <p:nvPr/>
        </p:nvSpPr>
        <p:spPr>
          <a:xfrm>
            <a:off x="903288" y="4016375"/>
            <a:ext cx="652462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Rockwell" pitchFamily="18" charset="0"/>
                <a:ea typeface="휴먼모음T" pitchFamily="18" charset="-127"/>
              </a:rPr>
              <a:t>Search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Rockwell" pitchFamily="18" charset="0"/>
              <a:ea typeface="휴먼모음T" pitchFamily="18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3C275E0-AC0F-46B1-8879-2B0A243F9686}"/>
              </a:ext>
            </a:extLst>
          </p:cNvPr>
          <p:cNvSpPr/>
          <p:nvPr/>
        </p:nvSpPr>
        <p:spPr>
          <a:xfrm>
            <a:off x="2235886" y="3080380"/>
            <a:ext cx="1262741" cy="1205597"/>
          </a:xfrm>
          <a:prstGeom prst="roundRect">
            <a:avLst>
              <a:gd name="adj" fmla="val 21478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>
            <a:spAutoFit/>
          </a:bodyPr>
          <a:lstStyle/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71CE93-8CB0-4C76-BBC2-2E44615B2FB8}"/>
              </a:ext>
            </a:extLst>
          </p:cNvPr>
          <p:cNvSpPr/>
          <p:nvPr/>
        </p:nvSpPr>
        <p:spPr>
          <a:xfrm>
            <a:off x="2508250" y="4016375"/>
            <a:ext cx="717550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Rockwell" pitchFamily="18" charset="0"/>
                <a:ea typeface="휴먼모음T" pitchFamily="18" charset="-127"/>
              </a:rPr>
              <a:t>Friends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Rockwell" pitchFamily="18" charset="0"/>
              <a:ea typeface="휴먼모음T" pitchFamily="18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F4182964-66C9-49A6-959C-E38DC89A0360}"/>
              </a:ext>
            </a:extLst>
          </p:cNvPr>
          <p:cNvSpPr/>
          <p:nvPr/>
        </p:nvSpPr>
        <p:spPr>
          <a:xfrm>
            <a:off x="590098" y="4909180"/>
            <a:ext cx="1262741" cy="1205597"/>
          </a:xfrm>
          <a:prstGeom prst="roundRect">
            <a:avLst>
              <a:gd name="adj" fmla="val 21478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>
            <a:spAutoFit/>
          </a:bodyPr>
          <a:lstStyle/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DAE8CC-17C2-4E12-B1C1-46D7DB68A140}"/>
              </a:ext>
            </a:extLst>
          </p:cNvPr>
          <p:cNvSpPr/>
          <p:nvPr/>
        </p:nvSpPr>
        <p:spPr>
          <a:xfrm>
            <a:off x="750888" y="5845175"/>
            <a:ext cx="939800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Rockwell" pitchFamily="18" charset="0"/>
                <a:ea typeface="휴먼모음T" pitchFamily="18" charset="-127"/>
              </a:rPr>
              <a:t>News Feed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B16D97B-A908-4358-9AA7-6FBD90EFE42D}"/>
              </a:ext>
            </a:extLst>
          </p:cNvPr>
          <p:cNvSpPr/>
          <p:nvPr/>
        </p:nvSpPr>
        <p:spPr>
          <a:xfrm>
            <a:off x="2235885" y="4909179"/>
            <a:ext cx="1262741" cy="1205597"/>
          </a:xfrm>
          <a:prstGeom prst="roundRect">
            <a:avLst>
              <a:gd name="adj" fmla="val 21478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>
            <a:spAutoFit/>
          </a:bodyPr>
          <a:lstStyle/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  <a:p>
            <a:pPr algn="ctr" eaLnBrk="1" latinLnBrk="1" hangingPunct="1">
              <a:defRPr/>
            </a:pPr>
            <a:endParaRPr lang="en-US" sz="1050" dirty="0">
              <a:ea typeface="돋움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E90B64-A44E-4476-B34C-0B5ED3F99710}"/>
              </a:ext>
            </a:extLst>
          </p:cNvPr>
          <p:cNvSpPr/>
          <p:nvPr/>
        </p:nvSpPr>
        <p:spPr>
          <a:xfrm>
            <a:off x="2555875" y="5845175"/>
            <a:ext cx="622300" cy="261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Rockwell" pitchFamily="18" charset="0"/>
                <a:ea typeface="휴먼모음T" pitchFamily="18" charset="-127"/>
              </a:rPr>
              <a:t>Group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Rockwell" pitchFamily="18" charset="0"/>
              <a:ea typeface="휴먼모음T" pitchFamily="18" charset="-127"/>
            </a:endParaRPr>
          </a:p>
        </p:txBody>
      </p:sp>
      <p:pic>
        <p:nvPicPr>
          <p:cNvPr id="27671" name="Picture 9" descr="http://www.ideachampions.com/weblogs/people-talking.jpg">
            <a:extLst>
              <a:ext uri="{FF2B5EF4-FFF2-40B4-BE49-F238E27FC236}">
                <a16:creationId xmlns:a16="http://schemas.microsoft.com/office/drawing/2014/main" id="{00008344-9840-4E13-8972-4118735E0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3" y="3360738"/>
            <a:ext cx="8350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2" name="Picture 11" descr="http://s3.amazonaws.com/pixmac-preview/000046502201.jpg">
            <a:extLst>
              <a:ext uri="{FF2B5EF4-FFF2-40B4-BE49-F238E27FC236}">
                <a16:creationId xmlns:a16="http://schemas.microsoft.com/office/drawing/2014/main" id="{411B0B87-E992-4902-AECE-E62DDC35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5127625"/>
            <a:ext cx="9207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3" name="Picture 15" descr="http://www.sheridanhouse.com/email_button.jpg">
            <a:extLst>
              <a:ext uri="{FF2B5EF4-FFF2-40B4-BE49-F238E27FC236}">
                <a16:creationId xmlns:a16="http://schemas.microsoft.com/office/drawing/2014/main" id="{ED897B78-E268-47BC-B450-BFB12F9C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5137150"/>
            <a:ext cx="75723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4390A5E-D190-4D84-9A18-1AB534F628C0}"/>
              </a:ext>
            </a:extLst>
          </p:cNvPr>
          <p:cNvSpPr/>
          <p:nvPr/>
        </p:nvSpPr>
        <p:spPr>
          <a:xfrm>
            <a:off x="2235200" y="3063875"/>
            <a:ext cx="1279525" cy="1295400"/>
          </a:xfrm>
          <a:prstGeom prst="rect">
            <a:avLst/>
          </a:prstGeom>
          <a:noFill/>
          <a:ln w="3175">
            <a:solidFill>
              <a:srgbClr val="FFC000"/>
            </a:solidFill>
          </a:ln>
        </p:spPr>
        <p:txBody>
          <a:bodyPr anchor="b">
            <a:spAutoFit/>
          </a:bodyPr>
          <a:lstStyle/>
          <a:p>
            <a:pPr algn="ctr" eaLnBrk="1" latinLnBrk="1" hangingPunct="1">
              <a:defRPr/>
            </a:pPr>
            <a:endParaRPr lang="ko-KR" altLang="en-US" sz="1050" dirty="0">
              <a:ea typeface="돋움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돋움"/>
        <a:ea typeface="돋움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bg1"/>
            </a:gs>
            <a:gs pos="35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ln w="3175">
          <a:solidFill>
            <a:schemeClr val="tx1"/>
          </a:solidFill>
        </a:ln>
      </a:spPr>
      <a:bodyPr wrap="square" rtlCol="0" anchor="b">
        <a:spAutoFit/>
      </a:bodyPr>
      <a:lstStyle>
        <a:defPPr algn="ctr">
          <a:defRPr sz="1050" dirty="0" smtClean="0">
            <a:ea typeface="돋움" pitchFamily="50" charset="-127"/>
          </a:defRPr>
        </a:defPPr>
      </a:lstStyle>
    </a:spDef>
    <a:lnDef>
      <a:spPr>
        <a:noFill/>
        <a:ln w="9525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a:spPr>
      <a:bodyPr/>
      <a:lstStyle/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35947</TotalTime>
  <Words>136</Words>
  <Application>Microsoft Office PowerPoint</Application>
  <PresentationFormat>A4 용지(210x297mm)</PresentationFormat>
  <Paragraphs>146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6" baseType="lpstr">
      <vt:lpstr>돋움</vt:lpstr>
      <vt:lpstr>굴림</vt:lpstr>
      <vt:lpstr>Arial</vt:lpstr>
      <vt:lpstr>맑은 고딕</vt:lpstr>
      <vt:lpstr>Rix정고딕 B</vt:lpstr>
      <vt:lpstr>+mj-lt</vt:lpstr>
      <vt:lpstr>HY견고딕</vt:lpstr>
      <vt:lpstr>MS PGothic</vt:lpstr>
      <vt:lpstr>Rockwell Extra Bold</vt:lpstr>
      <vt:lpstr>Rockwell</vt:lpstr>
      <vt:lpstr>휴먼모음T</vt:lpstr>
      <vt:lpstr>한컴 소망 M</vt:lpstr>
      <vt:lpstr>2_기본 디자인</vt:lpstr>
      <vt:lpstr>PowerPoint 프레젠테이션</vt:lpstr>
      <vt:lpstr>간지</vt:lpstr>
      <vt:lpstr>PowerPoint 프레젠테이션</vt:lpstr>
      <vt:lpstr>메인화면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기획팀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최현미</dc:creator>
  <cp:lastModifiedBy>백 승한</cp:lastModifiedBy>
  <cp:revision>3508</cp:revision>
  <dcterms:created xsi:type="dcterms:W3CDTF">2007-02-12T05:46:36Z</dcterms:created>
  <dcterms:modified xsi:type="dcterms:W3CDTF">2018-05-15T15:14:24Z</dcterms:modified>
</cp:coreProperties>
</file>