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0EA09-6832-4B61-A201-896D3B6CC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02CD25-A7D5-468E-9902-1B93B11368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2EA670-CE22-473E-8004-9061917C0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F87C-6888-48AE-A515-9F02947AF35E}" type="datetimeFigureOut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4EA9E7-BDC6-4131-841A-E5018C48B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B3E40C-79A9-4883-BBD8-A2EED4B50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FD14E-5AA0-4287-9DD7-076A934DC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28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1FACA9-7187-4AF7-8D35-AA375C452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8BA6FF-F7F9-44B7-8EFB-87A5DF543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AA65B0-826A-4149-A745-7F431CCEB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F87C-6888-48AE-A515-9F02947AF35E}" type="datetimeFigureOut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A8679E-4298-477F-A54C-96E0200EC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955741-75CD-416C-9FFA-9280F459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FD14E-5AA0-4287-9DD7-076A934DC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145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92AEF9-CB25-4E38-ACDF-1D1EC6066E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D3AECA-78F1-46DC-A52B-0981042B26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02AB36-4086-4BE1-8987-0186C2B86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F87C-6888-48AE-A515-9F02947AF35E}" type="datetimeFigureOut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DB7BCB-32C9-481B-9E77-1080691D0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6B0390-A64A-4D6D-BB47-29F07EB60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FD14E-5AA0-4287-9DD7-076A934DC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883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C2C832-AE3A-4544-9C8C-8A0248490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7AE928-C7A2-4FC3-9E11-A5E91271F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9D4325-E67B-429D-AC8D-C70702CFE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F87C-6888-48AE-A515-9F02947AF35E}" type="datetimeFigureOut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66903C-FCA9-4EC6-A8C2-9B0D1612E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FC2DA3-7C76-47B4-8972-B34777264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FD14E-5AA0-4287-9DD7-076A934DC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405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F67758-7CFA-4E2C-8DC4-3FB182059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32BC9F-5C5C-4B42-82D2-A3E408A32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8960B3-0BD4-4487-9FAD-ADBE4B077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F87C-6888-48AE-A515-9F02947AF35E}" type="datetimeFigureOut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093646-668D-47DA-AF49-76601D520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59CE55-B32E-44E5-9C21-5891B68A4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FD14E-5AA0-4287-9DD7-076A934DC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297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C90A3F-D167-4F50-9CF3-1B068A634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BF53FC-07B5-4F15-B25E-E7082E083F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363E5A-3288-4107-808D-5A3F41706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380318-67B0-4ED1-8607-794B1E8D3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F87C-6888-48AE-A515-9F02947AF35E}" type="datetimeFigureOut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CA24F8-F4B0-441E-9FE6-3CDE406AA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CA0412-A249-4DF6-AE55-0A1E6D4F1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FD14E-5AA0-4287-9DD7-076A934DC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604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FB7E97-C4C1-4D87-8304-99F03D394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D37B88-0022-4977-9AD5-E02C890F7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820636-E780-4A00-8AEA-C34C5CD14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01797AB-2A8B-4F4F-8851-54A6061B2C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C9552FF-8AB2-4A90-B5A9-FCAECA7B17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4D37EF-3954-46A0-9487-5ADBA8AD1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F87C-6888-48AE-A515-9F02947AF35E}" type="datetimeFigureOut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F90F05-4147-4D1F-9567-E9D5832D7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35797EB-B6C4-4BD4-AC09-9E03FE43A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FD14E-5AA0-4287-9DD7-076A934DC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229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F2231C-D0A9-4E3A-BEAA-FB2F55863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5EE0B07-11F1-4618-8595-FCD65853B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F87C-6888-48AE-A515-9F02947AF35E}" type="datetimeFigureOut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2BD8A8-E278-4F38-A4F0-02A1E7978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3D9295-F101-46BD-9868-5A8513FCF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FD14E-5AA0-4287-9DD7-076A934DC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728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75A0705-55FB-46A2-B458-481620419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F87C-6888-48AE-A515-9F02947AF35E}" type="datetimeFigureOut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800D681-3444-4742-8A69-3479D665A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484FD2-14C9-42DE-9C8F-45B06B555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FD14E-5AA0-4287-9DD7-076A934DC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911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3F5FDC-8399-44F6-B3D9-040223424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8131FC-B1F9-4F7D-8289-E48A0BABC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F49775-0224-43E8-9467-D12D1227F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710E99-457C-4851-915F-EDB73FEE4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F87C-6888-48AE-A515-9F02947AF35E}" type="datetimeFigureOut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83E33C-38AB-40C7-A940-67D8D7E9B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490167-8DA9-47AF-A2A7-563855334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FD14E-5AA0-4287-9DD7-076A934DC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608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5C5CC4-E327-490F-880E-BEC7C68E0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6DF507D-6D51-4EC4-9471-38AB13CF15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7037DA-A24E-4A34-A698-0C8D5BC9A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F37657-5511-4B77-9C0C-A39EB65B1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F87C-6888-48AE-A515-9F02947AF35E}" type="datetimeFigureOut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AAADED-85E8-466E-A54C-39CD60805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C0D645-EDB2-4754-90C7-0D26C661C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FD14E-5AA0-4287-9DD7-076A934DC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447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D0D0A58-14B8-4410-A2C9-C836DBAEA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804080-ED26-41D7-9D9C-DFB50E4A2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E51FF9-0FF6-4396-A88B-7C342C6192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5F87C-6888-48AE-A515-9F02947AF35E}" type="datetimeFigureOut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957B4C-301F-4779-AA02-DF1960012F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08FB8F-BB12-42AF-A639-B2895FBAAE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FD14E-5AA0-4287-9DD7-076A934DC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981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BA54E35-04D8-45B1-B801-178EDF8F405C}"/>
              </a:ext>
            </a:extLst>
          </p:cNvPr>
          <p:cNvSpPr/>
          <p:nvPr/>
        </p:nvSpPr>
        <p:spPr>
          <a:xfrm>
            <a:off x="2581013" y="1233181"/>
            <a:ext cx="1719743" cy="746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 파일 </a:t>
            </a:r>
            <a:endParaRPr lang="en-US" altLang="ko-KR" dirty="0"/>
          </a:p>
          <a:p>
            <a:pPr algn="ctr"/>
            <a:r>
              <a:rPr lang="ko-KR" altLang="en-US" dirty="0"/>
              <a:t>읽기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BA4109-9F28-433C-99ED-EB0D77144746}"/>
              </a:ext>
            </a:extLst>
          </p:cNvPr>
          <p:cNvSpPr/>
          <p:nvPr/>
        </p:nvSpPr>
        <p:spPr>
          <a:xfrm>
            <a:off x="2581013" y="2239860"/>
            <a:ext cx="1719743" cy="746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데이터를 </a:t>
            </a:r>
            <a:endParaRPr lang="en-US" altLang="ko-KR" dirty="0"/>
          </a:p>
          <a:p>
            <a:pPr algn="ctr"/>
            <a:r>
              <a:rPr lang="ko-KR" altLang="en-US" dirty="0"/>
              <a:t>분류하여 저장 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6BFCFBC-FC26-4D4C-BEE4-EB2417ACF603}"/>
              </a:ext>
            </a:extLst>
          </p:cNvPr>
          <p:cNvSpPr/>
          <p:nvPr/>
        </p:nvSpPr>
        <p:spPr>
          <a:xfrm>
            <a:off x="2581013" y="3219276"/>
            <a:ext cx="1719743" cy="746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</a:t>
            </a:r>
            <a:endParaRPr lang="en-US" altLang="ko-KR" dirty="0"/>
          </a:p>
          <a:p>
            <a:pPr algn="ctr"/>
            <a:r>
              <a:rPr lang="ko-KR" altLang="en-US" dirty="0"/>
              <a:t>입력대기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A0626F-0B0A-47F3-8D53-E9FCF66CAADD}"/>
              </a:ext>
            </a:extLst>
          </p:cNvPr>
          <p:cNvSpPr/>
          <p:nvPr/>
        </p:nvSpPr>
        <p:spPr>
          <a:xfrm>
            <a:off x="2581012" y="4513277"/>
            <a:ext cx="1719743" cy="746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</a:t>
            </a:r>
            <a:endParaRPr lang="en-US" altLang="ko-KR" dirty="0"/>
          </a:p>
          <a:p>
            <a:pPr algn="ctr"/>
            <a:r>
              <a:rPr lang="ko-KR" altLang="en-US" dirty="0"/>
              <a:t>입력</a:t>
            </a:r>
            <a:endParaRPr lang="en-US" altLang="ko-KR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BC3FF32-E9CE-45FB-A99F-8F1EADFA1478}"/>
              </a:ext>
            </a:extLst>
          </p:cNvPr>
          <p:cNvGrpSpPr/>
          <p:nvPr/>
        </p:nvGrpSpPr>
        <p:grpSpPr>
          <a:xfrm>
            <a:off x="6330898" y="1645291"/>
            <a:ext cx="3755476" cy="3894589"/>
            <a:chOff x="8109360" y="1069595"/>
            <a:chExt cx="3755476" cy="3894589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37AEBF0-8770-4CD9-B43B-6556778E706B}"/>
                </a:ext>
              </a:extLst>
            </p:cNvPr>
            <p:cNvSpPr/>
            <p:nvPr/>
          </p:nvSpPr>
          <p:spPr>
            <a:xfrm>
              <a:off x="8109361" y="1069595"/>
              <a:ext cx="1627465" cy="87455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Taget</a:t>
              </a:r>
              <a:r>
                <a:rPr lang="en-US" altLang="ko-KR" dirty="0"/>
                <a:t> tag</a:t>
              </a:r>
            </a:p>
            <a:p>
              <a:pPr algn="ctr"/>
              <a:r>
                <a:rPr lang="ko-KR" altLang="en-US" dirty="0"/>
                <a:t>데이터 출력</a:t>
              </a:r>
              <a:endParaRPr lang="en-US" altLang="ko-KR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B57312E-C22A-4259-A101-EFD44C4747C8}"/>
                </a:ext>
              </a:extLst>
            </p:cNvPr>
            <p:cNvSpPr/>
            <p:nvPr/>
          </p:nvSpPr>
          <p:spPr>
            <a:xfrm>
              <a:off x="8109361" y="2076274"/>
              <a:ext cx="1627465" cy="87455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Reference</a:t>
              </a:r>
              <a:r>
                <a:rPr lang="ko-KR" altLang="en-US" dirty="0"/>
                <a:t> </a:t>
              </a:r>
              <a:r>
                <a:rPr lang="en-US" altLang="ko-KR" dirty="0"/>
                <a:t>tag</a:t>
              </a:r>
            </a:p>
            <a:p>
              <a:pPr algn="ctr"/>
              <a:r>
                <a:rPr lang="ko-KR" altLang="en-US" dirty="0"/>
                <a:t>데이터 출력</a:t>
              </a:r>
              <a:endParaRPr lang="en-US" altLang="ko-KR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8BE7377-D35E-4F8A-9591-0154EE465FF7}"/>
                </a:ext>
              </a:extLst>
            </p:cNvPr>
            <p:cNvSpPr/>
            <p:nvPr/>
          </p:nvSpPr>
          <p:spPr>
            <a:xfrm>
              <a:off x="8109360" y="3082953"/>
              <a:ext cx="1627465" cy="87455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Target tag</a:t>
              </a:r>
            </a:p>
            <a:p>
              <a:pPr algn="ctr"/>
              <a:r>
                <a:rPr lang="ko-KR" altLang="en-US" dirty="0"/>
                <a:t>위치 </a:t>
              </a:r>
              <a:r>
                <a:rPr lang="ko-KR" altLang="en-US" dirty="0" err="1"/>
                <a:t>예측값</a:t>
              </a:r>
              <a:r>
                <a:rPr lang="ko-KR" altLang="en-US" dirty="0"/>
                <a:t> 계산</a:t>
              </a:r>
              <a:endParaRPr lang="en-US" altLang="ko-KR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0E6F5D6-4B91-4050-84B6-F1791AFEF3C1}"/>
                </a:ext>
              </a:extLst>
            </p:cNvPr>
            <p:cNvSpPr/>
            <p:nvPr/>
          </p:nvSpPr>
          <p:spPr>
            <a:xfrm>
              <a:off x="8109360" y="4089632"/>
              <a:ext cx="1627465" cy="87455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프로그램 </a:t>
              </a:r>
              <a:endParaRPr lang="en-US" altLang="ko-KR" dirty="0"/>
            </a:p>
            <a:p>
              <a:pPr algn="ctr"/>
              <a:r>
                <a:rPr lang="ko-KR" altLang="en-US" dirty="0"/>
                <a:t>종료</a:t>
              </a:r>
              <a:endParaRPr lang="en-US" altLang="ko-KR" dirty="0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94A3F4CC-026D-4B26-A315-1734D1C0FCF6}"/>
                </a:ext>
              </a:extLst>
            </p:cNvPr>
            <p:cNvSpPr/>
            <p:nvPr/>
          </p:nvSpPr>
          <p:spPr>
            <a:xfrm>
              <a:off x="10237371" y="3082953"/>
              <a:ext cx="1627465" cy="87455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Target tag</a:t>
              </a:r>
            </a:p>
            <a:p>
              <a:pPr algn="ctr"/>
              <a:r>
                <a:rPr lang="ko-KR" altLang="en-US" dirty="0"/>
                <a:t>위치정보</a:t>
              </a:r>
              <a:endParaRPr lang="en-US" altLang="ko-KR" dirty="0"/>
            </a:p>
            <a:p>
              <a:pPr algn="ctr"/>
              <a:r>
                <a:rPr lang="ko-KR" altLang="en-US" dirty="0"/>
                <a:t>그래프 출력</a:t>
              </a:r>
              <a:endParaRPr lang="en-US" altLang="ko-KR" dirty="0"/>
            </a:p>
          </p:txBody>
        </p:sp>
      </p:grp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0F9C051-8595-4E44-91F6-9B0F1D780578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440885" y="1979801"/>
            <a:ext cx="0" cy="2600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18890C4-434B-4895-85D2-A79FABE2838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3440885" y="2986480"/>
            <a:ext cx="0" cy="2327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AB5A9DC-F99C-4649-9C53-68CE2687F243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3440884" y="3965896"/>
            <a:ext cx="1" cy="5473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5D57C25-2870-4114-93BF-04046763E77B}"/>
              </a:ext>
            </a:extLst>
          </p:cNvPr>
          <p:cNvSpPr/>
          <p:nvPr/>
        </p:nvSpPr>
        <p:spPr>
          <a:xfrm>
            <a:off x="2463568" y="4379053"/>
            <a:ext cx="1954627" cy="1015068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B69FC13-47DA-4AD9-8091-F2F76031F2C6}"/>
              </a:ext>
            </a:extLst>
          </p:cNvPr>
          <p:cNvSpPr txBox="1"/>
          <p:nvPr/>
        </p:nvSpPr>
        <p:spPr>
          <a:xfrm>
            <a:off x="2723624" y="5394120"/>
            <a:ext cx="1434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 영역</a:t>
            </a: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7DBFCD18-ADA3-4004-85D0-A3CC7D7FB3C5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440880" y="2082567"/>
            <a:ext cx="2890019" cy="2093056"/>
          </a:xfrm>
          <a:prstGeom prst="bentConnector3">
            <a:avLst>
              <a:gd name="adj1" fmla="val 82801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94841C1F-44E6-4FCB-8158-E1C314EBEAC6}"/>
              </a:ext>
            </a:extLst>
          </p:cNvPr>
          <p:cNvCxnSpPr>
            <a:cxnSpLocks/>
            <a:endCxn id="12" idx="1"/>
          </p:cNvCxnSpPr>
          <p:nvPr/>
        </p:nvCxnSpPr>
        <p:spPr>
          <a:xfrm rot="16200000" flipH="1">
            <a:off x="5617137" y="4388842"/>
            <a:ext cx="926979" cy="50054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D119BD66-7498-4FCD-A763-54D3283F6E63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830352" y="3089246"/>
            <a:ext cx="5005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7604D737-3CF3-466E-937D-F6C71043B73F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830352" y="4095925"/>
            <a:ext cx="5005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F0D96018-673A-44CD-9668-0113AF83771A}"/>
              </a:ext>
            </a:extLst>
          </p:cNvPr>
          <p:cNvCxnSpPr>
            <a:cxnSpLocks/>
            <a:endCxn id="6" idx="3"/>
          </p:cNvCxnSpPr>
          <p:nvPr/>
        </p:nvCxnSpPr>
        <p:spPr>
          <a:xfrm rot="5400000">
            <a:off x="3529319" y="2096898"/>
            <a:ext cx="2267125" cy="72425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E1CBA82A-CEEC-478E-B4DF-87E3748C9AB7}"/>
              </a:ext>
            </a:extLst>
          </p:cNvPr>
          <p:cNvCxnSpPr>
            <a:cxnSpLocks/>
          </p:cNvCxnSpPr>
          <p:nvPr/>
        </p:nvCxnSpPr>
        <p:spPr>
          <a:xfrm>
            <a:off x="7958363" y="4095925"/>
            <a:ext cx="5005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D41ACFD4-64E6-4510-AD74-944DC1535ECB}"/>
              </a:ext>
            </a:extLst>
          </p:cNvPr>
          <p:cNvCxnSpPr>
            <a:stCxn id="7" idx="3"/>
          </p:cNvCxnSpPr>
          <p:nvPr/>
        </p:nvCxnSpPr>
        <p:spPr>
          <a:xfrm flipH="1" flipV="1">
            <a:off x="5025007" y="1325460"/>
            <a:ext cx="2933357" cy="757107"/>
          </a:xfrm>
          <a:prstGeom prst="bentConnector3">
            <a:avLst>
              <a:gd name="adj1" fmla="val -21234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6" name="연결선: 꺾임 105">
            <a:extLst>
              <a:ext uri="{FF2B5EF4-FFF2-40B4-BE49-F238E27FC236}">
                <a16:creationId xmlns:a16="http://schemas.microsoft.com/office/drawing/2014/main" id="{4A1090D5-113D-47D0-90D2-44699797165B}"/>
              </a:ext>
            </a:extLst>
          </p:cNvPr>
          <p:cNvCxnSpPr>
            <a:stCxn id="10" idx="3"/>
          </p:cNvCxnSpPr>
          <p:nvPr/>
        </p:nvCxnSpPr>
        <p:spPr>
          <a:xfrm flipV="1">
            <a:off x="7958364" y="2082567"/>
            <a:ext cx="623574" cy="1006679"/>
          </a:xfrm>
          <a:prstGeom prst="bentConnector2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400402CE-8D73-44A1-9B08-2A04D76DAD9E}"/>
              </a:ext>
            </a:extLst>
          </p:cNvPr>
          <p:cNvCxnSpPr>
            <a:cxnSpLocks/>
            <a:stCxn id="87" idx="3"/>
          </p:cNvCxnSpPr>
          <p:nvPr/>
        </p:nvCxnSpPr>
        <p:spPr>
          <a:xfrm flipH="1" flipV="1">
            <a:off x="8581938" y="1325460"/>
            <a:ext cx="1504436" cy="2770465"/>
          </a:xfrm>
          <a:prstGeom prst="bentConnector4">
            <a:avLst>
              <a:gd name="adj1" fmla="val -15195"/>
              <a:gd name="adj2" fmla="val 99981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723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5C13F5B-CFED-4935-81AB-2F69F1C9A608}"/>
              </a:ext>
            </a:extLst>
          </p:cNvPr>
          <p:cNvSpPr/>
          <p:nvPr/>
        </p:nvSpPr>
        <p:spPr>
          <a:xfrm>
            <a:off x="1641446" y="1577130"/>
            <a:ext cx="1719743" cy="746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 파일 </a:t>
            </a:r>
            <a:endParaRPr lang="en-US" altLang="ko-KR" dirty="0"/>
          </a:p>
          <a:p>
            <a:pPr algn="ctr"/>
            <a:r>
              <a:rPr lang="ko-KR" altLang="en-US" dirty="0"/>
              <a:t>입력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16E19BB-4506-49B1-9CA3-E4D060BE609F}"/>
              </a:ext>
            </a:extLst>
          </p:cNvPr>
          <p:cNvSpPr/>
          <p:nvPr/>
        </p:nvSpPr>
        <p:spPr>
          <a:xfrm>
            <a:off x="3747083" y="1577130"/>
            <a:ext cx="1719743" cy="746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해당 파일 </a:t>
            </a:r>
            <a:endParaRPr lang="en-US" altLang="ko-KR" dirty="0"/>
          </a:p>
          <a:p>
            <a:pPr algn="ctr"/>
            <a:r>
              <a:rPr lang="ko-KR" altLang="en-US" dirty="0"/>
              <a:t>존재 여부 확인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26DE85D-F1A2-4677-B00F-35225417CAB5}"/>
              </a:ext>
            </a:extLst>
          </p:cNvPr>
          <p:cNvSpPr/>
          <p:nvPr/>
        </p:nvSpPr>
        <p:spPr>
          <a:xfrm>
            <a:off x="5852720" y="1577130"/>
            <a:ext cx="1719743" cy="746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한 줄 씩</a:t>
            </a:r>
            <a:endParaRPr lang="en-US" altLang="ko-KR" dirty="0"/>
          </a:p>
          <a:p>
            <a:pPr algn="ctr"/>
            <a:r>
              <a:rPr lang="ko-KR" altLang="en-US" dirty="0"/>
              <a:t>파일 읽기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4AC72A3-56FA-474E-92B5-23609B859DEB}"/>
              </a:ext>
            </a:extLst>
          </p:cNvPr>
          <p:cNvSpPr/>
          <p:nvPr/>
        </p:nvSpPr>
        <p:spPr>
          <a:xfrm>
            <a:off x="7958357" y="1577130"/>
            <a:ext cx="1719743" cy="746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연결리스트에 </a:t>
            </a:r>
            <a:endParaRPr lang="en-US" altLang="ko-KR" dirty="0"/>
          </a:p>
          <a:p>
            <a:pPr algn="ctr"/>
            <a:r>
              <a:rPr lang="ko-KR" altLang="en-US" dirty="0"/>
              <a:t>데이터 저장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FBB5197-59F6-4CEB-BF9B-6656AD2F319F}"/>
              </a:ext>
            </a:extLst>
          </p:cNvPr>
          <p:cNvSpPr/>
          <p:nvPr/>
        </p:nvSpPr>
        <p:spPr>
          <a:xfrm>
            <a:off x="7958356" y="2682380"/>
            <a:ext cx="1719743" cy="746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파일의 끝인가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BEE959-1DBA-4708-9ACB-51BBF6E9937E}"/>
              </a:ext>
            </a:extLst>
          </p:cNvPr>
          <p:cNvSpPr/>
          <p:nvPr/>
        </p:nvSpPr>
        <p:spPr>
          <a:xfrm>
            <a:off x="7958356" y="3787630"/>
            <a:ext cx="1719743" cy="746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파일 읽기 종료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ECABA16-B0AA-4254-A60C-B46CB3EEF1FC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361189" y="1950440"/>
            <a:ext cx="3858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9128F07-4C65-443B-86C2-25B9C24C87C4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5466826" y="1950440"/>
            <a:ext cx="3858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E2AD5137-0ADB-4F37-AB38-6BC16475E4B6}"/>
              </a:ext>
            </a:extLst>
          </p:cNvPr>
          <p:cNvCxnSpPr>
            <a:stCxn id="6" idx="0"/>
            <a:endCxn id="5" idx="0"/>
          </p:cNvCxnSpPr>
          <p:nvPr/>
        </p:nvCxnSpPr>
        <p:spPr>
          <a:xfrm rot="16200000" flipV="1">
            <a:off x="3554137" y="524311"/>
            <a:ext cx="12700" cy="2105637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698FCEB-4B06-4004-B23F-6A3CE0C22827}"/>
              </a:ext>
            </a:extLst>
          </p:cNvPr>
          <p:cNvSpPr txBox="1"/>
          <p:nvPr/>
        </p:nvSpPr>
        <p:spPr>
          <a:xfrm>
            <a:off x="5489197" y="1673545"/>
            <a:ext cx="1258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참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EBFEA4-6257-43EF-BC4E-68A06B59D866}"/>
              </a:ext>
            </a:extLst>
          </p:cNvPr>
          <p:cNvSpPr txBox="1"/>
          <p:nvPr/>
        </p:nvSpPr>
        <p:spPr>
          <a:xfrm>
            <a:off x="4315496" y="1034542"/>
            <a:ext cx="595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거짓</a:t>
            </a:r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4488A53-A3DB-412A-820D-4D58F4A9036E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7572463" y="1950440"/>
            <a:ext cx="3858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A03BE8D-4901-445C-8B0F-601BBA4F4AB2}"/>
              </a:ext>
            </a:extLst>
          </p:cNvPr>
          <p:cNvCxnSpPr>
            <a:endCxn id="9" idx="0"/>
          </p:cNvCxnSpPr>
          <p:nvPr/>
        </p:nvCxnSpPr>
        <p:spPr>
          <a:xfrm>
            <a:off x="8818227" y="2323750"/>
            <a:ext cx="1" cy="3586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5BFFD462-4178-4D8B-A5FC-EDF4E70E7FE1}"/>
              </a:ext>
            </a:extLst>
          </p:cNvPr>
          <p:cNvCxnSpPr>
            <a:stCxn id="9" idx="1"/>
            <a:endCxn id="7" idx="2"/>
          </p:cNvCxnSpPr>
          <p:nvPr/>
        </p:nvCxnSpPr>
        <p:spPr>
          <a:xfrm rot="10800000">
            <a:off x="6712592" y="2323750"/>
            <a:ext cx="1245764" cy="73194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BAA49F1-A8EC-4B69-B293-12629BC2FFB2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8818228" y="3429000"/>
            <a:ext cx="0" cy="3586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973F386-A83C-4E21-9DCF-4FAB2E28EC6F}"/>
              </a:ext>
            </a:extLst>
          </p:cNvPr>
          <p:cNvSpPr txBox="1"/>
          <p:nvPr/>
        </p:nvSpPr>
        <p:spPr>
          <a:xfrm>
            <a:off x="8809838" y="3439038"/>
            <a:ext cx="1258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참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31A709-28CD-43EF-848B-78AB5481DF46}"/>
              </a:ext>
            </a:extLst>
          </p:cNvPr>
          <p:cNvSpPr txBox="1"/>
          <p:nvPr/>
        </p:nvSpPr>
        <p:spPr>
          <a:xfrm>
            <a:off x="7341125" y="3055690"/>
            <a:ext cx="595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거짓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6345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319197B-B654-4AF9-BBB6-B2FF4330E39B}"/>
              </a:ext>
            </a:extLst>
          </p:cNvPr>
          <p:cNvSpPr/>
          <p:nvPr/>
        </p:nvSpPr>
        <p:spPr>
          <a:xfrm>
            <a:off x="1205219" y="1778466"/>
            <a:ext cx="1865152" cy="746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파일에서</a:t>
            </a:r>
            <a:endParaRPr lang="en-US" altLang="ko-KR" dirty="0"/>
          </a:p>
          <a:p>
            <a:pPr algn="ctr"/>
            <a:r>
              <a:rPr lang="ko-KR" altLang="en-US" dirty="0"/>
              <a:t>읽어 온 데이터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EAEBAB-214C-4F28-B006-549736BFD545}"/>
              </a:ext>
            </a:extLst>
          </p:cNvPr>
          <p:cNvSpPr/>
          <p:nvPr/>
        </p:nvSpPr>
        <p:spPr>
          <a:xfrm>
            <a:off x="3478635" y="1778466"/>
            <a:ext cx="1865152" cy="746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tag_id</a:t>
            </a:r>
            <a:r>
              <a:rPr lang="en-US" altLang="ko-KR" dirty="0"/>
              <a:t> </a:t>
            </a:r>
            <a:r>
              <a:rPr lang="ko-KR" altLang="en-US" dirty="0"/>
              <a:t>비교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37D077-301A-47B8-9CE8-382C0442387A}"/>
              </a:ext>
            </a:extLst>
          </p:cNvPr>
          <p:cNvSpPr/>
          <p:nvPr/>
        </p:nvSpPr>
        <p:spPr>
          <a:xfrm>
            <a:off x="5974360" y="1133562"/>
            <a:ext cx="1865152" cy="746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Target</a:t>
            </a:r>
            <a:r>
              <a:rPr lang="ko-KR" altLang="en-US" dirty="0"/>
              <a:t> </a:t>
            </a:r>
            <a:r>
              <a:rPr lang="en-US" altLang="ko-KR" dirty="0"/>
              <a:t>tag</a:t>
            </a:r>
          </a:p>
          <a:p>
            <a:pPr algn="ctr"/>
            <a:r>
              <a:rPr lang="ko-KR" altLang="en-US" dirty="0"/>
              <a:t>연결리스트 저장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D6D422D-CB8F-4AB0-A329-AEBE3C6DAE1A}"/>
              </a:ext>
            </a:extLst>
          </p:cNvPr>
          <p:cNvSpPr/>
          <p:nvPr/>
        </p:nvSpPr>
        <p:spPr>
          <a:xfrm>
            <a:off x="5827552" y="2439099"/>
            <a:ext cx="2158766" cy="746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해당 </a:t>
            </a:r>
            <a:r>
              <a:rPr lang="en-US" altLang="ko-KR" dirty="0"/>
              <a:t>Reference</a:t>
            </a:r>
            <a:r>
              <a:rPr lang="ko-KR" altLang="en-US" dirty="0"/>
              <a:t> </a:t>
            </a:r>
            <a:r>
              <a:rPr lang="en-US" altLang="ko-KR" dirty="0"/>
              <a:t>tag</a:t>
            </a:r>
          </a:p>
          <a:p>
            <a:pPr algn="ctr"/>
            <a:r>
              <a:rPr lang="ko-KR" altLang="en-US" dirty="0"/>
              <a:t>연결리스트 저장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82FA217-756A-45B8-8C01-7DFCBECCE85D}"/>
              </a:ext>
            </a:extLst>
          </p:cNvPr>
          <p:cNvSpPr/>
          <p:nvPr/>
        </p:nvSpPr>
        <p:spPr>
          <a:xfrm>
            <a:off x="8470083" y="2439099"/>
            <a:ext cx="1865152" cy="746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Sorted</a:t>
            </a:r>
            <a:r>
              <a:rPr lang="ko-KR" altLang="en-US" dirty="0"/>
              <a:t> </a:t>
            </a:r>
            <a:r>
              <a:rPr lang="en-US" altLang="ko-KR" dirty="0"/>
              <a:t>tag</a:t>
            </a:r>
          </a:p>
          <a:p>
            <a:pPr algn="ctr"/>
            <a:r>
              <a:rPr lang="ko-KR" altLang="en-US" dirty="0"/>
              <a:t>연결리스트 저장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CB35ED4-C52A-46FA-96EA-EE03CE5F605B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070371" y="2151776"/>
            <a:ext cx="4082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B90C76D7-DC40-4DD2-B1CA-B10983E71F0A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5343787" y="1506872"/>
            <a:ext cx="630573" cy="644904"/>
          </a:xfrm>
          <a:prstGeom prst="bentConnector3">
            <a:avLst>
              <a:gd name="adj1" fmla="val 3802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C5748795-1B71-4B93-A703-D590A6B2C14A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5343787" y="2151776"/>
            <a:ext cx="483765" cy="66063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9491392-9CDC-4E9D-A8A8-AC32A70423BB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7986318" y="2812409"/>
            <a:ext cx="4837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337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064F813-9043-45FD-BFFE-42CD2262E17F}"/>
              </a:ext>
            </a:extLst>
          </p:cNvPr>
          <p:cNvSpPr/>
          <p:nvPr/>
        </p:nvSpPr>
        <p:spPr>
          <a:xfrm>
            <a:off x="1364608" y="2021746"/>
            <a:ext cx="1719743" cy="746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</a:t>
            </a:r>
            <a:endParaRPr lang="en-US" altLang="ko-KR" dirty="0"/>
          </a:p>
          <a:p>
            <a:pPr algn="ctr"/>
            <a:r>
              <a:rPr lang="ko-KR" altLang="en-US" dirty="0"/>
              <a:t>입력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FD6EC8-BA87-487D-B7A3-BC55A8FFA563}"/>
              </a:ext>
            </a:extLst>
          </p:cNvPr>
          <p:cNvSpPr/>
          <p:nvPr/>
        </p:nvSpPr>
        <p:spPr>
          <a:xfrm>
            <a:off x="1247164" y="1887522"/>
            <a:ext cx="1954627" cy="1015068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FFD4BD-CD88-433F-BEA2-F7A3295E0D39}"/>
              </a:ext>
            </a:extLst>
          </p:cNvPr>
          <p:cNvSpPr txBox="1"/>
          <p:nvPr/>
        </p:nvSpPr>
        <p:spPr>
          <a:xfrm>
            <a:off x="1507220" y="1518190"/>
            <a:ext cx="1434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 영역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D554E4-7BE3-4654-8BF1-DB83B203A05E}"/>
              </a:ext>
            </a:extLst>
          </p:cNvPr>
          <p:cNvSpPr/>
          <p:nvPr/>
        </p:nvSpPr>
        <p:spPr>
          <a:xfrm>
            <a:off x="3570905" y="2021746"/>
            <a:ext cx="1719743" cy="746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A,B,C,D </a:t>
            </a:r>
            <a:r>
              <a:rPr lang="ko-KR" altLang="en-US" dirty="0"/>
              <a:t>중</a:t>
            </a:r>
            <a:endParaRPr lang="en-US" altLang="ko-KR" dirty="0"/>
          </a:p>
          <a:p>
            <a:pPr algn="ctr"/>
            <a:r>
              <a:rPr lang="ko-KR" altLang="en-US" dirty="0"/>
              <a:t>하나 인가</a:t>
            </a:r>
            <a:r>
              <a:rPr lang="en-US" altLang="ko-KR" dirty="0"/>
              <a:t>?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2A11366-6A8D-4B33-A6FB-2F06FCA84294}"/>
              </a:ext>
            </a:extLst>
          </p:cNvPr>
          <p:cNvSpPr/>
          <p:nvPr/>
        </p:nvSpPr>
        <p:spPr>
          <a:xfrm>
            <a:off x="6431552" y="494948"/>
            <a:ext cx="2318166" cy="746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A. Target Tag</a:t>
            </a:r>
          </a:p>
          <a:p>
            <a:pPr algn="ctr"/>
            <a:r>
              <a:rPr lang="ko-KR" altLang="en-US" dirty="0"/>
              <a:t>데이터 계산 및 출력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11E06B7-0DF8-46D5-9FE8-A61855318DF5}"/>
              </a:ext>
            </a:extLst>
          </p:cNvPr>
          <p:cNvSpPr/>
          <p:nvPr/>
        </p:nvSpPr>
        <p:spPr>
          <a:xfrm>
            <a:off x="6431552" y="1510016"/>
            <a:ext cx="2318166" cy="746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B. Reference Tag</a:t>
            </a:r>
          </a:p>
          <a:p>
            <a:pPr algn="ctr"/>
            <a:r>
              <a:rPr lang="ko-KR" altLang="en-US" dirty="0"/>
              <a:t>데이터 계산 및 출력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54841F9-19E0-463C-B35E-E7C8CAD2A54D}"/>
              </a:ext>
            </a:extLst>
          </p:cNvPr>
          <p:cNvSpPr/>
          <p:nvPr/>
        </p:nvSpPr>
        <p:spPr>
          <a:xfrm>
            <a:off x="6175687" y="2529280"/>
            <a:ext cx="2829895" cy="746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C. Target Tag</a:t>
            </a:r>
          </a:p>
          <a:p>
            <a:pPr algn="ctr"/>
            <a:r>
              <a:rPr lang="ko-KR" altLang="en-US" dirty="0"/>
              <a:t>위치 </a:t>
            </a:r>
            <a:r>
              <a:rPr lang="ko-KR" altLang="en-US" dirty="0" err="1"/>
              <a:t>예측값</a:t>
            </a:r>
            <a:r>
              <a:rPr lang="ko-KR" altLang="en-US" dirty="0"/>
              <a:t> 계산 및 출력</a:t>
            </a: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92FE48C-DF54-4511-87E5-811DCB3DCDCA}"/>
              </a:ext>
            </a:extLst>
          </p:cNvPr>
          <p:cNvSpPr/>
          <p:nvPr/>
        </p:nvSpPr>
        <p:spPr>
          <a:xfrm>
            <a:off x="6431552" y="3540151"/>
            <a:ext cx="2318166" cy="746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D. </a:t>
            </a:r>
            <a:r>
              <a:rPr lang="ko-KR" altLang="en-US" dirty="0"/>
              <a:t>프로그램 종료</a:t>
            </a:r>
            <a:endParaRPr lang="en-US" altLang="ko-KR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0C08D9E-7E20-436A-8B48-0F83B8888767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3084351" y="2395056"/>
            <a:ext cx="4865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EBFD8BE1-1A58-4539-A039-36D20F02D13C}"/>
              </a:ext>
            </a:extLst>
          </p:cNvPr>
          <p:cNvCxnSpPr>
            <a:stCxn id="7" idx="2"/>
            <a:endCxn id="4" idx="2"/>
          </p:cNvCxnSpPr>
          <p:nvPr/>
        </p:nvCxnSpPr>
        <p:spPr>
          <a:xfrm rot="5400000">
            <a:off x="3327629" y="1665218"/>
            <a:ext cx="12700" cy="2206297"/>
          </a:xfrm>
          <a:prstGeom prst="bentConnector3">
            <a:avLst>
              <a:gd name="adj1" fmla="val 3715591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E8AB01CF-D77A-4CAC-B239-9728F8256326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5290648" y="868258"/>
            <a:ext cx="1140904" cy="1526798"/>
          </a:xfrm>
          <a:prstGeom prst="bentConnector3">
            <a:avLst>
              <a:gd name="adj1" fmla="val 35294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A0DD4D71-093A-483F-9A3E-47BE7AB4EF24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5290648" y="2395056"/>
            <a:ext cx="1140904" cy="1518405"/>
          </a:xfrm>
          <a:prstGeom prst="bentConnector3">
            <a:avLst>
              <a:gd name="adj1" fmla="val 35294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929ED76-8A31-4012-9428-AD56B80974B6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696125" y="1883326"/>
            <a:ext cx="7354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0AD2C7A-992F-45FA-8BB1-D00F5EA62858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696125" y="2902590"/>
            <a:ext cx="4795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A292AD7-0067-44A7-8468-CF57855EAB07}"/>
              </a:ext>
            </a:extLst>
          </p:cNvPr>
          <p:cNvSpPr txBox="1"/>
          <p:nvPr/>
        </p:nvSpPr>
        <p:spPr>
          <a:xfrm>
            <a:off x="5324206" y="2094852"/>
            <a:ext cx="1258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참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A0FEE3D-33C9-4C23-BD10-FDBBF4365801}"/>
              </a:ext>
            </a:extLst>
          </p:cNvPr>
          <p:cNvSpPr txBox="1"/>
          <p:nvPr/>
        </p:nvSpPr>
        <p:spPr>
          <a:xfrm>
            <a:off x="3893186" y="2902590"/>
            <a:ext cx="595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거짓</a:t>
            </a:r>
            <a:endParaRPr lang="ko-KR" altLang="en-US" dirty="0"/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49D4E49D-EA21-4796-A0CF-A79A57DFBD96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8749718" y="868258"/>
            <a:ext cx="964733" cy="3846355"/>
          </a:xfrm>
          <a:prstGeom prst="bentConnector2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91C255D-49DA-474D-A3DB-771DE8CFD4B1}"/>
              </a:ext>
            </a:extLst>
          </p:cNvPr>
          <p:cNvCxnSpPr>
            <a:stCxn id="9" idx="3"/>
          </p:cNvCxnSpPr>
          <p:nvPr/>
        </p:nvCxnSpPr>
        <p:spPr>
          <a:xfrm>
            <a:off x="8749718" y="1883326"/>
            <a:ext cx="96473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861101AE-62B8-437E-B9A1-506E3FF3F3A0}"/>
              </a:ext>
            </a:extLst>
          </p:cNvPr>
          <p:cNvCxnSpPr>
            <a:stCxn id="10" idx="3"/>
          </p:cNvCxnSpPr>
          <p:nvPr/>
        </p:nvCxnSpPr>
        <p:spPr>
          <a:xfrm>
            <a:off x="9005582" y="2902590"/>
            <a:ext cx="70886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61F0473D-9CB3-4D0E-AB4D-316A3A83E115}"/>
              </a:ext>
            </a:extLst>
          </p:cNvPr>
          <p:cNvCxnSpPr>
            <a:endCxn id="4" idx="2"/>
          </p:cNvCxnSpPr>
          <p:nvPr/>
        </p:nvCxnSpPr>
        <p:spPr>
          <a:xfrm rot="10800000">
            <a:off x="2224481" y="2768367"/>
            <a:ext cx="7489971" cy="194624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269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48EA459-E773-4B29-AD32-4E69486D8C74}"/>
              </a:ext>
            </a:extLst>
          </p:cNvPr>
          <p:cNvSpPr/>
          <p:nvPr/>
        </p:nvSpPr>
        <p:spPr>
          <a:xfrm>
            <a:off x="2287389" y="847287"/>
            <a:ext cx="1915495" cy="746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‘A’ </a:t>
            </a:r>
            <a:r>
              <a:rPr lang="ko-KR" altLang="en-US" dirty="0"/>
              <a:t>입력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12C6EA-7572-4AD6-8C6F-751F3209A6E0}"/>
              </a:ext>
            </a:extLst>
          </p:cNvPr>
          <p:cNvSpPr/>
          <p:nvPr/>
        </p:nvSpPr>
        <p:spPr>
          <a:xfrm>
            <a:off x="2287389" y="1828799"/>
            <a:ext cx="1915495" cy="85567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저장된</a:t>
            </a:r>
            <a:endParaRPr lang="en-US" altLang="ko-KR" dirty="0"/>
          </a:p>
          <a:p>
            <a:pPr algn="ctr"/>
            <a:r>
              <a:rPr lang="en-US" altLang="ko-KR" dirty="0"/>
              <a:t>Target</a:t>
            </a:r>
            <a:r>
              <a:rPr lang="ko-KR" altLang="en-US" dirty="0"/>
              <a:t> </a:t>
            </a:r>
            <a:r>
              <a:rPr lang="en-US" altLang="ko-KR" dirty="0"/>
              <a:t>Tag</a:t>
            </a:r>
            <a:r>
              <a:rPr lang="ko-KR" altLang="en-US" dirty="0"/>
              <a:t>의</a:t>
            </a:r>
            <a:endParaRPr lang="en-US" altLang="ko-KR" dirty="0"/>
          </a:p>
          <a:p>
            <a:pPr algn="ctr"/>
            <a:r>
              <a:rPr lang="ko-KR" altLang="en-US" dirty="0"/>
              <a:t>데이터 확인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BE0A9EA-9434-4991-A879-3A48D3A98FF1}"/>
              </a:ext>
            </a:extLst>
          </p:cNvPr>
          <p:cNvSpPr/>
          <p:nvPr/>
        </p:nvSpPr>
        <p:spPr>
          <a:xfrm>
            <a:off x="2287389" y="2919369"/>
            <a:ext cx="1915495" cy="85567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각 데이터 별</a:t>
            </a:r>
            <a:endParaRPr lang="en-US" altLang="ko-KR" dirty="0"/>
          </a:p>
          <a:p>
            <a:pPr algn="ctr"/>
            <a:r>
              <a:rPr lang="ko-KR" altLang="en-US" dirty="0"/>
              <a:t>시간 및 </a:t>
            </a:r>
            <a:r>
              <a:rPr lang="en-US" altLang="ko-KR" dirty="0" err="1"/>
              <a:t>Rssi</a:t>
            </a:r>
            <a:r>
              <a:rPr lang="en-US" altLang="ko-KR" dirty="0"/>
              <a:t> </a:t>
            </a:r>
            <a:r>
              <a:rPr lang="ko-KR" altLang="en-US" dirty="0" err="1"/>
              <a:t>값추출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FA2A625-9DC5-48ED-8C38-3AC85B52A646}"/>
              </a:ext>
            </a:extLst>
          </p:cNvPr>
          <p:cNvSpPr/>
          <p:nvPr/>
        </p:nvSpPr>
        <p:spPr>
          <a:xfrm>
            <a:off x="2287389" y="4009939"/>
            <a:ext cx="1915495" cy="85567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추출된 데이터로 평균 산출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A473054-ED1A-49A5-808B-15766C5D8C6E}"/>
              </a:ext>
            </a:extLst>
          </p:cNvPr>
          <p:cNvSpPr/>
          <p:nvPr/>
        </p:nvSpPr>
        <p:spPr>
          <a:xfrm>
            <a:off x="2287389" y="5100509"/>
            <a:ext cx="1915495" cy="85567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산출된 데이터</a:t>
            </a:r>
            <a:endParaRPr lang="en-US" altLang="ko-KR" dirty="0"/>
          </a:p>
          <a:p>
            <a:pPr algn="ctr"/>
            <a:r>
              <a:rPr lang="ko-KR" altLang="en-US" dirty="0"/>
              <a:t>출력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BEB450A-6416-4D1A-AA2A-0C01F2369029}"/>
              </a:ext>
            </a:extLst>
          </p:cNvPr>
          <p:cNvSpPr/>
          <p:nvPr/>
        </p:nvSpPr>
        <p:spPr>
          <a:xfrm>
            <a:off x="5424871" y="847287"/>
            <a:ext cx="1915495" cy="746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‘B’ </a:t>
            </a:r>
            <a:r>
              <a:rPr lang="ko-KR" altLang="en-US" dirty="0"/>
              <a:t>입력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11D7F03-7775-495F-88CA-0D2AF1295EAD}"/>
              </a:ext>
            </a:extLst>
          </p:cNvPr>
          <p:cNvSpPr/>
          <p:nvPr/>
        </p:nvSpPr>
        <p:spPr>
          <a:xfrm>
            <a:off x="5424871" y="1828799"/>
            <a:ext cx="1915495" cy="85567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저장된</a:t>
            </a:r>
            <a:endParaRPr lang="en-US" altLang="ko-KR" dirty="0"/>
          </a:p>
          <a:p>
            <a:pPr algn="ctr"/>
            <a:r>
              <a:rPr lang="en-US" altLang="ko-KR" dirty="0"/>
              <a:t>Reference</a:t>
            </a:r>
            <a:r>
              <a:rPr lang="ko-KR" altLang="en-US" dirty="0"/>
              <a:t> </a:t>
            </a:r>
            <a:r>
              <a:rPr lang="en-US" altLang="ko-KR" dirty="0"/>
              <a:t>Tag</a:t>
            </a:r>
            <a:r>
              <a:rPr lang="ko-KR" altLang="en-US" dirty="0"/>
              <a:t>의</a:t>
            </a:r>
            <a:endParaRPr lang="en-US" altLang="ko-KR" dirty="0"/>
          </a:p>
          <a:p>
            <a:pPr algn="ctr"/>
            <a:r>
              <a:rPr lang="ko-KR" altLang="en-US" dirty="0"/>
              <a:t>데이터 확인</a:t>
            </a: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6ED073A-3452-439F-B828-E9C04DC079DF}"/>
              </a:ext>
            </a:extLst>
          </p:cNvPr>
          <p:cNvSpPr/>
          <p:nvPr/>
        </p:nvSpPr>
        <p:spPr>
          <a:xfrm>
            <a:off x="5424871" y="2919369"/>
            <a:ext cx="1915495" cy="85567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각 </a:t>
            </a:r>
            <a:r>
              <a:rPr lang="en-US" altLang="ko-KR" dirty="0" err="1"/>
              <a:t>Tag_ID</a:t>
            </a:r>
            <a:r>
              <a:rPr lang="en-US" altLang="ko-KR" dirty="0"/>
              <a:t> </a:t>
            </a:r>
            <a:r>
              <a:rPr lang="ko-KR" altLang="en-US" dirty="0"/>
              <a:t>별</a:t>
            </a:r>
            <a:endParaRPr lang="en-US" altLang="ko-KR" dirty="0"/>
          </a:p>
          <a:p>
            <a:pPr algn="ctr"/>
            <a:r>
              <a:rPr lang="ko-KR" altLang="en-US" dirty="0"/>
              <a:t> 시간 및 </a:t>
            </a:r>
            <a:r>
              <a:rPr lang="en-US" altLang="ko-KR" dirty="0" err="1"/>
              <a:t>Rssi</a:t>
            </a:r>
            <a:r>
              <a:rPr lang="en-US" altLang="ko-KR" dirty="0"/>
              <a:t> </a:t>
            </a:r>
            <a:r>
              <a:rPr lang="ko-KR" altLang="en-US" dirty="0"/>
              <a:t>값</a:t>
            </a:r>
            <a:endParaRPr lang="en-US" altLang="ko-KR" dirty="0"/>
          </a:p>
          <a:p>
            <a:pPr algn="ctr"/>
            <a:r>
              <a:rPr lang="ko-KR" altLang="en-US" dirty="0"/>
              <a:t>추출</a:t>
            </a:r>
            <a:endParaRPr lang="en-US" altLang="ko-KR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27EAE61-A25B-446B-BA2C-FBAFC11BB3E5}"/>
              </a:ext>
            </a:extLst>
          </p:cNvPr>
          <p:cNvSpPr/>
          <p:nvPr/>
        </p:nvSpPr>
        <p:spPr>
          <a:xfrm>
            <a:off x="5424871" y="4009939"/>
            <a:ext cx="1915495" cy="85567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추출된 데이터로 평균 산출</a:t>
            </a:r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4794DDE-E936-488E-A934-016B885084E2}"/>
              </a:ext>
            </a:extLst>
          </p:cNvPr>
          <p:cNvSpPr/>
          <p:nvPr/>
        </p:nvSpPr>
        <p:spPr>
          <a:xfrm>
            <a:off x="5424871" y="5100509"/>
            <a:ext cx="1915495" cy="85567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산출된 데이터</a:t>
            </a:r>
            <a:endParaRPr lang="en-US" altLang="ko-KR" dirty="0"/>
          </a:p>
          <a:p>
            <a:pPr algn="ctr"/>
            <a:r>
              <a:rPr lang="ko-KR" altLang="en-US" dirty="0"/>
              <a:t>출력</a:t>
            </a:r>
            <a:endParaRPr lang="en-US" altLang="ko-KR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79ED864-96D3-4356-A162-C17D7CFDEA2B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3245137" y="1593907"/>
            <a:ext cx="0" cy="2348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E87D838-5F28-404F-99D6-991684A538F5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3245137" y="2684477"/>
            <a:ext cx="0" cy="2348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02C57C3-7546-4E62-8D61-AE11B4B9285F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3245137" y="3775047"/>
            <a:ext cx="0" cy="2348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9C7BADF-D57A-4D88-B864-93935D6605B1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3245137" y="4865617"/>
            <a:ext cx="0" cy="2348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684615B-AF40-466F-833B-B596756C404D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6382619" y="1593907"/>
            <a:ext cx="0" cy="2348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FAC5B43-D39B-4BDD-86BB-6879D172D71C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6382619" y="2684477"/>
            <a:ext cx="0" cy="2348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2F21B2A-C5FA-43D6-BDDE-33CDEB63AB98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6382619" y="3775047"/>
            <a:ext cx="0" cy="2348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7BDC622-6576-490E-8CE3-E293092C58B1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6382619" y="4865617"/>
            <a:ext cx="0" cy="2348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285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7324420-2E03-4FD7-8A84-A2468169B30F}"/>
              </a:ext>
            </a:extLst>
          </p:cNvPr>
          <p:cNvSpPr/>
          <p:nvPr/>
        </p:nvSpPr>
        <p:spPr>
          <a:xfrm>
            <a:off x="1582723" y="1543574"/>
            <a:ext cx="1719743" cy="746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</a:t>
            </a:r>
            <a:r>
              <a:rPr lang="ko-KR" altLang="en-US" dirty="0"/>
              <a:t>값 입력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5DEEAE-548C-4AD4-8F2F-04EF9BF810E0}"/>
              </a:ext>
            </a:extLst>
          </p:cNvPr>
          <p:cNvSpPr/>
          <p:nvPr/>
        </p:nvSpPr>
        <p:spPr>
          <a:xfrm>
            <a:off x="1465279" y="1409350"/>
            <a:ext cx="1954627" cy="1015068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B563D4-D6D1-430C-8B81-2087EC80C88C}"/>
              </a:ext>
            </a:extLst>
          </p:cNvPr>
          <p:cNvSpPr txBox="1"/>
          <p:nvPr/>
        </p:nvSpPr>
        <p:spPr>
          <a:xfrm>
            <a:off x="1725335" y="1040018"/>
            <a:ext cx="1434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 영역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0E6754-35B1-421D-81D1-C6CA19CA8915}"/>
              </a:ext>
            </a:extLst>
          </p:cNvPr>
          <p:cNvSpPr/>
          <p:nvPr/>
        </p:nvSpPr>
        <p:spPr>
          <a:xfrm>
            <a:off x="1582723" y="2703352"/>
            <a:ext cx="1719743" cy="746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</a:t>
            </a:r>
            <a:r>
              <a:rPr lang="ko-KR" altLang="en-US" dirty="0"/>
              <a:t>값 범위 확인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1A49C45-B211-4659-A263-3B54D9D91C20}"/>
              </a:ext>
            </a:extLst>
          </p:cNvPr>
          <p:cNvSpPr/>
          <p:nvPr/>
        </p:nvSpPr>
        <p:spPr>
          <a:xfrm>
            <a:off x="1582723" y="3728906"/>
            <a:ext cx="1719743" cy="746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</a:t>
            </a:r>
            <a:r>
              <a:rPr lang="ko-KR" altLang="en-US" dirty="0"/>
              <a:t>만큼의 </a:t>
            </a:r>
            <a:endParaRPr lang="en-US" altLang="ko-KR" dirty="0"/>
          </a:p>
          <a:p>
            <a:pPr algn="ctr"/>
            <a:r>
              <a:rPr lang="ko-KR" altLang="en-US" dirty="0"/>
              <a:t>동적배열 생성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F2F91FC-5728-420E-8686-80394F0B6CE6}"/>
              </a:ext>
            </a:extLst>
          </p:cNvPr>
          <p:cNvSpPr/>
          <p:nvPr/>
        </p:nvSpPr>
        <p:spPr>
          <a:xfrm>
            <a:off x="3540163" y="3661794"/>
            <a:ext cx="1954627" cy="8808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배열을 이용해</a:t>
            </a:r>
            <a:r>
              <a:rPr lang="en-US" altLang="ko-KR" dirty="0"/>
              <a:t>Sorted tag</a:t>
            </a:r>
          </a:p>
          <a:p>
            <a:pPr algn="ctr"/>
            <a:r>
              <a:rPr lang="ko-KR" altLang="en-US" dirty="0"/>
              <a:t>연결리스트 탐색</a:t>
            </a:r>
            <a:endParaRPr lang="en-US" altLang="ko-KR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DB034CB-418F-4096-8A98-2EE427B627E8}"/>
              </a:ext>
            </a:extLst>
          </p:cNvPr>
          <p:cNvSpPr/>
          <p:nvPr/>
        </p:nvSpPr>
        <p:spPr>
          <a:xfrm>
            <a:off x="7689927" y="3728906"/>
            <a:ext cx="1719743" cy="746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kNN</a:t>
            </a:r>
            <a:r>
              <a:rPr lang="en-US" altLang="ko-KR" dirty="0"/>
              <a:t> </a:t>
            </a:r>
            <a:r>
              <a:rPr lang="ko-KR" altLang="en-US" dirty="0"/>
              <a:t>알고리즘</a:t>
            </a:r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56DE987-6EE8-47C0-B0C1-A010946FCAED}"/>
              </a:ext>
            </a:extLst>
          </p:cNvPr>
          <p:cNvSpPr/>
          <p:nvPr/>
        </p:nvSpPr>
        <p:spPr>
          <a:xfrm>
            <a:off x="7689926" y="4752797"/>
            <a:ext cx="1719743" cy="746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Target</a:t>
            </a:r>
            <a:r>
              <a:rPr lang="ko-KR" altLang="en-US" dirty="0"/>
              <a:t> </a:t>
            </a:r>
            <a:r>
              <a:rPr lang="en-US" altLang="ko-KR" dirty="0"/>
              <a:t>Tag</a:t>
            </a:r>
            <a:r>
              <a:rPr lang="ko-KR" altLang="en-US" dirty="0"/>
              <a:t>의</a:t>
            </a:r>
            <a:endParaRPr lang="en-US" altLang="ko-KR" dirty="0"/>
          </a:p>
          <a:p>
            <a:pPr algn="ctr"/>
            <a:r>
              <a:rPr lang="ko-KR" altLang="en-US" dirty="0"/>
              <a:t>좌표 반환</a:t>
            </a:r>
            <a:endParaRPr lang="en-US" altLang="ko-KR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BBB8DDB-7F6B-46F4-8C05-4F09BC86C20C}"/>
              </a:ext>
            </a:extLst>
          </p:cNvPr>
          <p:cNvSpPr/>
          <p:nvPr/>
        </p:nvSpPr>
        <p:spPr>
          <a:xfrm>
            <a:off x="5732487" y="3728906"/>
            <a:ext cx="1719743" cy="746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배열 내의 합이</a:t>
            </a:r>
            <a:endParaRPr lang="en-US" altLang="ko-KR" dirty="0"/>
          </a:p>
          <a:p>
            <a:pPr algn="ctr"/>
            <a:r>
              <a:rPr lang="ko-KR" altLang="en-US" dirty="0"/>
              <a:t>가장 적은가</a:t>
            </a:r>
            <a:endParaRPr lang="en-US" altLang="ko-KR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86CCFF4-AB49-4E5B-8D4E-1DA5D022D70C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2442595" y="2290194"/>
            <a:ext cx="0" cy="4131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0AA33F1-AF9A-48AF-8738-AD4EFC935FB0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2442595" y="3449972"/>
            <a:ext cx="0" cy="2789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CC9D9C0-D655-43E8-836C-F475A6D02495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3302466" y="4102216"/>
            <a:ext cx="2376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7284672-3FDB-4EDB-9496-4C0AFDF3D30B}"/>
              </a:ext>
            </a:extLst>
          </p:cNvPr>
          <p:cNvCxnSpPr>
            <a:stCxn id="10" idx="3"/>
            <a:endCxn id="14" idx="1"/>
          </p:cNvCxnSpPr>
          <p:nvPr/>
        </p:nvCxnSpPr>
        <p:spPr>
          <a:xfrm>
            <a:off x="5494790" y="4102216"/>
            <a:ext cx="2376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1B954C2-5E71-469A-AFF8-3F8867941B14}"/>
              </a:ext>
            </a:extLst>
          </p:cNvPr>
          <p:cNvCxnSpPr>
            <a:stCxn id="14" idx="3"/>
            <a:endCxn id="12" idx="1"/>
          </p:cNvCxnSpPr>
          <p:nvPr/>
        </p:nvCxnSpPr>
        <p:spPr>
          <a:xfrm>
            <a:off x="7452230" y="4102216"/>
            <a:ext cx="2376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F733752-4930-42E4-AAC4-CFED91A415A8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flipH="1">
            <a:off x="8549798" y="4475526"/>
            <a:ext cx="1" cy="2772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EB60F43D-9428-4FEA-A648-BB92884DF17F}"/>
              </a:ext>
            </a:extLst>
          </p:cNvPr>
          <p:cNvCxnSpPr>
            <a:stCxn id="8" idx="3"/>
            <a:endCxn id="5" idx="3"/>
          </p:cNvCxnSpPr>
          <p:nvPr/>
        </p:nvCxnSpPr>
        <p:spPr>
          <a:xfrm flipV="1">
            <a:off x="3302466" y="1916884"/>
            <a:ext cx="12700" cy="1159778"/>
          </a:xfrm>
          <a:prstGeom prst="bentConnector3">
            <a:avLst>
              <a:gd name="adj1" fmla="val 298899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F1CC900C-D576-4C77-94C1-53CB3C4C7474}"/>
              </a:ext>
            </a:extLst>
          </p:cNvPr>
          <p:cNvCxnSpPr>
            <a:stCxn id="14" idx="2"/>
            <a:endCxn id="10" idx="2"/>
          </p:cNvCxnSpPr>
          <p:nvPr/>
        </p:nvCxnSpPr>
        <p:spPr>
          <a:xfrm rot="5400000">
            <a:off x="5521362" y="3471641"/>
            <a:ext cx="67112" cy="2074882"/>
          </a:xfrm>
          <a:prstGeom prst="bentConnector3">
            <a:avLst>
              <a:gd name="adj1" fmla="val 64062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F91D310-BC33-4AAE-A1EC-BCE02185505D}"/>
              </a:ext>
            </a:extLst>
          </p:cNvPr>
          <p:cNvSpPr txBox="1"/>
          <p:nvPr/>
        </p:nvSpPr>
        <p:spPr>
          <a:xfrm>
            <a:off x="3242353" y="3076662"/>
            <a:ext cx="595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거짓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119F33D-6318-409A-A0BD-70E95C866A75}"/>
              </a:ext>
            </a:extLst>
          </p:cNvPr>
          <p:cNvSpPr txBox="1"/>
          <p:nvPr/>
        </p:nvSpPr>
        <p:spPr>
          <a:xfrm>
            <a:off x="6532245" y="4495002"/>
            <a:ext cx="595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거짓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9FFC495-859B-42CB-B3CE-54DC15CC1B4E}"/>
              </a:ext>
            </a:extLst>
          </p:cNvPr>
          <p:cNvSpPr txBox="1"/>
          <p:nvPr/>
        </p:nvSpPr>
        <p:spPr>
          <a:xfrm>
            <a:off x="2439790" y="3429000"/>
            <a:ext cx="1258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참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4025B31-2AA3-44BD-A397-45BBCB76D4AD}"/>
              </a:ext>
            </a:extLst>
          </p:cNvPr>
          <p:cNvSpPr txBox="1"/>
          <p:nvPr/>
        </p:nvSpPr>
        <p:spPr>
          <a:xfrm>
            <a:off x="7400507" y="4119594"/>
            <a:ext cx="1258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5610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 smtClean="0"/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212</Words>
  <Application>Microsoft Office PowerPoint</Application>
  <PresentationFormat>와이드스크린</PresentationFormat>
  <Paragraphs>92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백 승한</dc:creator>
  <cp:lastModifiedBy>백 승한</cp:lastModifiedBy>
  <cp:revision>25</cp:revision>
  <dcterms:created xsi:type="dcterms:W3CDTF">2018-04-18T15:28:42Z</dcterms:created>
  <dcterms:modified xsi:type="dcterms:W3CDTF">2018-05-22T09:14:56Z</dcterms:modified>
</cp:coreProperties>
</file>