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EA09-6832-4B61-A201-896D3B6C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2CD25-A7D5-468E-9902-1B93B1136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A670-CE22-473E-8004-9061917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EA9E7-BDC6-4131-841A-E5018C48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3E40C-79A9-4883-BBD8-A2EED4B5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FACA9-7187-4AF7-8D35-AA375C4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BA6FF-F7F9-44B7-8EFB-87A5DF54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65B0-826A-4149-A745-7F431CCE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8679E-4298-477F-A54C-96E0200E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55741-75CD-416C-9FFA-9280F459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2AEF9-CB25-4E38-ACDF-1D1EC606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3AECA-78F1-46DC-A52B-0981042B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2AB36-4086-4BE1-8987-0186C2B8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B7BCB-32C9-481B-9E77-1080691D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B0390-A64A-4D6D-BB47-29F07EB6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2C832-AE3A-4544-9C8C-8A024849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AE928-C7A2-4FC3-9E11-A5E91271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D4325-E67B-429D-AC8D-C70702CF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903C-FCA9-4EC6-A8C2-9B0D1612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2DA3-7C76-47B4-8972-B3477726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7758-7CFA-4E2C-8DC4-3FB18205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2BC9F-5C5C-4B42-82D2-A3E408A3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960B3-0BD4-4487-9FAD-ADBE4B0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93646-668D-47DA-AF49-76601D52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9CE55-B32E-44E5-9C21-5891B68A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90A3F-D167-4F50-9CF3-1B068A63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F53FC-07B5-4F15-B25E-E7082E08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63E5A-3288-4107-808D-5A3F4170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80318-67B0-4ED1-8607-794B1E8D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A24F8-F4B0-441E-9FE6-3CDE406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A0412-A249-4DF6-AE55-0A1E6D4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0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7E97-C4C1-4D87-8304-99F03D39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37B88-0022-4977-9AD5-E02C890F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0636-E780-4A00-8AEA-C34C5CD1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797AB-2A8B-4F4F-8851-54A6061B2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9552FF-8AB2-4A90-B5A9-FCAECA7B1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D37EF-3954-46A0-9487-5ADBA8AD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F90F05-4147-4D1F-9567-E9D5832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797EB-B6C4-4BD4-AC09-9E03FE43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231C-D0A9-4E3A-BEAA-FB2F5586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E0B07-11F1-4618-8595-FCD65853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BD8A8-E278-4F38-A4F0-02A1E797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D9295-F101-46BD-9868-5A8513FC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A0705-55FB-46A2-B458-48162041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0D681-3444-4742-8A69-3479D665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484FD2-14C9-42DE-9C8F-45B06B55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5FDC-8399-44F6-B3D9-04022342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131FC-B1F9-4F7D-8289-E48A0BAB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49775-0224-43E8-9467-D12D1227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10E99-457C-4851-915F-EDB73FEE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3E33C-38AB-40C7-A940-67D8D7E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90167-8DA9-47AF-A2A7-56385533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5CC4-E327-490F-880E-BEC7C68E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F507D-6D51-4EC4-9471-38AB13CF1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037DA-A24E-4A34-A698-0C8D5BC9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37657-5511-4B77-9C0C-A39EB65B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AADED-85E8-466E-A54C-39CD6080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0D645-EDB2-4754-90C7-0D26C66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D0A58-14B8-4410-A2C9-C836DBA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04080-ED26-41D7-9D9C-DFB50E4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1FF9-0FF6-4396-A88B-7C342C619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F87C-6888-48AE-A515-9F02947AF35E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57B4C-301F-4779-AA02-DF196001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8FB8F-BB12-42AF-A639-B2895FBAA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A54E35-04D8-45B1-B801-178EDF8F405C}"/>
              </a:ext>
            </a:extLst>
          </p:cNvPr>
          <p:cNvSpPr/>
          <p:nvPr/>
        </p:nvSpPr>
        <p:spPr>
          <a:xfrm>
            <a:off x="2581013" y="1233181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파일 </a:t>
            </a:r>
            <a:endParaRPr lang="en-US" altLang="ko-KR" dirty="0"/>
          </a:p>
          <a:p>
            <a:pPr algn="ctr"/>
            <a:r>
              <a:rPr lang="ko-KR" altLang="en-US" dirty="0"/>
              <a:t>읽기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BA4109-9F28-433C-99ED-EB0D77144746}"/>
              </a:ext>
            </a:extLst>
          </p:cNvPr>
          <p:cNvSpPr/>
          <p:nvPr/>
        </p:nvSpPr>
        <p:spPr>
          <a:xfrm>
            <a:off x="2581013" y="223986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데이터를 </a:t>
            </a:r>
            <a:endParaRPr lang="en-US" altLang="ko-KR" dirty="0"/>
          </a:p>
          <a:p>
            <a:pPr algn="ctr"/>
            <a:r>
              <a:rPr lang="ko-KR" altLang="en-US" dirty="0"/>
              <a:t>분류하여 저장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BFCFBC-FC26-4D4C-BEE4-EB2417ACF603}"/>
              </a:ext>
            </a:extLst>
          </p:cNvPr>
          <p:cNvSpPr/>
          <p:nvPr/>
        </p:nvSpPr>
        <p:spPr>
          <a:xfrm>
            <a:off x="2581013" y="321927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입력대기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A0626F-0B0A-47F3-8D53-E9FCF66CAADD}"/>
              </a:ext>
            </a:extLst>
          </p:cNvPr>
          <p:cNvSpPr/>
          <p:nvPr/>
        </p:nvSpPr>
        <p:spPr>
          <a:xfrm>
            <a:off x="2581012" y="4513277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C3FF32-E9CE-45FB-A99F-8F1EADFA1478}"/>
              </a:ext>
            </a:extLst>
          </p:cNvPr>
          <p:cNvGrpSpPr/>
          <p:nvPr/>
        </p:nvGrpSpPr>
        <p:grpSpPr>
          <a:xfrm>
            <a:off x="6330898" y="1645291"/>
            <a:ext cx="3755476" cy="3894589"/>
            <a:chOff x="8109360" y="1069595"/>
            <a:chExt cx="3755476" cy="38945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7AEBF0-8770-4CD9-B43B-6556778E706B}"/>
                </a:ext>
              </a:extLst>
            </p:cNvPr>
            <p:cNvSpPr/>
            <p:nvPr/>
          </p:nvSpPr>
          <p:spPr>
            <a:xfrm>
              <a:off x="8109361" y="1069595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Taget</a:t>
              </a:r>
              <a:r>
                <a:rPr lang="en-US" altLang="ko-KR" dirty="0"/>
                <a:t> tag</a:t>
              </a:r>
            </a:p>
            <a:p>
              <a:pPr algn="ctr"/>
              <a:r>
                <a:rPr lang="ko-KR" altLang="en-US" dirty="0"/>
                <a:t>데이터 출력</a:t>
              </a:r>
              <a:endParaRPr lang="en-US" alt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B57312E-C22A-4259-A101-EFD44C4747C8}"/>
                </a:ext>
              </a:extLst>
            </p:cNvPr>
            <p:cNvSpPr/>
            <p:nvPr/>
          </p:nvSpPr>
          <p:spPr>
            <a:xfrm>
              <a:off x="8109361" y="2076274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Reference</a:t>
              </a:r>
              <a:r>
                <a:rPr lang="ko-KR" altLang="en-US" dirty="0"/>
                <a:t> </a:t>
              </a:r>
              <a:r>
                <a:rPr lang="en-US" altLang="ko-KR" dirty="0"/>
                <a:t>tag</a:t>
              </a:r>
            </a:p>
            <a:p>
              <a:pPr algn="ctr"/>
              <a:r>
                <a:rPr lang="ko-KR" altLang="en-US" dirty="0"/>
                <a:t>데이터 출력</a:t>
              </a:r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BE7377-D35E-4F8A-9591-0154EE465FF7}"/>
                </a:ext>
              </a:extLst>
            </p:cNvPr>
            <p:cNvSpPr/>
            <p:nvPr/>
          </p:nvSpPr>
          <p:spPr>
            <a:xfrm>
              <a:off x="8109360" y="3082953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Target tag</a:t>
              </a:r>
            </a:p>
            <a:p>
              <a:pPr algn="ctr"/>
              <a:r>
                <a:rPr lang="ko-KR" altLang="en-US" dirty="0"/>
                <a:t>위치 </a:t>
              </a:r>
              <a:r>
                <a:rPr lang="ko-KR" altLang="en-US" dirty="0" err="1"/>
                <a:t>예측값</a:t>
              </a:r>
              <a:r>
                <a:rPr lang="ko-KR" altLang="en-US" dirty="0"/>
                <a:t> 계산</a:t>
              </a:r>
              <a:endParaRPr lang="en-US" altLang="ko-KR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E6F5D6-4B91-4050-84B6-F1791AFEF3C1}"/>
                </a:ext>
              </a:extLst>
            </p:cNvPr>
            <p:cNvSpPr/>
            <p:nvPr/>
          </p:nvSpPr>
          <p:spPr>
            <a:xfrm>
              <a:off x="8109360" y="4089632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프로그램 </a:t>
              </a:r>
              <a:endParaRPr lang="en-US" altLang="ko-KR" dirty="0"/>
            </a:p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4A3F4CC-026D-4B26-A315-1734D1C0FCF6}"/>
                </a:ext>
              </a:extLst>
            </p:cNvPr>
            <p:cNvSpPr/>
            <p:nvPr/>
          </p:nvSpPr>
          <p:spPr>
            <a:xfrm>
              <a:off x="10237371" y="3082953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Target tag</a:t>
              </a:r>
            </a:p>
            <a:p>
              <a:pPr algn="ctr"/>
              <a:r>
                <a:rPr lang="ko-KR" altLang="en-US" dirty="0"/>
                <a:t>위치정보</a:t>
              </a:r>
              <a:endParaRPr lang="en-US" altLang="ko-KR" dirty="0"/>
            </a:p>
            <a:p>
              <a:pPr algn="ctr"/>
              <a:r>
                <a:rPr lang="ko-KR" altLang="en-US" dirty="0"/>
                <a:t>그래프 출력</a:t>
              </a:r>
              <a:endParaRPr lang="en-US" altLang="ko-KR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9C051-8595-4E44-91F6-9B0F1D78057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440885" y="1979801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8890C4-434B-4895-85D2-A79FABE2838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440885" y="2986480"/>
            <a:ext cx="0" cy="23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B5A9DC-F99C-4649-9C53-68CE2687F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440884" y="3965896"/>
            <a:ext cx="1" cy="547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D57C25-2870-4114-93BF-04046763E77B}"/>
              </a:ext>
            </a:extLst>
          </p:cNvPr>
          <p:cNvSpPr/>
          <p:nvPr/>
        </p:nvSpPr>
        <p:spPr>
          <a:xfrm>
            <a:off x="2463568" y="4379053"/>
            <a:ext cx="1954627" cy="101506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69FC13-47DA-4AD9-8091-F2F76031F2C6}"/>
              </a:ext>
            </a:extLst>
          </p:cNvPr>
          <p:cNvSpPr txBox="1"/>
          <p:nvPr/>
        </p:nvSpPr>
        <p:spPr>
          <a:xfrm>
            <a:off x="2723624" y="5394120"/>
            <a:ext cx="1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영역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DBFCD18-ADA3-4004-85D0-A3CC7D7FB3C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40880" y="2082567"/>
            <a:ext cx="2890019" cy="2093056"/>
          </a:xfrm>
          <a:prstGeom prst="bentConnector3">
            <a:avLst>
              <a:gd name="adj1" fmla="val 828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4841C1F-44E6-4FCB-8158-E1C314EBEAC6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5617137" y="4388842"/>
            <a:ext cx="926979" cy="5005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119BD66-7498-4FCD-A763-54D3283F6E6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30352" y="3089246"/>
            <a:ext cx="500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04D737-3CF3-466E-937D-F6C71043B7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830352" y="4095925"/>
            <a:ext cx="50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0D96018-673A-44CD-9668-0113AF83771A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3529319" y="2096898"/>
            <a:ext cx="2267125" cy="7242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1CBA82A-CEEC-478E-B4DF-87E3748C9AB7}"/>
              </a:ext>
            </a:extLst>
          </p:cNvPr>
          <p:cNvCxnSpPr>
            <a:cxnSpLocks/>
          </p:cNvCxnSpPr>
          <p:nvPr/>
        </p:nvCxnSpPr>
        <p:spPr>
          <a:xfrm>
            <a:off x="7958363" y="4095925"/>
            <a:ext cx="50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D41ACFD4-64E6-4510-AD74-944DC1535ECB}"/>
              </a:ext>
            </a:extLst>
          </p:cNvPr>
          <p:cNvCxnSpPr>
            <a:stCxn id="7" idx="3"/>
          </p:cNvCxnSpPr>
          <p:nvPr/>
        </p:nvCxnSpPr>
        <p:spPr>
          <a:xfrm flipH="1" flipV="1">
            <a:off x="5025007" y="1325460"/>
            <a:ext cx="2933357" cy="757107"/>
          </a:xfrm>
          <a:prstGeom prst="bentConnector3">
            <a:avLst>
              <a:gd name="adj1" fmla="val -2123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A1090D5-113D-47D0-90D2-44699797165B}"/>
              </a:ext>
            </a:extLst>
          </p:cNvPr>
          <p:cNvCxnSpPr>
            <a:stCxn id="10" idx="3"/>
          </p:cNvCxnSpPr>
          <p:nvPr/>
        </p:nvCxnSpPr>
        <p:spPr>
          <a:xfrm flipV="1">
            <a:off x="7958364" y="2082567"/>
            <a:ext cx="623574" cy="100667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00402CE-8D73-44A1-9B08-2A04D76DAD9E}"/>
              </a:ext>
            </a:extLst>
          </p:cNvPr>
          <p:cNvCxnSpPr>
            <a:cxnSpLocks/>
            <a:stCxn id="87" idx="3"/>
          </p:cNvCxnSpPr>
          <p:nvPr/>
        </p:nvCxnSpPr>
        <p:spPr>
          <a:xfrm flipH="1" flipV="1">
            <a:off x="8581938" y="1325460"/>
            <a:ext cx="1504436" cy="2770465"/>
          </a:xfrm>
          <a:prstGeom prst="bentConnector4">
            <a:avLst>
              <a:gd name="adj1" fmla="val -15195"/>
              <a:gd name="adj2" fmla="val 9998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C13F5B-CFED-4935-81AB-2F69F1C9A608}"/>
              </a:ext>
            </a:extLst>
          </p:cNvPr>
          <p:cNvSpPr/>
          <p:nvPr/>
        </p:nvSpPr>
        <p:spPr>
          <a:xfrm>
            <a:off x="1641446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파일 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E19BB-4506-49B1-9CA3-E4D060BE609F}"/>
              </a:ext>
            </a:extLst>
          </p:cNvPr>
          <p:cNvSpPr/>
          <p:nvPr/>
        </p:nvSpPr>
        <p:spPr>
          <a:xfrm>
            <a:off x="3747083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파일 </a:t>
            </a:r>
            <a:endParaRPr lang="en-US" altLang="ko-KR" dirty="0"/>
          </a:p>
          <a:p>
            <a:pPr algn="ctr"/>
            <a:r>
              <a:rPr lang="ko-KR" altLang="en-US" dirty="0"/>
              <a:t>존재 여부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6DE85D-F1A2-4677-B00F-35225417CAB5}"/>
              </a:ext>
            </a:extLst>
          </p:cNvPr>
          <p:cNvSpPr/>
          <p:nvPr/>
        </p:nvSpPr>
        <p:spPr>
          <a:xfrm>
            <a:off x="5852720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씩</a:t>
            </a:r>
            <a:endParaRPr lang="en-US" altLang="ko-KR" dirty="0"/>
          </a:p>
          <a:p>
            <a:pPr algn="ctr"/>
            <a:r>
              <a:rPr lang="ko-KR" altLang="en-US" dirty="0"/>
              <a:t>파일 읽기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C72A3-56FA-474E-92B5-23609B859DEB}"/>
              </a:ext>
            </a:extLst>
          </p:cNvPr>
          <p:cNvSpPr/>
          <p:nvPr/>
        </p:nvSpPr>
        <p:spPr>
          <a:xfrm>
            <a:off x="7958357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연결리스트에 </a:t>
            </a:r>
            <a:endParaRPr lang="en-US" altLang="ko-KR" dirty="0"/>
          </a:p>
          <a:p>
            <a:pPr algn="ctr"/>
            <a:r>
              <a:rPr lang="ko-KR" altLang="en-US" dirty="0"/>
              <a:t>데이터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BB5197-59F6-4CEB-BF9B-6656AD2F319F}"/>
              </a:ext>
            </a:extLst>
          </p:cNvPr>
          <p:cNvSpPr/>
          <p:nvPr/>
        </p:nvSpPr>
        <p:spPr>
          <a:xfrm>
            <a:off x="7958356" y="268238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파일의 끝인가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BEE959-1DBA-4708-9ACB-51BBF6E9937E}"/>
              </a:ext>
            </a:extLst>
          </p:cNvPr>
          <p:cNvSpPr/>
          <p:nvPr/>
        </p:nvSpPr>
        <p:spPr>
          <a:xfrm>
            <a:off x="7958356" y="37876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읽기 종료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CABA16-B0AA-4254-A60C-B46CB3EEF1F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61189" y="1950440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128F07-4C65-443B-86C2-25B9C24C87C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66826" y="1950440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2AD5137-0ADB-4F37-AB38-6BC16475E4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3554137" y="524311"/>
            <a:ext cx="12700" cy="21056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98FCEB-4B06-4004-B23F-6A3CE0C22827}"/>
              </a:ext>
            </a:extLst>
          </p:cNvPr>
          <p:cNvSpPr txBox="1"/>
          <p:nvPr/>
        </p:nvSpPr>
        <p:spPr>
          <a:xfrm>
            <a:off x="5489197" y="1673545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BFEA4-6257-43EF-BC4E-68A06B59D866}"/>
              </a:ext>
            </a:extLst>
          </p:cNvPr>
          <p:cNvSpPr txBox="1"/>
          <p:nvPr/>
        </p:nvSpPr>
        <p:spPr>
          <a:xfrm>
            <a:off x="4315496" y="1034542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488A53-A3DB-412A-820D-4D58F4A9036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463" y="1950440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03BE8D-4901-445C-8B0F-601BBA4F4AB2}"/>
              </a:ext>
            </a:extLst>
          </p:cNvPr>
          <p:cNvCxnSpPr>
            <a:endCxn id="9" idx="0"/>
          </p:cNvCxnSpPr>
          <p:nvPr/>
        </p:nvCxnSpPr>
        <p:spPr>
          <a:xfrm>
            <a:off x="8818227" y="2323750"/>
            <a:ext cx="1" cy="35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FFD462-4178-4D8B-A5FC-EDF4E70E7FE1}"/>
              </a:ext>
            </a:extLst>
          </p:cNvPr>
          <p:cNvCxnSpPr>
            <a:stCxn id="9" idx="1"/>
            <a:endCxn id="7" idx="2"/>
          </p:cNvCxnSpPr>
          <p:nvPr/>
        </p:nvCxnSpPr>
        <p:spPr>
          <a:xfrm rot="10800000">
            <a:off x="6712592" y="2323750"/>
            <a:ext cx="1245764" cy="731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AA49F1-A8EC-4B69-B293-12629BC2FFB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818228" y="3429000"/>
            <a:ext cx="0" cy="35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73F386-A83C-4E21-9DCF-4FAB2E28EC6F}"/>
              </a:ext>
            </a:extLst>
          </p:cNvPr>
          <p:cNvSpPr txBox="1"/>
          <p:nvPr/>
        </p:nvSpPr>
        <p:spPr>
          <a:xfrm>
            <a:off x="8809838" y="3439038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31A709-28CD-43EF-848B-78AB5481DF46}"/>
              </a:ext>
            </a:extLst>
          </p:cNvPr>
          <p:cNvSpPr txBox="1"/>
          <p:nvPr/>
        </p:nvSpPr>
        <p:spPr>
          <a:xfrm>
            <a:off x="7341125" y="3055690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34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9197B-B654-4AF9-BBB6-B2FF4330E39B}"/>
              </a:ext>
            </a:extLst>
          </p:cNvPr>
          <p:cNvSpPr/>
          <p:nvPr/>
        </p:nvSpPr>
        <p:spPr>
          <a:xfrm>
            <a:off x="1205219" y="1778466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</a:t>
            </a:r>
            <a:endParaRPr lang="en-US" altLang="ko-KR" dirty="0"/>
          </a:p>
          <a:p>
            <a:pPr algn="ctr"/>
            <a:r>
              <a:rPr lang="ko-KR" altLang="en-US" dirty="0"/>
              <a:t>읽어 온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EAEBAB-214C-4F28-B006-549736BFD545}"/>
              </a:ext>
            </a:extLst>
          </p:cNvPr>
          <p:cNvSpPr/>
          <p:nvPr/>
        </p:nvSpPr>
        <p:spPr>
          <a:xfrm>
            <a:off x="3478635" y="1778466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tag_id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7D077-301A-47B8-9CE8-382C0442387A}"/>
              </a:ext>
            </a:extLst>
          </p:cNvPr>
          <p:cNvSpPr/>
          <p:nvPr/>
        </p:nvSpPr>
        <p:spPr>
          <a:xfrm>
            <a:off x="5974360" y="1133562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algn="ctr"/>
            <a:r>
              <a:rPr lang="ko-KR" altLang="en-US" dirty="0"/>
              <a:t>연결리스트 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6D422D-CB8F-4AB0-A329-AEBE3C6DAE1A}"/>
              </a:ext>
            </a:extLst>
          </p:cNvPr>
          <p:cNvSpPr/>
          <p:nvPr/>
        </p:nvSpPr>
        <p:spPr>
          <a:xfrm>
            <a:off x="5827552" y="2439099"/>
            <a:ext cx="21587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</a:t>
            </a: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algn="ctr"/>
            <a:r>
              <a:rPr lang="ko-KR" altLang="en-US" dirty="0"/>
              <a:t>연결리스트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FA217-756A-45B8-8C01-7DFCBECCE85D}"/>
              </a:ext>
            </a:extLst>
          </p:cNvPr>
          <p:cNvSpPr/>
          <p:nvPr/>
        </p:nvSpPr>
        <p:spPr>
          <a:xfrm>
            <a:off x="8470083" y="2439099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Sorted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algn="ctr"/>
            <a:r>
              <a:rPr lang="ko-KR" altLang="en-US" dirty="0"/>
              <a:t>연결리스트 저장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B35ED4-C52A-46FA-96EA-EE03CE5F60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70371" y="2151776"/>
            <a:ext cx="408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90C76D7-DC40-4DD2-B1CA-B10983E71F0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43787" y="1506872"/>
            <a:ext cx="630573" cy="644904"/>
          </a:xfrm>
          <a:prstGeom prst="bentConnector3">
            <a:avLst>
              <a:gd name="adj1" fmla="val 380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5748795-1B71-4B93-A703-D590A6B2C14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343787" y="2151776"/>
            <a:ext cx="483765" cy="6606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491392-9CDC-4E9D-A8A8-AC32A70423B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86318" y="2812409"/>
            <a:ext cx="4837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3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64F813-9043-45FD-BFFE-42CD2262E17F}"/>
              </a:ext>
            </a:extLst>
          </p:cNvPr>
          <p:cNvSpPr/>
          <p:nvPr/>
        </p:nvSpPr>
        <p:spPr>
          <a:xfrm>
            <a:off x="1364608" y="20217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FD6EC8-BA87-487D-B7A3-BC55A8FFA563}"/>
              </a:ext>
            </a:extLst>
          </p:cNvPr>
          <p:cNvSpPr/>
          <p:nvPr/>
        </p:nvSpPr>
        <p:spPr>
          <a:xfrm>
            <a:off x="1247164" y="1887522"/>
            <a:ext cx="1954627" cy="101506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FD4BD-CD88-433F-BEA2-F7A3295E0D39}"/>
              </a:ext>
            </a:extLst>
          </p:cNvPr>
          <p:cNvSpPr txBox="1"/>
          <p:nvPr/>
        </p:nvSpPr>
        <p:spPr>
          <a:xfrm>
            <a:off x="1507220" y="1518190"/>
            <a:ext cx="1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554E4-7BE3-4654-8BF1-DB83B203A05E}"/>
              </a:ext>
            </a:extLst>
          </p:cNvPr>
          <p:cNvSpPr/>
          <p:nvPr/>
        </p:nvSpPr>
        <p:spPr>
          <a:xfrm>
            <a:off x="3570905" y="20217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A,B,C,D </a:t>
            </a:r>
            <a:r>
              <a:rPr lang="ko-KR" altLang="en-US" dirty="0"/>
              <a:t>중</a:t>
            </a:r>
            <a:endParaRPr lang="en-US" altLang="ko-KR" dirty="0"/>
          </a:p>
          <a:p>
            <a:pPr algn="ctr"/>
            <a:r>
              <a:rPr lang="ko-KR" altLang="en-US" dirty="0"/>
              <a:t>하나 인가</a:t>
            </a:r>
            <a:r>
              <a:rPr lang="en-US" altLang="ko-KR" dirty="0"/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11366-6A8D-4B33-A6FB-2F06FCA84294}"/>
              </a:ext>
            </a:extLst>
          </p:cNvPr>
          <p:cNvSpPr/>
          <p:nvPr/>
        </p:nvSpPr>
        <p:spPr>
          <a:xfrm>
            <a:off x="6431552" y="494948"/>
            <a:ext cx="23181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A. Target Tag</a:t>
            </a:r>
          </a:p>
          <a:p>
            <a:pPr algn="ctr"/>
            <a:r>
              <a:rPr lang="ko-KR" altLang="en-US" dirty="0"/>
              <a:t>데이터 계산 및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1E06B7-0DF8-46D5-9FE8-A61855318DF5}"/>
              </a:ext>
            </a:extLst>
          </p:cNvPr>
          <p:cNvSpPr/>
          <p:nvPr/>
        </p:nvSpPr>
        <p:spPr>
          <a:xfrm>
            <a:off x="6431552" y="1510016"/>
            <a:ext cx="23181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B. Reference Tag</a:t>
            </a:r>
          </a:p>
          <a:p>
            <a:pPr algn="ctr"/>
            <a:r>
              <a:rPr lang="ko-KR" altLang="en-US" dirty="0"/>
              <a:t>데이터 계산 및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4841F9-19E0-463C-B35E-E7C8CAD2A54D}"/>
              </a:ext>
            </a:extLst>
          </p:cNvPr>
          <p:cNvSpPr/>
          <p:nvPr/>
        </p:nvSpPr>
        <p:spPr>
          <a:xfrm>
            <a:off x="6175687" y="2529280"/>
            <a:ext cx="28298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C. Target Tag</a:t>
            </a:r>
          </a:p>
          <a:p>
            <a:pPr algn="ctr"/>
            <a:r>
              <a:rPr lang="ko-KR" altLang="en-US" dirty="0"/>
              <a:t>위치 </a:t>
            </a:r>
            <a:r>
              <a:rPr lang="ko-KR" altLang="en-US" dirty="0" err="1"/>
              <a:t>예측값</a:t>
            </a:r>
            <a:r>
              <a:rPr lang="ko-KR" altLang="en-US" dirty="0"/>
              <a:t> 계산 및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2FE48C-DF54-4511-87E5-811DCB3DCDCA}"/>
              </a:ext>
            </a:extLst>
          </p:cNvPr>
          <p:cNvSpPr/>
          <p:nvPr/>
        </p:nvSpPr>
        <p:spPr>
          <a:xfrm>
            <a:off x="6431552" y="3540151"/>
            <a:ext cx="23181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C08D9E-7E20-436A-8B48-0F83B888876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84351" y="2395056"/>
            <a:ext cx="486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BFD8BE1-1A58-4539-A039-36D20F02D13C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>
            <a:off x="3327629" y="1665218"/>
            <a:ext cx="12700" cy="2206297"/>
          </a:xfrm>
          <a:prstGeom prst="bentConnector3">
            <a:avLst>
              <a:gd name="adj1" fmla="val 3715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8AB01CF-D77A-4CAC-B239-9728F825632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290648" y="868258"/>
            <a:ext cx="1140904" cy="1526798"/>
          </a:xfrm>
          <a:prstGeom prst="bentConnector3">
            <a:avLst>
              <a:gd name="adj1" fmla="val 352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D4D71-093A-483F-9A3E-47BE7AB4EF2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290648" y="2395056"/>
            <a:ext cx="1140904" cy="1518405"/>
          </a:xfrm>
          <a:prstGeom prst="bentConnector3">
            <a:avLst>
              <a:gd name="adj1" fmla="val 352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929ED76-8A31-4012-9428-AD56B80974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6125" y="1883326"/>
            <a:ext cx="735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AD2C7A-992F-45FA-8BB1-D00F5EA6285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96125" y="2902590"/>
            <a:ext cx="479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292AD7-0067-44A7-8468-CF57855EAB07}"/>
              </a:ext>
            </a:extLst>
          </p:cNvPr>
          <p:cNvSpPr txBox="1"/>
          <p:nvPr/>
        </p:nvSpPr>
        <p:spPr>
          <a:xfrm>
            <a:off x="5324206" y="2094852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0FEE3D-33C9-4C23-BD10-FDBBF4365801}"/>
              </a:ext>
            </a:extLst>
          </p:cNvPr>
          <p:cNvSpPr txBox="1"/>
          <p:nvPr/>
        </p:nvSpPr>
        <p:spPr>
          <a:xfrm>
            <a:off x="3893186" y="2902590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9D4E49D-EA21-4796-A0CF-A79A57DFBD9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749718" y="868258"/>
            <a:ext cx="964733" cy="384635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91C255D-49DA-474D-A3DB-771DE8CFD4B1}"/>
              </a:ext>
            </a:extLst>
          </p:cNvPr>
          <p:cNvCxnSpPr>
            <a:stCxn id="9" idx="3"/>
          </p:cNvCxnSpPr>
          <p:nvPr/>
        </p:nvCxnSpPr>
        <p:spPr>
          <a:xfrm>
            <a:off x="8749718" y="1883326"/>
            <a:ext cx="9647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61101AE-62B8-437E-B9A1-506E3FF3F3A0}"/>
              </a:ext>
            </a:extLst>
          </p:cNvPr>
          <p:cNvCxnSpPr>
            <a:stCxn id="10" idx="3"/>
          </p:cNvCxnSpPr>
          <p:nvPr/>
        </p:nvCxnSpPr>
        <p:spPr>
          <a:xfrm>
            <a:off x="9005582" y="2902590"/>
            <a:ext cx="7088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1F0473D-9CB3-4D0E-AB4D-316A3A83E115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224481" y="2768367"/>
            <a:ext cx="7489971" cy="19462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6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8EA459-E773-4B29-AD32-4E69486D8C74}"/>
              </a:ext>
            </a:extLst>
          </p:cNvPr>
          <p:cNvSpPr/>
          <p:nvPr/>
        </p:nvSpPr>
        <p:spPr>
          <a:xfrm>
            <a:off x="2287389" y="847287"/>
            <a:ext cx="19154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‘A’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2C6EA-7572-4AD6-8C6F-751F3209A6E0}"/>
              </a:ext>
            </a:extLst>
          </p:cNvPr>
          <p:cNvSpPr/>
          <p:nvPr/>
        </p:nvSpPr>
        <p:spPr>
          <a:xfrm>
            <a:off x="2287389" y="182879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</a:t>
            </a:r>
            <a:endParaRPr lang="en-US" altLang="ko-KR" dirty="0"/>
          </a:p>
          <a:p>
            <a:pPr algn="ctr"/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데이터 확인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0A9EA-9434-4991-A879-3A48D3A98FF1}"/>
              </a:ext>
            </a:extLst>
          </p:cNvPr>
          <p:cNvSpPr/>
          <p:nvPr/>
        </p:nvSpPr>
        <p:spPr>
          <a:xfrm>
            <a:off x="2287389" y="291936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데이터 별</a:t>
            </a:r>
            <a:endParaRPr lang="en-US" altLang="ko-KR" dirty="0"/>
          </a:p>
          <a:p>
            <a:pPr algn="ctr"/>
            <a:r>
              <a:rPr lang="ko-KR" altLang="en-US" dirty="0"/>
              <a:t>시간 및 </a:t>
            </a:r>
            <a:r>
              <a:rPr lang="en-US" altLang="ko-KR" dirty="0" err="1"/>
              <a:t>Rssi</a:t>
            </a:r>
            <a:r>
              <a:rPr lang="en-US" altLang="ko-KR" dirty="0"/>
              <a:t> </a:t>
            </a:r>
            <a:r>
              <a:rPr lang="ko-KR" altLang="en-US" dirty="0" err="1"/>
              <a:t>값추출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A2A625-9DC5-48ED-8C38-3AC85B52A646}"/>
              </a:ext>
            </a:extLst>
          </p:cNvPr>
          <p:cNvSpPr/>
          <p:nvPr/>
        </p:nvSpPr>
        <p:spPr>
          <a:xfrm>
            <a:off x="2287389" y="400993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추출된 데이터로 평균 산출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473054-ED1A-49A5-808B-15766C5D8C6E}"/>
              </a:ext>
            </a:extLst>
          </p:cNvPr>
          <p:cNvSpPr/>
          <p:nvPr/>
        </p:nvSpPr>
        <p:spPr>
          <a:xfrm>
            <a:off x="2287389" y="510050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산출된 데이터</a:t>
            </a:r>
            <a:endParaRPr lang="en-US" altLang="ko-KR" dirty="0"/>
          </a:p>
          <a:p>
            <a:pPr algn="ctr"/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EB450A-6416-4D1A-AA2A-0C01F2369029}"/>
              </a:ext>
            </a:extLst>
          </p:cNvPr>
          <p:cNvSpPr/>
          <p:nvPr/>
        </p:nvSpPr>
        <p:spPr>
          <a:xfrm>
            <a:off x="5424871" y="847287"/>
            <a:ext cx="19154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‘B’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1D7F03-7775-495F-88CA-0D2AF1295EAD}"/>
              </a:ext>
            </a:extLst>
          </p:cNvPr>
          <p:cNvSpPr/>
          <p:nvPr/>
        </p:nvSpPr>
        <p:spPr>
          <a:xfrm>
            <a:off x="5424871" y="182879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</a:t>
            </a:r>
            <a:endParaRPr lang="en-US" altLang="ko-KR" dirty="0"/>
          </a:p>
          <a:p>
            <a:pPr algn="ctr"/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데이터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D073A-3452-439F-B828-E9C04DC079DF}"/>
              </a:ext>
            </a:extLst>
          </p:cNvPr>
          <p:cNvSpPr/>
          <p:nvPr/>
        </p:nvSpPr>
        <p:spPr>
          <a:xfrm>
            <a:off x="5424871" y="291936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 err="1"/>
              <a:t>Tag_ID</a:t>
            </a:r>
            <a:r>
              <a:rPr lang="en-US" altLang="ko-KR" dirty="0"/>
              <a:t> </a:t>
            </a:r>
            <a:r>
              <a:rPr lang="ko-KR" altLang="en-US" dirty="0"/>
              <a:t>별</a:t>
            </a:r>
            <a:endParaRPr lang="en-US" altLang="ko-KR" dirty="0"/>
          </a:p>
          <a:p>
            <a:pPr algn="ctr"/>
            <a:r>
              <a:rPr lang="ko-KR" altLang="en-US" dirty="0"/>
              <a:t> 시간 및 </a:t>
            </a:r>
            <a:r>
              <a:rPr lang="en-US" altLang="ko-KR" dirty="0" err="1"/>
              <a:t>Rssi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pPr algn="ctr"/>
            <a:r>
              <a:rPr lang="ko-KR" altLang="en-US" dirty="0"/>
              <a:t>추출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7EAE61-A25B-446B-BA2C-FBAFC11BB3E5}"/>
              </a:ext>
            </a:extLst>
          </p:cNvPr>
          <p:cNvSpPr/>
          <p:nvPr/>
        </p:nvSpPr>
        <p:spPr>
          <a:xfrm>
            <a:off x="5424871" y="400993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추출된 데이터로 평균 산출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794DDE-E936-488E-A934-016B885084E2}"/>
              </a:ext>
            </a:extLst>
          </p:cNvPr>
          <p:cNvSpPr/>
          <p:nvPr/>
        </p:nvSpPr>
        <p:spPr>
          <a:xfrm>
            <a:off x="5424871" y="510050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산출된 데이터</a:t>
            </a:r>
            <a:endParaRPr lang="en-US" altLang="ko-KR" dirty="0"/>
          </a:p>
          <a:p>
            <a:pPr algn="ctr"/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9ED864-96D3-4356-A162-C17D7CFDEA2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45137" y="159390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87D838-5F28-404F-99D6-991684A538F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245137" y="268447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2C57C3-7546-4E62-8D61-AE11B4B9285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45137" y="377504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C7BADF-D57A-4D88-B864-93935D6605B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245137" y="486561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84615B-AF40-466F-833B-B596756C404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382619" y="159390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AC5B43-D39B-4BDD-86BB-6879D172D71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382619" y="268447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F21B2A-C5FA-43D6-BDDE-33CDEB63AB9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82619" y="377504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BDC622-6576-490E-8CE3-E293092C58B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382619" y="486561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8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177</Words>
  <Application>Microsoft Office PowerPoint</Application>
  <PresentationFormat>와이드스크린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승한</dc:creator>
  <cp:lastModifiedBy>백 승한</cp:lastModifiedBy>
  <cp:revision>22</cp:revision>
  <dcterms:created xsi:type="dcterms:W3CDTF">2018-04-18T15:28:42Z</dcterms:created>
  <dcterms:modified xsi:type="dcterms:W3CDTF">2018-05-14T17:30:29Z</dcterms:modified>
</cp:coreProperties>
</file>