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0EA09-6832-4B61-A201-896D3B6C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2CD25-A7D5-468E-9902-1B93B1136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EA670-CE22-473E-8004-9061917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EA9E7-BDC6-4131-841A-E5018C48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3E40C-79A9-4883-BBD8-A2EED4B5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FACA9-7187-4AF7-8D35-AA375C45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BA6FF-F7F9-44B7-8EFB-87A5DF54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A65B0-826A-4149-A745-7F431CCE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8679E-4298-477F-A54C-96E0200E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55741-75CD-416C-9FFA-9280F459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4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92AEF9-CB25-4E38-ACDF-1D1EC6066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3AECA-78F1-46DC-A52B-0981042B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2AB36-4086-4BE1-8987-0186C2B8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B7BCB-32C9-481B-9E77-1080691D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B0390-A64A-4D6D-BB47-29F07EB6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8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2C832-AE3A-4544-9C8C-8A024849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AE928-C7A2-4FC3-9E11-A5E91271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D4325-E67B-429D-AC8D-C70702CF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6903C-FCA9-4EC6-A8C2-9B0D1612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2DA3-7C76-47B4-8972-B3477726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0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7758-7CFA-4E2C-8DC4-3FB18205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2BC9F-5C5C-4B42-82D2-A3E408A3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960B3-0BD4-4487-9FAD-ADBE4B07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93646-668D-47DA-AF49-76601D52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9CE55-B32E-44E5-9C21-5891B68A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90A3F-D167-4F50-9CF3-1B068A63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F53FC-07B5-4F15-B25E-E7082E083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363E5A-3288-4107-808D-5A3F4170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80318-67B0-4ED1-8607-794B1E8D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A24F8-F4B0-441E-9FE6-3CDE406A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A0412-A249-4DF6-AE55-0A1E6D4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0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B7E97-C4C1-4D87-8304-99F03D39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37B88-0022-4977-9AD5-E02C890F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0636-E780-4A00-8AEA-C34C5CD1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797AB-2A8B-4F4F-8851-54A6061B2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9552FF-8AB2-4A90-B5A9-FCAECA7B1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D37EF-3954-46A0-9487-5ADBA8AD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F90F05-4147-4D1F-9567-E9D5832D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797EB-B6C4-4BD4-AC09-9E03FE43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2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2231C-D0A9-4E3A-BEAA-FB2F5586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E0B07-11F1-4618-8595-FCD65853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BD8A8-E278-4F38-A4F0-02A1E797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D9295-F101-46BD-9868-5A8513FC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5A0705-55FB-46A2-B458-48162041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00D681-3444-4742-8A69-3479D665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484FD2-14C9-42DE-9C8F-45B06B55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F5FDC-8399-44F6-B3D9-04022342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131FC-B1F9-4F7D-8289-E48A0BAB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49775-0224-43E8-9467-D12D1227F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10E99-457C-4851-915F-EDB73FEE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3E33C-38AB-40C7-A940-67D8D7E9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90167-8DA9-47AF-A2A7-56385533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0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C5CC4-E327-490F-880E-BEC7C68E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DF507D-6D51-4EC4-9471-38AB13CF1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037DA-A24E-4A34-A698-0C8D5BC9A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37657-5511-4B77-9C0C-A39EB65B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F87C-6888-48AE-A515-9F02947AF35E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AADED-85E8-466E-A54C-39CD6080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0D645-EDB2-4754-90C7-0D26C661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0D0A58-14B8-4410-A2C9-C836DBAE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04080-ED26-41D7-9D9C-DFB50E4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51FF9-0FF6-4396-A88B-7C342C619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5F87C-6888-48AE-A515-9F02947AF35E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57B4C-301F-4779-AA02-DF1960012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8FB8F-BB12-42AF-A639-B2895FBAA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D14E-5AA0-4287-9DD7-076A934D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98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A54E35-04D8-45B1-B801-178EDF8F405C}"/>
              </a:ext>
            </a:extLst>
          </p:cNvPr>
          <p:cNvSpPr/>
          <p:nvPr/>
        </p:nvSpPr>
        <p:spPr>
          <a:xfrm>
            <a:off x="1138470" y="79174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 파일</a:t>
            </a:r>
            <a:endParaRPr lang="en-US" altLang="ko-KR" dirty="0"/>
          </a:p>
          <a:p>
            <a:pPr algn="ctr"/>
            <a:r>
              <a:rPr lang="ko-KR" altLang="en-US" dirty="0"/>
              <a:t>읽기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617229-B4B5-44E5-AD7B-5822017B2310}"/>
              </a:ext>
            </a:extLst>
          </p:cNvPr>
          <p:cNvSpPr/>
          <p:nvPr/>
        </p:nvSpPr>
        <p:spPr>
          <a:xfrm>
            <a:off x="1138469" y="1843699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출력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68919C-A58C-48AA-A86B-8853F7EBFA0B}"/>
              </a:ext>
            </a:extLst>
          </p:cNvPr>
          <p:cNvSpPr/>
          <p:nvPr/>
        </p:nvSpPr>
        <p:spPr>
          <a:xfrm>
            <a:off x="1138468" y="2895652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입력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98D0D2-10B6-4297-B60D-EF501E357FB2}"/>
              </a:ext>
            </a:extLst>
          </p:cNvPr>
          <p:cNvSpPr/>
          <p:nvPr/>
        </p:nvSpPr>
        <p:spPr>
          <a:xfrm>
            <a:off x="1022491" y="3947605"/>
            <a:ext cx="1951695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입력에 해당하는 파일 읽기</a:t>
            </a:r>
            <a:endParaRPr lang="en-US" alt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9F6094-57F1-4413-8848-ADAA9D52F850}"/>
              </a:ext>
            </a:extLst>
          </p:cNvPr>
          <p:cNvSpPr/>
          <p:nvPr/>
        </p:nvSpPr>
        <p:spPr>
          <a:xfrm>
            <a:off x="7608545" y="2537085"/>
            <a:ext cx="1951695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및 </a:t>
            </a:r>
            <a:endParaRPr lang="en-US" altLang="ko-KR" dirty="0"/>
          </a:p>
          <a:p>
            <a:pPr algn="ctr"/>
            <a:r>
              <a:rPr lang="ko-KR" altLang="en-US" dirty="0"/>
              <a:t>분당 타자수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63F025-B85D-4210-9016-F124C802D1A3}"/>
              </a:ext>
            </a:extLst>
          </p:cNvPr>
          <p:cNvSpPr/>
          <p:nvPr/>
        </p:nvSpPr>
        <p:spPr>
          <a:xfrm>
            <a:off x="7724521" y="1435729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번 더 </a:t>
            </a:r>
            <a:endParaRPr lang="en-US" altLang="ko-KR" dirty="0"/>
          </a:p>
          <a:p>
            <a:pPr algn="ctr"/>
            <a:r>
              <a:rPr lang="ko-KR" altLang="en-US" dirty="0"/>
              <a:t>실행 여부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33A579-462D-46F6-9DB4-41A72C01FA90}"/>
              </a:ext>
            </a:extLst>
          </p:cNvPr>
          <p:cNvSpPr/>
          <p:nvPr/>
        </p:nvSpPr>
        <p:spPr>
          <a:xfrm>
            <a:off x="7724521" y="364324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</a:t>
            </a: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C4419A-DD5D-4A1B-9434-6E5D2B35E831}"/>
              </a:ext>
            </a:extLst>
          </p:cNvPr>
          <p:cNvGrpSpPr/>
          <p:nvPr/>
        </p:nvGrpSpPr>
        <p:grpSpPr>
          <a:xfrm>
            <a:off x="3726637" y="791746"/>
            <a:ext cx="3129456" cy="3902479"/>
            <a:chOff x="3710872" y="595148"/>
            <a:chExt cx="3129456" cy="409907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2F61A56-C5E9-4EC4-A17F-9C0A606F9478}"/>
                </a:ext>
              </a:extLst>
            </p:cNvPr>
            <p:cNvGrpSpPr/>
            <p:nvPr/>
          </p:nvGrpSpPr>
          <p:grpSpPr>
            <a:xfrm>
              <a:off x="3710872" y="595148"/>
              <a:ext cx="3129456" cy="4099077"/>
              <a:chOff x="3403444" y="1332186"/>
              <a:chExt cx="3129456" cy="461141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8F9FB6C-079C-4F53-9FE3-0FCCD451890A}"/>
                  </a:ext>
                </a:extLst>
              </p:cNvPr>
              <p:cNvSpPr/>
              <p:nvPr/>
            </p:nvSpPr>
            <p:spPr>
              <a:xfrm>
                <a:off x="3403444" y="1332186"/>
                <a:ext cx="3129456" cy="461141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2C6216-D8A8-4A78-8647-EC618AB4A066}"/>
                  </a:ext>
                </a:extLst>
              </p:cNvPr>
              <p:cNvSpPr txBox="1"/>
              <p:nvPr/>
            </p:nvSpPr>
            <p:spPr>
              <a:xfrm>
                <a:off x="4361199" y="1443773"/>
                <a:ext cx="1213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게임 진행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0070DE3-9DBB-4AA4-9EBF-96B85FCF23D2}"/>
                </a:ext>
              </a:extLst>
            </p:cNvPr>
            <p:cNvSpPr/>
            <p:nvPr/>
          </p:nvSpPr>
          <p:spPr>
            <a:xfrm>
              <a:off x="4018299" y="1165056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사용자 입력 쓰레드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C29001F-937A-49BC-959A-B2ECB7CC14D5}"/>
                </a:ext>
              </a:extLst>
            </p:cNvPr>
            <p:cNvSpPr/>
            <p:nvPr/>
          </p:nvSpPr>
          <p:spPr>
            <a:xfrm>
              <a:off x="4018299" y="2324419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글자 생성 및 이동</a:t>
              </a:r>
              <a:endParaRPr lang="en-US" altLang="ko-KR" dirty="0"/>
            </a:p>
            <a:p>
              <a:pPr algn="ctr"/>
              <a:r>
                <a:rPr lang="ko-KR" altLang="en-US" dirty="0"/>
                <a:t> 쓰레드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0DF96D1-B1D8-406E-B315-55A5D29B7A66}"/>
                </a:ext>
              </a:extLst>
            </p:cNvPr>
            <p:cNvSpPr/>
            <p:nvPr/>
          </p:nvSpPr>
          <p:spPr>
            <a:xfrm>
              <a:off x="4018299" y="3483782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체력 및 게임종료</a:t>
              </a:r>
              <a:endParaRPr lang="en-US" altLang="ko-KR" dirty="0"/>
            </a:p>
            <a:p>
              <a:pPr algn="ctr"/>
              <a:r>
                <a:rPr lang="ko-KR" altLang="en-US" dirty="0"/>
                <a:t>쓰레드</a:t>
              </a: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7C6DE5-969E-47A2-8DFB-64C0CBE5860F}"/>
              </a:ext>
            </a:extLst>
          </p:cNvPr>
          <p:cNvCxnSpPr>
            <a:stCxn id="4" idx="2"/>
            <a:endCxn id="30" idx="0"/>
          </p:cNvCxnSpPr>
          <p:nvPr/>
        </p:nvCxnSpPr>
        <p:spPr>
          <a:xfrm flipH="1">
            <a:off x="1998341" y="1538366"/>
            <a:ext cx="1" cy="305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5B4EAF-9796-438E-9D9E-E4092D88ADD9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1998340" y="2590319"/>
            <a:ext cx="1" cy="305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05773A2-6DED-4040-92AB-A3FB8AAE6CD3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1998339" y="3642272"/>
            <a:ext cx="1" cy="305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0A046D1-C23B-4E14-911B-9292241166BA}"/>
              </a:ext>
            </a:extLst>
          </p:cNvPr>
          <p:cNvCxnSpPr>
            <a:stCxn id="32" idx="3"/>
          </p:cNvCxnSpPr>
          <p:nvPr/>
        </p:nvCxnSpPr>
        <p:spPr>
          <a:xfrm>
            <a:off x="2974186" y="4320915"/>
            <a:ext cx="752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D13DA1D-0898-4E77-BC6C-E8A67C43D806}"/>
              </a:ext>
            </a:extLst>
          </p:cNvPr>
          <p:cNvCxnSpPr>
            <a:stCxn id="35" idx="2"/>
            <a:endCxn id="34" idx="0"/>
          </p:cNvCxnSpPr>
          <p:nvPr/>
        </p:nvCxnSpPr>
        <p:spPr>
          <a:xfrm>
            <a:off x="8584393" y="2182349"/>
            <a:ext cx="0" cy="354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F20447F-9C14-4C3F-9441-DA5E5FBA0F32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8584393" y="3283705"/>
            <a:ext cx="0" cy="359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13DA16D-390F-47F8-B66B-58E1802B405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856092" y="1809039"/>
            <a:ext cx="868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D5EB882-7EC5-4EFC-B3F8-FBC9E73E8562}"/>
              </a:ext>
            </a:extLst>
          </p:cNvPr>
          <p:cNvSpPr txBox="1"/>
          <p:nvPr/>
        </p:nvSpPr>
        <p:spPr>
          <a:xfrm>
            <a:off x="8584388" y="2180606"/>
            <a:ext cx="67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59AF7A8-2F6F-4E32-8CF2-AFD51F3835DF}"/>
              </a:ext>
            </a:extLst>
          </p:cNvPr>
          <p:cNvCxnSpPr>
            <a:stCxn id="35" idx="0"/>
          </p:cNvCxnSpPr>
          <p:nvPr/>
        </p:nvCxnSpPr>
        <p:spPr>
          <a:xfrm rot="16200000" flipV="1">
            <a:off x="7453593" y="304929"/>
            <a:ext cx="533299" cy="17283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55B8E7A-43D0-4904-B7DF-5A0A19C6CB08}"/>
              </a:ext>
            </a:extLst>
          </p:cNvPr>
          <p:cNvSpPr txBox="1"/>
          <p:nvPr/>
        </p:nvSpPr>
        <p:spPr>
          <a:xfrm>
            <a:off x="8584388" y="1071707"/>
            <a:ext cx="109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</a:p>
        </p:txBody>
      </p:sp>
    </p:spTree>
    <p:extLst>
      <p:ext uri="{BB962C8B-B14F-4D97-AF65-F5344CB8AC3E}">
        <p14:creationId xmlns:p14="http://schemas.microsoft.com/office/powerpoint/2010/main" val="344772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199AB6-2559-40AD-AA28-847A35B99393}"/>
              </a:ext>
            </a:extLst>
          </p:cNvPr>
          <p:cNvSpPr/>
          <p:nvPr/>
        </p:nvSpPr>
        <p:spPr>
          <a:xfrm>
            <a:off x="1138469" y="670124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 파일</a:t>
            </a:r>
            <a:endParaRPr lang="en-US" altLang="ko-KR" dirty="0"/>
          </a:p>
          <a:p>
            <a:pPr algn="ctr"/>
            <a:r>
              <a:rPr lang="ko-KR" altLang="en-US" dirty="0"/>
              <a:t>읽기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57199C-1C2E-4373-8725-B0BCAC76395E}"/>
              </a:ext>
            </a:extLst>
          </p:cNvPr>
          <p:cNvSpPr/>
          <p:nvPr/>
        </p:nvSpPr>
        <p:spPr>
          <a:xfrm>
            <a:off x="1138469" y="1790054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존재</a:t>
            </a:r>
            <a:endParaRPr lang="en-US" altLang="ko-KR" dirty="0"/>
          </a:p>
          <a:p>
            <a:pPr algn="ctr"/>
            <a:r>
              <a:rPr lang="ko-KR" altLang="en-US" dirty="0"/>
              <a:t>여부 확인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F5F304-E2F6-41B3-80F1-E77FEC9BE303}"/>
              </a:ext>
            </a:extLst>
          </p:cNvPr>
          <p:cNvSpPr/>
          <p:nvPr/>
        </p:nvSpPr>
        <p:spPr>
          <a:xfrm>
            <a:off x="938522" y="2909984"/>
            <a:ext cx="2119636" cy="8846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 씩 파일</a:t>
            </a:r>
            <a:endParaRPr lang="en-US" altLang="ko-KR" dirty="0"/>
          </a:p>
          <a:p>
            <a:pPr algn="ctr"/>
            <a:r>
              <a:rPr lang="ko-KR" altLang="en-US" dirty="0"/>
              <a:t>읽어 연결리스트에 저장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18571-960A-4228-82DF-3D48A400C64E}"/>
              </a:ext>
            </a:extLst>
          </p:cNvPr>
          <p:cNvSpPr/>
          <p:nvPr/>
        </p:nvSpPr>
        <p:spPr>
          <a:xfrm>
            <a:off x="899313" y="4167948"/>
            <a:ext cx="2198054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연결리스트를 바탕으로 메뉴출력</a:t>
            </a:r>
            <a:endParaRPr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AFFBC8-873E-452B-8568-DD036892ABA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998341" y="1416744"/>
            <a:ext cx="0" cy="373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FDB089-FB4D-4D9E-A23E-A16BE407D22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998340" y="2536674"/>
            <a:ext cx="1" cy="373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8A6EF7-5BE0-4868-B831-EA4642FEF21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998340" y="3794638"/>
            <a:ext cx="0" cy="373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549C9F-629F-45E5-BCD2-74E758ADE5B7}"/>
              </a:ext>
            </a:extLst>
          </p:cNvPr>
          <p:cNvSpPr txBox="1"/>
          <p:nvPr/>
        </p:nvSpPr>
        <p:spPr>
          <a:xfrm>
            <a:off x="1998340" y="2571430"/>
            <a:ext cx="109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42E6C5D-84F4-4B33-A5FD-4DFC7C50694B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2858212" y="1043434"/>
            <a:ext cx="12700" cy="1119930"/>
          </a:xfrm>
          <a:prstGeom prst="bentConnector3">
            <a:avLst>
              <a:gd name="adj1" fmla="val 207960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BA7240-980F-45D4-B70F-D8FEB5E310BA}"/>
              </a:ext>
            </a:extLst>
          </p:cNvPr>
          <p:cNvSpPr txBox="1"/>
          <p:nvPr/>
        </p:nvSpPr>
        <p:spPr>
          <a:xfrm>
            <a:off x="2858212" y="2186455"/>
            <a:ext cx="67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EA9A62-2389-4E06-A657-8DDED2909019}"/>
              </a:ext>
            </a:extLst>
          </p:cNvPr>
          <p:cNvSpPr/>
          <p:nvPr/>
        </p:nvSpPr>
        <p:spPr>
          <a:xfrm>
            <a:off x="7675805" y="670124"/>
            <a:ext cx="1902748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메뉴를 바탕으로 사용자 입력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A742D3-1918-41B3-8E30-4B1F18DA3494}"/>
              </a:ext>
            </a:extLst>
          </p:cNvPr>
          <p:cNvSpPr/>
          <p:nvPr/>
        </p:nvSpPr>
        <p:spPr>
          <a:xfrm>
            <a:off x="7398686" y="1778389"/>
            <a:ext cx="2456987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입력에 해당하는 텍스트파일 읽기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118CEC-4FC4-408D-A293-1B66C11CBE04}"/>
              </a:ext>
            </a:extLst>
          </p:cNvPr>
          <p:cNvSpPr/>
          <p:nvPr/>
        </p:nvSpPr>
        <p:spPr>
          <a:xfrm>
            <a:off x="7767307" y="2886654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존재</a:t>
            </a:r>
            <a:endParaRPr lang="en-US" altLang="ko-KR" dirty="0"/>
          </a:p>
          <a:p>
            <a:pPr algn="ctr"/>
            <a:r>
              <a:rPr lang="ko-KR" altLang="en-US" dirty="0"/>
              <a:t>여부 확인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F80B07-0658-47C8-8EF6-46FCE8727D83}"/>
              </a:ext>
            </a:extLst>
          </p:cNvPr>
          <p:cNvSpPr/>
          <p:nvPr/>
        </p:nvSpPr>
        <p:spPr>
          <a:xfrm>
            <a:off x="7567360" y="3994919"/>
            <a:ext cx="2119636" cy="8846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 씩 파일</a:t>
            </a:r>
            <a:endParaRPr lang="en-US" altLang="ko-KR" dirty="0"/>
          </a:p>
          <a:p>
            <a:pPr algn="ctr"/>
            <a:r>
              <a:rPr lang="ko-KR" altLang="en-US" dirty="0"/>
              <a:t>읽어 연결리스트에 저장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C2A282-0AEE-4032-9C20-8287363790E1}"/>
              </a:ext>
            </a:extLst>
          </p:cNvPr>
          <p:cNvSpPr/>
          <p:nvPr/>
        </p:nvSpPr>
        <p:spPr>
          <a:xfrm>
            <a:off x="7339321" y="5241218"/>
            <a:ext cx="257571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읽어온 단어의 길이에 따라 난이도 별로 저장</a:t>
            </a:r>
            <a:endParaRPr lang="en-US" altLang="ko-KR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3FA2EC4-7978-455C-A704-FDE63C5ABA82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8627179" y="1416744"/>
            <a:ext cx="1" cy="36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57C7C2-6988-42F3-82A7-6FA5E0A5911B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 flipH="1">
            <a:off x="8627179" y="2525009"/>
            <a:ext cx="1" cy="36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9097750-A528-4E65-B930-A0A8051CD133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 flipH="1">
            <a:off x="8627178" y="3633274"/>
            <a:ext cx="1" cy="36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025AB10-F47B-4B8C-9315-506D3157F6FD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>
            <a:off x="8627178" y="4879573"/>
            <a:ext cx="0" cy="36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E24FD99-C48C-43AF-983B-DA12B4D13127}"/>
              </a:ext>
            </a:extLst>
          </p:cNvPr>
          <p:cNvCxnSpPr>
            <a:stCxn id="35" idx="3"/>
            <a:endCxn id="30" idx="3"/>
          </p:cNvCxnSpPr>
          <p:nvPr/>
        </p:nvCxnSpPr>
        <p:spPr>
          <a:xfrm flipV="1">
            <a:off x="9487050" y="1043434"/>
            <a:ext cx="91503" cy="2216530"/>
          </a:xfrm>
          <a:prstGeom prst="bentConnector3">
            <a:avLst>
              <a:gd name="adj1" fmla="val 67969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387C01-DE97-4838-98A4-42AD15AF8E74}"/>
              </a:ext>
            </a:extLst>
          </p:cNvPr>
          <p:cNvSpPr txBox="1"/>
          <p:nvPr/>
        </p:nvSpPr>
        <p:spPr>
          <a:xfrm>
            <a:off x="9487050" y="2909984"/>
            <a:ext cx="67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2DF49-C71E-4D8B-831B-BDF7B890A80A}"/>
              </a:ext>
            </a:extLst>
          </p:cNvPr>
          <p:cNvSpPr txBox="1"/>
          <p:nvPr/>
        </p:nvSpPr>
        <p:spPr>
          <a:xfrm>
            <a:off x="8627177" y="3656365"/>
            <a:ext cx="109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</a:p>
        </p:txBody>
      </p:sp>
    </p:spTree>
    <p:extLst>
      <p:ext uri="{BB962C8B-B14F-4D97-AF65-F5344CB8AC3E}">
        <p14:creationId xmlns:p14="http://schemas.microsoft.com/office/powerpoint/2010/main" val="386446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8592BC7-F736-4A5D-BE89-567FF13B2388}"/>
              </a:ext>
            </a:extLst>
          </p:cNvPr>
          <p:cNvGrpSpPr/>
          <p:nvPr/>
        </p:nvGrpSpPr>
        <p:grpSpPr>
          <a:xfrm>
            <a:off x="1958351" y="1174136"/>
            <a:ext cx="3129456" cy="3902479"/>
            <a:chOff x="3710872" y="595148"/>
            <a:chExt cx="3129456" cy="409907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FB172DF-B0E6-4358-8004-EF0FEF07D790}"/>
                </a:ext>
              </a:extLst>
            </p:cNvPr>
            <p:cNvGrpSpPr/>
            <p:nvPr/>
          </p:nvGrpSpPr>
          <p:grpSpPr>
            <a:xfrm>
              <a:off x="3710872" y="595148"/>
              <a:ext cx="3129456" cy="4099077"/>
              <a:chOff x="3403444" y="1332186"/>
              <a:chExt cx="3129456" cy="461141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4D0FF44-B921-476B-98F3-FB6F1E3E70D9}"/>
                  </a:ext>
                </a:extLst>
              </p:cNvPr>
              <p:cNvSpPr/>
              <p:nvPr/>
            </p:nvSpPr>
            <p:spPr>
              <a:xfrm>
                <a:off x="3403444" y="1332186"/>
                <a:ext cx="3129456" cy="461141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592F92-703D-445A-8C41-4D26BB451979}"/>
                  </a:ext>
                </a:extLst>
              </p:cNvPr>
              <p:cNvSpPr txBox="1"/>
              <p:nvPr/>
            </p:nvSpPr>
            <p:spPr>
              <a:xfrm>
                <a:off x="3403444" y="1443773"/>
                <a:ext cx="3129455" cy="43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사용자 입력 쓰레드 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BF7ADA-CBDE-4862-8513-CBE085DF532A}"/>
                </a:ext>
              </a:extLst>
            </p:cNvPr>
            <p:cNvSpPr/>
            <p:nvPr/>
          </p:nvSpPr>
          <p:spPr>
            <a:xfrm>
              <a:off x="4018299" y="1601107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사용자 입력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66D3D4B-50B8-4FAE-8388-3BD08A94C996}"/>
                </a:ext>
              </a:extLst>
            </p:cNvPr>
            <p:cNvSpPr/>
            <p:nvPr/>
          </p:nvSpPr>
          <p:spPr>
            <a:xfrm>
              <a:off x="4018299" y="2929640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생성된 글자와 비교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FBA258-86F1-4775-B84F-83F3A8B9D530}"/>
              </a:ext>
            </a:extLst>
          </p:cNvPr>
          <p:cNvGrpSpPr/>
          <p:nvPr/>
        </p:nvGrpSpPr>
        <p:grpSpPr>
          <a:xfrm>
            <a:off x="5704728" y="1174134"/>
            <a:ext cx="3129457" cy="3902479"/>
            <a:chOff x="3710871" y="595148"/>
            <a:chExt cx="3129457" cy="409907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8FAFBF3-8B1C-4842-B57A-FC90C15D1D52}"/>
                </a:ext>
              </a:extLst>
            </p:cNvPr>
            <p:cNvGrpSpPr/>
            <p:nvPr/>
          </p:nvGrpSpPr>
          <p:grpSpPr>
            <a:xfrm>
              <a:off x="3710871" y="595148"/>
              <a:ext cx="3129457" cy="4099077"/>
              <a:chOff x="3403443" y="1332186"/>
              <a:chExt cx="3129457" cy="4611414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31A56F6-10E8-4A74-BAD3-745B26953EF3}"/>
                  </a:ext>
                </a:extLst>
              </p:cNvPr>
              <p:cNvSpPr/>
              <p:nvPr/>
            </p:nvSpPr>
            <p:spPr>
              <a:xfrm>
                <a:off x="3403444" y="1332186"/>
                <a:ext cx="3129456" cy="461141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EFAB23-7CDF-45E9-AE5B-AA461B95F130}"/>
                  </a:ext>
                </a:extLst>
              </p:cNvPr>
              <p:cNvSpPr txBox="1"/>
              <p:nvPr/>
            </p:nvSpPr>
            <p:spPr>
              <a:xfrm>
                <a:off x="3403443" y="1443773"/>
                <a:ext cx="3129456" cy="43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글자 생성 및 이동 쓰레드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5112C5D-81CA-4150-846D-82459C6F32F2}"/>
                </a:ext>
              </a:extLst>
            </p:cNvPr>
            <p:cNvSpPr/>
            <p:nvPr/>
          </p:nvSpPr>
          <p:spPr>
            <a:xfrm>
              <a:off x="4018299" y="1165056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글자 노드 생성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12A798-1A3D-49CB-9EAD-1AED3A16AB55}"/>
                </a:ext>
              </a:extLst>
            </p:cNvPr>
            <p:cNvSpPr/>
            <p:nvPr/>
          </p:nvSpPr>
          <p:spPr>
            <a:xfrm>
              <a:off x="4018299" y="2324419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글자 노드 이동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7C798B-C293-40DA-BDA2-FA450ECCA32C}"/>
                </a:ext>
              </a:extLst>
            </p:cNvPr>
            <p:cNvSpPr/>
            <p:nvPr/>
          </p:nvSpPr>
          <p:spPr>
            <a:xfrm>
              <a:off x="4018299" y="3483782"/>
              <a:ext cx="2514600" cy="8907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글자 노드 제거</a:t>
              </a: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90BB4F6-D0EF-4D98-B97D-25A281B30487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 flipV="1">
            <a:off x="5087807" y="3125374"/>
            <a:ext cx="616922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5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D0421C-1433-47E9-A52D-211538F9909A}"/>
              </a:ext>
            </a:extLst>
          </p:cNvPr>
          <p:cNvSpPr/>
          <p:nvPr/>
        </p:nvSpPr>
        <p:spPr>
          <a:xfrm>
            <a:off x="1138467" y="656480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시간 기억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4773CE-CBA6-4521-9F88-4FCFAD44BC01}"/>
              </a:ext>
            </a:extLst>
          </p:cNvPr>
          <p:cNvSpPr/>
          <p:nvPr/>
        </p:nvSpPr>
        <p:spPr>
          <a:xfrm>
            <a:off x="1138469" y="1775962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입력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EB6BFF-8DCC-47B5-9076-7457CA213371}"/>
              </a:ext>
            </a:extLst>
          </p:cNvPr>
          <p:cNvSpPr/>
          <p:nvPr/>
        </p:nvSpPr>
        <p:spPr>
          <a:xfrm>
            <a:off x="1138469" y="2895444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정답 여부 확인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F2636D-F168-4B60-862D-7744D1149C07}"/>
              </a:ext>
            </a:extLst>
          </p:cNvPr>
          <p:cNvSpPr/>
          <p:nvPr/>
        </p:nvSpPr>
        <p:spPr>
          <a:xfrm>
            <a:off x="1138468" y="4014926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 시간 기억 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6C3DB4-8918-44CC-A48F-4A557F1ECA6B}"/>
              </a:ext>
            </a:extLst>
          </p:cNvPr>
          <p:cNvSpPr/>
          <p:nvPr/>
        </p:nvSpPr>
        <p:spPr>
          <a:xfrm>
            <a:off x="1138467" y="5134408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분당 타자수 </a:t>
            </a:r>
            <a:endParaRPr lang="en-US" altLang="ko-KR" dirty="0"/>
          </a:p>
          <a:p>
            <a:pPr algn="ctr"/>
            <a:r>
              <a:rPr lang="ko-KR" altLang="en-US" dirty="0"/>
              <a:t>계산</a:t>
            </a:r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4AD223-B304-494C-BF88-1A3F8975179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998339" y="1403100"/>
            <a:ext cx="2" cy="372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2ED9B1B-193D-4472-A13F-1261E80D964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98341" y="2522582"/>
            <a:ext cx="0" cy="372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87B195-564D-4A25-B384-9B720CF2098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98340" y="3642064"/>
            <a:ext cx="1" cy="372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DFFF73-035E-4DCD-82C7-F93FB037C44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998339" y="4761546"/>
            <a:ext cx="1" cy="372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07D61E0-3FED-41A7-B60F-1B3D5123F33A}"/>
              </a:ext>
            </a:extLst>
          </p:cNvPr>
          <p:cNvCxnSpPr>
            <a:stCxn id="6" idx="3"/>
            <a:endCxn id="5" idx="3"/>
          </p:cNvCxnSpPr>
          <p:nvPr/>
        </p:nvCxnSpPr>
        <p:spPr>
          <a:xfrm flipV="1">
            <a:off x="2858212" y="2149272"/>
            <a:ext cx="12700" cy="1119482"/>
          </a:xfrm>
          <a:prstGeom prst="bentConnector3">
            <a:avLst>
              <a:gd name="adj1" fmla="val 193980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1A98C1-A939-43D7-8F7A-9C7551E4A0C8}"/>
              </a:ext>
            </a:extLst>
          </p:cNvPr>
          <p:cNvSpPr txBox="1"/>
          <p:nvPr/>
        </p:nvSpPr>
        <p:spPr>
          <a:xfrm>
            <a:off x="1625476" y="3659218"/>
            <a:ext cx="109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B7A8AF-CBDE-495A-BB4A-9AF633F41729}"/>
              </a:ext>
            </a:extLst>
          </p:cNvPr>
          <p:cNvSpPr txBox="1"/>
          <p:nvPr/>
        </p:nvSpPr>
        <p:spPr>
          <a:xfrm>
            <a:off x="2858210" y="3268875"/>
            <a:ext cx="67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거짓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EC2997-6387-49A9-BDEC-5990FA02E98F}"/>
              </a:ext>
            </a:extLst>
          </p:cNvPr>
          <p:cNvSpPr/>
          <p:nvPr/>
        </p:nvSpPr>
        <p:spPr>
          <a:xfrm>
            <a:off x="3579075" y="3455185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문자의 길이에 </a:t>
            </a:r>
            <a:endParaRPr lang="en-US" altLang="ko-KR" dirty="0"/>
          </a:p>
          <a:p>
            <a:pPr algn="ctr"/>
            <a:r>
              <a:rPr lang="ko-KR" altLang="en-US" dirty="0"/>
              <a:t>따라 점수 기록</a:t>
            </a:r>
            <a:endParaRPr lang="en-US" altLang="ko-KR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7614CF5-CDCB-4E7E-AC7E-FEF5DBEE7F74}"/>
              </a:ext>
            </a:extLst>
          </p:cNvPr>
          <p:cNvCxnSpPr>
            <a:stCxn id="6" idx="2"/>
            <a:endCxn id="27" idx="1"/>
          </p:cNvCxnSpPr>
          <p:nvPr/>
        </p:nvCxnSpPr>
        <p:spPr>
          <a:xfrm rot="16200000" flipH="1">
            <a:off x="2695493" y="2944912"/>
            <a:ext cx="186431" cy="15807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6A66F2-AA1B-4898-B5CF-4A25CB9F5870}"/>
              </a:ext>
            </a:extLst>
          </p:cNvPr>
          <p:cNvSpPr/>
          <p:nvPr/>
        </p:nvSpPr>
        <p:spPr>
          <a:xfrm>
            <a:off x="3583446" y="5134408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게임종료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993F2F2-DEE1-4A1A-A350-A2C8A9D558BE}"/>
              </a:ext>
            </a:extLst>
          </p:cNvPr>
          <p:cNvCxnSpPr>
            <a:stCxn id="8" idx="3"/>
            <a:endCxn id="32" idx="1"/>
          </p:cNvCxnSpPr>
          <p:nvPr/>
        </p:nvCxnSpPr>
        <p:spPr>
          <a:xfrm>
            <a:off x="2858210" y="5507718"/>
            <a:ext cx="7252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F18A848-0EB5-4BB3-A2BB-FB6A51E9BA1D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>
            <a:off x="4438947" y="4201805"/>
            <a:ext cx="4371" cy="932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954919-66A9-41A5-A3D9-DAFB370E5C65}"/>
              </a:ext>
            </a:extLst>
          </p:cNvPr>
          <p:cNvSpPr/>
          <p:nvPr/>
        </p:nvSpPr>
        <p:spPr>
          <a:xfrm>
            <a:off x="6024053" y="5134408"/>
            <a:ext cx="1719743" cy="746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분당 타자수 및 점수 출력</a:t>
            </a:r>
            <a:endParaRPr lang="en-US" altLang="ko-KR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46E114-4321-48C8-936C-B661EE5501DF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>
            <a:off x="5303189" y="5507718"/>
            <a:ext cx="720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6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138</Words>
  <Application>Microsoft Office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승한</dc:creator>
  <cp:lastModifiedBy>백 승한</cp:lastModifiedBy>
  <cp:revision>35</cp:revision>
  <dcterms:created xsi:type="dcterms:W3CDTF">2018-04-18T15:28:42Z</dcterms:created>
  <dcterms:modified xsi:type="dcterms:W3CDTF">2018-06-18T16:40:24Z</dcterms:modified>
</cp:coreProperties>
</file>