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E5543-D09D-460F-8683-69C7AF40D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기초프로젝트</a:t>
            </a:r>
            <a:r>
              <a:rPr lang="en-US" altLang="ko-KR" dirty="0"/>
              <a:t>1(PBL)</a:t>
            </a:r>
            <a:br>
              <a:rPr lang="en-US" altLang="ko-KR" dirty="0"/>
            </a:br>
            <a:r>
              <a:rPr lang="ko-KR" altLang="en-US" dirty="0"/>
              <a:t>주제 선정 및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C8B-81CE-480C-BB1B-C486A7444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조 </a:t>
            </a:r>
            <a:r>
              <a:rPr lang="en-US" altLang="ko-KR" dirty="0"/>
              <a:t>: </a:t>
            </a:r>
            <a:r>
              <a:rPr lang="ko-KR" altLang="en-US" dirty="0"/>
              <a:t>백승한 이건우 </a:t>
            </a:r>
            <a:r>
              <a:rPr lang="ko-KR" altLang="en-US" dirty="0" err="1"/>
              <a:t>성소연</a:t>
            </a:r>
            <a:r>
              <a:rPr lang="ko-KR" altLang="en-US" dirty="0"/>
              <a:t> </a:t>
            </a:r>
            <a:r>
              <a:rPr lang="ko-KR" altLang="en-US" dirty="0" err="1"/>
              <a:t>임동범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6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F8B5-3258-4173-81E5-025F1F54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C16D9-40F9-41D6-A0AA-006C5831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진행 방향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234363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F8B5-3258-4173-81E5-025F1F54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28E305-8D75-47CE-B3DB-33A42891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6396820" cy="4929816"/>
          </a:xfrm>
        </p:spPr>
      </p:pic>
    </p:spTree>
    <p:extLst>
      <p:ext uri="{BB962C8B-B14F-4D97-AF65-F5344CB8AC3E}">
        <p14:creationId xmlns:p14="http://schemas.microsoft.com/office/powerpoint/2010/main" val="3945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F8B5-3258-4173-81E5-025F1F54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진행 방향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C16D9-40F9-41D6-A0AA-006C5831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  <a:r>
              <a:rPr lang="en-US" altLang="ko-KR" dirty="0"/>
              <a:t>(Doubly linked list)</a:t>
            </a:r>
            <a:r>
              <a:rPr lang="ko-KR" altLang="en-US" dirty="0"/>
              <a:t> 구조 이해하기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쓰레딩</a:t>
            </a:r>
            <a:r>
              <a:rPr lang="ko-KR" altLang="en-US" dirty="0"/>
              <a:t> 개념 이해하기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/>
              <a:t>GitHub </a:t>
            </a:r>
            <a:r>
              <a:rPr lang="ko-KR" altLang="en-US" dirty="0"/>
              <a:t>사용법 익히기</a:t>
            </a:r>
          </a:p>
        </p:txBody>
      </p:sp>
    </p:spTree>
    <p:extLst>
      <p:ext uri="{BB962C8B-B14F-4D97-AF65-F5344CB8AC3E}">
        <p14:creationId xmlns:p14="http://schemas.microsoft.com/office/powerpoint/2010/main" val="208230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F8B5-3258-4173-81E5-025F1F54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사항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EC16D9-40F9-41D6-A0AA-006C5831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분당 타자 수 계산 알고리즘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커스텀 데이터를 이용한 게임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33099986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56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HY그래픽M</vt:lpstr>
      <vt:lpstr>맑은 고딕</vt:lpstr>
      <vt:lpstr>Arial</vt:lpstr>
      <vt:lpstr>Trebuchet MS</vt:lpstr>
      <vt:lpstr>Wingdings 3</vt:lpstr>
      <vt:lpstr>패싯</vt:lpstr>
      <vt:lpstr>기초프로젝트1(PBL) 주제 선정 및 발표</vt:lpstr>
      <vt:lpstr>목차</vt:lpstr>
      <vt:lpstr>프로젝트 주제</vt:lpstr>
      <vt:lpstr>프로젝트 진행 방향</vt:lpstr>
      <vt:lpstr>개선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기초프로젝트1(PBL) 주제 선정 및 발표</dc:title>
  <dc:creator>백 승한</dc:creator>
  <cp:lastModifiedBy>백 승한</cp:lastModifiedBy>
  <cp:revision>6</cp:revision>
  <dcterms:created xsi:type="dcterms:W3CDTF">2018-05-28T14:28:10Z</dcterms:created>
  <dcterms:modified xsi:type="dcterms:W3CDTF">2018-05-28T16:32:37Z</dcterms:modified>
</cp:coreProperties>
</file>