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0EA09-6832-4B61-A201-896D3B6CC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02CD25-A7D5-468E-9902-1B93B1136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EA670-CE22-473E-8004-9061917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EA9E7-BDC6-4131-841A-E5018C48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3E40C-79A9-4883-BBD8-A2EED4B5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2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FACA9-7187-4AF7-8D35-AA375C45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8BA6FF-F7F9-44B7-8EFB-87A5DF543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A65B0-826A-4149-A745-7F431CCE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8679E-4298-477F-A54C-96E0200E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55741-75CD-416C-9FFA-9280F459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4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92AEF9-CB25-4E38-ACDF-1D1EC6066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D3AECA-78F1-46DC-A52B-0981042B2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2AB36-4086-4BE1-8987-0186C2B8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B7BCB-32C9-481B-9E77-1080691D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B0390-A64A-4D6D-BB47-29F07EB6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8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2C832-AE3A-4544-9C8C-8A024849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AE928-C7A2-4FC3-9E11-A5E91271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D4325-E67B-429D-AC8D-C70702CF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6903C-FCA9-4EC6-A8C2-9B0D1612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C2DA3-7C76-47B4-8972-B3477726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40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67758-7CFA-4E2C-8DC4-3FB18205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32BC9F-5C5C-4B42-82D2-A3E408A32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960B3-0BD4-4487-9FAD-ADBE4B07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93646-668D-47DA-AF49-76601D52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9CE55-B32E-44E5-9C21-5891B68A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90A3F-D167-4F50-9CF3-1B068A63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BF53FC-07B5-4F15-B25E-E7082E083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363E5A-3288-4107-808D-5A3F41706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80318-67B0-4ED1-8607-794B1E8D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CA24F8-F4B0-441E-9FE6-3CDE406A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A0412-A249-4DF6-AE55-0A1E6D4F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0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B7E97-C4C1-4D87-8304-99F03D39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D37B88-0022-4977-9AD5-E02C890F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20636-E780-4A00-8AEA-C34C5CD14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1797AB-2A8B-4F4F-8851-54A6061B2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9552FF-8AB2-4A90-B5A9-FCAECA7B1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4D37EF-3954-46A0-9487-5ADBA8AD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F90F05-4147-4D1F-9567-E9D5832D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797EB-B6C4-4BD4-AC09-9E03FE43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2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2231C-D0A9-4E3A-BEAA-FB2F5586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EE0B07-11F1-4618-8595-FCD65853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BD8A8-E278-4F38-A4F0-02A1E797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3D9295-F101-46BD-9868-5A8513FC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72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5A0705-55FB-46A2-B458-48162041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00D681-3444-4742-8A69-3479D665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484FD2-14C9-42DE-9C8F-45B06B55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1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F5FDC-8399-44F6-B3D9-04022342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131FC-B1F9-4F7D-8289-E48A0BAB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F49775-0224-43E8-9467-D12D1227F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710E99-457C-4851-915F-EDB73FEE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83E33C-38AB-40C7-A940-67D8D7E9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490167-8DA9-47AF-A2A7-56385533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0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C5CC4-E327-490F-880E-BEC7C68E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DF507D-6D51-4EC4-9471-38AB13CF1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7037DA-A24E-4A34-A698-0C8D5BC9A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37657-5511-4B77-9C0C-A39EB65B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AAADED-85E8-466E-A54C-39CD6080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C0D645-EDB2-4754-90C7-0D26C661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4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0D0A58-14B8-4410-A2C9-C836DBAE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04080-ED26-41D7-9D9C-DFB50E4A2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51FF9-0FF6-4396-A88B-7C342C619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5F87C-6888-48AE-A515-9F02947AF35E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57B4C-301F-4779-AA02-DF1960012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8FB8F-BB12-42AF-A639-B2895FBAA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98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636596CA-F894-4818-B39B-D5CB20628CC1}"/>
              </a:ext>
            </a:extLst>
          </p:cNvPr>
          <p:cNvSpPr/>
          <p:nvPr/>
        </p:nvSpPr>
        <p:spPr>
          <a:xfrm>
            <a:off x="348154" y="335559"/>
            <a:ext cx="2877402" cy="130029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6A363A-22A0-4815-A778-46A70C309E67}"/>
              </a:ext>
            </a:extLst>
          </p:cNvPr>
          <p:cNvSpPr/>
          <p:nvPr/>
        </p:nvSpPr>
        <p:spPr>
          <a:xfrm>
            <a:off x="1786855" y="2755786"/>
            <a:ext cx="7399090" cy="288578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2C29E0-A553-4BEC-833C-769E2917D2FA}"/>
              </a:ext>
            </a:extLst>
          </p:cNvPr>
          <p:cNvSpPr/>
          <p:nvPr/>
        </p:nvSpPr>
        <p:spPr>
          <a:xfrm>
            <a:off x="645953" y="612396"/>
            <a:ext cx="205530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미로</a:t>
            </a:r>
            <a:r>
              <a:rPr lang="en-US" altLang="ko-KR" dirty="0"/>
              <a:t> </a:t>
            </a:r>
            <a:r>
              <a:rPr lang="ko-KR" altLang="en-US" dirty="0"/>
              <a:t>이미지 파일 </a:t>
            </a:r>
            <a:r>
              <a:rPr lang="en-US" altLang="ko-KR" dirty="0"/>
              <a:t>, </a:t>
            </a:r>
            <a:r>
              <a:rPr lang="ko-KR" altLang="en-US" dirty="0"/>
              <a:t>텍스트 입력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E7DDFD-81BF-4F77-AFB7-AE578F120489}"/>
              </a:ext>
            </a:extLst>
          </p:cNvPr>
          <p:cNvSpPr/>
          <p:nvPr/>
        </p:nvSpPr>
        <p:spPr>
          <a:xfrm>
            <a:off x="4345499" y="612396"/>
            <a:ext cx="1750502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연결리스트로 변환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8C4FC88-3F06-4A3F-A35B-13F6F469EDE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01256" y="985706"/>
            <a:ext cx="16442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8B02BF-3D0D-4908-BB24-C99D9032229A}"/>
              </a:ext>
            </a:extLst>
          </p:cNvPr>
          <p:cNvSpPr/>
          <p:nvPr/>
        </p:nvSpPr>
        <p:spPr>
          <a:xfrm>
            <a:off x="4345498" y="1732326"/>
            <a:ext cx="1750502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시작점  판별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09958-5ED6-47BC-A926-CD3BFE2E5260}"/>
              </a:ext>
            </a:extLst>
          </p:cNvPr>
          <p:cNvSpPr txBox="1"/>
          <p:nvPr/>
        </p:nvSpPr>
        <p:spPr>
          <a:xfrm>
            <a:off x="7870128" y="2874063"/>
            <a:ext cx="74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Stack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765F8E5-81B5-43D1-907A-E7E817975C10}"/>
              </a:ext>
            </a:extLst>
          </p:cNvPr>
          <p:cNvGrpSpPr/>
          <p:nvPr/>
        </p:nvGrpSpPr>
        <p:grpSpPr>
          <a:xfrm>
            <a:off x="8703578" y="2918320"/>
            <a:ext cx="964734" cy="2370943"/>
            <a:chOff x="5771625" y="125837"/>
            <a:chExt cx="964734" cy="157712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292D69B-07DB-4C38-B137-766343079DFB}"/>
                </a:ext>
              </a:extLst>
            </p:cNvPr>
            <p:cNvSpPr/>
            <p:nvPr/>
          </p:nvSpPr>
          <p:spPr>
            <a:xfrm>
              <a:off x="5771625" y="125837"/>
              <a:ext cx="964734" cy="157712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FB7852B-E72C-4A42-A0AD-B7BA75F37931}"/>
                </a:ext>
              </a:extLst>
            </p:cNvPr>
            <p:cNvSpPr txBox="1"/>
            <p:nvPr/>
          </p:nvSpPr>
          <p:spPr>
            <a:xfrm>
              <a:off x="5873118" y="243064"/>
              <a:ext cx="761747" cy="3693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Node</a:t>
              </a: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4D43871-2D40-451A-AF86-91C47183F73C}"/>
              </a:ext>
            </a:extLst>
          </p:cNvPr>
          <p:cNvSpPr/>
          <p:nvPr/>
        </p:nvSpPr>
        <p:spPr>
          <a:xfrm>
            <a:off x="184557" y="3731004"/>
            <a:ext cx="1364038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경로 </a:t>
            </a:r>
            <a:r>
              <a:rPr lang="ko-KR" altLang="en-US"/>
              <a:t>탐색 시작</a:t>
            </a:r>
            <a:endParaRPr lang="ko-KR" altLang="en-US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B2A68E9-7B87-4AC5-82ED-58A47E990831}"/>
              </a:ext>
            </a:extLst>
          </p:cNvPr>
          <p:cNvCxnSpPr>
            <a:cxnSpLocks/>
            <a:stCxn id="11" idx="1"/>
            <a:endCxn id="23" idx="0"/>
          </p:cNvCxnSpPr>
          <p:nvPr/>
        </p:nvCxnSpPr>
        <p:spPr>
          <a:xfrm rot="10800000" flipV="1">
            <a:off x="866576" y="2105636"/>
            <a:ext cx="3478922" cy="16253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D52474D-3D4B-4D34-96FB-14D1B0172273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5220749" y="1359016"/>
            <a:ext cx="1" cy="373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3D03D2E-239B-4061-BC35-1BD430E90555}"/>
              </a:ext>
            </a:extLst>
          </p:cNvPr>
          <p:cNvSpPr/>
          <p:nvPr/>
        </p:nvSpPr>
        <p:spPr>
          <a:xfrm>
            <a:off x="2213867" y="3731004"/>
            <a:ext cx="1364038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상하좌우 체크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18F37E7-C86C-4D48-9FE0-93DCBEEC90ED}"/>
              </a:ext>
            </a:extLst>
          </p:cNvPr>
          <p:cNvCxnSpPr>
            <a:cxnSpLocks/>
            <a:stCxn id="23" idx="3"/>
            <a:endCxn id="30" idx="1"/>
          </p:cNvCxnSpPr>
          <p:nvPr/>
        </p:nvCxnSpPr>
        <p:spPr>
          <a:xfrm>
            <a:off x="1548595" y="4104314"/>
            <a:ext cx="6652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54F2BD-5511-46D8-BDB4-5BBC893D0818}"/>
              </a:ext>
            </a:extLst>
          </p:cNvPr>
          <p:cNvSpPr/>
          <p:nvPr/>
        </p:nvSpPr>
        <p:spPr>
          <a:xfrm>
            <a:off x="6750213" y="3731004"/>
            <a:ext cx="165765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경로가 저장된 </a:t>
            </a:r>
            <a:r>
              <a:rPr lang="en-US" altLang="ko-KR" dirty="0"/>
              <a:t>Stack</a:t>
            </a:r>
            <a:r>
              <a:rPr lang="ko-KR" altLang="en-US" dirty="0"/>
              <a:t> 반환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902F902-0868-427C-9A90-A9FD521D7EE3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3577905" y="4104314"/>
            <a:ext cx="31723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883AE8A-A9DA-45D9-BE14-3D517446509E}"/>
              </a:ext>
            </a:extLst>
          </p:cNvPr>
          <p:cNvSpPr/>
          <p:nvPr/>
        </p:nvSpPr>
        <p:spPr>
          <a:xfrm>
            <a:off x="4478480" y="3144853"/>
            <a:ext cx="1789365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</a:p>
          <a:p>
            <a:pPr algn="ctr"/>
            <a:r>
              <a:rPr lang="ko-KR" altLang="en-US" dirty="0"/>
              <a:t>해당 길로 이동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6C4D1D-6E41-48AC-9F76-1586C1882863}"/>
              </a:ext>
            </a:extLst>
          </p:cNvPr>
          <p:cNvSpPr/>
          <p:nvPr/>
        </p:nvSpPr>
        <p:spPr>
          <a:xfrm>
            <a:off x="4475971" y="4368265"/>
            <a:ext cx="1791874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 Pop</a:t>
            </a:r>
          </a:p>
          <a:p>
            <a:pPr algn="ctr"/>
            <a:r>
              <a:rPr lang="ko-KR" altLang="en-US" dirty="0"/>
              <a:t>이전 길로 이동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F565CFE-357B-408D-8820-AEBAFC471E90}"/>
              </a:ext>
            </a:extLst>
          </p:cNvPr>
          <p:cNvGrpSpPr/>
          <p:nvPr/>
        </p:nvGrpSpPr>
        <p:grpSpPr>
          <a:xfrm>
            <a:off x="2895886" y="2918320"/>
            <a:ext cx="2477277" cy="812684"/>
            <a:chOff x="2895886" y="2918320"/>
            <a:chExt cx="2477277" cy="812684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E8FF4239-F45F-401E-9E0A-22E2834C2268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5373163" y="2918320"/>
              <a:ext cx="0" cy="2265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DB25BAEE-56C7-4CD3-A642-E01EF185B147}"/>
                </a:ext>
              </a:extLst>
            </p:cNvPr>
            <p:cNvCxnSpPr>
              <a:endCxn id="30" idx="0"/>
            </p:cNvCxnSpPr>
            <p:nvPr/>
          </p:nvCxnSpPr>
          <p:spPr>
            <a:xfrm rot="10800000" flipV="1">
              <a:off x="2895886" y="2918320"/>
              <a:ext cx="2476022" cy="81268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77C1C5E-8BC3-4573-B6BD-95E85D517680}"/>
              </a:ext>
            </a:extLst>
          </p:cNvPr>
          <p:cNvGrpSpPr/>
          <p:nvPr/>
        </p:nvGrpSpPr>
        <p:grpSpPr>
          <a:xfrm>
            <a:off x="2895887" y="4487932"/>
            <a:ext cx="2509579" cy="824219"/>
            <a:chOff x="2895887" y="4487932"/>
            <a:chExt cx="2509579" cy="824219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19DBAD0-CD20-4FBA-A088-0F1A987ED9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5465" y="5079326"/>
              <a:ext cx="1" cy="2328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EB954DB5-A8B5-4EF8-B8BB-3BD89A62115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895887" y="4487932"/>
              <a:ext cx="2509579" cy="81163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C36C8AD-3785-418D-96F3-8ED9999292CF}"/>
              </a:ext>
            </a:extLst>
          </p:cNvPr>
          <p:cNvCxnSpPr/>
          <p:nvPr/>
        </p:nvCxnSpPr>
        <p:spPr>
          <a:xfrm>
            <a:off x="3577905" y="3802310"/>
            <a:ext cx="8980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A3AEAF2-3EC3-4970-8117-E1AAE9DFA2A1}"/>
              </a:ext>
            </a:extLst>
          </p:cNvPr>
          <p:cNvCxnSpPr/>
          <p:nvPr/>
        </p:nvCxnSpPr>
        <p:spPr>
          <a:xfrm>
            <a:off x="3577905" y="4406317"/>
            <a:ext cx="8980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F99F90E-5EEF-4E96-A8F0-BB6D61C24BAB}"/>
              </a:ext>
            </a:extLst>
          </p:cNvPr>
          <p:cNvSpPr txBox="1"/>
          <p:nvPr/>
        </p:nvSpPr>
        <p:spPr>
          <a:xfrm>
            <a:off x="3589440" y="3547482"/>
            <a:ext cx="875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길이 있음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3BBED5-F616-410D-805F-98CEE7A24060}"/>
              </a:ext>
            </a:extLst>
          </p:cNvPr>
          <p:cNvSpPr txBox="1"/>
          <p:nvPr/>
        </p:nvSpPr>
        <p:spPr>
          <a:xfrm>
            <a:off x="3589440" y="4477624"/>
            <a:ext cx="875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길이 없음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185F9F8-0C07-4DEC-AB81-31551FCB42DB}"/>
              </a:ext>
            </a:extLst>
          </p:cNvPr>
          <p:cNvSpPr txBox="1"/>
          <p:nvPr/>
        </p:nvSpPr>
        <p:spPr>
          <a:xfrm>
            <a:off x="5771625" y="3870262"/>
            <a:ext cx="1010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출구가 있음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2630B1E-1811-48C5-B7EB-D9B3F6B5C0A8}"/>
              </a:ext>
            </a:extLst>
          </p:cNvPr>
          <p:cNvSpPr txBox="1"/>
          <p:nvPr/>
        </p:nvSpPr>
        <p:spPr>
          <a:xfrm>
            <a:off x="956347" y="12473"/>
            <a:ext cx="143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영역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80AC1FB-B733-4F04-9A58-A8F85055EF81}"/>
              </a:ext>
            </a:extLst>
          </p:cNvPr>
          <p:cNvSpPr txBox="1"/>
          <p:nvPr/>
        </p:nvSpPr>
        <p:spPr>
          <a:xfrm>
            <a:off x="4370663" y="12473"/>
            <a:ext cx="164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프로그램 </a:t>
            </a:r>
            <a:r>
              <a:rPr lang="ko-KR" altLang="en-US" dirty="0"/>
              <a:t>영역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BB70C77-AAAE-4EF1-853B-BDA41704F785}"/>
              </a:ext>
            </a:extLst>
          </p:cNvPr>
          <p:cNvSpPr/>
          <p:nvPr/>
        </p:nvSpPr>
        <p:spPr>
          <a:xfrm>
            <a:off x="6686036" y="5354096"/>
            <a:ext cx="1778454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 </a:t>
            </a:r>
            <a:r>
              <a:rPr lang="ko-KR" altLang="en-US" dirty="0"/>
              <a:t>데이터를 </a:t>
            </a:r>
            <a:r>
              <a:rPr lang="en-US" altLang="ko-KR" dirty="0"/>
              <a:t>Pop</a:t>
            </a:r>
            <a:r>
              <a:rPr lang="ko-KR" altLang="en-US" dirty="0"/>
              <a:t>해서 저장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5735EDF-8E26-4350-AE22-6178A67F8BC9}"/>
              </a:ext>
            </a:extLst>
          </p:cNvPr>
          <p:cNvSpPr/>
          <p:nvPr/>
        </p:nvSpPr>
        <p:spPr>
          <a:xfrm>
            <a:off x="1876425" y="5918412"/>
            <a:ext cx="1971606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저장된 데이터를 시각화 하여 표현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7921F5F-D474-4EEA-A158-E0042A401AD0}"/>
              </a:ext>
            </a:extLst>
          </p:cNvPr>
          <p:cNvCxnSpPr>
            <a:stCxn id="35" idx="2"/>
            <a:endCxn id="79" idx="0"/>
          </p:cNvCxnSpPr>
          <p:nvPr/>
        </p:nvCxnSpPr>
        <p:spPr>
          <a:xfrm flipH="1">
            <a:off x="7575263" y="4477624"/>
            <a:ext cx="3777" cy="876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032105E-F65D-4FA4-8E7D-31E63B64CCEA}"/>
              </a:ext>
            </a:extLst>
          </p:cNvPr>
          <p:cNvCxnSpPr>
            <a:cxnSpLocks/>
            <a:stCxn id="79" idx="2"/>
            <a:endCxn id="80" idx="3"/>
          </p:cNvCxnSpPr>
          <p:nvPr/>
        </p:nvCxnSpPr>
        <p:spPr>
          <a:xfrm rot="5400000">
            <a:off x="5616144" y="4332603"/>
            <a:ext cx="191006" cy="37272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90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AFDCE4-333A-4924-AB96-5BC5184CE028}"/>
              </a:ext>
            </a:extLst>
          </p:cNvPr>
          <p:cNvSpPr/>
          <p:nvPr/>
        </p:nvSpPr>
        <p:spPr>
          <a:xfrm>
            <a:off x="348154" y="335559"/>
            <a:ext cx="2877402" cy="130029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2B196D-6CD3-41D1-B24E-270BE3EC5AC1}"/>
              </a:ext>
            </a:extLst>
          </p:cNvPr>
          <p:cNvSpPr/>
          <p:nvPr/>
        </p:nvSpPr>
        <p:spPr>
          <a:xfrm>
            <a:off x="645953" y="612396"/>
            <a:ext cx="205530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미로</a:t>
            </a:r>
            <a:r>
              <a:rPr lang="en-US" altLang="ko-KR" dirty="0"/>
              <a:t> </a:t>
            </a:r>
            <a:r>
              <a:rPr lang="ko-KR" altLang="en-US" dirty="0"/>
              <a:t>이미지 파일 </a:t>
            </a:r>
            <a:r>
              <a:rPr lang="en-US" altLang="ko-KR" dirty="0"/>
              <a:t>, </a:t>
            </a:r>
            <a:r>
              <a:rPr lang="ko-KR" altLang="en-US" dirty="0"/>
              <a:t>텍스트 입력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EE08C-3CB7-4042-88CB-B2B13E62033B}"/>
              </a:ext>
            </a:extLst>
          </p:cNvPr>
          <p:cNvSpPr txBox="1"/>
          <p:nvPr/>
        </p:nvSpPr>
        <p:spPr>
          <a:xfrm>
            <a:off x="956347" y="12473"/>
            <a:ext cx="143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영역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9A1BEA-A440-49B0-A586-12B9B40968F4}"/>
              </a:ext>
            </a:extLst>
          </p:cNvPr>
          <p:cNvSpPr/>
          <p:nvPr/>
        </p:nvSpPr>
        <p:spPr>
          <a:xfrm>
            <a:off x="4040697" y="612396"/>
            <a:ext cx="205530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파일이 </a:t>
            </a:r>
            <a:endParaRPr lang="en-US" altLang="ko-KR" dirty="0"/>
          </a:p>
          <a:p>
            <a:pPr algn="ctr"/>
            <a:r>
              <a:rPr lang="ko-KR" altLang="en-US" dirty="0"/>
              <a:t>존재하는가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09FCC99-8FB8-4E1B-97AB-C9667ADD4F50}"/>
              </a:ext>
            </a:extLst>
          </p:cNvPr>
          <p:cNvCxnSpPr>
            <a:stCxn id="11" idx="2"/>
          </p:cNvCxnSpPr>
          <p:nvPr/>
        </p:nvCxnSpPr>
        <p:spPr>
          <a:xfrm flipH="1">
            <a:off x="5068348" y="1359016"/>
            <a:ext cx="1" cy="669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F36E00-72A0-4789-A26B-188F80B4E2C3}"/>
              </a:ext>
            </a:extLst>
          </p:cNvPr>
          <p:cNvCxnSpPr>
            <a:endCxn id="7" idx="2"/>
          </p:cNvCxnSpPr>
          <p:nvPr/>
        </p:nvCxnSpPr>
        <p:spPr>
          <a:xfrm rot="10800000">
            <a:off x="1673606" y="1359017"/>
            <a:ext cx="3394743" cy="6698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E23B43B-329C-415F-BFDF-527D741B44D1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701256" y="985706"/>
            <a:ext cx="13394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0C55DB-6226-4143-ABE8-60EDD54F139C}"/>
              </a:ext>
            </a:extLst>
          </p:cNvPr>
          <p:cNvSpPr/>
          <p:nvPr/>
        </p:nvSpPr>
        <p:spPr>
          <a:xfrm>
            <a:off x="6911141" y="612396"/>
            <a:ext cx="205529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확장자 확인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524F068-53C6-45B0-BBB1-0A198DA473CC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6096000" y="985706"/>
            <a:ext cx="8151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F28BB84-3575-45CA-A429-B1A8E8339C83}"/>
              </a:ext>
            </a:extLst>
          </p:cNvPr>
          <p:cNvCxnSpPr/>
          <p:nvPr/>
        </p:nvCxnSpPr>
        <p:spPr>
          <a:xfrm>
            <a:off x="8553450" y="1359016"/>
            <a:ext cx="0" cy="152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0ABC908-D672-4941-97F2-7F2C29E22B59}"/>
              </a:ext>
            </a:extLst>
          </p:cNvPr>
          <p:cNvSpPr/>
          <p:nvPr/>
        </p:nvSpPr>
        <p:spPr>
          <a:xfrm>
            <a:off x="6911140" y="2886075"/>
            <a:ext cx="2251909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파일을 </a:t>
            </a:r>
            <a:endParaRPr lang="en-US" altLang="ko-KR" dirty="0"/>
          </a:p>
          <a:p>
            <a:pPr algn="ctr"/>
            <a:r>
              <a:rPr lang="ko-KR" altLang="en-US" dirty="0"/>
              <a:t>토대로 미로생성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582498-0F42-4ED3-9AB8-E171DCAE0083}"/>
              </a:ext>
            </a:extLst>
          </p:cNvPr>
          <p:cNvSpPr/>
          <p:nvPr/>
        </p:nvSpPr>
        <p:spPr>
          <a:xfrm>
            <a:off x="1786855" y="2886075"/>
            <a:ext cx="2251909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경계선 검출 및 </a:t>
            </a:r>
            <a:endParaRPr lang="en-US" altLang="ko-KR" dirty="0"/>
          </a:p>
          <a:p>
            <a:pPr algn="ctr"/>
            <a:r>
              <a:rPr lang="ko-KR" altLang="en-US" dirty="0"/>
              <a:t>흑백조 변환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4578445-1D29-4444-9C6C-703B9F08F739}"/>
              </a:ext>
            </a:extLst>
          </p:cNvPr>
          <p:cNvCxnSpPr>
            <a:cxnSpLocks/>
          </p:cNvCxnSpPr>
          <p:nvPr/>
        </p:nvCxnSpPr>
        <p:spPr>
          <a:xfrm>
            <a:off x="7324725" y="1359016"/>
            <a:ext cx="0" cy="1098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3FAE6F6-311C-467D-9CA2-B9ECC5764722}"/>
              </a:ext>
            </a:extLst>
          </p:cNvPr>
          <p:cNvCxnSpPr>
            <a:endCxn id="31" idx="0"/>
          </p:cNvCxnSpPr>
          <p:nvPr/>
        </p:nvCxnSpPr>
        <p:spPr>
          <a:xfrm rot="10800000" flipV="1">
            <a:off x="2912811" y="2457449"/>
            <a:ext cx="4411915" cy="4286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E739D8A-454E-4B71-A439-F4AE076B3A08}"/>
              </a:ext>
            </a:extLst>
          </p:cNvPr>
          <p:cNvSpPr/>
          <p:nvPr/>
        </p:nvSpPr>
        <p:spPr>
          <a:xfrm>
            <a:off x="1786855" y="4489943"/>
            <a:ext cx="2251909" cy="9303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미로인 부분을 추출하여 해당 데이터를 토대로 미로 생성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AE99D1-D293-4349-8480-CA58C8E0C8F3}"/>
              </a:ext>
            </a:extLst>
          </p:cNvPr>
          <p:cNvSpPr/>
          <p:nvPr/>
        </p:nvSpPr>
        <p:spPr>
          <a:xfrm>
            <a:off x="6911139" y="4581828"/>
            <a:ext cx="2251909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미로 출력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CDBF928-D838-4570-8B7E-761987A1735F}"/>
              </a:ext>
            </a:extLst>
          </p:cNvPr>
          <p:cNvCxnSpPr>
            <a:stCxn id="31" idx="2"/>
            <a:endCxn id="41" idx="0"/>
          </p:cNvCxnSpPr>
          <p:nvPr/>
        </p:nvCxnSpPr>
        <p:spPr>
          <a:xfrm>
            <a:off x="2912810" y="3632695"/>
            <a:ext cx="0" cy="857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8E778B6-BB56-40E2-9FD2-734F75DF0783}"/>
              </a:ext>
            </a:extLst>
          </p:cNvPr>
          <p:cNvCxnSpPr>
            <a:cxnSpLocks/>
            <a:stCxn id="28" idx="2"/>
            <a:endCxn id="42" idx="0"/>
          </p:cNvCxnSpPr>
          <p:nvPr/>
        </p:nvCxnSpPr>
        <p:spPr>
          <a:xfrm flipH="1">
            <a:off x="8037094" y="3632695"/>
            <a:ext cx="1" cy="949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34E2A06-0652-44F2-B36B-BAA32DE0B1DC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 flipV="1">
            <a:off x="4038764" y="4955138"/>
            <a:ext cx="287237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E01983F-CA80-4E69-8736-534BF6688A99}"/>
              </a:ext>
            </a:extLst>
          </p:cNvPr>
          <p:cNvSpPr txBox="1"/>
          <p:nvPr/>
        </p:nvSpPr>
        <p:spPr>
          <a:xfrm>
            <a:off x="8645432" y="1811118"/>
            <a:ext cx="1669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.txt </a:t>
            </a:r>
            <a:r>
              <a:rPr lang="ko-KR" altLang="en-US" dirty="0"/>
              <a:t>등 </a:t>
            </a:r>
            <a:endParaRPr lang="en-US" altLang="ko-KR" dirty="0"/>
          </a:p>
          <a:p>
            <a:r>
              <a:rPr lang="ko-KR" altLang="en-US" dirty="0"/>
              <a:t>텍스트 파일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B8F17A-CF8A-4212-AF6A-6503BF493A79}"/>
              </a:ext>
            </a:extLst>
          </p:cNvPr>
          <p:cNvSpPr txBox="1"/>
          <p:nvPr/>
        </p:nvSpPr>
        <p:spPr>
          <a:xfrm>
            <a:off x="5558970" y="1723684"/>
            <a:ext cx="1669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.jpg, .</a:t>
            </a:r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endParaRPr lang="en-US" altLang="ko-KR" dirty="0"/>
          </a:p>
          <a:p>
            <a:r>
              <a:rPr lang="ko-KR" altLang="en-US" dirty="0"/>
              <a:t>이미지 파일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F12492-7923-4C43-BB90-CF4BA91BF151}"/>
              </a:ext>
            </a:extLst>
          </p:cNvPr>
          <p:cNvSpPr txBox="1"/>
          <p:nvPr/>
        </p:nvSpPr>
        <p:spPr>
          <a:xfrm>
            <a:off x="6298783" y="606542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C12AF1-30BF-48C2-9F1D-5A40A03A8F8A}"/>
              </a:ext>
            </a:extLst>
          </p:cNvPr>
          <p:cNvSpPr txBox="1"/>
          <p:nvPr/>
        </p:nvSpPr>
        <p:spPr>
          <a:xfrm>
            <a:off x="4330246" y="1446450"/>
            <a:ext cx="6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거짓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12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54EF13-EED1-4452-A73F-2FA8B1D030BD}"/>
              </a:ext>
            </a:extLst>
          </p:cNvPr>
          <p:cNvSpPr/>
          <p:nvPr/>
        </p:nvSpPr>
        <p:spPr>
          <a:xfrm>
            <a:off x="647700" y="171450"/>
            <a:ext cx="1714500" cy="9715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연결리스트의</a:t>
            </a:r>
            <a:endParaRPr lang="en-US" altLang="ko-KR" dirty="0"/>
          </a:p>
          <a:p>
            <a:pPr algn="ctr"/>
            <a:r>
              <a:rPr lang="ko-KR" altLang="en-US" dirty="0"/>
              <a:t>시작 부분부터 탐색 시작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9D6858-1DBF-4DFE-834D-91DC6BAEB769}"/>
              </a:ext>
            </a:extLst>
          </p:cNvPr>
          <p:cNvSpPr/>
          <p:nvPr/>
        </p:nvSpPr>
        <p:spPr>
          <a:xfrm>
            <a:off x="647700" y="1438275"/>
            <a:ext cx="1714500" cy="9715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부분이</a:t>
            </a:r>
            <a:endParaRPr lang="en-US" altLang="ko-KR" dirty="0"/>
          </a:p>
          <a:p>
            <a:pPr algn="ctr"/>
            <a:r>
              <a:rPr lang="ko-KR" altLang="en-US" dirty="0"/>
              <a:t>시작점에 </a:t>
            </a:r>
            <a:endParaRPr lang="en-US" altLang="ko-KR" dirty="0"/>
          </a:p>
          <a:p>
            <a:pPr algn="ctr"/>
            <a:r>
              <a:rPr lang="ko-KR" altLang="en-US" dirty="0"/>
              <a:t>적합한가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2D395F-2F80-4ADE-AAB1-0A39110C2B94}"/>
              </a:ext>
            </a:extLst>
          </p:cNvPr>
          <p:cNvSpPr/>
          <p:nvPr/>
        </p:nvSpPr>
        <p:spPr>
          <a:xfrm>
            <a:off x="647700" y="2705100"/>
            <a:ext cx="1714500" cy="9715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미로의 높이와 너비 비교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484885-3786-4DEB-ADC2-D9E56BA25C0B}"/>
              </a:ext>
            </a:extLst>
          </p:cNvPr>
          <p:cNvSpPr/>
          <p:nvPr/>
        </p:nvSpPr>
        <p:spPr>
          <a:xfrm>
            <a:off x="119062" y="4162426"/>
            <a:ext cx="1057275" cy="9715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방향성</a:t>
            </a:r>
            <a:endParaRPr lang="en-US" altLang="ko-KR" dirty="0"/>
          </a:p>
          <a:p>
            <a:pPr algn="ctr"/>
            <a:r>
              <a:rPr lang="en-US" altLang="ko-KR" dirty="0"/>
              <a:t>:</a:t>
            </a:r>
            <a:r>
              <a:rPr lang="ko-KR" altLang="en-US" dirty="0"/>
              <a:t> 오른쪽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464FEE-1D10-456B-9A4D-3014D01CA9A4}"/>
              </a:ext>
            </a:extLst>
          </p:cNvPr>
          <p:cNvSpPr/>
          <p:nvPr/>
        </p:nvSpPr>
        <p:spPr>
          <a:xfrm>
            <a:off x="1833562" y="4162426"/>
            <a:ext cx="1057275" cy="9715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방향성</a:t>
            </a:r>
            <a:endParaRPr lang="en-US" altLang="ko-KR" dirty="0"/>
          </a:p>
          <a:p>
            <a:pPr algn="ctr"/>
            <a:r>
              <a:rPr lang="en-US" altLang="ko-KR" dirty="0"/>
              <a:t>:</a:t>
            </a:r>
            <a:r>
              <a:rPr lang="ko-KR" altLang="en-US" dirty="0"/>
              <a:t> 아래쪽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17CE55-A1A8-43E5-BDB0-31B6291F94F5}"/>
              </a:ext>
            </a:extLst>
          </p:cNvPr>
          <p:cNvSpPr/>
          <p:nvPr/>
        </p:nvSpPr>
        <p:spPr>
          <a:xfrm>
            <a:off x="3467100" y="4762500"/>
            <a:ext cx="1714500" cy="9715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방향으로</a:t>
            </a:r>
            <a:endParaRPr lang="en-US" altLang="ko-KR" dirty="0"/>
          </a:p>
          <a:p>
            <a:pPr algn="ctr"/>
            <a:r>
              <a:rPr lang="ko-KR" altLang="en-US" dirty="0"/>
              <a:t>이동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BB3C81-A036-48EF-B6A6-60E8445BD11E}"/>
              </a:ext>
            </a:extLst>
          </p:cNvPr>
          <p:cNvSpPr/>
          <p:nvPr/>
        </p:nvSpPr>
        <p:spPr>
          <a:xfrm>
            <a:off x="5638800" y="4762500"/>
            <a:ext cx="1714500" cy="9715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부분이</a:t>
            </a:r>
            <a:endParaRPr lang="en-US" altLang="ko-KR" dirty="0"/>
          </a:p>
          <a:p>
            <a:pPr algn="ctr"/>
            <a:r>
              <a:rPr lang="ko-KR" altLang="en-US" dirty="0"/>
              <a:t>시작점에 </a:t>
            </a:r>
            <a:endParaRPr lang="en-US" altLang="ko-KR" dirty="0"/>
          </a:p>
          <a:p>
            <a:pPr algn="ctr"/>
            <a:r>
              <a:rPr lang="ko-KR" altLang="en-US" dirty="0"/>
              <a:t>적합한가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C3E1A2-D0F8-49EE-B878-753F7939F708}"/>
              </a:ext>
            </a:extLst>
          </p:cNvPr>
          <p:cNvSpPr/>
          <p:nvPr/>
        </p:nvSpPr>
        <p:spPr>
          <a:xfrm>
            <a:off x="7781927" y="4762500"/>
            <a:ext cx="1714500" cy="9715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방향에</a:t>
            </a:r>
            <a:endParaRPr lang="en-US" altLang="ko-KR" dirty="0"/>
          </a:p>
          <a:p>
            <a:pPr algn="ctr"/>
            <a:r>
              <a:rPr lang="ko-KR" altLang="en-US" dirty="0"/>
              <a:t>미로의 끝부분이 존재하는가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743A74-0B90-4EF8-89C9-220D34F82BC6}"/>
              </a:ext>
            </a:extLst>
          </p:cNvPr>
          <p:cNvSpPr/>
          <p:nvPr/>
        </p:nvSpPr>
        <p:spPr>
          <a:xfrm>
            <a:off x="9925054" y="4762500"/>
            <a:ext cx="1714500" cy="9715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방향성을 </a:t>
            </a:r>
            <a:endParaRPr lang="en-US" altLang="ko-KR" dirty="0"/>
          </a:p>
          <a:p>
            <a:pPr algn="ctr"/>
            <a:r>
              <a:rPr lang="ko-KR" altLang="en-US" dirty="0"/>
              <a:t>현재 방향에서 </a:t>
            </a:r>
            <a:endParaRPr lang="en-US" altLang="ko-KR" dirty="0"/>
          </a:p>
          <a:p>
            <a:pPr algn="ctr"/>
            <a:r>
              <a:rPr lang="ko-KR" altLang="en-US" dirty="0"/>
              <a:t>수직으로 변경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3C749E-DA1A-4F16-AB91-7B0CF82D8969}"/>
              </a:ext>
            </a:extLst>
          </p:cNvPr>
          <p:cNvSpPr/>
          <p:nvPr/>
        </p:nvSpPr>
        <p:spPr>
          <a:xfrm>
            <a:off x="5638800" y="1438275"/>
            <a:ext cx="1714500" cy="9715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시작점 결정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3804260-242A-45F1-9692-A56522D2ADF6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362200" y="1924050"/>
            <a:ext cx="3276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B247159-4B79-445B-8738-8E69CFA9962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504950" y="1143000"/>
            <a:ext cx="0" cy="295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74122C5-F909-4D1D-9C4E-AFD7F84BCFF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504950" y="2409825"/>
            <a:ext cx="0" cy="295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5B61DD4-098C-431A-876B-5D370C11AAB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833437" y="3490913"/>
            <a:ext cx="485776" cy="8572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4E09BD7A-A8CA-4C62-BD93-C66A1A2994EC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1690687" y="3490913"/>
            <a:ext cx="485776" cy="8572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20F7AB8-3D7D-4E68-8557-325E1D2EA1E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890837" y="4648201"/>
            <a:ext cx="576263" cy="60007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F288E58-A847-4287-BF8A-D9C6368C8D23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1852613" y="3929063"/>
            <a:ext cx="409574" cy="28194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BA92F02-B36F-4538-86A4-D70B809E58C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181600" y="524827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213DE86-7FC0-493B-985A-6EB248340C88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7353300" y="5248275"/>
            <a:ext cx="4286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794AE78-FBC2-478D-983E-1A507D9E774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9496427" y="5248275"/>
            <a:ext cx="4286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F397ADB-8038-4B40-AEA3-5A883A36C84B}"/>
              </a:ext>
            </a:extLst>
          </p:cNvPr>
          <p:cNvCxnSpPr>
            <a:stCxn id="10" idx="0"/>
            <a:endCxn id="13" idx="2"/>
          </p:cNvCxnSpPr>
          <p:nvPr/>
        </p:nvCxnSpPr>
        <p:spPr>
          <a:xfrm flipV="1">
            <a:off x="6496050" y="2409825"/>
            <a:ext cx="0" cy="2352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49921B9-2B00-40B2-ACD4-27118AA5EB9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639177" y="5734050"/>
            <a:ext cx="0" cy="619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B0E0463-D81A-4F8B-9338-606FA785160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0782304" y="5734050"/>
            <a:ext cx="0" cy="619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4AC7FE10-3AF6-4BA9-B0F9-DAC4326B813A}"/>
              </a:ext>
            </a:extLst>
          </p:cNvPr>
          <p:cNvCxnSpPr>
            <a:endCxn id="9" idx="2"/>
          </p:cNvCxnSpPr>
          <p:nvPr/>
        </p:nvCxnSpPr>
        <p:spPr>
          <a:xfrm rot="10800000">
            <a:off x="4324351" y="5734051"/>
            <a:ext cx="4314827" cy="6191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12CF452-DDD1-46AD-949E-CC937A0EC477}"/>
              </a:ext>
            </a:extLst>
          </p:cNvPr>
          <p:cNvCxnSpPr/>
          <p:nvPr/>
        </p:nvCxnSpPr>
        <p:spPr>
          <a:xfrm flipH="1">
            <a:off x="8639177" y="6353175"/>
            <a:ext cx="21431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453612-AC47-4E1D-85D0-DBE6DC7D60AC}"/>
              </a:ext>
            </a:extLst>
          </p:cNvPr>
          <p:cNvSpPr txBox="1"/>
          <p:nvPr/>
        </p:nvSpPr>
        <p:spPr>
          <a:xfrm>
            <a:off x="447676" y="3676650"/>
            <a:ext cx="1057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높이</a:t>
            </a:r>
            <a:r>
              <a:rPr lang="en-US" altLang="ko-KR" sz="1200" dirty="0"/>
              <a:t>&gt;</a:t>
            </a:r>
            <a:r>
              <a:rPr lang="ko-KR" altLang="en-US" sz="1200" dirty="0"/>
              <a:t>너비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CFCEC5-ECD8-47BB-B332-A70EA9D50BEA}"/>
              </a:ext>
            </a:extLst>
          </p:cNvPr>
          <p:cNvSpPr txBox="1"/>
          <p:nvPr/>
        </p:nvSpPr>
        <p:spPr>
          <a:xfrm>
            <a:off x="1704974" y="3676650"/>
            <a:ext cx="1057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높이</a:t>
            </a:r>
            <a:r>
              <a:rPr lang="en-US" altLang="ko-KR" sz="1200" dirty="0"/>
              <a:t>&lt;</a:t>
            </a:r>
            <a:r>
              <a:rPr lang="ko-KR" altLang="en-US" sz="1200" dirty="0"/>
              <a:t>너비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1F2C0E-1B2A-43EC-B628-2E4C8AD920AD}"/>
              </a:ext>
            </a:extLst>
          </p:cNvPr>
          <p:cNvSpPr txBox="1"/>
          <p:nvPr/>
        </p:nvSpPr>
        <p:spPr>
          <a:xfrm>
            <a:off x="1528761" y="2409825"/>
            <a:ext cx="1057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거짓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881AFD-9374-4CEF-9898-D239919C933B}"/>
              </a:ext>
            </a:extLst>
          </p:cNvPr>
          <p:cNvSpPr txBox="1"/>
          <p:nvPr/>
        </p:nvSpPr>
        <p:spPr>
          <a:xfrm>
            <a:off x="7353300" y="4918890"/>
            <a:ext cx="561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거짓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ACA556-9397-4846-A9AD-F2A8AE1A2BC2}"/>
              </a:ext>
            </a:extLst>
          </p:cNvPr>
          <p:cNvSpPr txBox="1"/>
          <p:nvPr/>
        </p:nvSpPr>
        <p:spPr>
          <a:xfrm>
            <a:off x="9567866" y="4918889"/>
            <a:ext cx="28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21553B-6D4A-42C5-B143-36DCFE9BC533}"/>
              </a:ext>
            </a:extLst>
          </p:cNvPr>
          <p:cNvSpPr txBox="1"/>
          <p:nvPr/>
        </p:nvSpPr>
        <p:spPr>
          <a:xfrm>
            <a:off x="10206041" y="5770602"/>
            <a:ext cx="561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거짓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1843F9-EF84-48CD-8BF4-E1D53FA75D78}"/>
              </a:ext>
            </a:extLst>
          </p:cNvPr>
          <p:cNvSpPr txBox="1"/>
          <p:nvPr/>
        </p:nvSpPr>
        <p:spPr>
          <a:xfrm>
            <a:off x="6496053" y="4371202"/>
            <a:ext cx="28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20208B-1901-4779-8D4F-D09D4A0964FB}"/>
              </a:ext>
            </a:extLst>
          </p:cNvPr>
          <p:cNvSpPr txBox="1"/>
          <p:nvPr/>
        </p:nvSpPr>
        <p:spPr>
          <a:xfrm>
            <a:off x="2362199" y="1942327"/>
            <a:ext cx="28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</a:t>
            </a:r>
          </a:p>
        </p:txBody>
      </p:sp>
    </p:spTree>
    <p:extLst>
      <p:ext uri="{BB962C8B-B14F-4D97-AF65-F5344CB8AC3E}">
        <p14:creationId xmlns:p14="http://schemas.microsoft.com/office/powerpoint/2010/main" val="249955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DF09DE-B1BD-4315-A241-8BB05014831F}"/>
              </a:ext>
            </a:extLst>
          </p:cNvPr>
          <p:cNvSpPr/>
          <p:nvPr/>
        </p:nvSpPr>
        <p:spPr>
          <a:xfrm>
            <a:off x="647700" y="171450"/>
            <a:ext cx="17145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 부분에서</a:t>
            </a:r>
            <a:endParaRPr lang="en-US" altLang="ko-KR" dirty="0"/>
          </a:p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4357F-EB76-4081-838A-22625B9C2485}"/>
              </a:ext>
            </a:extLst>
          </p:cNvPr>
          <p:cNvSpPr/>
          <p:nvPr/>
        </p:nvSpPr>
        <p:spPr>
          <a:xfrm>
            <a:off x="647700" y="1438275"/>
            <a:ext cx="17145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방향성 결정 알고리즘 수행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7C36B1-749D-40CF-BA55-58D6EFA1DE45}"/>
              </a:ext>
            </a:extLst>
          </p:cNvPr>
          <p:cNvSpPr/>
          <p:nvPr/>
        </p:nvSpPr>
        <p:spPr>
          <a:xfrm>
            <a:off x="647700" y="2705100"/>
            <a:ext cx="17145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상하좌우 노드</a:t>
            </a:r>
            <a:endParaRPr lang="en-US" altLang="ko-KR" dirty="0"/>
          </a:p>
          <a:p>
            <a:pPr algn="ctr"/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2DEBE7-3999-48AE-97F7-D99273119DAF}"/>
              </a:ext>
            </a:extLst>
          </p:cNvPr>
          <p:cNvSpPr/>
          <p:nvPr/>
        </p:nvSpPr>
        <p:spPr>
          <a:xfrm>
            <a:off x="2924175" y="2705100"/>
            <a:ext cx="17145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출구가 </a:t>
            </a:r>
            <a:endParaRPr lang="en-US" altLang="ko-KR" dirty="0"/>
          </a:p>
          <a:p>
            <a:pPr algn="ctr"/>
            <a:r>
              <a:rPr lang="ko-KR" altLang="en-US" dirty="0"/>
              <a:t>존재하는가</a:t>
            </a:r>
            <a:r>
              <a:rPr lang="en-US" altLang="ko-KR" dirty="0"/>
              <a:t>?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221270-8C30-43BE-8569-E7A81F1188BE}"/>
              </a:ext>
            </a:extLst>
          </p:cNvPr>
          <p:cNvSpPr/>
          <p:nvPr/>
        </p:nvSpPr>
        <p:spPr>
          <a:xfrm>
            <a:off x="5200650" y="2705100"/>
            <a:ext cx="17145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길이 </a:t>
            </a:r>
            <a:endParaRPr lang="en-US" altLang="ko-KR" dirty="0"/>
          </a:p>
          <a:p>
            <a:pPr algn="ctr"/>
            <a:r>
              <a:rPr lang="ko-KR" altLang="en-US" dirty="0"/>
              <a:t>존재하는가</a:t>
            </a:r>
            <a:r>
              <a:rPr lang="en-US" altLang="ko-KR" dirty="0"/>
              <a:t>?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078C8B-B50A-4256-89BB-A1FF04390C24}"/>
              </a:ext>
            </a:extLst>
          </p:cNvPr>
          <p:cNvSpPr/>
          <p:nvPr/>
        </p:nvSpPr>
        <p:spPr>
          <a:xfrm>
            <a:off x="7477125" y="2705100"/>
            <a:ext cx="17145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지나온 길인가</a:t>
            </a:r>
            <a:r>
              <a:rPr lang="en-US" altLang="ko-KR" dirty="0"/>
              <a:t>?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BE9222-B896-4461-8A8D-F4B2FBA8404E}"/>
              </a:ext>
            </a:extLst>
          </p:cNvPr>
          <p:cNvSpPr/>
          <p:nvPr/>
        </p:nvSpPr>
        <p:spPr>
          <a:xfrm>
            <a:off x="9753600" y="2562225"/>
            <a:ext cx="1714500" cy="12001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방향으로 이동 후 </a:t>
            </a:r>
            <a:endParaRPr lang="en-US" altLang="ko-KR" dirty="0"/>
          </a:p>
          <a:p>
            <a:pPr algn="ctr"/>
            <a:r>
              <a:rPr lang="ko-KR" altLang="en-US" dirty="0"/>
              <a:t>해당 노드를 </a:t>
            </a:r>
            <a:endParaRPr lang="en-US" altLang="ko-KR" dirty="0"/>
          </a:p>
          <a:p>
            <a:pPr algn="ctr"/>
            <a:r>
              <a:rPr lang="en-US" altLang="ko-KR" dirty="0"/>
              <a:t>Stack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D21175-48B5-429A-A372-428EA95D8490}"/>
              </a:ext>
            </a:extLst>
          </p:cNvPr>
          <p:cNvSpPr/>
          <p:nvPr/>
        </p:nvSpPr>
        <p:spPr>
          <a:xfrm>
            <a:off x="5200650" y="4019550"/>
            <a:ext cx="17145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r>
              <a:rPr lang="ko-KR" altLang="en-US" dirty="0"/>
              <a:t>에서 </a:t>
            </a:r>
            <a:endParaRPr lang="en-US" altLang="ko-KR" dirty="0"/>
          </a:p>
          <a:p>
            <a:pPr algn="ctr"/>
            <a:r>
              <a:rPr lang="en-US" altLang="ko-KR" dirty="0"/>
              <a:t>Pop</a:t>
            </a:r>
            <a:r>
              <a:rPr lang="ko-KR" altLang="en-US" dirty="0"/>
              <a:t>하여 이전 노드로 이동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4D71B9-8DC6-4FA5-B880-7083014CBBC8}"/>
              </a:ext>
            </a:extLst>
          </p:cNvPr>
          <p:cNvSpPr/>
          <p:nvPr/>
        </p:nvSpPr>
        <p:spPr>
          <a:xfrm>
            <a:off x="6219825" y="1438275"/>
            <a:ext cx="1952625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노드의 값을 벽으로 변경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0BA847-22C8-4FA7-9854-102ED9E095FB}"/>
              </a:ext>
            </a:extLst>
          </p:cNvPr>
          <p:cNvSpPr/>
          <p:nvPr/>
        </p:nvSpPr>
        <p:spPr>
          <a:xfrm>
            <a:off x="2714625" y="5124450"/>
            <a:ext cx="2133600" cy="1066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경로 탐색 </a:t>
            </a:r>
            <a:endParaRPr lang="en-US" altLang="ko-KR" dirty="0"/>
          </a:p>
          <a:p>
            <a:pPr algn="ctr"/>
            <a:r>
              <a:rPr lang="ko-KR" altLang="en-US" dirty="0"/>
              <a:t>종료 및 결과값이 저장된 </a:t>
            </a:r>
            <a:r>
              <a:rPr lang="en-US" altLang="ko-KR" dirty="0"/>
              <a:t>Stack  </a:t>
            </a:r>
            <a:r>
              <a:rPr lang="ko-KR" altLang="en-US" dirty="0"/>
              <a:t>반환</a:t>
            </a:r>
            <a:endParaRPr lang="en-US" altLang="ko-KR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47F2523-6703-4776-A6AE-DB3DE9023E8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504950" y="1085850"/>
            <a:ext cx="0" cy="35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C69E75F-CDD6-4179-9D3E-F5A33ECA1DE4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504950" y="2352675"/>
            <a:ext cx="0" cy="35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306DC72-9444-4F5F-8F91-3936A7B7607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362200" y="3162300"/>
            <a:ext cx="5619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2E5F700-135C-4605-AB2A-04E5742686E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638675" y="3162300"/>
            <a:ext cx="5619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40DDC29D-6B72-49A9-B85D-156E89CF9F8F}"/>
              </a:ext>
            </a:extLst>
          </p:cNvPr>
          <p:cNvCxnSpPr>
            <a:stCxn id="12" idx="1"/>
            <a:endCxn id="8" idx="0"/>
          </p:cNvCxnSpPr>
          <p:nvPr/>
        </p:nvCxnSpPr>
        <p:spPr>
          <a:xfrm rot="10800000" flipV="1">
            <a:off x="6057901" y="1895474"/>
            <a:ext cx="161925" cy="8096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C7EFC762-E2D1-4E16-85CC-3ACC9E9B9833}"/>
              </a:ext>
            </a:extLst>
          </p:cNvPr>
          <p:cNvCxnSpPr>
            <a:stCxn id="9" idx="0"/>
            <a:endCxn id="12" idx="3"/>
          </p:cNvCxnSpPr>
          <p:nvPr/>
        </p:nvCxnSpPr>
        <p:spPr>
          <a:xfrm rot="16200000" flipV="1">
            <a:off x="7848601" y="2219325"/>
            <a:ext cx="809625" cy="1619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4CB0B20-2C8A-4537-9B85-E76952E72A67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6915150" y="3162300"/>
            <a:ext cx="5619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2951FE8-E6C6-44BE-82EE-0C4846F13502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9191625" y="3162300"/>
            <a:ext cx="5619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3BDD32D-1A4B-43CC-8C8A-A8FDF5A504E9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6057900" y="3619500"/>
            <a:ext cx="0" cy="400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2DEA9FA7-12DE-4929-9671-9482E381C83D}"/>
              </a:ext>
            </a:extLst>
          </p:cNvPr>
          <p:cNvCxnSpPr>
            <a:stCxn id="11" idx="1"/>
            <a:endCxn id="6" idx="2"/>
          </p:cNvCxnSpPr>
          <p:nvPr/>
        </p:nvCxnSpPr>
        <p:spPr>
          <a:xfrm rot="10800000">
            <a:off x="1504950" y="3619500"/>
            <a:ext cx="3695700" cy="8572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094BC86-6309-4CC3-9838-56657D06A8E5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3781425" y="3619500"/>
            <a:ext cx="0" cy="1504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1A7C527-54CF-4F99-B05B-2997749855E1}"/>
              </a:ext>
            </a:extLst>
          </p:cNvPr>
          <p:cNvSpPr txBox="1"/>
          <p:nvPr/>
        </p:nvSpPr>
        <p:spPr>
          <a:xfrm>
            <a:off x="3781425" y="3632626"/>
            <a:ext cx="28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C522B6-0941-41B9-ADF9-5C87AC62B826}"/>
              </a:ext>
            </a:extLst>
          </p:cNvPr>
          <p:cNvSpPr txBox="1"/>
          <p:nvPr/>
        </p:nvSpPr>
        <p:spPr>
          <a:xfrm>
            <a:off x="7053263" y="2885301"/>
            <a:ext cx="28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65FF6D-B699-4AA2-86C0-8127F08D12F2}"/>
              </a:ext>
            </a:extLst>
          </p:cNvPr>
          <p:cNvSpPr txBox="1"/>
          <p:nvPr/>
        </p:nvSpPr>
        <p:spPr>
          <a:xfrm>
            <a:off x="8334378" y="2390388"/>
            <a:ext cx="28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65E0B2-F8CF-43CC-B8EE-A222ED9090A3}"/>
              </a:ext>
            </a:extLst>
          </p:cNvPr>
          <p:cNvSpPr txBox="1"/>
          <p:nvPr/>
        </p:nvSpPr>
        <p:spPr>
          <a:xfrm>
            <a:off x="6134101" y="3681025"/>
            <a:ext cx="490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거짓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C91385-C945-41F5-9306-17AA718FE17D}"/>
              </a:ext>
            </a:extLst>
          </p:cNvPr>
          <p:cNvSpPr txBox="1"/>
          <p:nvPr/>
        </p:nvSpPr>
        <p:spPr>
          <a:xfrm>
            <a:off x="9227344" y="2833301"/>
            <a:ext cx="490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거짓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CF08FF-569F-433C-98B9-BD4A06195706}"/>
              </a:ext>
            </a:extLst>
          </p:cNvPr>
          <p:cNvSpPr txBox="1"/>
          <p:nvPr/>
        </p:nvSpPr>
        <p:spPr>
          <a:xfrm>
            <a:off x="4674394" y="2833301"/>
            <a:ext cx="490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거짓</a:t>
            </a:r>
            <a:endParaRPr lang="ko-KR" altLang="en-US" sz="12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C79BF98-A638-422F-B949-7AF2F1AE64A5}"/>
              </a:ext>
            </a:extLst>
          </p:cNvPr>
          <p:cNvCxnSpPr>
            <a:stCxn id="10" idx="0"/>
          </p:cNvCxnSpPr>
          <p:nvPr/>
        </p:nvCxnSpPr>
        <p:spPr>
          <a:xfrm flipV="1">
            <a:off x="10610850" y="1085850"/>
            <a:ext cx="0" cy="1476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C21AEE6-3E8B-4A9A-9228-1D20040A199C}"/>
              </a:ext>
            </a:extLst>
          </p:cNvPr>
          <p:cNvCxnSpPr>
            <a:endCxn id="7" idx="0"/>
          </p:cNvCxnSpPr>
          <p:nvPr/>
        </p:nvCxnSpPr>
        <p:spPr>
          <a:xfrm rot="10800000" flipV="1">
            <a:off x="3781426" y="1085850"/>
            <a:ext cx="6829425" cy="16192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5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205</Words>
  <Application>Microsoft Office PowerPoint</Application>
  <PresentationFormat>와이드스크린</PresentationFormat>
  <Paragraphs>89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 승한</dc:creator>
  <cp:lastModifiedBy>백 승한</cp:lastModifiedBy>
  <cp:revision>10</cp:revision>
  <dcterms:created xsi:type="dcterms:W3CDTF">2018-04-18T15:28:42Z</dcterms:created>
  <dcterms:modified xsi:type="dcterms:W3CDTF">2018-04-18T17:30:11Z</dcterms:modified>
</cp:coreProperties>
</file>