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3" autoAdjust="0"/>
    <p:restoredTop sz="94660"/>
  </p:normalViewPr>
  <p:slideViewPr>
    <p:cSldViewPr snapToGrid="0">
      <p:cViewPr varScale="1">
        <p:scale>
          <a:sx n="159" d="100"/>
          <a:sy n="159" d="100"/>
        </p:scale>
        <p:origin x="150" y="1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AF136-634C-414F-A8C0-3815F713E4B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2EAB146B-237D-4482-B08B-0554A364C1C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85160428-A531-45D6-B0EE-7D9CDB7D2434}"/>
              </a:ext>
            </a:extLst>
          </p:cNvPr>
          <p:cNvSpPr>
            <a:spLocks noGrp="1"/>
          </p:cNvSpPr>
          <p:nvPr>
            <p:ph type="dt" sz="half" idx="10"/>
          </p:nvPr>
        </p:nvSpPr>
        <p:spPr/>
        <p:txBody>
          <a:bodyPr/>
          <a:lstStyle/>
          <a:p>
            <a:fld id="{15B0556B-328C-46FD-815F-50BB9A8B982A}" type="datetimeFigureOut">
              <a:rPr lang="en-GB" smtClean="0"/>
              <a:t>12/09/2021</a:t>
            </a:fld>
            <a:endParaRPr lang="en-GB"/>
          </a:p>
        </p:txBody>
      </p:sp>
      <p:sp>
        <p:nvSpPr>
          <p:cNvPr id="5" name="Footer Placeholder 4">
            <a:extLst>
              <a:ext uri="{FF2B5EF4-FFF2-40B4-BE49-F238E27FC236}">
                <a16:creationId xmlns:a16="http://schemas.microsoft.com/office/drawing/2014/main" id="{424E139A-F440-4A6D-A3C4-4B2CFBF35FF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6B68BA4-E662-41AE-883F-6D7E1DB4AA74}"/>
              </a:ext>
            </a:extLst>
          </p:cNvPr>
          <p:cNvSpPr>
            <a:spLocks noGrp="1"/>
          </p:cNvSpPr>
          <p:nvPr>
            <p:ph type="sldNum" sz="quarter" idx="12"/>
          </p:nvPr>
        </p:nvSpPr>
        <p:spPr/>
        <p:txBody>
          <a:bodyPr/>
          <a:lstStyle/>
          <a:p>
            <a:fld id="{ADBD1F06-B9B7-4B87-82B4-9A9E02345437}" type="slidenum">
              <a:rPr lang="en-GB" smtClean="0"/>
              <a:t>‹#›</a:t>
            </a:fld>
            <a:endParaRPr lang="en-GB"/>
          </a:p>
        </p:txBody>
      </p:sp>
    </p:spTree>
    <p:extLst>
      <p:ext uri="{BB962C8B-B14F-4D97-AF65-F5344CB8AC3E}">
        <p14:creationId xmlns:p14="http://schemas.microsoft.com/office/powerpoint/2010/main" val="33138259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69972-45E4-4AF8-A86C-9FF984C35617}"/>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FCE5EF3-9B89-4995-B80E-B35FDBB8267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E6B5EE0-45EE-4A22-9CF0-0E60C734D421}"/>
              </a:ext>
            </a:extLst>
          </p:cNvPr>
          <p:cNvSpPr>
            <a:spLocks noGrp="1"/>
          </p:cNvSpPr>
          <p:nvPr>
            <p:ph type="dt" sz="half" idx="10"/>
          </p:nvPr>
        </p:nvSpPr>
        <p:spPr/>
        <p:txBody>
          <a:bodyPr/>
          <a:lstStyle/>
          <a:p>
            <a:fld id="{15B0556B-328C-46FD-815F-50BB9A8B982A}" type="datetimeFigureOut">
              <a:rPr lang="en-GB" smtClean="0"/>
              <a:t>12/09/2021</a:t>
            </a:fld>
            <a:endParaRPr lang="en-GB"/>
          </a:p>
        </p:txBody>
      </p:sp>
      <p:sp>
        <p:nvSpPr>
          <p:cNvPr id="5" name="Footer Placeholder 4">
            <a:extLst>
              <a:ext uri="{FF2B5EF4-FFF2-40B4-BE49-F238E27FC236}">
                <a16:creationId xmlns:a16="http://schemas.microsoft.com/office/drawing/2014/main" id="{9EA800B3-1FDC-47F2-8963-A38BF21000F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98911FB-3ACE-4DD8-B106-7B930E9F66DA}"/>
              </a:ext>
            </a:extLst>
          </p:cNvPr>
          <p:cNvSpPr>
            <a:spLocks noGrp="1"/>
          </p:cNvSpPr>
          <p:nvPr>
            <p:ph type="sldNum" sz="quarter" idx="12"/>
          </p:nvPr>
        </p:nvSpPr>
        <p:spPr/>
        <p:txBody>
          <a:bodyPr/>
          <a:lstStyle/>
          <a:p>
            <a:fld id="{ADBD1F06-B9B7-4B87-82B4-9A9E02345437}" type="slidenum">
              <a:rPr lang="en-GB" smtClean="0"/>
              <a:t>‹#›</a:t>
            </a:fld>
            <a:endParaRPr lang="en-GB"/>
          </a:p>
        </p:txBody>
      </p:sp>
    </p:spTree>
    <p:extLst>
      <p:ext uri="{BB962C8B-B14F-4D97-AF65-F5344CB8AC3E}">
        <p14:creationId xmlns:p14="http://schemas.microsoft.com/office/powerpoint/2010/main" val="26287736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A0F1665-6040-467C-A268-9E631F509EE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2127C4CC-072B-4DDB-AA5A-52832F2943E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7FE98A3-16DD-4CEF-A8F9-B1772F214D52}"/>
              </a:ext>
            </a:extLst>
          </p:cNvPr>
          <p:cNvSpPr>
            <a:spLocks noGrp="1"/>
          </p:cNvSpPr>
          <p:nvPr>
            <p:ph type="dt" sz="half" idx="10"/>
          </p:nvPr>
        </p:nvSpPr>
        <p:spPr/>
        <p:txBody>
          <a:bodyPr/>
          <a:lstStyle/>
          <a:p>
            <a:fld id="{15B0556B-328C-46FD-815F-50BB9A8B982A}" type="datetimeFigureOut">
              <a:rPr lang="en-GB" smtClean="0"/>
              <a:t>12/09/2021</a:t>
            </a:fld>
            <a:endParaRPr lang="en-GB"/>
          </a:p>
        </p:txBody>
      </p:sp>
      <p:sp>
        <p:nvSpPr>
          <p:cNvPr id="5" name="Footer Placeholder 4">
            <a:extLst>
              <a:ext uri="{FF2B5EF4-FFF2-40B4-BE49-F238E27FC236}">
                <a16:creationId xmlns:a16="http://schemas.microsoft.com/office/drawing/2014/main" id="{6EE5538B-6660-461E-BC40-ECDE8F90093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07AEC53-22D2-4A88-BF58-E33ACD34F763}"/>
              </a:ext>
            </a:extLst>
          </p:cNvPr>
          <p:cNvSpPr>
            <a:spLocks noGrp="1"/>
          </p:cNvSpPr>
          <p:nvPr>
            <p:ph type="sldNum" sz="quarter" idx="12"/>
          </p:nvPr>
        </p:nvSpPr>
        <p:spPr/>
        <p:txBody>
          <a:bodyPr/>
          <a:lstStyle/>
          <a:p>
            <a:fld id="{ADBD1F06-B9B7-4B87-82B4-9A9E02345437}" type="slidenum">
              <a:rPr lang="en-GB" smtClean="0"/>
              <a:t>‹#›</a:t>
            </a:fld>
            <a:endParaRPr lang="en-GB"/>
          </a:p>
        </p:txBody>
      </p:sp>
    </p:spTree>
    <p:extLst>
      <p:ext uri="{BB962C8B-B14F-4D97-AF65-F5344CB8AC3E}">
        <p14:creationId xmlns:p14="http://schemas.microsoft.com/office/powerpoint/2010/main" val="8394693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8B081-F875-43B8-8D03-AC3C988FFE2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F6C42784-C821-49A9-A88B-C77C090B9D8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4E2761E-7905-453B-BB1A-66A9EB37F2D8}"/>
              </a:ext>
            </a:extLst>
          </p:cNvPr>
          <p:cNvSpPr>
            <a:spLocks noGrp="1"/>
          </p:cNvSpPr>
          <p:nvPr>
            <p:ph type="dt" sz="half" idx="10"/>
          </p:nvPr>
        </p:nvSpPr>
        <p:spPr/>
        <p:txBody>
          <a:bodyPr/>
          <a:lstStyle/>
          <a:p>
            <a:fld id="{15B0556B-328C-46FD-815F-50BB9A8B982A}" type="datetimeFigureOut">
              <a:rPr lang="en-GB" smtClean="0"/>
              <a:t>12/09/2021</a:t>
            </a:fld>
            <a:endParaRPr lang="en-GB"/>
          </a:p>
        </p:txBody>
      </p:sp>
      <p:sp>
        <p:nvSpPr>
          <p:cNvPr id="5" name="Footer Placeholder 4">
            <a:extLst>
              <a:ext uri="{FF2B5EF4-FFF2-40B4-BE49-F238E27FC236}">
                <a16:creationId xmlns:a16="http://schemas.microsoft.com/office/drawing/2014/main" id="{5695FE57-A09E-43C6-8C69-404D8447600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3A998F0-1C30-4917-B436-991D585C1F06}"/>
              </a:ext>
            </a:extLst>
          </p:cNvPr>
          <p:cNvSpPr>
            <a:spLocks noGrp="1"/>
          </p:cNvSpPr>
          <p:nvPr>
            <p:ph type="sldNum" sz="quarter" idx="12"/>
          </p:nvPr>
        </p:nvSpPr>
        <p:spPr/>
        <p:txBody>
          <a:bodyPr/>
          <a:lstStyle/>
          <a:p>
            <a:fld id="{ADBD1F06-B9B7-4B87-82B4-9A9E02345437}" type="slidenum">
              <a:rPr lang="en-GB" smtClean="0"/>
              <a:t>‹#›</a:t>
            </a:fld>
            <a:endParaRPr lang="en-GB"/>
          </a:p>
        </p:txBody>
      </p:sp>
    </p:spTree>
    <p:extLst>
      <p:ext uri="{BB962C8B-B14F-4D97-AF65-F5344CB8AC3E}">
        <p14:creationId xmlns:p14="http://schemas.microsoft.com/office/powerpoint/2010/main" val="17539357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63605B-29AD-4798-8B4C-3160FE1F11B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9C033010-2942-42C5-9E47-D7C7AF2AE96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5B117EE-09BF-4F5B-A938-B520AACD3061}"/>
              </a:ext>
            </a:extLst>
          </p:cNvPr>
          <p:cNvSpPr>
            <a:spLocks noGrp="1"/>
          </p:cNvSpPr>
          <p:nvPr>
            <p:ph type="dt" sz="half" idx="10"/>
          </p:nvPr>
        </p:nvSpPr>
        <p:spPr/>
        <p:txBody>
          <a:bodyPr/>
          <a:lstStyle/>
          <a:p>
            <a:fld id="{15B0556B-328C-46FD-815F-50BB9A8B982A}" type="datetimeFigureOut">
              <a:rPr lang="en-GB" smtClean="0"/>
              <a:t>12/09/2021</a:t>
            </a:fld>
            <a:endParaRPr lang="en-GB"/>
          </a:p>
        </p:txBody>
      </p:sp>
      <p:sp>
        <p:nvSpPr>
          <p:cNvPr id="5" name="Footer Placeholder 4">
            <a:extLst>
              <a:ext uri="{FF2B5EF4-FFF2-40B4-BE49-F238E27FC236}">
                <a16:creationId xmlns:a16="http://schemas.microsoft.com/office/drawing/2014/main" id="{43985854-6181-4DE2-9EB8-4EF12F14A9E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9BAC712-FFBE-48AD-BDBD-A993ACEEB964}"/>
              </a:ext>
            </a:extLst>
          </p:cNvPr>
          <p:cNvSpPr>
            <a:spLocks noGrp="1"/>
          </p:cNvSpPr>
          <p:nvPr>
            <p:ph type="sldNum" sz="quarter" idx="12"/>
          </p:nvPr>
        </p:nvSpPr>
        <p:spPr/>
        <p:txBody>
          <a:bodyPr/>
          <a:lstStyle/>
          <a:p>
            <a:fld id="{ADBD1F06-B9B7-4B87-82B4-9A9E02345437}" type="slidenum">
              <a:rPr lang="en-GB" smtClean="0"/>
              <a:t>‹#›</a:t>
            </a:fld>
            <a:endParaRPr lang="en-GB"/>
          </a:p>
        </p:txBody>
      </p:sp>
    </p:spTree>
    <p:extLst>
      <p:ext uri="{BB962C8B-B14F-4D97-AF65-F5344CB8AC3E}">
        <p14:creationId xmlns:p14="http://schemas.microsoft.com/office/powerpoint/2010/main" val="277647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80E86-F0BB-4C12-9E5C-9BA874A79FE2}"/>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EC28AB10-1D33-4ADF-9CD8-DFD70633AED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6F8CA545-CE5D-4B43-954C-33A0056135A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4C4BA42B-94A9-4BE2-A84C-1D97804C290F}"/>
              </a:ext>
            </a:extLst>
          </p:cNvPr>
          <p:cNvSpPr>
            <a:spLocks noGrp="1"/>
          </p:cNvSpPr>
          <p:nvPr>
            <p:ph type="dt" sz="half" idx="10"/>
          </p:nvPr>
        </p:nvSpPr>
        <p:spPr/>
        <p:txBody>
          <a:bodyPr/>
          <a:lstStyle/>
          <a:p>
            <a:fld id="{15B0556B-328C-46FD-815F-50BB9A8B982A}" type="datetimeFigureOut">
              <a:rPr lang="en-GB" smtClean="0"/>
              <a:t>12/09/2021</a:t>
            </a:fld>
            <a:endParaRPr lang="en-GB"/>
          </a:p>
        </p:txBody>
      </p:sp>
      <p:sp>
        <p:nvSpPr>
          <p:cNvPr id="6" name="Footer Placeholder 5">
            <a:extLst>
              <a:ext uri="{FF2B5EF4-FFF2-40B4-BE49-F238E27FC236}">
                <a16:creationId xmlns:a16="http://schemas.microsoft.com/office/drawing/2014/main" id="{1EAB418F-BD9B-4F99-A77E-ED421AA8A0F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3BC7C59-58BC-4C03-B2A3-998A85FD9F70}"/>
              </a:ext>
            </a:extLst>
          </p:cNvPr>
          <p:cNvSpPr>
            <a:spLocks noGrp="1"/>
          </p:cNvSpPr>
          <p:nvPr>
            <p:ph type="sldNum" sz="quarter" idx="12"/>
          </p:nvPr>
        </p:nvSpPr>
        <p:spPr/>
        <p:txBody>
          <a:bodyPr/>
          <a:lstStyle/>
          <a:p>
            <a:fld id="{ADBD1F06-B9B7-4B87-82B4-9A9E02345437}" type="slidenum">
              <a:rPr lang="en-GB" smtClean="0"/>
              <a:t>‹#›</a:t>
            </a:fld>
            <a:endParaRPr lang="en-GB"/>
          </a:p>
        </p:txBody>
      </p:sp>
    </p:spTree>
    <p:extLst>
      <p:ext uri="{BB962C8B-B14F-4D97-AF65-F5344CB8AC3E}">
        <p14:creationId xmlns:p14="http://schemas.microsoft.com/office/powerpoint/2010/main" val="23978353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3C24B-389A-4A3F-A855-B69B86026F80}"/>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4AD934BD-73F2-406A-B15E-F94A661B7CE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8DC9661-15F0-4D2B-BD73-FD4F8AF5078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989A629D-3827-48B1-B2E2-57327FB6E80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E581E5F-F22E-460E-93E0-1C51B6B73CC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038BA932-5557-463A-99F1-83EA28CAFDD6}"/>
              </a:ext>
            </a:extLst>
          </p:cNvPr>
          <p:cNvSpPr>
            <a:spLocks noGrp="1"/>
          </p:cNvSpPr>
          <p:nvPr>
            <p:ph type="dt" sz="half" idx="10"/>
          </p:nvPr>
        </p:nvSpPr>
        <p:spPr/>
        <p:txBody>
          <a:bodyPr/>
          <a:lstStyle/>
          <a:p>
            <a:fld id="{15B0556B-328C-46FD-815F-50BB9A8B982A}" type="datetimeFigureOut">
              <a:rPr lang="en-GB" smtClean="0"/>
              <a:t>12/09/2021</a:t>
            </a:fld>
            <a:endParaRPr lang="en-GB"/>
          </a:p>
        </p:txBody>
      </p:sp>
      <p:sp>
        <p:nvSpPr>
          <p:cNvPr id="8" name="Footer Placeholder 7">
            <a:extLst>
              <a:ext uri="{FF2B5EF4-FFF2-40B4-BE49-F238E27FC236}">
                <a16:creationId xmlns:a16="http://schemas.microsoft.com/office/drawing/2014/main" id="{EA8ECBBE-25D4-4993-B77F-178245AF9ED6}"/>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F6C47E91-0E43-43AE-B953-593828628F2D}"/>
              </a:ext>
            </a:extLst>
          </p:cNvPr>
          <p:cNvSpPr>
            <a:spLocks noGrp="1"/>
          </p:cNvSpPr>
          <p:nvPr>
            <p:ph type="sldNum" sz="quarter" idx="12"/>
          </p:nvPr>
        </p:nvSpPr>
        <p:spPr/>
        <p:txBody>
          <a:bodyPr/>
          <a:lstStyle/>
          <a:p>
            <a:fld id="{ADBD1F06-B9B7-4B87-82B4-9A9E02345437}" type="slidenum">
              <a:rPr lang="en-GB" smtClean="0"/>
              <a:t>‹#›</a:t>
            </a:fld>
            <a:endParaRPr lang="en-GB"/>
          </a:p>
        </p:txBody>
      </p:sp>
    </p:spTree>
    <p:extLst>
      <p:ext uri="{BB962C8B-B14F-4D97-AF65-F5344CB8AC3E}">
        <p14:creationId xmlns:p14="http://schemas.microsoft.com/office/powerpoint/2010/main" val="29979013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9AF41-09F2-46C0-9EB3-EF7850FEDFE8}"/>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1FD9544E-B12E-4CE3-950D-DEEC61BC411F}"/>
              </a:ext>
            </a:extLst>
          </p:cNvPr>
          <p:cNvSpPr>
            <a:spLocks noGrp="1"/>
          </p:cNvSpPr>
          <p:nvPr>
            <p:ph type="dt" sz="half" idx="10"/>
          </p:nvPr>
        </p:nvSpPr>
        <p:spPr/>
        <p:txBody>
          <a:bodyPr/>
          <a:lstStyle/>
          <a:p>
            <a:fld id="{15B0556B-328C-46FD-815F-50BB9A8B982A}" type="datetimeFigureOut">
              <a:rPr lang="en-GB" smtClean="0"/>
              <a:t>12/09/2021</a:t>
            </a:fld>
            <a:endParaRPr lang="en-GB"/>
          </a:p>
        </p:txBody>
      </p:sp>
      <p:sp>
        <p:nvSpPr>
          <p:cNvPr id="4" name="Footer Placeholder 3">
            <a:extLst>
              <a:ext uri="{FF2B5EF4-FFF2-40B4-BE49-F238E27FC236}">
                <a16:creationId xmlns:a16="http://schemas.microsoft.com/office/drawing/2014/main" id="{EEE41D5A-E4DF-4F2D-B059-9D477FAA6CE5}"/>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B6CC49DE-C16A-46E8-93B2-0DD407EA2DA8}"/>
              </a:ext>
            </a:extLst>
          </p:cNvPr>
          <p:cNvSpPr>
            <a:spLocks noGrp="1"/>
          </p:cNvSpPr>
          <p:nvPr>
            <p:ph type="sldNum" sz="quarter" idx="12"/>
          </p:nvPr>
        </p:nvSpPr>
        <p:spPr/>
        <p:txBody>
          <a:bodyPr/>
          <a:lstStyle/>
          <a:p>
            <a:fld id="{ADBD1F06-B9B7-4B87-82B4-9A9E02345437}" type="slidenum">
              <a:rPr lang="en-GB" smtClean="0"/>
              <a:t>‹#›</a:t>
            </a:fld>
            <a:endParaRPr lang="en-GB"/>
          </a:p>
        </p:txBody>
      </p:sp>
    </p:spTree>
    <p:extLst>
      <p:ext uri="{BB962C8B-B14F-4D97-AF65-F5344CB8AC3E}">
        <p14:creationId xmlns:p14="http://schemas.microsoft.com/office/powerpoint/2010/main" val="21253415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4EC7E77-0DF7-4040-89FA-89CC8480419E}"/>
              </a:ext>
            </a:extLst>
          </p:cNvPr>
          <p:cNvSpPr>
            <a:spLocks noGrp="1"/>
          </p:cNvSpPr>
          <p:nvPr>
            <p:ph type="dt" sz="half" idx="10"/>
          </p:nvPr>
        </p:nvSpPr>
        <p:spPr/>
        <p:txBody>
          <a:bodyPr/>
          <a:lstStyle/>
          <a:p>
            <a:fld id="{15B0556B-328C-46FD-815F-50BB9A8B982A}" type="datetimeFigureOut">
              <a:rPr lang="en-GB" smtClean="0"/>
              <a:t>12/09/2021</a:t>
            </a:fld>
            <a:endParaRPr lang="en-GB"/>
          </a:p>
        </p:txBody>
      </p:sp>
      <p:sp>
        <p:nvSpPr>
          <p:cNvPr id="3" name="Footer Placeholder 2">
            <a:extLst>
              <a:ext uri="{FF2B5EF4-FFF2-40B4-BE49-F238E27FC236}">
                <a16:creationId xmlns:a16="http://schemas.microsoft.com/office/drawing/2014/main" id="{9D2F396E-1F31-441E-A496-9DCB3488D744}"/>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30D096FD-2714-4E22-8AA9-7E72FEBB56DF}"/>
              </a:ext>
            </a:extLst>
          </p:cNvPr>
          <p:cNvSpPr>
            <a:spLocks noGrp="1"/>
          </p:cNvSpPr>
          <p:nvPr>
            <p:ph type="sldNum" sz="quarter" idx="12"/>
          </p:nvPr>
        </p:nvSpPr>
        <p:spPr/>
        <p:txBody>
          <a:bodyPr/>
          <a:lstStyle/>
          <a:p>
            <a:fld id="{ADBD1F06-B9B7-4B87-82B4-9A9E02345437}" type="slidenum">
              <a:rPr lang="en-GB" smtClean="0"/>
              <a:t>‹#›</a:t>
            </a:fld>
            <a:endParaRPr lang="en-GB"/>
          </a:p>
        </p:txBody>
      </p:sp>
    </p:spTree>
    <p:extLst>
      <p:ext uri="{BB962C8B-B14F-4D97-AF65-F5344CB8AC3E}">
        <p14:creationId xmlns:p14="http://schemas.microsoft.com/office/powerpoint/2010/main" val="38201671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05BF5-169F-45B5-8894-2CC74E43B19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FA094B7F-912B-439C-8F40-A157CB6C39D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52CC6E42-6848-46B5-93E0-FB55CCA3B4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4779FB9-AEC8-446E-9883-40B7E3C416C2}"/>
              </a:ext>
            </a:extLst>
          </p:cNvPr>
          <p:cNvSpPr>
            <a:spLocks noGrp="1"/>
          </p:cNvSpPr>
          <p:nvPr>
            <p:ph type="dt" sz="half" idx="10"/>
          </p:nvPr>
        </p:nvSpPr>
        <p:spPr/>
        <p:txBody>
          <a:bodyPr/>
          <a:lstStyle/>
          <a:p>
            <a:fld id="{15B0556B-328C-46FD-815F-50BB9A8B982A}" type="datetimeFigureOut">
              <a:rPr lang="en-GB" smtClean="0"/>
              <a:t>12/09/2021</a:t>
            </a:fld>
            <a:endParaRPr lang="en-GB"/>
          </a:p>
        </p:txBody>
      </p:sp>
      <p:sp>
        <p:nvSpPr>
          <p:cNvPr id="6" name="Footer Placeholder 5">
            <a:extLst>
              <a:ext uri="{FF2B5EF4-FFF2-40B4-BE49-F238E27FC236}">
                <a16:creationId xmlns:a16="http://schemas.microsoft.com/office/drawing/2014/main" id="{8BCB3E92-FC15-44D5-9CA0-191F59022DD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E2249FE-FBB1-4374-BA22-C8005621D8F3}"/>
              </a:ext>
            </a:extLst>
          </p:cNvPr>
          <p:cNvSpPr>
            <a:spLocks noGrp="1"/>
          </p:cNvSpPr>
          <p:nvPr>
            <p:ph type="sldNum" sz="quarter" idx="12"/>
          </p:nvPr>
        </p:nvSpPr>
        <p:spPr/>
        <p:txBody>
          <a:bodyPr/>
          <a:lstStyle/>
          <a:p>
            <a:fld id="{ADBD1F06-B9B7-4B87-82B4-9A9E02345437}" type="slidenum">
              <a:rPr lang="en-GB" smtClean="0"/>
              <a:t>‹#›</a:t>
            </a:fld>
            <a:endParaRPr lang="en-GB"/>
          </a:p>
        </p:txBody>
      </p:sp>
    </p:spTree>
    <p:extLst>
      <p:ext uri="{BB962C8B-B14F-4D97-AF65-F5344CB8AC3E}">
        <p14:creationId xmlns:p14="http://schemas.microsoft.com/office/powerpoint/2010/main" val="33242459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4C6C7-3270-42B1-BF88-70C41F8265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08A090E2-9CB0-4AFD-97AF-7D17B260F57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13D90DAB-E4CF-407A-BF41-C7BC85AD82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84EDC69-A9C7-4224-9F63-5EABB461EDDE}"/>
              </a:ext>
            </a:extLst>
          </p:cNvPr>
          <p:cNvSpPr>
            <a:spLocks noGrp="1"/>
          </p:cNvSpPr>
          <p:nvPr>
            <p:ph type="dt" sz="half" idx="10"/>
          </p:nvPr>
        </p:nvSpPr>
        <p:spPr/>
        <p:txBody>
          <a:bodyPr/>
          <a:lstStyle/>
          <a:p>
            <a:fld id="{15B0556B-328C-46FD-815F-50BB9A8B982A}" type="datetimeFigureOut">
              <a:rPr lang="en-GB" smtClean="0"/>
              <a:t>12/09/2021</a:t>
            </a:fld>
            <a:endParaRPr lang="en-GB"/>
          </a:p>
        </p:txBody>
      </p:sp>
      <p:sp>
        <p:nvSpPr>
          <p:cNvPr id="6" name="Footer Placeholder 5">
            <a:extLst>
              <a:ext uri="{FF2B5EF4-FFF2-40B4-BE49-F238E27FC236}">
                <a16:creationId xmlns:a16="http://schemas.microsoft.com/office/drawing/2014/main" id="{2FBEBDDC-7EF2-4FCC-8F6C-A926E3B2641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6E82EA2-AF37-4923-903F-8B65496CAAE9}"/>
              </a:ext>
            </a:extLst>
          </p:cNvPr>
          <p:cNvSpPr>
            <a:spLocks noGrp="1"/>
          </p:cNvSpPr>
          <p:nvPr>
            <p:ph type="sldNum" sz="quarter" idx="12"/>
          </p:nvPr>
        </p:nvSpPr>
        <p:spPr/>
        <p:txBody>
          <a:bodyPr/>
          <a:lstStyle/>
          <a:p>
            <a:fld id="{ADBD1F06-B9B7-4B87-82B4-9A9E02345437}" type="slidenum">
              <a:rPr lang="en-GB" smtClean="0"/>
              <a:t>‹#›</a:t>
            </a:fld>
            <a:endParaRPr lang="en-GB"/>
          </a:p>
        </p:txBody>
      </p:sp>
    </p:spTree>
    <p:extLst>
      <p:ext uri="{BB962C8B-B14F-4D97-AF65-F5344CB8AC3E}">
        <p14:creationId xmlns:p14="http://schemas.microsoft.com/office/powerpoint/2010/main" val="25425306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F09895-5BBD-4237-8AF9-1A2CDB6D4AA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70FB2616-DB5D-4EFF-B786-463AA6634C1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64A19CA-F1A8-4CF2-9676-BEC594144AF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B0556B-328C-46FD-815F-50BB9A8B982A}" type="datetimeFigureOut">
              <a:rPr lang="en-GB" smtClean="0"/>
              <a:t>12/09/2021</a:t>
            </a:fld>
            <a:endParaRPr lang="en-GB"/>
          </a:p>
        </p:txBody>
      </p:sp>
      <p:sp>
        <p:nvSpPr>
          <p:cNvPr id="5" name="Footer Placeholder 4">
            <a:extLst>
              <a:ext uri="{FF2B5EF4-FFF2-40B4-BE49-F238E27FC236}">
                <a16:creationId xmlns:a16="http://schemas.microsoft.com/office/drawing/2014/main" id="{63380558-BDC1-40DE-BCDB-45A377002A2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9A857BAA-F80A-4DAF-B870-47CA4A0B036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BD1F06-B9B7-4B87-82B4-9A9E02345437}" type="slidenum">
              <a:rPr lang="en-GB" smtClean="0"/>
              <a:t>‹#›</a:t>
            </a:fld>
            <a:endParaRPr lang="en-GB"/>
          </a:p>
        </p:txBody>
      </p:sp>
    </p:spTree>
    <p:extLst>
      <p:ext uri="{BB962C8B-B14F-4D97-AF65-F5344CB8AC3E}">
        <p14:creationId xmlns:p14="http://schemas.microsoft.com/office/powerpoint/2010/main" val="38793603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312E92-F433-4BEB-9DC7-677419D02F28}"/>
              </a:ext>
            </a:extLst>
          </p:cNvPr>
          <p:cNvSpPr>
            <a:spLocks noGrp="1"/>
          </p:cNvSpPr>
          <p:nvPr>
            <p:ph type="ctrTitle"/>
          </p:nvPr>
        </p:nvSpPr>
        <p:spPr/>
        <p:txBody>
          <a:bodyPr/>
          <a:lstStyle/>
          <a:p>
            <a:r>
              <a:rPr lang="en-US" dirty="0" err="1"/>
              <a:t>TicketWeb</a:t>
            </a:r>
            <a:endParaRPr lang="en-GB" dirty="0"/>
          </a:p>
        </p:txBody>
      </p:sp>
      <p:sp>
        <p:nvSpPr>
          <p:cNvPr id="3" name="Subtitle 2">
            <a:extLst>
              <a:ext uri="{FF2B5EF4-FFF2-40B4-BE49-F238E27FC236}">
                <a16:creationId xmlns:a16="http://schemas.microsoft.com/office/drawing/2014/main" id="{4F5FFA55-DEA4-4489-B196-8249B03E8FD0}"/>
              </a:ext>
            </a:extLst>
          </p:cNvPr>
          <p:cNvSpPr>
            <a:spLocks noGrp="1"/>
          </p:cNvSpPr>
          <p:nvPr>
            <p:ph type="subTitle" idx="1"/>
          </p:nvPr>
        </p:nvSpPr>
        <p:spPr/>
        <p:txBody>
          <a:bodyPr/>
          <a:lstStyle/>
          <a:p>
            <a:endParaRPr lang="en-GB" dirty="0"/>
          </a:p>
        </p:txBody>
      </p:sp>
    </p:spTree>
    <p:extLst>
      <p:ext uri="{BB962C8B-B14F-4D97-AF65-F5344CB8AC3E}">
        <p14:creationId xmlns:p14="http://schemas.microsoft.com/office/powerpoint/2010/main" val="39816304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BB9EF-7A86-403A-AB43-BA518F2B5BE9}"/>
              </a:ext>
            </a:extLst>
          </p:cNvPr>
          <p:cNvSpPr>
            <a:spLocks noGrp="1"/>
          </p:cNvSpPr>
          <p:nvPr>
            <p:ph type="title"/>
          </p:nvPr>
        </p:nvSpPr>
        <p:spPr/>
        <p:txBody>
          <a:bodyPr/>
          <a:lstStyle/>
          <a:p>
            <a:r>
              <a:rPr lang="en-US" dirty="0"/>
              <a:t>Test Cases – User has paid</a:t>
            </a:r>
            <a:endParaRPr lang="en-GB" dirty="0"/>
          </a:p>
        </p:txBody>
      </p:sp>
      <p:sp>
        <p:nvSpPr>
          <p:cNvPr id="3" name="Content Placeholder 2">
            <a:extLst>
              <a:ext uri="{FF2B5EF4-FFF2-40B4-BE49-F238E27FC236}">
                <a16:creationId xmlns:a16="http://schemas.microsoft.com/office/drawing/2014/main" id="{E0EFE73A-218B-48C0-B006-3583565DBBEC}"/>
              </a:ext>
            </a:extLst>
          </p:cNvPr>
          <p:cNvSpPr>
            <a:spLocks noGrp="1"/>
          </p:cNvSpPr>
          <p:nvPr>
            <p:ph idx="1"/>
          </p:nvPr>
        </p:nvSpPr>
        <p:spPr/>
        <p:txBody>
          <a:bodyPr/>
          <a:lstStyle/>
          <a:p>
            <a:r>
              <a:rPr lang="en-US" dirty="0"/>
              <a:t>Test that the user has access to all the pages including the selection of a ticket.</a:t>
            </a:r>
          </a:p>
        </p:txBody>
      </p:sp>
    </p:spTree>
    <p:extLst>
      <p:ext uri="{BB962C8B-B14F-4D97-AF65-F5344CB8AC3E}">
        <p14:creationId xmlns:p14="http://schemas.microsoft.com/office/powerpoint/2010/main" val="6521628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6F7D2-2A05-4049-8191-90F5EB421FB2}"/>
              </a:ext>
            </a:extLst>
          </p:cNvPr>
          <p:cNvSpPr>
            <a:spLocks noGrp="1"/>
          </p:cNvSpPr>
          <p:nvPr>
            <p:ph type="title"/>
          </p:nvPr>
        </p:nvSpPr>
        <p:spPr/>
        <p:txBody>
          <a:bodyPr/>
          <a:lstStyle/>
          <a:p>
            <a:r>
              <a:rPr lang="en-US" dirty="0"/>
              <a:t>Test Cases – User Payment</a:t>
            </a:r>
            <a:endParaRPr lang="en-GB" dirty="0"/>
          </a:p>
        </p:txBody>
      </p:sp>
      <p:sp>
        <p:nvSpPr>
          <p:cNvPr id="3" name="Content Placeholder 2">
            <a:extLst>
              <a:ext uri="{FF2B5EF4-FFF2-40B4-BE49-F238E27FC236}">
                <a16:creationId xmlns:a16="http://schemas.microsoft.com/office/drawing/2014/main" id="{D8B14684-FC8D-4887-9ABD-9E80D1BCC31A}"/>
              </a:ext>
            </a:extLst>
          </p:cNvPr>
          <p:cNvSpPr>
            <a:spLocks noGrp="1"/>
          </p:cNvSpPr>
          <p:nvPr>
            <p:ph idx="1"/>
          </p:nvPr>
        </p:nvSpPr>
        <p:spPr/>
        <p:txBody>
          <a:bodyPr>
            <a:normAutofit fontScale="92500" lnSpcReduction="10000"/>
          </a:bodyPr>
          <a:lstStyle/>
          <a:p>
            <a:r>
              <a:rPr lang="en-US" dirty="0"/>
              <a:t>Test that for a user who has not paid, the month shown is the current and the price is correct.</a:t>
            </a:r>
          </a:p>
          <a:p>
            <a:r>
              <a:rPr lang="en-US" dirty="0"/>
              <a:t>Test that for a user who has paid and it is more than 5 days before the end of the month, the month shown is the current and the amount is 0.</a:t>
            </a:r>
          </a:p>
          <a:p>
            <a:r>
              <a:rPr lang="en-US" dirty="0"/>
              <a:t>Test that for a user who has paid for the current month but not the next month and it is less than 5 days before the end of the month, the month shown is the next month and the amount is correct.</a:t>
            </a:r>
          </a:p>
          <a:p>
            <a:r>
              <a:rPr lang="en-US" dirty="0"/>
              <a:t>Test that for a user who has paid for the current month and the next month and it is less than 5 days before the end of the month, the month shown is the next month and the amount 0.</a:t>
            </a:r>
          </a:p>
          <a:p>
            <a:r>
              <a:rPr lang="en-US" dirty="0"/>
              <a:t>Allow a user to change their </a:t>
            </a:r>
            <a:r>
              <a:rPr lang="en-US" dirty="0" err="1"/>
              <a:t>btc</a:t>
            </a:r>
            <a:r>
              <a:rPr lang="en-US" dirty="0"/>
              <a:t> wallet address.</a:t>
            </a:r>
          </a:p>
          <a:p>
            <a:endParaRPr lang="en-US" dirty="0"/>
          </a:p>
          <a:p>
            <a:endParaRPr lang="en-GB" dirty="0"/>
          </a:p>
        </p:txBody>
      </p:sp>
    </p:spTree>
    <p:extLst>
      <p:ext uri="{BB962C8B-B14F-4D97-AF65-F5344CB8AC3E}">
        <p14:creationId xmlns:p14="http://schemas.microsoft.com/office/powerpoint/2010/main" val="20208681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B90A6F-4366-43E4-8054-C18D1EA69C5C}"/>
              </a:ext>
            </a:extLst>
          </p:cNvPr>
          <p:cNvSpPr>
            <a:spLocks noGrp="1"/>
          </p:cNvSpPr>
          <p:nvPr>
            <p:ph type="title"/>
          </p:nvPr>
        </p:nvSpPr>
        <p:spPr/>
        <p:txBody>
          <a:bodyPr/>
          <a:lstStyle/>
          <a:p>
            <a:r>
              <a:rPr lang="en-US" dirty="0"/>
              <a:t>Overview</a:t>
            </a:r>
            <a:endParaRPr lang="en-GB" dirty="0"/>
          </a:p>
        </p:txBody>
      </p:sp>
      <p:sp>
        <p:nvSpPr>
          <p:cNvPr id="3" name="Content Placeholder 2">
            <a:extLst>
              <a:ext uri="{FF2B5EF4-FFF2-40B4-BE49-F238E27FC236}">
                <a16:creationId xmlns:a16="http://schemas.microsoft.com/office/drawing/2014/main" id="{91E51AFC-361D-49F9-8536-1496530B69B3}"/>
              </a:ext>
            </a:extLst>
          </p:cNvPr>
          <p:cNvSpPr>
            <a:spLocks noGrp="1"/>
          </p:cNvSpPr>
          <p:nvPr>
            <p:ph idx="1"/>
          </p:nvPr>
        </p:nvSpPr>
        <p:spPr/>
        <p:txBody>
          <a:bodyPr/>
          <a:lstStyle/>
          <a:p>
            <a:r>
              <a:rPr lang="en-US" dirty="0"/>
              <a:t>Goals of the project</a:t>
            </a:r>
          </a:p>
          <a:p>
            <a:r>
              <a:rPr lang="en-US" dirty="0"/>
              <a:t>How it works</a:t>
            </a:r>
          </a:p>
          <a:p>
            <a:r>
              <a:rPr lang="en-GB" dirty="0"/>
              <a:t>Test cases</a:t>
            </a:r>
          </a:p>
        </p:txBody>
      </p:sp>
    </p:spTree>
    <p:extLst>
      <p:ext uri="{BB962C8B-B14F-4D97-AF65-F5344CB8AC3E}">
        <p14:creationId xmlns:p14="http://schemas.microsoft.com/office/powerpoint/2010/main" val="31546234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F4C23-C493-47D8-A4E1-1D91D14FC918}"/>
              </a:ext>
            </a:extLst>
          </p:cNvPr>
          <p:cNvSpPr>
            <a:spLocks noGrp="1"/>
          </p:cNvSpPr>
          <p:nvPr>
            <p:ph type="title"/>
          </p:nvPr>
        </p:nvSpPr>
        <p:spPr/>
        <p:txBody>
          <a:bodyPr/>
          <a:lstStyle/>
          <a:p>
            <a:r>
              <a:rPr lang="en-US" dirty="0"/>
              <a:t>Goals</a:t>
            </a:r>
            <a:endParaRPr lang="en-GB" dirty="0"/>
          </a:p>
        </p:txBody>
      </p:sp>
      <p:sp>
        <p:nvSpPr>
          <p:cNvPr id="3" name="Content Placeholder 2">
            <a:extLst>
              <a:ext uri="{FF2B5EF4-FFF2-40B4-BE49-F238E27FC236}">
                <a16:creationId xmlns:a16="http://schemas.microsoft.com/office/drawing/2014/main" id="{EDA4C548-D92D-448C-BAB9-FCE7EC4D7504}"/>
              </a:ext>
            </a:extLst>
          </p:cNvPr>
          <p:cNvSpPr>
            <a:spLocks noGrp="1"/>
          </p:cNvSpPr>
          <p:nvPr>
            <p:ph idx="1"/>
          </p:nvPr>
        </p:nvSpPr>
        <p:spPr>
          <a:xfrm>
            <a:off x="0" y="1825625"/>
            <a:ext cx="12192000" cy="4984608"/>
          </a:xfrm>
        </p:spPr>
        <p:txBody>
          <a:bodyPr/>
          <a:lstStyle/>
          <a:p>
            <a:r>
              <a:rPr lang="en-US" sz="1400" dirty="0"/>
              <a:t>Be able to load an </a:t>
            </a:r>
            <a:r>
              <a:rPr lang="en-US" sz="1400" dirty="0" err="1"/>
              <a:t>mTicket</a:t>
            </a:r>
            <a:r>
              <a:rPr lang="en-US" sz="1400" dirty="0"/>
              <a:t> with the correct information:</a:t>
            </a:r>
          </a:p>
          <a:p>
            <a:pPr lvl="1"/>
            <a:r>
              <a:rPr lang="en-US" sz="1400" dirty="0"/>
              <a:t>Correct timing</a:t>
            </a:r>
          </a:p>
          <a:p>
            <a:pPr lvl="1"/>
            <a:r>
              <a:rPr lang="en-US" sz="1400" dirty="0"/>
              <a:t>Correct code</a:t>
            </a:r>
          </a:p>
          <a:p>
            <a:pPr lvl="1"/>
            <a:r>
              <a:rPr lang="en-US" sz="1400" dirty="0"/>
              <a:t>Correct Name</a:t>
            </a:r>
          </a:p>
          <a:p>
            <a:r>
              <a:rPr lang="en-US" sz="1400" dirty="0"/>
              <a:t>Be able to authenticate users such that:</a:t>
            </a:r>
          </a:p>
          <a:p>
            <a:pPr lvl="1"/>
            <a:r>
              <a:rPr lang="en-US" sz="1400" dirty="0"/>
              <a:t>They can log in </a:t>
            </a:r>
          </a:p>
          <a:p>
            <a:pPr lvl="1"/>
            <a:r>
              <a:rPr lang="en-US" sz="1400" dirty="0"/>
              <a:t>They can log out</a:t>
            </a:r>
          </a:p>
          <a:p>
            <a:pPr lvl="1"/>
            <a:r>
              <a:rPr lang="en-US" sz="1400" dirty="0"/>
              <a:t>Check who has paid</a:t>
            </a:r>
          </a:p>
          <a:p>
            <a:r>
              <a:rPr lang="en-US" sz="1400" dirty="0"/>
              <a:t>Inform the user about how to use the app.</a:t>
            </a:r>
          </a:p>
          <a:p>
            <a:pPr lvl="1"/>
            <a:r>
              <a:rPr lang="en-US" sz="1400" dirty="0"/>
              <a:t>Have a page dedicated to information that the user need not be authenticated for</a:t>
            </a:r>
          </a:p>
          <a:p>
            <a:r>
              <a:rPr lang="en-US" sz="1400" dirty="0"/>
              <a:t>Inform the user about how to pay</a:t>
            </a:r>
          </a:p>
          <a:p>
            <a:pPr lvl="1"/>
            <a:r>
              <a:rPr lang="en-US" sz="1400" dirty="0"/>
              <a:t>Inform them of the account to pay into</a:t>
            </a:r>
          </a:p>
          <a:p>
            <a:pPr lvl="1"/>
            <a:r>
              <a:rPr lang="en-US" sz="1400" dirty="0"/>
              <a:t>Inform them of which month they need to pay for</a:t>
            </a:r>
          </a:p>
          <a:p>
            <a:pPr lvl="1"/>
            <a:r>
              <a:rPr lang="en-US" sz="1400" dirty="0"/>
              <a:t>Inform them of how much they need to pay</a:t>
            </a:r>
          </a:p>
          <a:p>
            <a:pPr lvl="1"/>
            <a:r>
              <a:rPr lang="en-US" sz="1400" dirty="0"/>
              <a:t>Inform the user of how to setup and send cryptocurrency</a:t>
            </a:r>
            <a:endParaRPr lang="en-GB" sz="1400" dirty="0"/>
          </a:p>
        </p:txBody>
      </p:sp>
    </p:spTree>
    <p:extLst>
      <p:ext uri="{BB962C8B-B14F-4D97-AF65-F5344CB8AC3E}">
        <p14:creationId xmlns:p14="http://schemas.microsoft.com/office/powerpoint/2010/main" val="27423250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EA081D-0AD8-4856-9BD9-49A28A644410}"/>
              </a:ext>
            </a:extLst>
          </p:cNvPr>
          <p:cNvSpPr>
            <a:spLocks noGrp="1"/>
          </p:cNvSpPr>
          <p:nvPr>
            <p:ph type="title"/>
          </p:nvPr>
        </p:nvSpPr>
        <p:spPr/>
        <p:txBody>
          <a:bodyPr/>
          <a:lstStyle/>
          <a:p>
            <a:r>
              <a:rPr lang="en-US" dirty="0"/>
              <a:t>How it works?</a:t>
            </a:r>
            <a:endParaRPr lang="en-GB" dirty="0"/>
          </a:p>
        </p:txBody>
      </p:sp>
      <p:sp>
        <p:nvSpPr>
          <p:cNvPr id="3" name="Content Placeholder 2">
            <a:extLst>
              <a:ext uri="{FF2B5EF4-FFF2-40B4-BE49-F238E27FC236}">
                <a16:creationId xmlns:a16="http://schemas.microsoft.com/office/drawing/2014/main" id="{6F19A066-630D-433C-BB7B-98E4C242967B}"/>
              </a:ext>
            </a:extLst>
          </p:cNvPr>
          <p:cNvSpPr>
            <a:spLocks noGrp="1"/>
          </p:cNvSpPr>
          <p:nvPr>
            <p:ph idx="1"/>
          </p:nvPr>
        </p:nvSpPr>
        <p:spPr/>
        <p:txBody>
          <a:bodyPr/>
          <a:lstStyle/>
          <a:p>
            <a:r>
              <a:rPr lang="en-US" dirty="0"/>
              <a:t>The app is based on a state machine:</a:t>
            </a:r>
          </a:p>
        </p:txBody>
      </p:sp>
      <p:graphicFrame>
        <p:nvGraphicFramePr>
          <p:cNvPr id="4" name="Table 4">
            <a:extLst>
              <a:ext uri="{FF2B5EF4-FFF2-40B4-BE49-F238E27FC236}">
                <a16:creationId xmlns:a16="http://schemas.microsoft.com/office/drawing/2014/main" id="{2F985F97-0E55-444F-94E9-E40F891F3EF4}"/>
              </a:ext>
            </a:extLst>
          </p:cNvPr>
          <p:cNvGraphicFramePr>
            <a:graphicFrameLocks noGrp="1"/>
          </p:cNvGraphicFramePr>
          <p:nvPr>
            <p:extLst>
              <p:ext uri="{D42A27DB-BD31-4B8C-83A1-F6EECF244321}">
                <p14:modId xmlns:p14="http://schemas.microsoft.com/office/powerpoint/2010/main" val="584858183"/>
              </p:ext>
            </p:extLst>
          </p:nvPr>
        </p:nvGraphicFramePr>
        <p:xfrm>
          <a:off x="1238251" y="2365594"/>
          <a:ext cx="9307429" cy="3003373"/>
        </p:xfrm>
        <a:graphic>
          <a:graphicData uri="http://schemas.openxmlformats.org/drawingml/2006/table">
            <a:tbl>
              <a:tblPr firstRow="1" bandRow="1">
                <a:tableStyleId>{5C22544A-7EE6-4342-B048-85BDC9FD1C3A}</a:tableStyleId>
              </a:tblPr>
              <a:tblGrid>
                <a:gridCol w="1366884">
                  <a:extLst>
                    <a:ext uri="{9D8B030D-6E8A-4147-A177-3AD203B41FA5}">
                      <a16:colId xmlns:a16="http://schemas.microsoft.com/office/drawing/2014/main" val="4273831666"/>
                    </a:ext>
                  </a:extLst>
                </a:gridCol>
                <a:gridCol w="1042799">
                  <a:extLst>
                    <a:ext uri="{9D8B030D-6E8A-4147-A177-3AD203B41FA5}">
                      <a16:colId xmlns:a16="http://schemas.microsoft.com/office/drawing/2014/main" val="3744955425"/>
                    </a:ext>
                  </a:extLst>
                </a:gridCol>
                <a:gridCol w="6897746">
                  <a:extLst>
                    <a:ext uri="{9D8B030D-6E8A-4147-A177-3AD203B41FA5}">
                      <a16:colId xmlns:a16="http://schemas.microsoft.com/office/drawing/2014/main" val="455332616"/>
                    </a:ext>
                  </a:extLst>
                </a:gridCol>
              </a:tblGrid>
              <a:tr h="206286">
                <a:tc>
                  <a:txBody>
                    <a:bodyPr/>
                    <a:lstStyle/>
                    <a:p>
                      <a:r>
                        <a:rPr lang="en-US" dirty="0"/>
                        <a:t>State Name</a:t>
                      </a:r>
                      <a:endParaRPr lang="en-GB" dirty="0"/>
                    </a:p>
                  </a:txBody>
                  <a:tcPr/>
                </a:tc>
                <a:tc>
                  <a:txBody>
                    <a:bodyPr/>
                    <a:lstStyle/>
                    <a:p>
                      <a:r>
                        <a:rPr lang="en-US" dirty="0"/>
                        <a:t>State Number</a:t>
                      </a:r>
                      <a:endParaRPr lang="en-GB" dirty="0"/>
                    </a:p>
                  </a:txBody>
                  <a:tcPr/>
                </a:tc>
                <a:tc>
                  <a:txBody>
                    <a:bodyPr/>
                    <a:lstStyle/>
                    <a:p>
                      <a:r>
                        <a:rPr lang="en-US" dirty="0"/>
                        <a:t>Description</a:t>
                      </a:r>
                      <a:endParaRPr lang="en-GB" dirty="0"/>
                    </a:p>
                  </a:txBody>
                  <a:tcPr/>
                </a:tc>
                <a:extLst>
                  <a:ext uri="{0D108BD9-81ED-4DB2-BD59-A6C34878D82A}">
                    <a16:rowId xmlns:a16="http://schemas.microsoft.com/office/drawing/2014/main" val="3279192688"/>
                  </a:ext>
                </a:extLst>
              </a:tr>
              <a:tr h="412573">
                <a:tc>
                  <a:txBody>
                    <a:bodyPr/>
                    <a:lstStyle/>
                    <a:p>
                      <a:r>
                        <a:rPr lang="en-GB" sz="1400" dirty="0"/>
                        <a:t>AUTH</a:t>
                      </a:r>
                    </a:p>
                  </a:txBody>
                  <a:tcPr/>
                </a:tc>
                <a:tc>
                  <a:txBody>
                    <a:bodyPr/>
                    <a:lstStyle/>
                    <a:p>
                      <a:r>
                        <a:rPr lang="en-US" sz="1400" dirty="0"/>
                        <a:t>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400" dirty="0"/>
                        <a:t>Prompt the user to sign in/sign up/forgotten password etc. Also auto logs in user if possible.</a:t>
                      </a:r>
                    </a:p>
                  </a:txBody>
                  <a:tcPr/>
                </a:tc>
                <a:extLst>
                  <a:ext uri="{0D108BD9-81ED-4DB2-BD59-A6C34878D82A}">
                    <a16:rowId xmlns:a16="http://schemas.microsoft.com/office/drawing/2014/main" val="604386395"/>
                  </a:ext>
                </a:extLst>
              </a:tr>
              <a:tr h="292239">
                <a:tc>
                  <a:txBody>
                    <a:bodyPr/>
                    <a:lstStyle/>
                    <a:p>
                      <a:r>
                        <a:rPr lang="en-GB" sz="1400" dirty="0"/>
                        <a:t>TICKET_MENU</a:t>
                      </a:r>
                    </a:p>
                  </a:txBody>
                  <a:tcPr/>
                </a:tc>
                <a:tc>
                  <a:txBody>
                    <a:bodyPr/>
                    <a:lstStyle/>
                    <a:p>
                      <a:r>
                        <a:rPr lang="en-US" sz="1400" dirty="0"/>
                        <a:t>1</a:t>
                      </a:r>
                      <a:endParaRPr lang="en-GB"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400" dirty="0"/>
                        <a:t>Display the Ticket selection menu.</a:t>
                      </a:r>
                    </a:p>
                  </a:txBody>
                  <a:tcPr/>
                </a:tc>
                <a:extLst>
                  <a:ext uri="{0D108BD9-81ED-4DB2-BD59-A6C34878D82A}">
                    <a16:rowId xmlns:a16="http://schemas.microsoft.com/office/drawing/2014/main" val="3083958180"/>
                  </a:ext>
                </a:extLst>
              </a:tr>
              <a:tr h="292239">
                <a:tc>
                  <a:txBody>
                    <a:bodyPr/>
                    <a:lstStyle/>
                    <a:p>
                      <a:r>
                        <a:rPr lang="en-GB" sz="1400" dirty="0"/>
                        <a:t>TICKET</a:t>
                      </a:r>
                    </a:p>
                  </a:txBody>
                  <a:tcPr/>
                </a:tc>
                <a:tc>
                  <a:txBody>
                    <a:bodyPr/>
                    <a:lstStyle/>
                    <a:p>
                      <a:r>
                        <a:rPr lang="en-US" sz="1400" dirty="0"/>
                        <a:t>2</a:t>
                      </a:r>
                      <a:endParaRPr lang="en-GB"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400" dirty="0"/>
                        <a:t>Display the ticket chosen by the user.</a:t>
                      </a:r>
                    </a:p>
                  </a:txBody>
                  <a:tcPr/>
                </a:tc>
                <a:extLst>
                  <a:ext uri="{0D108BD9-81ED-4DB2-BD59-A6C34878D82A}">
                    <a16:rowId xmlns:a16="http://schemas.microsoft.com/office/drawing/2014/main" val="2002235903"/>
                  </a:ext>
                </a:extLst>
              </a:tr>
              <a:tr h="412573">
                <a:tc>
                  <a:txBody>
                    <a:bodyPr/>
                    <a:lstStyle/>
                    <a:p>
                      <a:r>
                        <a:rPr lang="en-GB" sz="1400" dirty="0"/>
                        <a:t>INFO</a:t>
                      </a:r>
                    </a:p>
                  </a:txBody>
                  <a:tcPr/>
                </a:tc>
                <a:tc>
                  <a:txBody>
                    <a:bodyPr/>
                    <a:lstStyle/>
                    <a:p>
                      <a:r>
                        <a:rPr lang="en-US" sz="1400" dirty="0"/>
                        <a:t>3</a:t>
                      </a:r>
                      <a:endParaRPr lang="en-GB"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400" dirty="0"/>
                        <a:t>Display information to the user about how they can display the ticket properly and how to use crypto payment.</a:t>
                      </a:r>
                    </a:p>
                  </a:txBody>
                  <a:tcPr/>
                </a:tc>
                <a:extLst>
                  <a:ext uri="{0D108BD9-81ED-4DB2-BD59-A6C34878D82A}">
                    <a16:rowId xmlns:a16="http://schemas.microsoft.com/office/drawing/2014/main" val="3569929747"/>
                  </a:ext>
                </a:extLst>
              </a:tr>
              <a:tr h="412573">
                <a:tc>
                  <a:txBody>
                    <a:bodyPr/>
                    <a:lstStyle/>
                    <a:p>
                      <a:r>
                        <a:rPr lang="en-GB" sz="1400" dirty="0"/>
                        <a:t>PAYMENT</a:t>
                      </a:r>
                    </a:p>
                  </a:txBody>
                  <a:tcPr/>
                </a:tc>
                <a:tc>
                  <a:txBody>
                    <a:bodyPr/>
                    <a:lstStyle/>
                    <a:p>
                      <a:r>
                        <a:rPr lang="en-US" sz="1400" dirty="0"/>
                        <a:t>4</a:t>
                      </a:r>
                      <a:endParaRPr lang="en-GB"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400" dirty="0"/>
                        <a:t>Display payment to the user about how they can pay, along with what they owe and where to pay into.</a:t>
                      </a:r>
                    </a:p>
                  </a:txBody>
                  <a:tcPr/>
                </a:tc>
                <a:extLst>
                  <a:ext uri="{0D108BD9-81ED-4DB2-BD59-A6C34878D82A}">
                    <a16:rowId xmlns:a16="http://schemas.microsoft.com/office/drawing/2014/main" val="2506438706"/>
                  </a:ext>
                </a:extLst>
              </a:tr>
              <a:tr h="171905">
                <a:tc>
                  <a:txBody>
                    <a:bodyPr/>
                    <a:lstStyle/>
                    <a:p>
                      <a:r>
                        <a:rPr lang="en-GB" sz="1400" dirty="0"/>
                        <a:t>ERROR</a:t>
                      </a:r>
                    </a:p>
                  </a:txBody>
                  <a:tcPr/>
                </a:tc>
                <a:tc>
                  <a:txBody>
                    <a:bodyPr/>
                    <a:lstStyle/>
                    <a:p>
                      <a:r>
                        <a:rPr lang="en-US" sz="1400" dirty="0"/>
                        <a:t>5</a:t>
                      </a:r>
                      <a:endParaRPr lang="en-GB" sz="1400" dirty="0"/>
                    </a:p>
                  </a:txBody>
                  <a:tcPr/>
                </a:tc>
                <a:tc>
                  <a:txBody>
                    <a:bodyPr/>
                    <a:lstStyle/>
                    <a:p>
                      <a:r>
                        <a:rPr lang="en-GB" sz="1400" dirty="0"/>
                        <a:t>Display an Error to the user.</a:t>
                      </a:r>
                    </a:p>
                  </a:txBody>
                  <a:tcPr/>
                </a:tc>
                <a:extLst>
                  <a:ext uri="{0D108BD9-81ED-4DB2-BD59-A6C34878D82A}">
                    <a16:rowId xmlns:a16="http://schemas.microsoft.com/office/drawing/2014/main" val="2629720309"/>
                  </a:ext>
                </a:extLst>
              </a:tr>
            </a:tbl>
          </a:graphicData>
        </a:graphic>
      </p:graphicFrame>
    </p:spTree>
    <p:extLst>
      <p:ext uri="{BB962C8B-B14F-4D97-AF65-F5344CB8AC3E}">
        <p14:creationId xmlns:p14="http://schemas.microsoft.com/office/powerpoint/2010/main" val="30239417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4B3366-91F0-467E-A01C-FB17003034D7}"/>
              </a:ext>
            </a:extLst>
          </p:cNvPr>
          <p:cNvSpPr>
            <a:spLocks noGrp="1"/>
          </p:cNvSpPr>
          <p:nvPr>
            <p:ph type="title"/>
          </p:nvPr>
        </p:nvSpPr>
        <p:spPr/>
        <p:txBody>
          <a:bodyPr/>
          <a:lstStyle/>
          <a:p>
            <a:r>
              <a:rPr lang="en-US" dirty="0"/>
              <a:t>State Machine Diagram</a:t>
            </a:r>
            <a:endParaRPr lang="en-GB" dirty="0"/>
          </a:p>
        </p:txBody>
      </p:sp>
      <p:sp>
        <p:nvSpPr>
          <p:cNvPr id="6" name="TextBox 5">
            <a:extLst>
              <a:ext uri="{FF2B5EF4-FFF2-40B4-BE49-F238E27FC236}">
                <a16:creationId xmlns:a16="http://schemas.microsoft.com/office/drawing/2014/main" id="{57EF0091-6160-40D0-A298-EB2A6FA1EC2A}"/>
              </a:ext>
            </a:extLst>
          </p:cNvPr>
          <p:cNvSpPr txBox="1"/>
          <p:nvPr/>
        </p:nvSpPr>
        <p:spPr>
          <a:xfrm>
            <a:off x="72789" y="1405719"/>
            <a:ext cx="6819330" cy="3693319"/>
          </a:xfrm>
          <a:prstGeom prst="rect">
            <a:avLst/>
          </a:prstGeom>
          <a:noFill/>
        </p:spPr>
        <p:txBody>
          <a:bodyPr wrap="square" rtlCol="0">
            <a:spAutoFit/>
          </a:bodyPr>
          <a:lstStyle/>
          <a:p>
            <a:pPr marL="285750" indent="-285750">
              <a:buFont typeface="Arial" panose="020B0604020202020204" pitchFamily="34" charset="0"/>
              <a:buChar char="•"/>
            </a:pPr>
            <a:r>
              <a:rPr lang="en-US" dirty="0"/>
              <a:t>Note that this is not perfectly accurate because some things are fetched asynchronously which is hard to model with a state diagram.</a:t>
            </a:r>
          </a:p>
          <a:p>
            <a:pPr marL="285750" indent="-285750">
              <a:buFont typeface="Arial" panose="020B0604020202020204" pitchFamily="34" charset="0"/>
              <a:buChar char="•"/>
            </a:pPr>
            <a:r>
              <a:rPr lang="en-US" dirty="0"/>
              <a:t>The main idea:</a:t>
            </a:r>
          </a:p>
          <a:p>
            <a:pPr marL="800100" lvl="1" indent="-342900">
              <a:buFont typeface="+mj-lt"/>
              <a:buAutoNum type="arabicPeriod"/>
            </a:pPr>
            <a:r>
              <a:rPr lang="en-US" dirty="0"/>
              <a:t>The user is always presented the Info screen on start up.</a:t>
            </a:r>
          </a:p>
          <a:p>
            <a:pPr marL="800100" lvl="1" indent="-342900">
              <a:buFont typeface="+mj-lt"/>
              <a:buAutoNum type="arabicPeriod"/>
            </a:pPr>
            <a:r>
              <a:rPr lang="en-US" dirty="0"/>
              <a:t>When the user clicks on the nav bar, it will check if they are signed in (they never are). The user can also sign out and that will take them to Auth state.</a:t>
            </a:r>
          </a:p>
          <a:p>
            <a:pPr marL="800100" lvl="1" indent="-342900">
              <a:buFont typeface="+mj-lt"/>
              <a:buAutoNum type="arabicPeriod"/>
            </a:pPr>
            <a:r>
              <a:rPr lang="en-US" dirty="0"/>
              <a:t>Then we authenticate the user, when that is complete we fetch data from back end.</a:t>
            </a:r>
          </a:p>
          <a:p>
            <a:pPr marL="800100" lvl="1" indent="-342900">
              <a:buFont typeface="+mj-lt"/>
              <a:buAutoNum type="arabicPeriod"/>
            </a:pPr>
            <a:r>
              <a:rPr lang="en-US" dirty="0"/>
              <a:t>We check if the user has paid and if so, we get the code.</a:t>
            </a:r>
          </a:p>
          <a:p>
            <a:pPr marL="800100" lvl="1" indent="-342900">
              <a:buFont typeface="+mj-lt"/>
              <a:buAutoNum type="arabicPeriod"/>
            </a:pPr>
            <a:r>
              <a:rPr lang="en-US" dirty="0"/>
              <a:t>If the user has paid we let them have free reign with the app, else they can only see the info and payment pages.</a:t>
            </a:r>
          </a:p>
        </p:txBody>
      </p:sp>
      <p:pic>
        <p:nvPicPr>
          <p:cNvPr id="10" name="Content Placeholder 9" descr="Diagram, schematic&#10;&#10;Description automatically generated">
            <a:extLst>
              <a:ext uri="{FF2B5EF4-FFF2-40B4-BE49-F238E27FC236}">
                <a16:creationId xmlns:a16="http://schemas.microsoft.com/office/drawing/2014/main" id="{97743D49-6970-4B93-91BC-B83D16AC6F5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20967" y="0"/>
            <a:ext cx="4941045" cy="6837070"/>
          </a:xfrm>
        </p:spPr>
      </p:pic>
    </p:spTree>
    <p:extLst>
      <p:ext uri="{BB962C8B-B14F-4D97-AF65-F5344CB8AC3E}">
        <p14:creationId xmlns:p14="http://schemas.microsoft.com/office/powerpoint/2010/main" val="28788634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AB219-FCD4-4EFB-BF61-2CEED059C040}"/>
              </a:ext>
            </a:extLst>
          </p:cNvPr>
          <p:cNvSpPr>
            <a:spLocks noGrp="1"/>
          </p:cNvSpPr>
          <p:nvPr>
            <p:ph type="title"/>
          </p:nvPr>
        </p:nvSpPr>
        <p:spPr/>
        <p:txBody>
          <a:bodyPr/>
          <a:lstStyle/>
          <a:p>
            <a:r>
              <a:rPr lang="en-US" dirty="0"/>
              <a:t>Test Cases – On app start</a:t>
            </a:r>
            <a:endParaRPr lang="en-GB" dirty="0"/>
          </a:p>
        </p:txBody>
      </p:sp>
      <p:sp>
        <p:nvSpPr>
          <p:cNvPr id="3" name="Content Placeholder 2">
            <a:extLst>
              <a:ext uri="{FF2B5EF4-FFF2-40B4-BE49-F238E27FC236}">
                <a16:creationId xmlns:a16="http://schemas.microsoft.com/office/drawing/2014/main" id="{745B81D7-78C5-458C-8015-C22E0BCEED33}"/>
              </a:ext>
            </a:extLst>
          </p:cNvPr>
          <p:cNvSpPr>
            <a:spLocks noGrp="1"/>
          </p:cNvSpPr>
          <p:nvPr>
            <p:ph idx="1"/>
          </p:nvPr>
        </p:nvSpPr>
        <p:spPr/>
        <p:txBody>
          <a:bodyPr>
            <a:normAutofit/>
          </a:bodyPr>
          <a:lstStyle/>
          <a:p>
            <a:pPr marL="514350" indent="-514350">
              <a:buFont typeface="+mj-lt"/>
              <a:buAutoNum type="arabicPeriod"/>
            </a:pPr>
            <a:r>
              <a:rPr lang="en-US" dirty="0"/>
              <a:t>Test the app displays the info page</a:t>
            </a:r>
          </a:p>
          <a:p>
            <a:pPr marL="514350" indent="-514350">
              <a:buFont typeface="+mj-lt"/>
              <a:buAutoNum type="arabicPeriod"/>
            </a:pPr>
            <a:r>
              <a:rPr lang="en-US" dirty="0"/>
              <a:t>Test the user can sign out</a:t>
            </a:r>
          </a:p>
          <a:p>
            <a:pPr marL="514350" indent="-514350">
              <a:buFont typeface="+mj-lt"/>
              <a:buAutoNum type="arabicPeriod"/>
            </a:pPr>
            <a:r>
              <a:rPr lang="en-US" dirty="0"/>
              <a:t>Test the user will sign in when they click a navigation button (except the sign out)</a:t>
            </a:r>
          </a:p>
          <a:p>
            <a:pPr marL="514350" indent="-514350">
              <a:buFont typeface="+mj-lt"/>
              <a:buAutoNum type="arabicPeriod"/>
            </a:pPr>
            <a:r>
              <a:rPr lang="en-US" dirty="0"/>
              <a:t>Test the user will be presented the payment page if they have not paid</a:t>
            </a:r>
          </a:p>
          <a:p>
            <a:pPr marL="514350" indent="-514350">
              <a:buFont typeface="+mj-lt"/>
              <a:buAutoNum type="arabicPeriod"/>
            </a:pPr>
            <a:r>
              <a:rPr lang="en-US" dirty="0"/>
              <a:t>Test the user will be presented the page they clicked from the navigation button after they have signed in. The exception is if they have not paid (stated in case 4).</a:t>
            </a:r>
          </a:p>
        </p:txBody>
      </p:sp>
    </p:spTree>
    <p:extLst>
      <p:ext uri="{BB962C8B-B14F-4D97-AF65-F5344CB8AC3E}">
        <p14:creationId xmlns:p14="http://schemas.microsoft.com/office/powerpoint/2010/main" val="22784753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A392B-883A-4572-9848-623867F29EF8}"/>
              </a:ext>
            </a:extLst>
          </p:cNvPr>
          <p:cNvSpPr>
            <a:spLocks noGrp="1"/>
          </p:cNvSpPr>
          <p:nvPr>
            <p:ph type="title"/>
          </p:nvPr>
        </p:nvSpPr>
        <p:spPr/>
        <p:txBody>
          <a:bodyPr/>
          <a:lstStyle/>
          <a:p>
            <a:r>
              <a:rPr lang="en-US" dirty="0"/>
              <a:t>Test Cases – Signing in the User</a:t>
            </a:r>
            <a:endParaRPr lang="en-GB" dirty="0"/>
          </a:p>
        </p:txBody>
      </p:sp>
      <p:sp>
        <p:nvSpPr>
          <p:cNvPr id="3" name="Content Placeholder 2">
            <a:extLst>
              <a:ext uri="{FF2B5EF4-FFF2-40B4-BE49-F238E27FC236}">
                <a16:creationId xmlns:a16="http://schemas.microsoft.com/office/drawing/2014/main" id="{689B4541-DFE7-4856-A563-407AF08298BC}"/>
              </a:ext>
            </a:extLst>
          </p:cNvPr>
          <p:cNvSpPr>
            <a:spLocks noGrp="1"/>
          </p:cNvSpPr>
          <p:nvPr>
            <p:ph idx="1"/>
          </p:nvPr>
        </p:nvSpPr>
        <p:spPr/>
        <p:txBody>
          <a:bodyPr/>
          <a:lstStyle/>
          <a:p>
            <a:pPr marL="514350" indent="-514350">
              <a:buFont typeface="+mj-lt"/>
              <a:buAutoNum type="arabicPeriod"/>
            </a:pPr>
            <a:r>
              <a:rPr lang="en-US" dirty="0"/>
              <a:t>Test when the user signs in, the app fetches the </a:t>
            </a:r>
            <a:r>
              <a:rPr lang="en-US" dirty="0" err="1"/>
              <a:t>paymentDetails</a:t>
            </a:r>
            <a:r>
              <a:rPr lang="en-US" dirty="0"/>
              <a:t>, </a:t>
            </a:r>
            <a:r>
              <a:rPr lang="en-US" dirty="0" err="1"/>
              <a:t>userDetails</a:t>
            </a:r>
            <a:r>
              <a:rPr lang="en-US" dirty="0"/>
              <a:t> only once.</a:t>
            </a:r>
          </a:p>
          <a:p>
            <a:pPr marL="514350" indent="-514350">
              <a:buFont typeface="+mj-lt"/>
              <a:buAutoNum type="arabicPeriod"/>
            </a:pPr>
            <a:r>
              <a:rPr lang="en-US" dirty="0"/>
              <a:t>Test when the user has paid, the code is fetched only once.</a:t>
            </a:r>
            <a:endParaRPr lang="en-GB" dirty="0"/>
          </a:p>
          <a:p>
            <a:pPr marL="514350" indent="-514350">
              <a:buFont typeface="+mj-lt"/>
              <a:buAutoNum type="arabicPeriod"/>
            </a:pPr>
            <a:endParaRPr lang="en-GB" dirty="0"/>
          </a:p>
        </p:txBody>
      </p:sp>
    </p:spTree>
    <p:extLst>
      <p:ext uri="{BB962C8B-B14F-4D97-AF65-F5344CB8AC3E}">
        <p14:creationId xmlns:p14="http://schemas.microsoft.com/office/powerpoint/2010/main" val="16755363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7C1DB2-A5B3-4675-92B5-E09D376947DE}"/>
              </a:ext>
            </a:extLst>
          </p:cNvPr>
          <p:cNvSpPr>
            <a:spLocks noGrp="1"/>
          </p:cNvSpPr>
          <p:nvPr>
            <p:ph type="title"/>
          </p:nvPr>
        </p:nvSpPr>
        <p:spPr/>
        <p:txBody>
          <a:bodyPr/>
          <a:lstStyle/>
          <a:p>
            <a:r>
              <a:rPr lang="en-US" dirty="0"/>
              <a:t>Test Cases – Signing out the User</a:t>
            </a:r>
            <a:endParaRPr lang="en-GB" dirty="0"/>
          </a:p>
        </p:txBody>
      </p:sp>
      <p:sp>
        <p:nvSpPr>
          <p:cNvPr id="3" name="Content Placeholder 2">
            <a:extLst>
              <a:ext uri="{FF2B5EF4-FFF2-40B4-BE49-F238E27FC236}">
                <a16:creationId xmlns:a16="http://schemas.microsoft.com/office/drawing/2014/main" id="{6735A7F1-AB29-489A-B7A9-A1F1A5B17C1D}"/>
              </a:ext>
            </a:extLst>
          </p:cNvPr>
          <p:cNvSpPr>
            <a:spLocks noGrp="1"/>
          </p:cNvSpPr>
          <p:nvPr>
            <p:ph idx="1"/>
          </p:nvPr>
        </p:nvSpPr>
        <p:spPr/>
        <p:txBody>
          <a:bodyPr/>
          <a:lstStyle/>
          <a:p>
            <a:pPr marL="514350" indent="-514350">
              <a:buFont typeface="+mj-lt"/>
              <a:buAutoNum type="arabicPeriod"/>
            </a:pPr>
            <a:r>
              <a:rPr lang="en-US" dirty="0"/>
              <a:t>When the user signs out they are shown the sign in UI.</a:t>
            </a:r>
            <a:endParaRPr lang="en-GB" dirty="0"/>
          </a:p>
        </p:txBody>
      </p:sp>
    </p:spTree>
    <p:extLst>
      <p:ext uri="{BB962C8B-B14F-4D97-AF65-F5344CB8AC3E}">
        <p14:creationId xmlns:p14="http://schemas.microsoft.com/office/powerpoint/2010/main" val="91359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4A0B6-13B3-4CE5-8BE6-900518FABEA4}"/>
              </a:ext>
            </a:extLst>
          </p:cNvPr>
          <p:cNvSpPr>
            <a:spLocks noGrp="1"/>
          </p:cNvSpPr>
          <p:nvPr>
            <p:ph type="title"/>
          </p:nvPr>
        </p:nvSpPr>
        <p:spPr/>
        <p:txBody>
          <a:bodyPr/>
          <a:lstStyle/>
          <a:p>
            <a:r>
              <a:rPr lang="en-US" dirty="0"/>
              <a:t>Test Cases – User has not paid</a:t>
            </a:r>
            <a:endParaRPr lang="en-GB" dirty="0"/>
          </a:p>
        </p:txBody>
      </p:sp>
      <p:sp>
        <p:nvSpPr>
          <p:cNvPr id="3" name="Content Placeholder 2">
            <a:extLst>
              <a:ext uri="{FF2B5EF4-FFF2-40B4-BE49-F238E27FC236}">
                <a16:creationId xmlns:a16="http://schemas.microsoft.com/office/drawing/2014/main" id="{58D2CE0A-0CF4-47AF-85CC-8CCFF3888CBF}"/>
              </a:ext>
            </a:extLst>
          </p:cNvPr>
          <p:cNvSpPr>
            <a:spLocks noGrp="1"/>
          </p:cNvSpPr>
          <p:nvPr>
            <p:ph idx="1"/>
          </p:nvPr>
        </p:nvSpPr>
        <p:spPr/>
        <p:txBody>
          <a:bodyPr/>
          <a:lstStyle/>
          <a:p>
            <a:r>
              <a:rPr lang="en-US" dirty="0"/>
              <a:t>Test that the user still has access to the info page</a:t>
            </a:r>
          </a:p>
          <a:p>
            <a:r>
              <a:rPr lang="en-US" dirty="0"/>
              <a:t>Test that the user still has access to the payment page</a:t>
            </a:r>
          </a:p>
          <a:p>
            <a:r>
              <a:rPr lang="en-US" dirty="0"/>
              <a:t>Test that the user does not have access to the ticket menu</a:t>
            </a:r>
          </a:p>
          <a:p>
            <a:r>
              <a:rPr lang="en-US" dirty="0"/>
              <a:t>Test that the user does not have access to display a ticket</a:t>
            </a:r>
          </a:p>
          <a:p>
            <a:r>
              <a:rPr lang="en-US" dirty="0"/>
              <a:t>Test that the code was not fetched</a:t>
            </a:r>
            <a:endParaRPr lang="en-GB" dirty="0"/>
          </a:p>
        </p:txBody>
      </p:sp>
    </p:spTree>
    <p:extLst>
      <p:ext uri="{BB962C8B-B14F-4D97-AF65-F5344CB8AC3E}">
        <p14:creationId xmlns:p14="http://schemas.microsoft.com/office/powerpoint/2010/main" val="29410063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125</TotalTime>
  <Words>755</Words>
  <Application>Microsoft Office PowerPoint</Application>
  <PresentationFormat>Widescreen</PresentationFormat>
  <Paragraphs>77</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TicketWeb</vt:lpstr>
      <vt:lpstr>Overview</vt:lpstr>
      <vt:lpstr>Goals</vt:lpstr>
      <vt:lpstr>How it works?</vt:lpstr>
      <vt:lpstr>State Machine Diagram</vt:lpstr>
      <vt:lpstr>Test Cases – On app start</vt:lpstr>
      <vt:lpstr>Test Cases – Signing in the User</vt:lpstr>
      <vt:lpstr>Test Cases – Signing out the User</vt:lpstr>
      <vt:lpstr>Test Cases – User has not paid</vt:lpstr>
      <vt:lpstr>Test Cases – User has paid</vt:lpstr>
      <vt:lpstr>Test Cases – User Payment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TicketWeb</dc:title>
  <dc:creator>HANRATTY James</dc:creator>
  <cp:lastModifiedBy>HANRATTY James</cp:lastModifiedBy>
  <cp:revision>2</cp:revision>
  <dcterms:created xsi:type="dcterms:W3CDTF">2021-09-12T17:40:41Z</dcterms:created>
  <dcterms:modified xsi:type="dcterms:W3CDTF">2021-09-12T19:46:33Z</dcterms:modified>
</cp:coreProperties>
</file>