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68" r:id="rId2"/>
    <p:sldId id="256" r:id="rId3"/>
    <p:sldId id="257" r:id="rId4"/>
    <p:sldId id="258" r:id="rId5"/>
    <p:sldId id="259" r:id="rId6"/>
    <p:sldId id="270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8D9DB-69D0-4EA5-AC2B-928E7117A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9ECE0-EE0A-401B-B6C1-A08C72F10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9461A-A63C-4E3F-BD19-447318791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C37E-06AB-4586-9C1B-9EF837406901}" type="datetimeFigureOut">
              <a:rPr lang="sr-Latn-RS" smtClean="0"/>
              <a:t>22.6.2022.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35821-40CB-40DC-ABBC-CF45856B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D031E-5A07-4CEE-B4D5-3A9DC47A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1EB2-38C3-469C-8216-279298517A7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6811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11DD-28C4-44D0-A07B-A9384F73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11EFA-3B21-460C-BFAF-7D1AF5C5D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0FE39-A339-4B2C-8C89-ED99B9C4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C37E-06AB-4586-9C1B-9EF837406901}" type="datetimeFigureOut">
              <a:rPr lang="sr-Latn-RS" smtClean="0"/>
              <a:t>22.6.2022.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B6663-E0B5-4775-B901-1015D672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79A4C-9950-4855-9AB9-02343526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1EB2-38C3-469C-8216-279298517A7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9489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8D929-AC64-42D3-8A6C-04C445290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3A35E-73F2-46D9-BDB3-4171F9A0E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2143D-C987-4AB4-B39D-8D481B34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C37E-06AB-4586-9C1B-9EF837406901}" type="datetimeFigureOut">
              <a:rPr lang="sr-Latn-RS" smtClean="0"/>
              <a:t>22.6.2022.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8F2F5-65F4-4317-862D-578F984A9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D5C85-2DC0-41DE-B46A-077F9F41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1EB2-38C3-469C-8216-279298517A7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739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F65C-1381-4B7C-8DF2-78F7A14B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C06B1-6536-4AA8-AD26-82DEEE5A8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17006-2302-4E7B-BF25-A2BE247E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C37E-06AB-4586-9C1B-9EF837406901}" type="datetimeFigureOut">
              <a:rPr lang="sr-Latn-RS" smtClean="0"/>
              <a:t>22.6.2022.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853D0-E4A8-4C04-B323-293B6468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C5CCA-DB57-4D84-ACEE-D1E7AF85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1EB2-38C3-469C-8216-279298517A7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6643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EC6E-EB17-402B-886D-75854E3A9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89A10-BDE4-4DE9-8BBB-98A7BA853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30D40-91A8-48C3-8B74-F636670F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C37E-06AB-4586-9C1B-9EF837406901}" type="datetimeFigureOut">
              <a:rPr lang="sr-Latn-RS" smtClean="0"/>
              <a:t>22.6.2022.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70EBD-A858-4738-AF0E-38E41BBC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B203D-4B17-478F-999D-0E2D3901F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1EB2-38C3-469C-8216-279298517A7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0983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6C96-693D-46F7-9C8A-DF1DFFF3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D405-B74B-44D3-A7F0-5618AA62E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7C454-A9FF-4100-B90D-09465EC6A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9517F-06D6-4015-9166-C4A62072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C37E-06AB-4586-9C1B-9EF837406901}" type="datetimeFigureOut">
              <a:rPr lang="sr-Latn-RS" smtClean="0"/>
              <a:t>22.6.2022.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28613-87A8-41E6-93E2-8B7772B8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50A94-3F19-4067-9CBF-C85BD04D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1EB2-38C3-469C-8216-279298517A7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3700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201E-E6E6-44E6-8E9F-FCA5DE5A0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C6F10-F9D0-4EA4-81C0-4B4799F0F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AA298-EF7C-42AB-8872-C32418909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B8FED-7DD1-4481-BCF9-D96035FEF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96A89-A30A-4829-A37F-01D1C1091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94FA8-7E02-48A4-BB90-119C1DDA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C37E-06AB-4586-9C1B-9EF837406901}" type="datetimeFigureOut">
              <a:rPr lang="sr-Latn-RS" smtClean="0"/>
              <a:t>22.6.2022.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90132E-CF9D-4F6A-B9FA-B81AA79D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3F27A4-E3E9-4C3E-82D5-5575B626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1EB2-38C3-469C-8216-279298517A7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7466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28FC-A62F-4C3B-82D0-28B6E501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47A-8120-4BC1-A2DD-A6018907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C37E-06AB-4586-9C1B-9EF837406901}" type="datetimeFigureOut">
              <a:rPr lang="sr-Latn-RS" smtClean="0"/>
              <a:t>22.6.2022.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BF095-7C36-4B37-96A5-341E6244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EF3DF-C82E-4260-BF6D-AD645548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1EB2-38C3-469C-8216-279298517A7B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F16BF4-525B-411D-BD61-6D3CFF020C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4189" y="179667"/>
            <a:ext cx="640987" cy="67576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D05242-2CBB-4588-8154-37216C2FCEDF}"/>
              </a:ext>
            </a:extLst>
          </p:cNvPr>
          <p:cNvCxnSpPr/>
          <p:nvPr userDrawn="1"/>
        </p:nvCxnSpPr>
        <p:spPr>
          <a:xfrm>
            <a:off x="703868" y="1253765"/>
            <a:ext cx="9144000" cy="0"/>
          </a:xfrm>
          <a:prstGeom prst="line">
            <a:avLst/>
          </a:prstGeom>
          <a:ln>
            <a:solidFill>
              <a:srgbClr val="B1B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54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63B1F-EA3A-46F5-8647-E75CA704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C37E-06AB-4586-9C1B-9EF837406901}" type="datetimeFigureOut">
              <a:rPr lang="sr-Latn-RS" smtClean="0"/>
              <a:t>22.6.2022.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49D2D9-86A6-489D-9279-4CD13B39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3E4E8-3830-4F3B-9A61-9151BBC4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1EB2-38C3-469C-8216-279298517A7B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5E9DE6-5881-40F9-9D1F-3FF542D7F9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4189" y="179667"/>
            <a:ext cx="640987" cy="67576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3A82DC-FAE7-4F20-B2B6-87A76115B8B9}"/>
              </a:ext>
            </a:extLst>
          </p:cNvPr>
          <p:cNvCxnSpPr/>
          <p:nvPr userDrawn="1"/>
        </p:nvCxnSpPr>
        <p:spPr>
          <a:xfrm>
            <a:off x="703868" y="763571"/>
            <a:ext cx="9144000" cy="0"/>
          </a:xfrm>
          <a:prstGeom prst="line">
            <a:avLst/>
          </a:prstGeom>
          <a:ln>
            <a:solidFill>
              <a:srgbClr val="B1B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36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105C-8BCC-419A-9F37-FB9B77DD4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66822-106B-482D-8B5D-784A77959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BD4FA-8713-462F-AC10-C36858D06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30F4A-CEED-442F-BC24-6C53CEA14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C37E-06AB-4586-9C1B-9EF837406901}" type="datetimeFigureOut">
              <a:rPr lang="sr-Latn-RS" smtClean="0"/>
              <a:t>22.6.2022.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3678E-578D-43CB-BEC4-558DEE1E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FE9C3-ABA3-4340-9E94-DE6BCEDE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1EB2-38C3-469C-8216-279298517A7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0800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E1A3-93E6-4B0D-BB5C-C6B11A5A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7831B1-61D1-467B-9627-F3A186884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8F25A-70A4-48DF-916F-76805F87B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F2FEF-D7B9-4AF4-8A6F-670FDCA47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C37E-06AB-4586-9C1B-9EF837406901}" type="datetimeFigureOut">
              <a:rPr lang="sr-Latn-RS" smtClean="0"/>
              <a:t>22.6.2022.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CC179-CCA1-497D-8210-F442C077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C4BB3-67D1-4055-9576-6FC16AC0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1EB2-38C3-469C-8216-279298517A7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9059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B5683-6F8C-4D7D-9797-B5FE7975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49CC5-B79D-4AC4-BE2E-444F9BDDC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32A63-F13E-4CAF-9168-1E85DD44A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AC37E-06AB-4586-9C1B-9EF837406901}" type="datetimeFigureOut">
              <a:rPr lang="sr-Latn-RS" smtClean="0"/>
              <a:t>22.6.2022.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86379-561C-4E73-8046-496FD4102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14294-C9B0-42BE-B1B5-B6A981476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41EB2-38C3-469C-8216-279298517A7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4970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B8A6C8-8771-412B-9165-393644C2D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 sz="4400" dirty="0"/>
              <a:t>Пројектни задатак:</a:t>
            </a:r>
            <a:r>
              <a:rPr lang="sr-Cyrl-RS" dirty="0"/>
              <a:t/>
            </a:r>
            <a:br>
              <a:rPr lang="sr-Cyrl-RS" dirty="0"/>
            </a:br>
            <a:r>
              <a:rPr lang="sr-Cyrl-RS" dirty="0" smtClean="0"/>
              <a:t>Препознавање осмеха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6A0CC91-37FA-407B-B480-D01F85496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Cyrl-RS" dirty="0" smtClean="0"/>
              <a:t>Предмет: Основи </a:t>
            </a:r>
            <a:r>
              <a:rPr lang="sr-Cyrl-RS" dirty="0" smtClean="0"/>
              <a:t>дубоког учења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5BB52-10D7-47D3-9B49-DCD2CF01A77F}"/>
              </a:ext>
            </a:extLst>
          </p:cNvPr>
          <p:cNvSpPr txBox="1"/>
          <p:nvPr/>
        </p:nvSpPr>
        <p:spPr>
          <a:xfrm>
            <a:off x="575035" y="5571241"/>
            <a:ext cx="3164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/>
              <a:t>Студент:</a:t>
            </a:r>
          </a:p>
          <a:p>
            <a:r>
              <a:rPr lang="sr-Cyrl-RS" dirty="0"/>
              <a:t>Михаило </a:t>
            </a:r>
            <a:r>
              <a:rPr lang="sr-Cyrl-RS" dirty="0" err="1"/>
              <a:t>Јаћимовић</a:t>
            </a:r>
            <a:r>
              <a:rPr lang="sr-Cyrl-RS" dirty="0"/>
              <a:t> 636</a:t>
            </a:r>
            <a:r>
              <a:rPr lang="en-US" dirty="0"/>
              <a:t>/2018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8A3E0-9326-48EB-A1B6-E29D69433830}"/>
              </a:ext>
            </a:extLst>
          </p:cNvPr>
          <p:cNvSpPr txBox="1"/>
          <p:nvPr/>
        </p:nvSpPr>
        <p:spPr>
          <a:xfrm>
            <a:off x="8452316" y="5575381"/>
            <a:ext cx="2632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/>
              <a:t>Наставник:</a:t>
            </a:r>
          </a:p>
          <a:p>
            <a:r>
              <a:rPr lang="sr-Cyrl-RS" dirty="0"/>
              <a:t>Владимир Миловановић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10C9AB-1581-484F-A9F3-8BD0A4BA1DB8}"/>
              </a:ext>
            </a:extLst>
          </p:cNvPr>
          <p:cNvCxnSpPr/>
          <p:nvPr/>
        </p:nvCxnSpPr>
        <p:spPr>
          <a:xfrm>
            <a:off x="1524000" y="3525625"/>
            <a:ext cx="9144000" cy="0"/>
          </a:xfrm>
          <a:prstGeom prst="line">
            <a:avLst/>
          </a:prstGeom>
          <a:ln>
            <a:solidFill>
              <a:srgbClr val="B1B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C64C929-84BD-4C4C-9776-4F6C08FC6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189" y="179667"/>
            <a:ext cx="640987" cy="67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5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05065" y="179667"/>
            <a:ext cx="6115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400" dirty="0" smtClean="0"/>
              <a:t>Циљ пројекта</a:t>
            </a:r>
            <a:endParaRPr lang="sr-Latn-R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88773C-B8FD-4B22-B928-DAF30490D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189" y="179667"/>
            <a:ext cx="640987" cy="6757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8455" y="955764"/>
            <a:ext cx="438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 smtClean="0"/>
              <a:t>Направити модел који ће препознавати </a:t>
            </a:r>
          </a:p>
          <a:p>
            <a:r>
              <a:rPr lang="sr-Cyrl-RS" dirty="0" smtClean="0"/>
              <a:t>да ли се особа смеје на сликама</a:t>
            </a:r>
            <a:endParaRPr lang="sr-Cyrl-R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04" y="2241146"/>
            <a:ext cx="6688183" cy="3427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057" y="1602095"/>
            <a:ext cx="2660625" cy="26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3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7578" y="974153"/>
            <a:ext cx="75085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sr-Cyrl-RS" dirty="0" smtClean="0"/>
              <a:t>1. </a:t>
            </a:r>
            <a:r>
              <a:rPr lang="sr-Latn-RS" dirty="0" smtClean="0"/>
              <a:t>matplotlib </a:t>
            </a:r>
            <a:r>
              <a:rPr lang="sr-Latn-RS" dirty="0"/>
              <a:t>– </a:t>
            </a:r>
            <a:r>
              <a:rPr lang="sr-Cyrl-RS" dirty="0"/>
              <a:t>користи се за визуализацију података </a:t>
            </a:r>
            <a:endParaRPr lang="sr-Latn-RS" dirty="0"/>
          </a:p>
          <a:p>
            <a:pPr lvl="0"/>
            <a:r>
              <a:rPr lang="sr-Cyrl-RS" dirty="0" smtClean="0"/>
              <a:t>2. </a:t>
            </a:r>
            <a:r>
              <a:rPr lang="sr-Latn-RS" dirty="0" smtClean="0"/>
              <a:t>numpy </a:t>
            </a:r>
            <a:r>
              <a:rPr lang="sr-Latn-RS" dirty="0"/>
              <a:t>–</a:t>
            </a:r>
            <a:r>
              <a:rPr lang="sr-Cyrl-RS" dirty="0"/>
              <a:t> користи се за рад са матрицама и низовима</a:t>
            </a:r>
            <a:endParaRPr lang="sr-Latn-RS" dirty="0"/>
          </a:p>
          <a:p>
            <a:pPr lvl="0"/>
            <a:r>
              <a:rPr lang="sr-Cyrl-RS" dirty="0" smtClean="0"/>
              <a:t>3. </a:t>
            </a:r>
            <a:r>
              <a:rPr lang="sr-Latn-RS" dirty="0" smtClean="0"/>
              <a:t>tensorflow </a:t>
            </a:r>
            <a:r>
              <a:rPr lang="sr-Latn-RS" dirty="0"/>
              <a:t>–</a:t>
            </a:r>
            <a:r>
              <a:rPr lang="sr-Cyrl-RS" dirty="0"/>
              <a:t> библиотека за дубоко учење</a:t>
            </a:r>
            <a:endParaRPr lang="sr-Latn-RS" dirty="0"/>
          </a:p>
          <a:p>
            <a:pPr lvl="0"/>
            <a:r>
              <a:rPr lang="sr-Cyrl-RS" dirty="0" smtClean="0"/>
              <a:t>4. </a:t>
            </a:r>
            <a:r>
              <a:rPr lang="sr-Latn-RS" dirty="0" smtClean="0"/>
              <a:t>os </a:t>
            </a:r>
            <a:r>
              <a:rPr lang="sr-Latn-RS" dirty="0"/>
              <a:t>– </a:t>
            </a:r>
            <a:r>
              <a:rPr lang="sr-Cyrl-RS" dirty="0"/>
              <a:t>библиотека која омогућава лакши приступ фајловима и фолдерима</a:t>
            </a:r>
            <a:endParaRPr lang="sr-Latn-RS" dirty="0"/>
          </a:p>
          <a:p>
            <a:pPr lvl="0"/>
            <a:r>
              <a:rPr lang="sr-Cyrl-RS" dirty="0" smtClean="0"/>
              <a:t>5. </a:t>
            </a:r>
            <a:r>
              <a:rPr lang="sr-Latn-RS" dirty="0" smtClean="0"/>
              <a:t>albumentations </a:t>
            </a:r>
            <a:r>
              <a:rPr lang="sr-Latn-RS" dirty="0"/>
              <a:t>–</a:t>
            </a:r>
            <a:r>
              <a:rPr lang="sr-Cyrl-RS" dirty="0"/>
              <a:t> користи се за прерађивање и увећање скупа података</a:t>
            </a:r>
            <a:endParaRPr lang="sr-Latn-RS" dirty="0"/>
          </a:p>
          <a:p>
            <a:pPr lvl="0"/>
            <a:r>
              <a:rPr lang="sr-Cyrl-RS" dirty="0" smtClean="0"/>
              <a:t>6. </a:t>
            </a:r>
            <a:r>
              <a:rPr lang="sr-Latn-RS" dirty="0" smtClean="0"/>
              <a:t>cv2 </a:t>
            </a:r>
            <a:r>
              <a:rPr lang="sr-Latn-RS" dirty="0"/>
              <a:t>– </a:t>
            </a:r>
            <a:r>
              <a:rPr lang="sr-Cyrl-RS" dirty="0"/>
              <a:t>библиотека за манипулацију сликама</a:t>
            </a:r>
            <a:endParaRPr lang="sr-Latn-RS" dirty="0"/>
          </a:p>
          <a:p>
            <a:pPr lvl="0"/>
            <a:r>
              <a:rPr lang="sr-Cyrl-RS" dirty="0" smtClean="0"/>
              <a:t>7. </a:t>
            </a:r>
            <a:r>
              <a:rPr lang="sr-Latn-RS" dirty="0" smtClean="0"/>
              <a:t>keras </a:t>
            </a:r>
            <a:r>
              <a:rPr lang="sr-Latn-RS" dirty="0"/>
              <a:t>– </a:t>
            </a:r>
            <a:r>
              <a:rPr lang="sr-Cyrl-RS" dirty="0"/>
              <a:t>интерфејс за </a:t>
            </a:r>
            <a:r>
              <a:rPr lang="sr-Latn-RS" dirty="0"/>
              <a:t>tensorflow </a:t>
            </a:r>
            <a:r>
              <a:rPr lang="sr-Cyrl-RS" dirty="0"/>
              <a:t>библиотеку</a:t>
            </a:r>
            <a:endParaRPr lang="sr-Latn-R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094073-F1E3-4C94-B4A7-25DCEA895B7A}"/>
              </a:ext>
            </a:extLst>
          </p:cNvPr>
          <p:cNvSpPr txBox="1"/>
          <p:nvPr/>
        </p:nvSpPr>
        <p:spPr>
          <a:xfrm>
            <a:off x="1078939" y="179667"/>
            <a:ext cx="6115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/>
              <a:t>Python </a:t>
            </a:r>
            <a:r>
              <a:rPr lang="sr-Cyrl-RS" sz="2400" dirty="0" smtClean="0"/>
              <a:t>библиотеке</a:t>
            </a:r>
            <a:endParaRPr lang="sr-Latn-R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A87F14-55CA-4709-8268-80497501C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189" y="179667"/>
            <a:ext cx="640987" cy="6757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72" y="3165803"/>
            <a:ext cx="5381897" cy="302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3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FA3633-B9DB-4193-86BE-03456FB6D46F}"/>
              </a:ext>
            </a:extLst>
          </p:cNvPr>
          <p:cNvSpPr txBox="1"/>
          <p:nvPr/>
        </p:nvSpPr>
        <p:spPr>
          <a:xfrm>
            <a:off x="992563" y="205792"/>
            <a:ext cx="6115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400" dirty="0" smtClean="0"/>
              <a:t>Подаци</a:t>
            </a:r>
            <a:endParaRPr lang="sr-Latn-R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75211" y="1056618"/>
            <a:ext cx="3775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r-Cyrl-RS" dirty="0" smtClean="0"/>
              <a:t>Како прикупити податке</a:t>
            </a:r>
            <a:r>
              <a:rPr lang="sr-Latn-RS" dirty="0" smtClean="0"/>
              <a:t>?</a:t>
            </a:r>
            <a:endParaRPr lang="sr-Latn-RS" dirty="0" smtClean="0"/>
          </a:p>
          <a:p>
            <a:pPr marL="342900" indent="-342900">
              <a:buAutoNum type="arabicPeriod"/>
            </a:pPr>
            <a:r>
              <a:rPr lang="sr-Cyrl-RS" dirty="0" smtClean="0"/>
              <a:t>На који начин се подаци лабелирају</a:t>
            </a:r>
            <a:r>
              <a:rPr lang="sr-Latn-RS" dirty="0" smtClean="0"/>
              <a:t>?</a:t>
            </a:r>
            <a:endParaRPr lang="sr-Cyrl-RS" dirty="0" smtClean="0"/>
          </a:p>
          <a:p>
            <a:r>
              <a:rPr lang="sr-Cyrl-RS" dirty="0" smtClean="0"/>
              <a:t>3.   Како повећати скуп података</a:t>
            </a:r>
            <a:r>
              <a:rPr lang="sr-Latn-RS" dirty="0" smtClean="0"/>
              <a:t>?</a:t>
            </a:r>
            <a:endParaRPr lang="sr-Latn-R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234" y="4120902"/>
            <a:ext cx="8253896" cy="19864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953" y="205792"/>
            <a:ext cx="5778763" cy="370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8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AE7CD4-A9F9-422E-B743-0CCA6A4BBA79}"/>
              </a:ext>
            </a:extLst>
          </p:cNvPr>
          <p:cNvSpPr txBox="1"/>
          <p:nvPr/>
        </p:nvSpPr>
        <p:spPr>
          <a:xfrm>
            <a:off x="1105065" y="179667"/>
            <a:ext cx="6115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400" dirty="0" smtClean="0"/>
              <a:t>Модел</a:t>
            </a:r>
            <a:endParaRPr lang="sr-Latn-RS" sz="2400" dirty="0"/>
          </a:p>
          <a:p>
            <a:endParaRPr lang="sr-Latn-R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105065" y="1188720"/>
            <a:ext cx="315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010664"/>
            <a:ext cx="3317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r-Latn-RS" dirty="0" smtClean="0"/>
              <a:t>Transfer learning</a:t>
            </a:r>
            <a:endParaRPr lang="sr-Cyrl-RS" dirty="0" smtClean="0"/>
          </a:p>
          <a:p>
            <a:pPr marL="342900" indent="-342900">
              <a:buAutoNum type="arabicPeriod"/>
            </a:pPr>
            <a:r>
              <a:rPr lang="sr-Latn-RS" dirty="0" smtClean="0"/>
              <a:t>VGG16, VGG19, ResNet</a:t>
            </a:r>
          </a:p>
          <a:p>
            <a:pPr marL="342900" indent="-342900">
              <a:buAutoNum type="arabicPeriod"/>
            </a:pPr>
            <a:r>
              <a:rPr lang="sr-Cyrl-RS" dirty="0" smtClean="0"/>
              <a:t>Креирање модела за учење</a:t>
            </a:r>
          </a:p>
          <a:p>
            <a:pPr marL="342900" indent="-342900">
              <a:buAutoNum type="arabicPeriod"/>
            </a:pPr>
            <a:r>
              <a:rPr lang="sr-Cyrl-RS" dirty="0" smtClean="0"/>
              <a:t>Функције губитака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74" y="2764991"/>
            <a:ext cx="5556107" cy="27780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811" y="2651760"/>
            <a:ext cx="4708195" cy="265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8903" y="326572"/>
            <a:ext cx="145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2400" dirty="0" smtClean="0"/>
              <a:t>Резултати</a:t>
            </a:r>
            <a:endParaRPr lang="sr-Latn-R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03" y="4062549"/>
            <a:ext cx="7792578" cy="21662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03" y="984180"/>
            <a:ext cx="2613278" cy="26190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867" y="1606732"/>
            <a:ext cx="6287338" cy="150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8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B8A6C8-8771-412B-9165-393644C2D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 sz="4400" dirty="0"/>
              <a:t>Хвала на пажњи!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6A0CC91-37FA-407B-B480-D01F85496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Cyrl-RS" dirty="0"/>
              <a:t>Предмет: </a:t>
            </a:r>
            <a:r>
              <a:rPr lang="sr-Cyrl-RS" dirty="0" smtClean="0"/>
              <a:t>Основи </a:t>
            </a:r>
            <a:r>
              <a:rPr lang="sr-Cyrl-RS" dirty="0" smtClean="0"/>
              <a:t>дубоког</a:t>
            </a:r>
            <a:r>
              <a:rPr lang="sr-Cyrl-RS" dirty="0" smtClean="0"/>
              <a:t> </a:t>
            </a:r>
            <a:r>
              <a:rPr lang="sr-Cyrl-RS" dirty="0" smtClean="0"/>
              <a:t>учења</a:t>
            </a:r>
            <a:endParaRPr lang="sr-Cyrl-RS" dirty="0"/>
          </a:p>
          <a:p>
            <a:r>
              <a:rPr lang="sr-Cyrl-RS" dirty="0"/>
              <a:t>Пројектни задатак: </a:t>
            </a:r>
            <a:r>
              <a:rPr lang="sr-Cyrl-RS" dirty="0" smtClean="0"/>
              <a:t>Препознавање осмеха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5BB52-10D7-47D3-9B49-DCD2CF01A77F}"/>
              </a:ext>
            </a:extLst>
          </p:cNvPr>
          <p:cNvSpPr txBox="1"/>
          <p:nvPr/>
        </p:nvSpPr>
        <p:spPr>
          <a:xfrm>
            <a:off x="575035" y="5571241"/>
            <a:ext cx="3164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/>
              <a:t>Студент:</a:t>
            </a:r>
          </a:p>
          <a:p>
            <a:r>
              <a:rPr lang="sr-Cyrl-RS" dirty="0"/>
              <a:t>Михаило </a:t>
            </a:r>
            <a:r>
              <a:rPr lang="sr-Cyrl-RS" dirty="0" err="1"/>
              <a:t>Јаћимовић</a:t>
            </a:r>
            <a:r>
              <a:rPr lang="sr-Cyrl-RS" dirty="0"/>
              <a:t> 636</a:t>
            </a:r>
            <a:r>
              <a:rPr lang="en-US" dirty="0"/>
              <a:t>/2018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8A3E0-9326-48EB-A1B6-E29D69433830}"/>
              </a:ext>
            </a:extLst>
          </p:cNvPr>
          <p:cNvSpPr txBox="1"/>
          <p:nvPr/>
        </p:nvSpPr>
        <p:spPr>
          <a:xfrm>
            <a:off x="8452316" y="5575381"/>
            <a:ext cx="2632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/>
              <a:t>Наставник:</a:t>
            </a:r>
          </a:p>
          <a:p>
            <a:r>
              <a:rPr lang="sr-Cyrl-RS" dirty="0"/>
              <a:t>Владимир Миловановић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10C9AB-1581-484F-A9F3-8BD0A4BA1DB8}"/>
              </a:ext>
            </a:extLst>
          </p:cNvPr>
          <p:cNvCxnSpPr/>
          <p:nvPr/>
        </p:nvCxnSpPr>
        <p:spPr>
          <a:xfrm>
            <a:off x="1524000" y="3525625"/>
            <a:ext cx="9144000" cy="0"/>
          </a:xfrm>
          <a:prstGeom prst="line">
            <a:avLst/>
          </a:prstGeom>
          <a:ln>
            <a:solidFill>
              <a:srgbClr val="B1B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C64C929-84BD-4C4C-9776-4F6C08FC6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189" y="179667"/>
            <a:ext cx="640987" cy="67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42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</TotalTime>
  <Words>161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Пројектни задатак: Препознавање осмеха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Хвала на пажњи!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37</cp:revision>
  <dcterms:created xsi:type="dcterms:W3CDTF">2021-07-07T23:55:18Z</dcterms:created>
  <dcterms:modified xsi:type="dcterms:W3CDTF">2022-06-22T23:01:45Z</dcterms:modified>
</cp:coreProperties>
</file>