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8" r:id="rId2"/>
    <p:sldId id="256" r:id="rId3"/>
    <p:sldId id="257" r:id="rId4"/>
    <p:sldId id="258" r:id="rId5"/>
    <p:sldId id="259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D9DB-69D0-4EA5-AC2B-928E7117A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ECE0-EE0A-401B-B6C1-A08C72F1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461A-A63C-4E3F-BD19-44731879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5821-40CB-40DC-ABBC-CF45856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031E-5A07-4CEE-B4D5-3A9DC47A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811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11DD-28C4-44D0-A07B-A9384F73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11EFA-3B21-460C-BFAF-7D1AF5C5D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E39-A339-4B2C-8C89-ED99B9C4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6663-E0B5-4775-B901-1015D672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9A4C-9950-4855-9AB9-0234352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489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8D929-AC64-42D3-8A6C-04C44529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A35E-73F2-46D9-BDB3-4171F9A0E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143D-C987-4AB4-B39D-8D481B34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F2F5-65F4-4317-862D-578F984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5C85-2DC0-41DE-B46A-077F9F41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3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F65C-1381-4B7C-8DF2-78F7A14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6B1-6536-4AA8-AD26-82DEEE5A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006-2302-4E7B-BF25-A2BE247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53D0-E4A8-4C04-B323-293B646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5CCA-DB57-4D84-ACEE-D1E7A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664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EC6E-EB17-402B-886D-75854E3A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89A10-BDE4-4DE9-8BBB-98A7BA85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0D40-91A8-48C3-8B74-F636670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0EBD-A858-4738-AF0E-38E41BB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203D-4B17-478F-999D-0E2D3901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98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C96-693D-46F7-9C8A-DF1DFFF3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405-B74B-44D3-A7F0-5618AA62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C454-A9FF-4100-B90D-09465EC6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9517F-06D6-4015-9166-C4A62072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8613-87A8-41E6-93E2-8B7772B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0A94-3F19-4067-9CBF-C85BD04D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370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201E-E6E6-44E6-8E9F-FCA5DE5A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6F10-F9D0-4EA4-81C0-4B4799F0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98-EF7C-42AB-8872-C32418909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B8FED-7DD1-4481-BCF9-D96035FEF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6A89-A30A-4829-A37F-01D1C109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94FA8-7E02-48A4-BB90-119C1DD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132E-CF9D-4F6A-B9FA-B81AA79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F27A4-E3E9-4C3E-82D5-5575B62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46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28FC-A62F-4C3B-82D0-28B6E50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B47A-8120-4BC1-A2DD-A601890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BF095-7C36-4B37-96A5-341E6244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F3DF-C82E-4260-BF6D-AD645548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16BF4-525B-411D-BD61-6D3CFF020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D05242-2CBB-4588-8154-37216C2FCEDF}"/>
              </a:ext>
            </a:extLst>
          </p:cNvPr>
          <p:cNvCxnSpPr/>
          <p:nvPr userDrawn="1"/>
        </p:nvCxnSpPr>
        <p:spPr>
          <a:xfrm>
            <a:off x="703868" y="125376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63B1F-EA3A-46F5-8647-E75CA70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9D2D9-86A6-489D-9279-4CD13B3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E4E8-3830-4F3B-9A61-9151BBC4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9DE6-5881-40F9-9D1F-3FF542D7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A82DC-FAE7-4F20-B2B6-87A76115B8B9}"/>
              </a:ext>
            </a:extLst>
          </p:cNvPr>
          <p:cNvCxnSpPr/>
          <p:nvPr userDrawn="1"/>
        </p:nvCxnSpPr>
        <p:spPr>
          <a:xfrm>
            <a:off x="703868" y="763571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105C-8BCC-419A-9F37-FB9B77DD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6822-106B-482D-8B5D-784A7795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D4FA-8713-462F-AC10-C36858D06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0F4A-CEED-442F-BC24-6C53CEA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3678E-578D-43CB-BEC4-558DEE1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E9C3-ABA3-4340-9E94-DE6BCEDE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8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E1A3-93E6-4B0D-BB5C-C6B11A5A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831B1-61D1-467B-9627-F3A18688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F25A-70A4-48DF-916F-76805F87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F2FEF-D7B9-4AF4-8A6F-670FDCA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CC179-CCA1-497D-8210-F442C07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4BB3-67D1-4055-9576-6FC16AC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05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B5683-6F8C-4D7D-9797-B5FE7975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9CC5-B79D-4AC4-BE2E-444F9BDD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2A63-F13E-4CAF-9168-1E85DD44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C37E-06AB-4586-9C1B-9EF837406901}" type="datetimeFigureOut">
              <a:rPr lang="sr-Latn-RS" smtClean="0"/>
              <a:t>15.6.2022.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86379-561C-4E73-8046-496FD410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4294-C9B0-42BE-B1B5-B6A981476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1EB2-38C3-469C-8216-279298517A7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497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Пројектни задатак:</a:t>
            </a:r>
            <a:r>
              <a:rPr lang="sr-Cyrl-RS" dirty="0"/>
              <a:t/>
            </a:r>
            <a:br>
              <a:rPr lang="sr-Cyrl-RS" dirty="0"/>
            </a:br>
            <a:r>
              <a:rPr lang="sr-Latn-RS" dirty="0" smtClean="0"/>
              <a:t>Marketing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Предмет: Основи машинског учења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5065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Улазни подаци</a:t>
            </a:r>
            <a:endParaRPr lang="sr-Latn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8773C-B8FD-4B22-B928-DAF30490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455" y="955764"/>
            <a:ext cx="43891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1. пол </a:t>
            </a:r>
          </a:p>
          <a:p>
            <a:r>
              <a:rPr lang="sr-Cyrl-RS" dirty="0"/>
              <a:t>2. брачни статус </a:t>
            </a:r>
          </a:p>
          <a:p>
            <a:r>
              <a:rPr lang="sr-Cyrl-RS" dirty="0"/>
              <a:t>3. године </a:t>
            </a:r>
          </a:p>
          <a:p>
            <a:r>
              <a:rPr lang="sr-Cyrl-RS" dirty="0"/>
              <a:t>4. образовање </a:t>
            </a:r>
          </a:p>
          <a:p>
            <a:r>
              <a:rPr lang="sr-Cyrl-RS" dirty="0"/>
              <a:t>5. занимање </a:t>
            </a:r>
          </a:p>
          <a:p>
            <a:r>
              <a:rPr lang="ru-RU" dirty="0"/>
              <a:t>6. колико година испитаник живи у Сан Франциску </a:t>
            </a:r>
          </a:p>
          <a:p>
            <a:r>
              <a:rPr lang="sr-Cyrl-RS" dirty="0"/>
              <a:t>7. дуална зарада </a:t>
            </a:r>
          </a:p>
          <a:p>
            <a:r>
              <a:rPr lang="sr-Cyrl-RS" dirty="0"/>
              <a:t>8. број чланова породице </a:t>
            </a:r>
          </a:p>
          <a:p>
            <a:r>
              <a:rPr lang="ru-RU" dirty="0"/>
              <a:t>9. број чланова породице млађих од 18 година </a:t>
            </a:r>
          </a:p>
          <a:p>
            <a:r>
              <a:rPr lang="sr-Cyrl-RS" dirty="0"/>
              <a:t>10. кућни статус </a:t>
            </a:r>
          </a:p>
          <a:p>
            <a:r>
              <a:rPr lang="ru-RU" dirty="0"/>
              <a:t>11. тип објекта где купац живи </a:t>
            </a:r>
          </a:p>
          <a:p>
            <a:r>
              <a:rPr lang="sr-Cyrl-RS" dirty="0"/>
              <a:t>12. етничка група </a:t>
            </a:r>
          </a:p>
          <a:p>
            <a:r>
              <a:rPr lang="sr-Cyrl-RS" dirty="0"/>
              <a:t>13. језик </a:t>
            </a:r>
            <a:endParaRPr lang="sr-Latn-RS" dirty="0" smtClean="0"/>
          </a:p>
          <a:p>
            <a:r>
              <a:rPr lang="sr-Cyrl-RS" dirty="0"/>
              <a:t>Наш излазни податак је: </a:t>
            </a:r>
          </a:p>
          <a:p>
            <a:r>
              <a:rPr lang="sr-Cyrl-RS" dirty="0"/>
              <a:t>1. просечна годишња зарада </a:t>
            </a:r>
          </a:p>
          <a:p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5" y="1562589"/>
            <a:ext cx="705273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578" y="974153"/>
            <a:ext cx="6413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pandas – користи се за манипулацију подацима и анализу </a:t>
            </a:r>
          </a:p>
          <a:p>
            <a:r>
              <a:rPr lang="ru-RU" dirty="0"/>
              <a:t>2. matplotlib – користи се за визуализацију података </a:t>
            </a:r>
          </a:p>
          <a:p>
            <a:r>
              <a:rPr lang="ru-RU" dirty="0"/>
              <a:t>3. numpy – користи се за рад са матрицама и низовима </a:t>
            </a:r>
          </a:p>
          <a:p>
            <a:r>
              <a:rPr lang="ru-RU" dirty="0"/>
              <a:t>4. tensorflow – библиотека за дубоко учење </a:t>
            </a:r>
          </a:p>
          <a:p>
            <a:r>
              <a:rPr lang="ru-RU" dirty="0"/>
              <a:t>5. sklearn – библиотека за машинско учење </a:t>
            </a:r>
          </a:p>
          <a:p>
            <a:r>
              <a:rPr lang="ru-RU" dirty="0"/>
              <a:t>6. imblearn – користи се за рад са неуравнотеженим подацима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94073-F1E3-4C94-B4A7-25DCEA895B7A}"/>
              </a:ext>
            </a:extLst>
          </p:cNvPr>
          <p:cNvSpPr txBox="1"/>
          <p:nvPr/>
        </p:nvSpPr>
        <p:spPr>
          <a:xfrm>
            <a:off x="1078939" y="179667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Python </a:t>
            </a:r>
            <a:r>
              <a:rPr lang="sr-Cyrl-RS" sz="2400" dirty="0" smtClean="0"/>
              <a:t>библиотеке</a:t>
            </a:r>
            <a:endParaRPr lang="sr-Latn-R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A87F14-55CA-4709-8268-80497501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4" y="3061300"/>
            <a:ext cx="5381897" cy="30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FA3633-B9DB-4193-86BE-03456FB6D46F}"/>
              </a:ext>
            </a:extLst>
          </p:cNvPr>
          <p:cNvSpPr txBox="1"/>
          <p:nvPr/>
        </p:nvSpPr>
        <p:spPr>
          <a:xfrm>
            <a:off x="992563" y="205792"/>
            <a:ext cx="611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Модел</a:t>
            </a:r>
            <a:endParaRPr lang="sr-Latn-R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75211" y="1056618"/>
            <a:ext cx="3775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Cyrl-RS" dirty="0" smtClean="0"/>
              <a:t>Конструкција модела</a:t>
            </a:r>
            <a:r>
              <a:rPr lang="sr-Latn-RS" dirty="0" smtClean="0"/>
              <a:t>?</a:t>
            </a:r>
          </a:p>
          <a:p>
            <a:pPr marL="342900" indent="-342900">
              <a:buAutoNum type="arabicPeriod"/>
            </a:pPr>
            <a:r>
              <a:rPr lang="sr-Cyrl-RS" dirty="0" smtClean="0"/>
              <a:t>Проблем преучења</a:t>
            </a:r>
            <a:r>
              <a:rPr lang="sr-Latn-RS" dirty="0" smtClean="0"/>
              <a:t>?</a:t>
            </a:r>
            <a:endParaRPr lang="sr-Cyrl-RS" dirty="0" smtClean="0"/>
          </a:p>
          <a:p>
            <a:pPr marL="342900" indent="-342900">
              <a:buAutoNum type="arabicPeriod"/>
            </a:pP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32" y="4036152"/>
            <a:ext cx="3566727" cy="2351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35" y="4036152"/>
            <a:ext cx="3575917" cy="2403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27" y="398798"/>
            <a:ext cx="4314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AE7CD4-A9F9-422E-B743-0CCA6A4BBA79}"/>
              </a:ext>
            </a:extLst>
          </p:cNvPr>
          <p:cNvSpPr txBox="1"/>
          <p:nvPr/>
        </p:nvSpPr>
        <p:spPr>
          <a:xfrm>
            <a:off x="1105065" y="179667"/>
            <a:ext cx="611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 smtClean="0"/>
              <a:t>Начини за превазилажење проблема</a:t>
            </a:r>
            <a:r>
              <a:rPr lang="sr-Latn-RS" sz="2400" dirty="0" smtClean="0"/>
              <a:t>:</a:t>
            </a:r>
            <a:endParaRPr lang="sr-Latn-RS" sz="2400" dirty="0"/>
          </a:p>
          <a:p>
            <a:endParaRPr lang="sr-Latn-R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05065" y="1188720"/>
            <a:ext cx="31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010664"/>
            <a:ext cx="3317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1. Смањити комплексност модела </a:t>
            </a:r>
          </a:p>
          <a:p>
            <a:r>
              <a:rPr lang="sr-Cyrl-RS" dirty="0"/>
              <a:t>2. Користити регуларизацију </a:t>
            </a:r>
          </a:p>
          <a:p>
            <a:r>
              <a:rPr lang="sr-Cyrl-RS" dirty="0"/>
              <a:t>3. Користити ансабл методе </a:t>
            </a:r>
          </a:p>
          <a:p>
            <a:r>
              <a:rPr lang="sr-Cyrl-RS" dirty="0"/>
              <a:t>4. Рано стајање </a:t>
            </a:r>
          </a:p>
          <a:p>
            <a:r>
              <a:rPr lang="sr-Cyrl-RS" dirty="0"/>
              <a:t>5. Користити више података </a:t>
            </a:r>
          </a:p>
          <a:p>
            <a:r>
              <a:rPr lang="sr-Cyrl-RS" dirty="0"/>
              <a:t>6. Нормализација података </a:t>
            </a:r>
          </a:p>
          <a:p>
            <a:r>
              <a:rPr lang="sr-Cyrl-RS" dirty="0"/>
              <a:t>7. Претпроцесирање података </a:t>
            </a:r>
          </a:p>
          <a:p>
            <a:r>
              <a:rPr lang="sr-Cyrl-RS" dirty="0"/>
              <a:t>8. Небалансирани улазни подаци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939135"/>
            <a:ext cx="5385077" cy="2933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29" y="4455659"/>
            <a:ext cx="5143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8A6C8-8771-412B-9165-393644C2D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sz="4400" dirty="0"/>
              <a:t>Хвала на пажњи!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A0CC91-37FA-407B-B480-D01F85496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Предмет: </a:t>
            </a:r>
            <a:r>
              <a:rPr lang="sr-Cyrl-RS" dirty="0" smtClean="0"/>
              <a:t>Основи машинског учења</a:t>
            </a:r>
            <a:endParaRPr lang="sr-Cyrl-RS" dirty="0"/>
          </a:p>
          <a:p>
            <a:r>
              <a:rPr lang="sr-Cyrl-RS" dirty="0"/>
              <a:t>Пројектни задатак: </a:t>
            </a:r>
            <a:r>
              <a:rPr lang="sr-Latn-RS" dirty="0" smtClean="0"/>
              <a:t>Connect four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5BB52-10D7-47D3-9B49-DCD2CF01A77F}"/>
              </a:ext>
            </a:extLst>
          </p:cNvPr>
          <p:cNvSpPr txBox="1"/>
          <p:nvPr/>
        </p:nvSpPr>
        <p:spPr>
          <a:xfrm>
            <a:off x="575035" y="5571241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Студент:</a:t>
            </a:r>
          </a:p>
          <a:p>
            <a:r>
              <a:rPr lang="sr-Cyrl-RS" dirty="0"/>
              <a:t>Михаило </a:t>
            </a:r>
            <a:r>
              <a:rPr lang="sr-Cyrl-RS" dirty="0" err="1"/>
              <a:t>Јаћимовић</a:t>
            </a:r>
            <a:r>
              <a:rPr lang="sr-Cyrl-RS" dirty="0"/>
              <a:t> 636</a:t>
            </a:r>
            <a:r>
              <a:rPr lang="en-US" dirty="0"/>
              <a:t>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8A3E0-9326-48EB-A1B6-E29D69433830}"/>
              </a:ext>
            </a:extLst>
          </p:cNvPr>
          <p:cNvSpPr txBox="1"/>
          <p:nvPr/>
        </p:nvSpPr>
        <p:spPr>
          <a:xfrm>
            <a:off x="8452316" y="5575381"/>
            <a:ext cx="2632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Наставник:</a:t>
            </a:r>
          </a:p>
          <a:p>
            <a:r>
              <a:rPr lang="sr-Cyrl-RS" dirty="0"/>
              <a:t>Владимир Миловановић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10C9AB-1581-484F-A9F3-8BD0A4BA1DB8}"/>
              </a:ext>
            </a:extLst>
          </p:cNvPr>
          <p:cNvCxnSpPr/>
          <p:nvPr/>
        </p:nvCxnSpPr>
        <p:spPr>
          <a:xfrm>
            <a:off x="1524000" y="3525625"/>
            <a:ext cx="9144000" cy="0"/>
          </a:xfrm>
          <a:prstGeom prst="line">
            <a:avLst/>
          </a:prstGeom>
          <a:ln>
            <a:solidFill>
              <a:srgbClr val="B1B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64C929-84BD-4C4C-9776-4F6C08FC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89" y="179667"/>
            <a:ext cx="640987" cy="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224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Пројектни задатак: Marketing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2021-07-07T23:55:18Z</dcterms:created>
  <dcterms:modified xsi:type="dcterms:W3CDTF">2022-06-14T22:28:47Z</dcterms:modified>
</cp:coreProperties>
</file>