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D9DB-69D0-4EA5-AC2B-928E7117A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9ECE0-EE0A-401B-B6C1-A08C72F10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461A-A63C-4E3F-BD19-44731879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5821-40CB-40DC-ABBC-CF45856B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031E-5A07-4CEE-B4D5-3A9DC47A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6811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11DD-28C4-44D0-A07B-A9384F73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11EFA-3B21-460C-BFAF-7D1AF5C5D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0FE39-A339-4B2C-8C89-ED99B9C4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6663-E0B5-4775-B901-1015D672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9A4C-9950-4855-9AB9-02343526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9489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8D929-AC64-42D3-8A6C-04C44529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3A35E-73F2-46D9-BDB3-4171F9A0E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143D-C987-4AB4-B39D-8D481B34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F2F5-65F4-4317-862D-578F984A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5C85-2DC0-41DE-B46A-077F9F41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73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F65C-1381-4B7C-8DF2-78F7A14B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06B1-6536-4AA8-AD26-82DEEE5A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17006-2302-4E7B-BF25-A2BE247E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853D0-E4A8-4C04-B323-293B6468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C5CCA-DB57-4D84-ACEE-D1E7AF85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6643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EC6E-EB17-402B-886D-75854E3A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89A10-BDE4-4DE9-8BBB-98A7BA85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0D40-91A8-48C3-8B74-F636670F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0EBD-A858-4738-AF0E-38E41BBC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203D-4B17-478F-999D-0E2D3901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0983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6C96-693D-46F7-9C8A-DF1DFFF3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405-B74B-44D3-A7F0-5618AA62E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C454-A9FF-4100-B90D-09465EC6A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9517F-06D6-4015-9166-C4A62072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8613-87A8-41E6-93E2-8B7772B8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50A94-3F19-4067-9CBF-C85BD04D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3700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201E-E6E6-44E6-8E9F-FCA5DE5A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6F10-F9D0-4EA4-81C0-4B4799F0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AA298-EF7C-42AB-8872-C32418909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B8FED-7DD1-4481-BCF9-D96035FEF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96A89-A30A-4829-A37F-01D1C1091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94FA8-7E02-48A4-BB90-119C1DDA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0132E-CF9D-4F6A-B9FA-B81AA79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F27A4-E3E9-4C3E-82D5-5575B626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466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28FC-A62F-4C3B-82D0-28B6E501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47A-8120-4BC1-A2DD-A6018907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BF095-7C36-4B37-96A5-341E6244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EF3DF-C82E-4260-BF6D-AD645548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16BF4-525B-411D-BD61-6D3CFF020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D05242-2CBB-4588-8154-37216C2FCEDF}"/>
              </a:ext>
            </a:extLst>
          </p:cNvPr>
          <p:cNvCxnSpPr/>
          <p:nvPr userDrawn="1"/>
        </p:nvCxnSpPr>
        <p:spPr>
          <a:xfrm>
            <a:off x="703868" y="1253765"/>
            <a:ext cx="9144000" cy="0"/>
          </a:xfrm>
          <a:prstGeom prst="line">
            <a:avLst/>
          </a:prstGeom>
          <a:ln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63B1F-EA3A-46F5-8647-E75CA704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9D2D9-86A6-489D-9279-4CD13B39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E4E8-3830-4F3B-9A61-9151BBC4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E9DE6-5881-40F9-9D1F-3FF542D7F9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3A82DC-FAE7-4F20-B2B6-87A76115B8B9}"/>
              </a:ext>
            </a:extLst>
          </p:cNvPr>
          <p:cNvCxnSpPr/>
          <p:nvPr userDrawn="1"/>
        </p:nvCxnSpPr>
        <p:spPr>
          <a:xfrm>
            <a:off x="703868" y="763571"/>
            <a:ext cx="9144000" cy="0"/>
          </a:xfrm>
          <a:prstGeom prst="line">
            <a:avLst/>
          </a:prstGeom>
          <a:ln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6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105C-8BCC-419A-9F37-FB9B77DD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6822-106B-482D-8B5D-784A7795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BD4FA-8713-462F-AC10-C36858D06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30F4A-CEED-442F-BC24-6C53CEA1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3678E-578D-43CB-BEC4-558DEE1E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FE9C3-ABA3-4340-9E94-DE6BCEDE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0800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E1A3-93E6-4B0D-BB5C-C6B11A5A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831B1-61D1-467B-9627-F3A186884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8F25A-70A4-48DF-916F-76805F87B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F2FEF-D7B9-4AF4-8A6F-670FDCA4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CC179-CCA1-497D-8210-F442C077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C4BB3-67D1-4055-9576-6FC16AC0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9059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B5683-6F8C-4D7D-9797-B5FE7975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49CC5-B79D-4AC4-BE2E-444F9BDDC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2A63-F13E-4CAF-9168-1E85DD44A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AC37E-06AB-4586-9C1B-9EF837406901}" type="datetimeFigureOut">
              <a:rPr lang="sr-Latn-RS" smtClean="0"/>
              <a:t>8.7.2021.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86379-561C-4E73-8046-496FD4102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14294-C9B0-42BE-B1B5-B6A981476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497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8A6C8-8771-412B-9165-393644C2D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sz="4400" dirty="0"/>
              <a:t>Пројектни задатак:</a:t>
            </a:r>
            <a:r>
              <a:rPr lang="sr-Cyrl-RS" dirty="0"/>
              <a:t/>
            </a:r>
            <a:br>
              <a:rPr lang="sr-Cyrl-RS" dirty="0"/>
            </a:br>
            <a:r>
              <a:rPr lang="sr-Cyrl-RS" dirty="0"/>
              <a:t>Тржиште предвиђања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A0CC91-37FA-407B-B480-D01F85496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Предмет: Програмирање система који раде у реалном времену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5BB52-10D7-47D3-9B49-DCD2CF01A77F}"/>
              </a:ext>
            </a:extLst>
          </p:cNvPr>
          <p:cNvSpPr txBox="1"/>
          <p:nvPr/>
        </p:nvSpPr>
        <p:spPr>
          <a:xfrm>
            <a:off x="575035" y="5571241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Студент:</a:t>
            </a:r>
          </a:p>
          <a:p>
            <a:r>
              <a:rPr lang="sr-Cyrl-RS" dirty="0"/>
              <a:t>Михаило </a:t>
            </a:r>
            <a:r>
              <a:rPr lang="sr-Cyrl-RS" dirty="0" err="1"/>
              <a:t>Јаћимовић</a:t>
            </a:r>
            <a:r>
              <a:rPr lang="sr-Cyrl-RS" dirty="0"/>
              <a:t> 636</a:t>
            </a:r>
            <a:r>
              <a:rPr lang="en-US" dirty="0"/>
              <a:t>/2018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8A3E0-9326-48EB-A1B6-E29D69433830}"/>
              </a:ext>
            </a:extLst>
          </p:cNvPr>
          <p:cNvSpPr txBox="1"/>
          <p:nvPr/>
        </p:nvSpPr>
        <p:spPr>
          <a:xfrm>
            <a:off x="8452316" y="5575381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Наставник:</a:t>
            </a:r>
          </a:p>
          <a:p>
            <a:r>
              <a:rPr lang="sr-Cyrl-RS" dirty="0"/>
              <a:t>Владимир Миловановић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10C9AB-1581-484F-A9F3-8BD0A4BA1DB8}"/>
              </a:ext>
            </a:extLst>
          </p:cNvPr>
          <p:cNvCxnSpPr/>
          <p:nvPr/>
        </p:nvCxnSpPr>
        <p:spPr>
          <a:xfrm>
            <a:off x="1524000" y="3525625"/>
            <a:ext cx="9144000" cy="0"/>
          </a:xfrm>
          <a:prstGeom prst="line">
            <a:avLst/>
          </a:prstGeom>
          <a:ln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64C929-84BD-4C4C-9776-4F6C08FC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5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AECE88-0E53-44D0-AA76-EC288644BE44}"/>
              </a:ext>
            </a:extLst>
          </p:cNvPr>
          <p:cNvSpPr txBox="1"/>
          <p:nvPr/>
        </p:nvSpPr>
        <p:spPr>
          <a:xfrm>
            <a:off x="1105065" y="179667"/>
            <a:ext cx="835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err="1"/>
              <a:t>getWinningPrize</a:t>
            </a:r>
            <a:r>
              <a:rPr lang="sr-Latn-RS" sz="24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50" y="1502515"/>
            <a:ext cx="756390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7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45" y="966874"/>
            <a:ext cx="6058746" cy="4610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4A6AE-6302-4FA5-8EE1-2224C241924B}"/>
              </a:ext>
            </a:extLst>
          </p:cNvPr>
          <p:cNvSpPr txBox="1"/>
          <p:nvPr/>
        </p:nvSpPr>
        <p:spPr>
          <a:xfrm>
            <a:off x="1105065" y="179667"/>
            <a:ext cx="835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Креирање 10 нових налога 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74479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25" y="1300438"/>
            <a:ext cx="6897063" cy="3839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B1FBA8-C876-4D84-8E35-B90B2580BCF1}"/>
              </a:ext>
            </a:extLst>
          </p:cNvPr>
          <p:cNvSpPr txBox="1"/>
          <p:nvPr/>
        </p:nvSpPr>
        <p:spPr>
          <a:xfrm>
            <a:off x="1105065" y="179667"/>
            <a:ext cx="835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Повезивање паметног уговора на направљену мрежу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51479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1247199"/>
            <a:ext cx="10058400" cy="5069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685FC-7C3C-402E-91E9-AA0C7141915C}"/>
              </a:ext>
            </a:extLst>
          </p:cNvPr>
          <p:cNvSpPr txBox="1"/>
          <p:nvPr/>
        </p:nvSpPr>
        <p:spPr>
          <a:xfrm>
            <a:off x="1105065" y="179667"/>
            <a:ext cx="835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Приказ прављења новог тржишта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408450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8A6C8-8771-412B-9165-393644C2D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sz="4400" dirty="0"/>
              <a:t>Хвала на пажњи!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A0CC91-37FA-407B-B480-D01F85496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Предмет: Програмирање </a:t>
            </a:r>
            <a:r>
              <a:rPr lang="sr-Cyrl-RS" dirty="0" smtClean="0"/>
              <a:t>систем</a:t>
            </a:r>
            <a:r>
              <a:rPr lang="sr-Latn-RS" dirty="0" smtClean="0"/>
              <a:t>a</a:t>
            </a:r>
            <a:r>
              <a:rPr lang="sr-Cyrl-RS" dirty="0" smtClean="0"/>
              <a:t> </a:t>
            </a:r>
            <a:r>
              <a:rPr lang="sr-Cyrl-RS" dirty="0"/>
              <a:t>који раде у реалном времену</a:t>
            </a:r>
          </a:p>
          <a:p>
            <a:r>
              <a:rPr lang="sr-Cyrl-RS" dirty="0"/>
              <a:t>Пројектни задатак: Тржиште предвиђања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5BB52-10D7-47D3-9B49-DCD2CF01A77F}"/>
              </a:ext>
            </a:extLst>
          </p:cNvPr>
          <p:cNvSpPr txBox="1"/>
          <p:nvPr/>
        </p:nvSpPr>
        <p:spPr>
          <a:xfrm>
            <a:off x="575035" y="5571241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Студент:</a:t>
            </a:r>
          </a:p>
          <a:p>
            <a:r>
              <a:rPr lang="sr-Cyrl-RS" dirty="0"/>
              <a:t>Михаило </a:t>
            </a:r>
            <a:r>
              <a:rPr lang="sr-Cyrl-RS" dirty="0" err="1"/>
              <a:t>Јаћимовић</a:t>
            </a:r>
            <a:r>
              <a:rPr lang="sr-Cyrl-RS" dirty="0"/>
              <a:t> 636</a:t>
            </a:r>
            <a:r>
              <a:rPr lang="en-US" dirty="0"/>
              <a:t>/2018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8A3E0-9326-48EB-A1B6-E29D69433830}"/>
              </a:ext>
            </a:extLst>
          </p:cNvPr>
          <p:cNvSpPr txBox="1"/>
          <p:nvPr/>
        </p:nvSpPr>
        <p:spPr>
          <a:xfrm>
            <a:off x="8452316" y="5575381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Наставник:</a:t>
            </a:r>
          </a:p>
          <a:p>
            <a:r>
              <a:rPr lang="sr-Cyrl-RS" dirty="0"/>
              <a:t>Владимир Миловановић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10C9AB-1581-484F-A9F3-8BD0A4BA1DB8}"/>
              </a:ext>
            </a:extLst>
          </p:cNvPr>
          <p:cNvCxnSpPr/>
          <p:nvPr/>
        </p:nvCxnSpPr>
        <p:spPr>
          <a:xfrm>
            <a:off x="1524000" y="3525625"/>
            <a:ext cx="9144000" cy="0"/>
          </a:xfrm>
          <a:prstGeom prst="line">
            <a:avLst/>
          </a:prstGeom>
          <a:ln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64C929-84BD-4C4C-9776-4F6C08FC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4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2" y="1402547"/>
            <a:ext cx="8639915" cy="40529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5065" y="179667"/>
            <a:ext cx="611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Креирање тржишта предвиђања</a:t>
            </a:r>
            <a:endParaRPr lang="sr-Latn-R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8773C-B8FD-4B22-B928-DAF30490D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3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65" y="1874618"/>
            <a:ext cx="9040487" cy="3667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469" y="1392164"/>
            <a:ext cx="553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Подразумева додатне провере</a:t>
            </a:r>
            <a:r>
              <a:rPr lang="en-US" dirty="0"/>
              <a:t> </a:t>
            </a:r>
            <a:r>
              <a:rPr lang="sr-Cyrl-RS" dirty="0"/>
              <a:t>- да ли су подаци унети</a:t>
            </a:r>
            <a:endParaRPr lang="sr-Latn-R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94073-F1E3-4C94-B4A7-25DCEA895B7A}"/>
              </a:ext>
            </a:extLst>
          </p:cNvPr>
          <p:cNvSpPr txBox="1"/>
          <p:nvPr/>
        </p:nvSpPr>
        <p:spPr>
          <a:xfrm>
            <a:off x="1105065" y="179667"/>
            <a:ext cx="611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err="1"/>
              <a:t>setPredictionMarket</a:t>
            </a:r>
            <a:r>
              <a:rPr lang="sr-Latn-RS" sz="2400" dirty="0"/>
              <a:t>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A87F14-55CA-4709-8268-80497501C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3" y="1715997"/>
            <a:ext cx="10058400" cy="3608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A3633-B9DB-4193-86BE-03456FB6D46F}"/>
              </a:ext>
            </a:extLst>
          </p:cNvPr>
          <p:cNvSpPr txBox="1"/>
          <p:nvPr/>
        </p:nvSpPr>
        <p:spPr>
          <a:xfrm>
            <a:off x="1105065" y="179667"/>
            <a:ext cx="6115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err="1"/>
              <a:t>setInitialLiquidity</a:t>
            </a:r>
            <a:r>
              <a:rPr lang="sr-Latn-RS" sz="2400" dirty="0"/>
              <a:t>()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401308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81" y="2118907"/>
            <a:ext cx="9507277" cy="1914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E7CD4-A9F9-422E-B743-0CCA6A4BBA79}"/>
              </a:ext>
            </a:extLst>
          </p:cNvPr>
          <p:cNvSpPr txBox="1"/>
          <p:nvPr/>
        </p:nvSpPr>
        <p:spPr>
          <a:xfrm>
            <a:off x="1105065" y="179667"/>
            <a:ext cx="6115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err="1"/>
              <a:t>setParticipantBetBuy</a:t>
            </a:r>
            <a:r>
              <a:rPr lang="sr-Latn-RS" sz="2400" dirty="0"/>
              <a:t>()</a:t>
            </a:r>
            <a:r>
              <a:rPr lang="sr-Cyrl-RS" sz="2400" dirty="0"/>
              <a:t> и </a:t>
            </a:r>
            <a:r>
              <a:rPr lang="sr-Latn-RS" sz="2400" dirty="0" err="1"/>
              <a:t>setParticipantBetSell</a:t>
            </a:r>
            <a:r>
              <a:rPr lang="sr-Latn-RS" sz="2400" dirty="0"/>
              <a:t>()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3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39" y="1616688"/>
            <a:ext cx="9583487" cy="3572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052A4-6B02-4E8F-8E6B-9A11FB9CDFFB}"/>
              </a:ext>
            </a:extLst>
          </p:cNvPr>
          <p:cNvSpPr txBox="1"/>
          <p:nvPr/>
        </p:nvSpPr>
        <p:spPr>
          <a:xfrm>
            <a:off x="1105065" y="179667"/>
            <a:ext cx="9885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err="1"/>
              <a:t>setParticipantBetOpponentBuy</a:t>
            </a:r>
            <a:r>
              <a:rPr lang="sr-Latn-RS" sz="2400" dirty="0"/>
              <a:t>()</a:t>
            </a:r>
            <a:r>
              <a:rPr lang="sr-Cyrl-RS" sz="2400" dirty="0"/>
              <a:t>, </a:t>
            </a:r>
            <a:r>
              <a:rPr lang="sr-Latn-RS" sz="2400" dirty="0" err="1"/>
              <a:t>setParticipantBetOpponentSell</a:t>
            </a:r>
            <a:r>
              <a:rPr lang="sr-Latn-RS" sz="2400" dirty="0"/>
              <a:t>()</a:t>
            </a:r>
            <a:r>
              <a:rPr lang="sr-Cyrl-RS" sz="2400" dirty="0"/>
              <a:t>, </a:t>
            </a:r>
            <a:r>
              <a:rPr lang="sr-Latn-RS" sz="2400" dirty="0" err="1"/>
              <a:t>setToSellBuy</a:t>
            </a:r>
            <a:r>
              <a:rPr lang="sr-Latn-RS" sz="2400" dirty="0"/>
              <a:t>()</a:t>
            </a:r>
            <a:r>
              <a:rPr lang="sr-Cyrl-RS" sz="2400" dirty="0"/>
              <a:t>, </a:t>
            </a:r>
            <a:r>
              <a:rPr lang="sr-Latn-RS" sz="2400" dirty="0" err="1"/>
              <a:t>buySomeonesBuyBet</a:t>
            </a:r>
            <a:r>
              <a:rPr lang="sr-Latn-RS" sz="2400" dirty="0"/>
              <a:t>()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84350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78" y="2004813"/>
            <a:ext cx="8011643" cy="2848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74A18-F014-4DAF-900C-104ED076542D}"/>
              </a:ext>
            </a:extLst>
          </p:cNvPr>
          <p:cNvSpPr txBox="1"/>
          <p:nvPr/>
        </p:nvSpPr>
        <p:spPr>
          <a:xfrm>
            <a:off x="1105065" y="179667"/>
            <a:ext cx="8350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err="1"/>
              <a:t>settleCompleteSetBuy</a:t>
            </a:r>
            <a:r>
              <a:rPr lang="sr-Latn-RS" sz="2400" dirty="0"/>
              <a:t>()</a:t>
            </a:r>
            <a:r>
              <a:rPr lang="sr-Cyrl-RS" sz="2400" dirty="0"/>
              <a:t> и </a:t>
            </a:r>
            <a:r>
              <a:rPr lang="sr-Latn-RS" sz="2400" dirty="0" err="1"/>
              <a:t>buySomeonesSettleCompleteSetBuy</a:t>
            </a:r>
            <a:r>
              <a:rPr lang="sr-Latn-RS" sz="2400" dirty="0"/>
              <a:t>()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14249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1573022"/>
            <a:ext cx="8992855" cy="3372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E9C0F-1C9C-44E6-8DAC-0D99BE233352}"/>
              </a:ext>
            </a:extLst>
          </p:cNvPr>
          <p:cNvSpPr txBox="1"/>
          <p:nvPr/>
        </p:nvSpPr>
        <p:spPr>
          <a:xfrm>
            <a:off x="1105065" y="179667"/>
            <a:ext cx="8350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err="1"/>
              <a:t>setTentativeWinningOutcome</a:t>
            </a:r>
            <a:r>
              <a:rPr lang="sr-Latn-RS" sz="2400" dirty="0"/>
              <a:t>()</a:t>
            </a:r>
            <a:r>
              <a:rPr lang="sr-Cyrl-RS" sz="2400" dirty="0"/>
              <a:t> и </a:t>
            </a:r>
            <a:r>
              <a:rPr lang="sr-Latn-RS" sz="2400" dirty="0" err="1"/>
              <a:t>disputePredictionOutcome</a:t>
            </a:r>
            <a:r>
              <a:rPr lang="sr-Latn-RS" sz="2400" dirty="0"/>
              <a:t>()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35059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14" y="2161998"/>
            <a:ext cx="9288171" cy="2534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51497-2754-4344-BFD5-B346BDF6A354}"/>
              </a:ext>
            </a:extLst>
          </p:cNvPr>
          <p:cNvSpPr txBox="1"/>
          <p:nvPr/>
        </p:nvSpPr>
        <p:spPr>
          <a:xfrm>
            <a:off x="1105065" y="179667"/>
            <a:ext cx="8350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err="1"/>
              <a:t>returnDisputeEhter</a:t>
            </a:r>
            <a:r>
              <a:rPr lang="sr-Latn-RS" sz="2400" dirty="0"/>
              <a:t>()</a:t>
            </a:r>
            <a:r>
              <a:rPr lang="sr-Cyrl-RS" sz="2400" dirty="0"/>
              <a:t> и </a:t>
            </a:r>
            <a:r>
              <a:rPr lang="sr-Latn-RS" sz="2400" dirty="0" err="1"/>
              <a:t>rewardCorrectDispute</a:t>
            </a:r>
            <a:r>
              <a:rPr lang="sr-Latn-RS" sz="2400" dirty="0"/>
              <a:t>()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85932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114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Пројектни задатак: Тржиште предвиђања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Хвала на пажњи!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2021-07-07T23:55:18Z</dcterms:created>
  <dcterms:modified xsi:type="dcterms:W3CDTF">2021-07-08T09:57:19Z</dcterms:modified>
</cp:coreProperties>
</file>