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8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50" d="100"/>
          <a:sy n="150" d="100"/>
        </p:scale>
        <p:origin x="70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3D13B8-DB8D-61BC-D22B-F2E5B9E9F6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10D7F40-F7F1-7096-5B9A-D4483192DE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55D4C40-82DA-7B9D-226A-D230D5199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2C73D-6BA7-47EA-9AD6-89EBE62F07D0}" type="datetimeFigureOut">
              <a:rPr lang="de-DE" smtClean="0"/>
              <a:t>06.05.2025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93B8E99-7413-3FCC-6829-E1E44B0F8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7B38567-F214-4FA5-78EA-59D24647B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5CE05-6C80-44B8-B507-46C2438CAB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352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A17B96-7D1B-38E0-25A3-92036D148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1FCE20F-C7F4-4031-4B96-3F2AB04D54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6F63F2F-71D3-AA3A-A860-736C6E6EA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2C73D-6BA7-47EA-9AD6-89EBE62F07D0}" type="datetimeFigureOut">
              <a:rPr lang="de-DE" smtClean="0"/>
              <a:t>06.05.2025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B0F82A5-D027-2D46-C5B3-B1FAC96BB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85379FE-AE4D-51EB-12E7-6D3D75496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5CE05-6C80-44B8-B507-46C2438CAB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6971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B8DBCA6-C58E-E92D-6C1A-CD77C0B667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ECE6768-5956-DD51-D9EC-81272649C1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863546F-0942-9CE8-262C-8724C1B45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2C73D-6BA7-47EA-9AD6-89EBE62F07D0}" type="datetimeFigureOut">
              <a:rPr lang="de-DE" smtClean="0"/>
              <a:t>06.05.2025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D7620D1-D36F-1571-0FFA-4B875E894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0C83128-E353-8012-D43D-A49F4E68E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5CE05-6C80-44B8-B507-46C2438CAB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5879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F7712B-D855-A8F7-7770-CF38A5255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5B0B72B-B254-C0FD-5BEE-3A202C32E4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A99B8FF-061F-7BD5-D9D2-BD72AC130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2C73D-6BA7-47EA-9AD6-89EBE62F07D0}" type="datetimeFigureOut">
              <a:rPr lang="de-DE" smtClean="0"/>
              <a:t>06.05.2025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1E869A4-C660-02C0-AAC7-D55283974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2FC8900-EAF1-CFEC-85EF-BB703DF2B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5CE05-6C80-44B8-B507-46C2438CAB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227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1A67B0-44BF-AE36-D354-A0ECBF811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E055AD0-AB6A-47CD-16F5-29464C30F7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36FBC64-C3BB-C477-59A4-8BE32AF90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2C73D-6BA7-47EA-9AD6-89EBE62F07D0}" type="datetimeFigureOut">
              <a:rPr lang="de-DE" smtClean="0"/>
              <a:t>06.05.2025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856372E-CC4D-EFA3-48F8-748230376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BBAA328-89EB-8CA1-B7AC-9981BBBB2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5CE05-6C80-44B8-B507-46C2438CAB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4459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BCDCC4-AD81-C288-8900-16B886E8E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E7E63C8-6F22-D4C8-F053-3DD78439C3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4695D32-68A0-A42F-0702-B924250307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B480FDC-B88B-1A1B-5424-CCEBDE637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2C73D-6BA7-47EA-9AD6-89EBE62F07D0}" type="datetimeFigureOut">
              <a:rPr lang="de-DE" smtClean="0"/>
              <a:t>06.05.2025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688C9C8-8151-910C-1D99-CAE012A37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17BCEF2-4444-B31D-0CEB-17B572F0D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5CE05-6C80-44B8-B507-46C2438CAB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9755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31545C-15D1-1F1D-8FAF-09695CCE6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1AD77B5-1CD4-5DF8-7723-A57B790BC7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191EEA0-B895-A78D-3A3D-F0D89D2103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3A5E94F-1F50-DA4E-7C02-8A85661C30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AD0D84D-9023-E659-B736-FA46FCDA62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42B1455-E5F7-468E-270F-7E1C264C0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2C73D-6BA7-47EA-9AD6-89EBE62F07D0}" type="datetimeFigureOut">
              <a:rPr lang="de-DE" smtClean="0"/>
              <a:t>06.05.2025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45518DB-2507-D331-FBA0-DB37EF427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09C7C6A-6BFB-8958-8E93-FDA64D04A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5CE05-6C80-44B8-B507-46C2438CAB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0106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7822A7-A4CD-F543-63DE-1A320E0A5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1608B59-EFAC-81AB-D455-344A705A3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2C73D-6BA7-47EA-9AD6-89EBE62F07D0}" type="datetimeFigureOut">
              <a:rPr lang="de-DE" smtClean="0"/>
              <a:t>06.05.2025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8EEEF7D-C134-986B-EDA7-FC34F35E8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E3DD564-0301-73D4-D78E-F4411DCE4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5CE05-6C80-44B8-B507-46C2438CAB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0731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154CCB5-3768-41D3-D3B7-32868A8AE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2C73D-6BA7-47EA-9AD6-89EBE62F07D0}" type="datetimeFigureOut">
              <a:rPr lang="de-DE" smtClean="0"/>
              <a:t>06.05.2025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04CB838-D63F-3CB2-2AD8-3752B3056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A28B452-54EF-19CA-6474-CE981886D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5CE05-6C80-44B8-B507-46C2438CAB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8198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F559B0-84DA-DD91-70AD-5D7500B72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DDDD0CA-F301-681E-3024-ACD665BFCD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3DA1517-7B0C-20D5-09E1-CAB9F01607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99E228C-D139-5F17-8B8D-EE863F9B2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2C73D-6BA7-47EA-9AD6-89EBE62F07D0}" type="datetimeFigureOut">
              <a:rPr lang="de-DE" smtClean="0"/>
              <a:t>06.05.2025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FEE452B-498F-6B08-B420-A93220CB9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17D1D42-19A4-30E4-78F3-4D2C5EA9A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5CE05-6C80-44B8-B507-46C2438CAB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0203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2B01FC-D3CA-FC7C-D92B-97B940111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A9D1E39-92BF-1E96-2679-04078016A6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582E95E-063D-6EC0-5EE5-36ABDB2944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3712F95-5102-E5F6-130A-44637526C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2C73D-6BA7-47EA-9AD6-89EBE62F07D0}" type="datetimeFigureOut">
              <a:rPr lang="de-DE" smtClean="0"/>
              <a:t>06.05.2025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F8D9391-E2AB-F4D3-CA2E-9EE37A193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CBD9795-AB40-0FE7-A2C3-DA115E074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5CE05-6C80-44B8-B507-46C2438CAB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4518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8982E72-E4DA-ED33-DF1A-CBF1E011A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64D59D8-FD55-B651-55E4-22E9EE9EF0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06100E3-056E-DD00-A492-DCFB5AB218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C62C73D-6BA7-47EA-9AD6-89EBE62F07D0}" type="datetimeFigureOut">
              <a:rPr lang="de-DE" smtClean="0"/>
              <a:t>06.05.2025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DFB6500-FAFC-E7E2-C7C0-F9B247579F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4DEBD3B-1C59-67AB-A317-347281C4C8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A95CE05-6C80-44B8-B507-46C2438CAB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8828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870A1295-61BC-4214-AA3E-D39667302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D42C3D9-FCFD-00A8-1CEC-E10C9F66DD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35887" y="4813651"/>
            <a:ext cx="6907963" cy="1000655"/>
          </a:xfrm>
        </p:spPr>
        <p:txBody>
          <a:bodyPr anchor="t">
            <a:normAutofit fontScale="90000"/>
          </a:bodyPr>
          <a:lstStyle/>
          <a:p>
            <a:pPr algn="l"/>
            <a:r>
              <a:rPr lang="de-DE" sz="4000" b="1" kern="100" dirty="0"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BauerMedia Sans" pitchFamily="50" charset="0"/>
                <a:ea typeface="Aptos" panose="020B0004020202020204" pitchFamily="34" charset="0"/>
                <a:cs typeface="Times New Roman" panose="02020603050405020304" pitchFamily="18" charset="0"/>
              </a:rPr>
              <a:t>Teamreflexion </a:t>
            </a:r>
            <a:r>
              <a:rPr lang="de-DE" sz="1300" kern="100" dirty="0">
                <a:solidFill>
                  <a:schemeClr val="tx2">
                    <a:lumMod val="75000"/>
                    <a:lumOff val="25000"/>
                  </a:schemeClr>
                </a:solidFill>
                <a:latin typeface="BauerMedia Sans" pitchFamily="50" charset="0"/>
                <a:ea typeface="+mn-ea"/>
                <a:cs typeface="Times New Roman" panose="02020603050405020304" pitchFamily="18" charset="0"/>
              </a:rPr>
              <a:t>(Projekt „Kraut und Rüben“)</a:t>
            </a:r>
            <a:br>
              <a:rPr lang="de-DE" sz="1300" kern="100" dirty="0">
                <a:solidFill>
                  <a:schemeClr val="tx2">
                    <a:lumMod val="75000"/>
                    <a:lumOff val="25000"/>
                  </a:schemeClr>
                </a:solidFill>
                <a:latin typeface="BauerMedia Sans" pitchFamily="50" charset="0"/>
                <a:ea typeface="+mn-ea"/>
                <a:cs typeface="Times New Roman" panose="02020603050405020304" pitchFamily="18" charset="0"/>
              </a:rPr>
            </a:br>
            <a:r>
              <a:rPr lang="de-DE" sz="1400" kern="100" dirty="0">
                <a:solidFill>
                  <a:schemeClr val="tx2"/>
                </a:solidFill>
                <a:latin typeface="BauerMedia Sans" pitchFamily="50" charset="0"/>
                <a:cs typeface="Times New Roman" panose="02020603050405020304" pitchFamily="18" charset="0"/>
              </a:rPr>
              <a:t>Leistungsnachweis </a:t>
            </a:r>
            <a:r>
              <a:rPr lang="de-DE" sz="1400" kern="100" dirty="0" err="1">
                <a:solidFill>
                  <a:schemeClr val="tx2"/>
                </a:solidFill>
                <a:latin typeface="BauerMedia Sans" pitchFamily="50" charset="0"/>
                <a:cs typeface="Times New Roman" panose="02020603050405020304" pitchFamily="18" charset="0"/>
              </a:rPr>
              <a:t>SuK</a:t>
            </a:r>
            <a:br>
              <a:rPr lang="de-DE" sz="1400" kern="100" dirty="0">
                <a:solidFill>
                  <a:schemeClr val="tx2"/>
                </a:solidFill>
                <a:latin typeface="BauerMedia Sans" pitchFamily="50" charset="0"/>
                <a:cs typeface="Times New Roman" panose="02020603050405020304" pitchFamily="18" charset="0"/>
              </a:rPr>
            </a:br>
            <a:br>
              <a:rPr lang="de-DE" sz="1300" kern="100" dirty="0">
                <a:solidFill>
                  <a:schemeClr val="tx2">
                    <a:lumMod val="75000"/>
                    <a:lumOff val="25000"/>
                  </a:schemeClr>
                </a:solidFill>
                <a:latin typeface="BauerMedia Sans" pitchFamily="50" charset="0"/>
                <a:ea typeface="+mn-ea"/>
                <a:cs typeface="Times New Roman" panose="02020603050405020304" pitchFamily="18" charset="0"/>
              </a:rPr>
            </a:br>
            <a:endParaRPr lang="de-DE" sz="1300" kern="100" dirty="0">
              <a:solidFill>
                <a:schemeClr val="tx2">
                  <a:lumMod val="75000"/>
                  <a:lumOff val="25000"/>
                </a:schemeClr>
              </a:solidFill>
              <a:latin typeface="BauerMedia Sans" pitchFamily="50" charset="0"/>
              <a:ea typeface="+mn-ea"/>
              <a:cs typeface="Times New Roman" panose="02020603050405020304" pitchFamily="18" charset="0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B139475-2B26-4CA9-9413-DE741E49F7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2941813"/>
            <a:ext cx="12188952" cy="1828800"/>
            <a:chOff x="-305" y="3144820"/>
            <a:chExt cx="9182100" cy="1551136"/>
          </a:xfrm>
        </p:grpSpPr>
        <p:sp useBgFill="1">
          <p:nvSpPr>
            <p:cNvPr id="26" name="Freeform: Shape 25">
              <a:extLst>
                <a:ext uri="{FF2B5EF4-FFF2-40B4-BE49-F238E27FC236}">
                  <a16:creationId xmlns:a16="http://schemas.microsoft.com/office/drawing/2014/main" id="{16C6BF63-6277-4C39-BE5D-3C341662CE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676854"/>
              <a:ext cx="9182100" cy="1019102"/>
            </a:xfrm>
            <a:custGeom>
              <a:avLst/>
              <a:gdLst>
                <a:gd name="connsiteX0" fmla="*/ 0 w 9182100"/>
                <a:gd name="connsiteY0" fmla="*/ 1019102 h 1019102"/>
                <a:gd name="connsiteX1" fmla="*/ 9182100 w 9182100"/>
                <a:gd name="connsiteY1" fmla="*/ 1019102 h 1019102"/>
                <a:gd name="connsiteX2" fmla="*/ 9182100 w 9182100"/>
                <a:gd name="connsiteY2" fmla="*/ 273009 h 1019102"/>
                <a:gd name="connsiteX3" fmla="*/ 9065895 w 9182100"/>
                <a:gd name="connsiteY3" fmla="*/ 278343 h 1019102"/>
                <a:gd name="connsiteX4" fmla="*/ 8261890 w 9182100"/>
                <a:gd name="connsiteY4" fmla="*/ 257769 h 1019102"/>
                <a:gd name="connsiteX5" fmla="*/ 8038624 w 9182100"/>
                <a:gd name="connsiteY5" fmla="*/ 235956 h 1019102"/>
                <a:gd name="connsiteX6" fmla="*/ 7862221 w 9182100"/>
                <a:gd name="connsiteY6" fmla="*/ 213097 h 1019102"/>
                <a:gd name="connsiteX7" fmla="*/ 6238780 w 9182100"/>
                <a:gd name="connsiteY7" fmla="*/ 126419 h 1019102"/>
                <a:gd name="connsiteX8" fmla="*/ 5828729 w 9182100"/>
                <a:gd name="connsiteY8" fmla="*/ 142421 h 1019102"/>
                <a:gd name="connsiteX9" fmla="*/ 5227606 w 9182100"/>
                <a:gd name="connsiteY9" fmla="*/ 219764 h 1019102"/>
                <a:gd name="connsiteX10" fmla="*/ 4394359 w 9182100"/>
                <a:gd name="connsiteY10" fmla="*/ 190713 h 1019102"/>
                <a:gd name="connsiteX11" fmla="*/ 3789236 w 9182100"/>
                <a:gd name="connsiteY11" fmla="*/ 107655 h 1019102"/>
                <a:gd name="connsiteX12" fmla="*/ 3391567 w 9182100"/>
                <a:gd name="connsiteY12" fmla="*/ 30502 h 1019102"/>
                <a:gd name="connsiteX13" fmla="*/ 2180177 w 9182100"/>
                <a:gd name="connsiteY13" fmla="*/ 67745 h 1019102"/>
                <a:gd name="connsiteX14" fmla="*/ 1543336 w 9182100"/>
                <a:gd name="connsiteY14" fmla="*/ 209953 h 1019102"/>
                <a:gd name="connsiteX15" fmla="*/ 1276731 w 9182100"/>
                <a:gd name="connsiteY15" fmla="*/ 286439 h 1019102"/>
                <a:gd name="connsiteX16" fmla="*/ 441293 w 9182100"/>
                <a:gd name="connsiteY16" fmla="*/ 292345 h 1019102"/>
                <a:gd name="connsiteX17" fmla="*/ 0 w 9182100"/>
                <a:gd name="connsiteY17" fmla="*/ 135563 h 1019102"/>
                <a:gd name="connsiteX18" fmla="*/ 0 w 9182100"/>
                <a:gd name="connsiteY18" fmla="*/ 1019102 h 1019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9182100" h="1019102">
                  <a:moveTo>
                    <a:pt x="0" y="1019102"/>
                  </a:moveTo>
                  <a:lnTo>
                    <a:pt x="9182100" y="1019102"/>
                  </a:lnTo>
                  <a:lnTo>
                    <a:pt x="9182100" y="273009"/>
                  </a:lnTo>
                  <a:cubicBezTo>
                    <a:pt x="9143429" y="275485"/>
                    <a:pt x="9104662" y="277200"/>
                    <a:pt x="9065895" y="278343"/>
                  </a:cubicBezTo>
                  <a:cubicBezTo>
                    <a:pt x="8798243" y="285201"/>
                    <a:pt x="8529066" y="277009"/>
                    <a:pt x="8261890" y="257769"/>
                  </a:cubicBezTo>
                  <a:cubicBezTo>
                    <a:pt x="8187024" y="251863"/>
                    <a:pt x="8112443" y="245386"/>
                    <a:pt x="8038624" y="235956"/>
                  </a:cubicBezTo>
                  <a:cubicBezTo>
                    <a:pt x="7980140" y="228051"/>
                    <a:pt x="7920228" y="219002"/>
                    <a:pt x="7862221" y="213097"/>
                  </a:cubicBezTo>
                  <a:cubicBezTo>
                    <a:pt x="7322439" y="159280"/>
                    <a:pt x="6780943" y="130991"/>
                    <a:pt x="6238780" y="126419"/>
                  </a:cubicBezTo>
                  <a:cubicBezTo>
                    <a:pt x="6102477" y="126324"/>
                    <a:pt x="5964745" y="128800"/>
                    <a:pt x="5828729" y="142421"/>
                  </a:cubicBezTo>
                  <a:cubicBezTo>
                    <a:pt x="5624703" y="162328"/>
                    <a:pt x="5429441" y="202048"/>
                    <a:pt x="5227606" y="219764"/>
                  </a:cubicBezTo>
                  <a:cubicBezTo>
                    <a:pt x="4950238" y="245767"/>
                    <a:pt x="4670393" y="228527"/>
                    <a:pt x="4394359" y="190713"/>
                  </a:cubicBezTo>
                  <a:cubicBezTo>
                    <a:pt x="4193381" y="163090"/>
                    <a:pt x="3988880" y="147755"/>
                    <a:pt x="3789236" y="107655"/>
                  </a:cubicBezTo>
                  <a:cubicBezTo>
                    <a:pt x="3660743" y="85271"/>
                    <a:pt x="3520249" y="51648"/>
                    <a:pt x="3391567" y="30502"/>
                  </a:cubicBezTo>
                  <a:cubicBezTo>
                    <a:pt x="2990469" y="-28553"/>
                    <a:pt x="2579370" y="5928"/>
                    <a:pt x="2180177" y="67745"/>
                  </a:cubicBezTo>
                  <a:cubicBezTo>
                    <a:pt x="1965198" y="103273"/>
                    <a:pt x="1751648" y="146136"/>
                    <a:pt x="1543336" y="209953"/>
                  </a:cubicBezTo>
                  <a:cubicBezTo>
                    <a:pt x="1456087" y="238528"/>
                    <a:pt x="1365885" y="264627"/>
                    <a:pt x="1276731" y="286439"/>
                  </a:cubicBezTo>
                  <a:cubicBezTo>
                    <a:pt x="1001173" y="335398"/>
                    <a:pt x="716471" y="346923"/>
                    <a:pt x="441293" y="292345"/>
                  </a:cubicBezTo>
                  <a:cubicBezTo>
                    <a:pt x="285655" y="263198"/>
                    <a:pt x="143923" y="198237"/>
                    <a:pt x="0" y="135563"/>
                  </a:cubicBezTo>
                  <a:lnTo>
                    <a:pt x="0" y="1019102"/>
                  </a:lnTo>
                  <a:close/>
                </a:path>
              </a:pathLst>
            </a:custGeom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6EA3BAD9-C130-4A9C-9086-20D132A6CF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144820"/>
              <a:ext cx="9182100" cy="932744"/>
            </a:xfrm>
            <a:custGeom>
              <a:avLst/>
              <a:gdLst>
                <a:gd name="connsiteX0" fmla="*/ 9182100 w 9182100"/>
                <a:gd name="connsiteY0" fmla="*/ 396420 h 932744"/>
                <a:gd name="connsiteX1" fmla="*/ 9103805 w 9182100"/>
                <a:gd name="connsiteY1" fmla="*/ 392229 h 932744"/>
                <a:gd name="connsiteX2" fmla="*/ 8712422 w 9182100"/>
                <a:gd name="connsiteY2" fmla="*/ 359749 h 932744"/>
                <a:gd name="connsiteX3" fmla="*/ 8322755 w 9182100"/>
                <a:gd name="connsiteY3" fmla="*/ 313362 h 932744"/>
                <a:gd name="connsiteX4" fmla="*/ 8134826 w 9182100"/>
                <a:gd name="connsiteY4" fmla="*/ 283930 h 932744"/>
                <a:gd name="connsiteX5" fmla="*/ 8090916 w 9182100"/>
                <a:gd name="connsiteY5" fmla="*/ 275643 h 932744"/>
                <a:gd name="connsiteX6" fmla="*/ 8069485 w 9182100"/>
                <a:gd name="connsiteY6" fmla="*/ 271262 h 932744"/>
                <a:gd name="connsiteX7" fmla="*/ 8041862 w 9182100"/>
                <a:gd name="connsiteY7" fmla="*/ 266595 h 932744"/>
                <a:gd name="connsiteX8" fmla="*/ 7986903 w 9182100"/>
                <a:gd name="connsiteY8" fmla="*/ 257546 h 932744"/>
                <a:gd name="connsiteX9" fmla="*/ 7934230 w 9182100"/>
                <a:gd name="connsiteY9" fmla="*/ 249640 h 932744"/>
                <a:gd name="connsiteX10" fmla="*/ 7727537 w 9182100"/>
                <a:gd name="connsiteY10" fmla="*/ 221922 h 932744"/>
                <a:gd name="connsiteX11" fmla="*/ 7625239 w 9182100"/>
                <a:gd name="connsiteY11" fmla="*/ 209730 h 932744"/>
                <a:gd name="connsiteX12" fmla="*/ 7523227 w 9182100"/>
                <a:gd name="connsiteY12" fmla="*/ 198110 h 932744"/>
                <a:gd name="connsiteX13" fmla="*/ 7115651 w 9182100"/>
                <a:gd name="connsiteY13" fmla="*/ 158010 h 932744"/>
                <a:gd name="connsiteX14" fmla="*/ 6706839 w 9182100"/>
                <a:gd name="connsiteY14" fmla="*/ 126958 h 932744"/>
                <a:gd name="connsiteX15" fmla="*/ 6604064 w 9182100"/>
                <a:gd name="connsiteY15" fmla="*/ 120862 h 932744"/>
                <a:gd name="connsiteX16" fmla="*/ 6501003 w 9182100"/>
                <a:gd name="connsiteY16" fmla="*/ 115338 h 932744"/>
                <a:gd name="connsiteX17" fmla="*/ 6397467 w 9182100"/>
                <a:gd name="connsiteY17" fmla="*/ 110385 h 932744"/>
                <a:gd name="connsiteX18" fmla="*/ 6293168 w 9182100"/>
                <a:gd name="connsiteY18" fmla="*/ 106860 h 932744"/>
                <a:gd name="connsiteX19" fmla="*/ 6079712 w 9182100"/>
                <a:gd name="connsiteY19" fmla="*/ 103908 h 932744"/>
                <a:gd name="connsiteX20" fmla="*/ 6024563 w 9182100"/>
                <a:gd name="connsiteY20" fmla="*/ 104479 h 932744"/>
                <a:gd name="connsiteX21" fmla="*/ 5968080 w 9182100"/>
                <a:gd name="connsiteY21" fmla="*/ 106479 h 932744"/>
                <a:gd name="connsiteX22" fmla="*/ 5855875 w 9182100"/>
                <a:gd name="connsiteY22" fmla="*/ 113242 h 932744"/>
                <a:gd name="connsiteX23" fmla="*/ 5439251 w 9182100"/>
                <a:gd name="connsiteY23" fmla="*/ 160105 h 932744"/>
                <a:gd name="connsiteX24" fmla="*/ 5075396 w 9182100"/>
                <a:gd name="connsiteY24" fmla="*/ 186585 h 932744"/>
                <a:gd name="connsiteX25" fmla="*/ 4712780 w 9182100"/>
                <a:gd name="connsiteY25" fmla="*/ 171249 h 932744"/>
                <a:gd name="connsiteX26" fmla="*/ 4666679 w 9182100"/>
                <a:gd name="connsiteY26" fmla="*/ 166773 h 932744"/>
                <a:gd name="connsiteX27" fmla="*/ 4620292 w 9182100"/>
                <a:gd name="connsiteY27" fmla="*/ 161629 h 932744"/>
                <a:gd name="connsiteX28" fmla="*/ 4573810 w 9182100"/>
                <a:gd name="connsiteY28" fmla="*/ 156009 h 932744"/>
                <a:gd name="connsiteX29" fmla="*/ 4550569 w 9182100"/>
                <a:gd name="connsiteY29" fmla="*/ 153057 h 932744"/>
                <a:gd name="connsiteX30" fmla="*/ 4538948 w 9182100"/>
                <a:gd name="connsiteY30" fmla="*/ 151628 h 932744"/>
                <a:gd name="connsiteX31" fmla="*/ 4526566 w 9182100"/>
                <a:gd name="connsiteY31" fmla="*/ 149913 h 932744"/>
                <a:gd name="connsiteX32" fmla="*/ 4327779 w 9182100"/>
                <a:gd name="connsiteY32" fmla="*/ 122862 h 932744"/>
                <a:gd name="connsiteX33" fmla="*/ 3929729 w 9182100"/>
                <a:gd name="connsiteY33" fmla="*/ 68189 h 932744"/>
                <a:gd name="connsiteX34" fmla="*/ 3729133 w 9182100"/>
                <a:gd name="connsiteY34" fmla="*/ 41900 h 932744"/>
                <a:gd name="connsiteX35" fmla="*/ 3628930 w 9182100"/>
                <a:gd name="connsiteY35" fmla="*/ 28946 h 932744"/>
                <a:gd name="connsiteX36" fmla="*/ 3573399 w 9182100"/>
                <a:gd name="connsiteY36" fmla="*/ 22278 h 932744"/>
                <a:gd name="connsiteX37" fmla="*/ 3516916 w 9182100"/>
                <a:gd name="connsiteY37" fmla="*/ 16468 h 932744"/>
                <a:gd name="connsiteX38" fmla="*/ 3074670 w 9182100"/>
                <a:gd name="connsiteY38" fmla="*/ 752 h 932744"/>
                <a:gd name="connsiteX39" fmla="*/ 2858738 w 9182100"/>
                <a:gd name="connsiteY39" fmla="*/ 8753 h 932744"/>
                <a:gd name="connsiteX40" fmla="*/ 2645474 w 9182100"/>
                <a:gd name="connsiteY40" fmla="*/ 25326 h 932744"/>
                <a:gd name="connsiteX41" fmla="*/ 1810798 w 9182100"/>
                <a:gd name="connsiteY41" fmla="*/ 158010 h 932744"/>
                <a:gd name="connsiteX42" fmla="*/ 1602772 w 9182100"/>
                <a:gd name="connsiteY42" fmla="*/ 208111 h 932744"/>
                <a:gd name="connsiteX43" fmla="*/ 1548860 w 9182100"/>
                <a:gd name="connsiteY43" fmla="*/ 222780 h 932744"/>
                <a:gd name="connsiteX44" fmla="*/ 1501331 w 9182100"/>
                <a:gd name="connsiteY44" fmla="*/ 236115 h 932744"/>
                <a:gd name="connsiteX45" fmla="*/ 1411224 w 9182100"/>
                <a:gd name="connsiteY45" fmla="*/ 260880 h 932744"/>
                <a:gd name="connsiteX46" fmla="*/ 1050893 w 9182100"/>
                <a:gd name="connsiteY46" fmla="*/ 338032 h 932744"/>
                <a:gd name="connsiteX47" fmla="*/ 871252 w 9182100"/>
                <a:gd name="connsiteY47" fmla="*/ 360511 h 932744"/>
                <a:gd name="connsiteX48" fmla="*/ 781812 w 9182100"/>
                <a:gd name="connsiteY48" fmla="*/ 366512 h 932744"/>
                <a:gd name="connsiteX49" fmla="*/ 692563 w 9182100"/>
                <a:gd name="connsiteY49" fmla="*/ 369655 h 932744"/>
                <a:gd name="connsiteX50" fmla="*/ 515017 w 9182100"/>
                <a:gd name="connsiteY50" fmla="*/ 363940 h 932744"/>
                <a:gd name="connsiteX51" fmla="*/ 337661 w 9182100"/>
                <a:gd name="connsiteY51" fmla="*/ 341937 h 932744"/>
                <a:gd name="connsiteX52" fmla="*/ 156972 w 9182100"/>
                <a:gd name="connsiteY52" fmla="*/ 303456 h 932744"/>
                <a:gd name="connsiteX53" fmla="*/ 0 w 9182100"/>
                <a:gd name="connsiteY53" fmla="*/ 261642 h 932744"/>
                <a:gd name="connsiteX54" fmla="*/ 0 w 9182100"/>
                <a:gd name="connsiteY54" fmla="*/ 713412 h 932744"/>
                <a:gd name="connsiteX55" fmla="*/ 9144 w 9182100"/>
                <a:gd name="connsiteY55" fmla="*/ 717699 h 932744"/>
                <a:gd name="connsiteX56" fmla="*/ 213360 w 9182100"/>
                <a:gd name="connsiteY56" fmla="*/ 801042 h 932744"/>
                <a:gd name="connsiteX57" fmla="*/ 653510 w 9182100"/>
                <a:gd name="connsiteY57" fmla="*/ 908199 h 932744"/>
                <a:gd name="connsiteX58" fmla="*/ 1101947 w 9182100"/>
                <a:gd name="connsiteY58" fmla="*/ 930773 h 932744"/>
                <a:gd name="connsiteX59" fmla="*/ 1540002 w 9182100"/>
                <a:gd name="connsiteY59" fmla="*/ 889434 h 932744"/>
                <a:gd name="connsiteX60" fmla="*/ 1647158 w 9182100"/>
                <a:gd name="connsiteY60" fmla="*/ 871242 h 932744"/>
                <a:gd name="connsiteX61" fmla="*/ 1698117 w 9182100"/>
                <a:gd name="connsiteY61" fmla="*/ 862193 h 932744"/>
                <a:gd name="connsiteX62" fmla="*/ 1742789 w 9182100"/>
                <a:gd name="connsiteY62" fmla="*/ 854668 h 932744"/>
                <a:gd name="connsiteX63" fmla="*/ 1931003 w 9182100"/>
                <a:gd name="connsiteY63" fmla="*/ 826950 h 932744"/>
                <a:gd name="connsiteX64" fmla="*/ 2314861 w 9182100"/>
                <a:gd name="connsiteY64" fmla="*/ 783897 h 932744"/>
                <a:gd name="connsiteX65" fmla="*/ 2506885 w 9182100"/>
                <a:gd name="connsiteY65" fmla="*/ 768086 h 932744"/>
                <a:gd name="connsiteX66" fmla="*/ 2602611 w 9182100"/>
                <a:gd name="connsiteY66" fmla="*/ 762085 h 932744"/>
                <a:gd name="connsiteX67" fmla="*/ 2698052 w 9182100"/>
                <a:gd name="connsiteY67" fmla="*/ 756846 h 932744"/>
                <a:gd name="connsiteX68" fmla="*/ 2887980 w 9182100"/>
                <a:gd name="connsiteY68" fmla="*/ 750846 h 932744"/>
                <a:gd name="connsiteX69" fmla="*/ 3075813 w 9182100"/>
                <a:gd name="connsiteY69" fmla="*/ 750179 h 932744"/>
                <a:gd name="connsiteX70" fmla="*/ 3168587 w 9182100"/>
                <a:gd name="connsiteY70" fmla="*/ 752751 h 932744"/>
                <a:gd name="connsiteX71" fmla="*/ 3260408 w 9182100"/>
                <a:gd name="connsiteY71" fmla="*/ 756656 h 932744"/>
                <a:gd name="connsiteX72" fmla="*/ 3440049 w 9182100"/>
                <a:gd name="connsiteY72" fmla="*/ 771610 h 932744"/>
                <a:gd name="connsiteX73" fmla="*/ 3483864 w 9182100"/>
                <a:gd name="connsiteY73" fmla="*/ 776849 h 932744"/>
                <a:gd name="connsiteX74" fmla="*/ 3528536 w 9182100"/>
                <a:gd name="connsiteY74" fmla="*/ 782469 h 932744"/>
                <a:gd name="connsiteX75" fmla="*/ 3628549 w 9182100"/>
                <a:gd name="connsiteY75" fmla="*/ 796089 h 932744"/>
                <a:gd name="connsiteX76" fmla="*/ 3828574 w 9182100"/>
                <a:gd name="connsiteY76" fmla="*/ 823140 h 932744"/>
                <a:gd name="connsiteX77" fmla="*/ 4231196 w 9182100"/>
                <a:gd name="connsiteY77" fmla="*/ 874099 h 932744"/>
                <a:gd name="connsiteX78" fmla="*/ 4433126 w 9182100"/>
                <a:gd name="connsiteY78" fmla="*/ 897435 h 932744"/>
                <a:gd name="connsiteX79" fmla="*/ 4485990 w 9182100"/>
                <a:gd name="connsiteY79" fmla="*/ 903246 h 932744"/>
                <a:gd name="connsiteX80" fmla="*/ 4539806 w 9182100"/>
                <a:gd name="connsiteY80" fmla="*/ 908961 h 932744"/>
                <a:gd name="connsiteX81" fmla="*/ 4593908 w 9182100"/>
                <a:gd name="connsiteY81" fmla="*/ 914199 h 932744"/>
                <a:gd name="connsiteX82" fmla="*/ 4648296 w 9182100"/>
                <a:gd name="connsiteY82" fmla="*/ 918771 h 932744"/>
                <a:gd name="connsiteX83" fmla="*/ 5092446 w 9182100"/>
                <a:gd name="connsiteY83" fmla="*/ 931154 h 932744"/>
                <a:gd name="connsiteX84" fmla="*/ 5533168 w 9182100"/>
                <a:gd name="connsiteY84" fmla="*/ 891816 h 932744"/>
                <a:gd name="connsiteX85" fmla="*/ 5918169 w 9182100"/>
                <a:gd name="connsiteY85" fmla="*/ 840666 h 932744"/>
                <a:gd name="connsiteX86" fmla="*/ 6007323 w 9182100"/>
                <a:gd name="connsiteY86" fmla="*/ 833237 h 932744"/>
                <a:gd name="connsiteX87" fmla="*/ 6051709 w 9182100"/>
                <a:gd name="connsiteY87" fmla="*/ 830570 h 932744"/>
                <a:gd name="connsiteX88" fmla="*/ 6097429 w 9182100"/>
                <a:gd name="connsiteY88" fmla="*/ 828379 h 932744"/>
                <a:gd name="connsiteX89" fmla="*/ 6287834 w 9182100"/>
                <a:gd name="connsiteY89" fmla="*/ 822569 h 932744"/>
                <a:gd name="connsiteX90" fmla="*/ 6681597 w 9182100"/>
                <a:gd name="connsiteY90" fmla="*/ 821235 h 932744"/>
                <a:gd name="connsiteX91" fmla="*/ 7079647 w 9182100"/>
                <a:gd name="connsiteY91" fmla="*/ 826569 h 932744"/>
                <a:gd name="connsiteX92" fmla="*/ 7478173 w 9182100"/>
                <a:gd name="connsiteY92" fmla="*/ 836094 h 932744"/>
                <a:gd name="connsiteX93" fmla="*/ 7871937 w 9182100"/>
                <a:gd name="connsiteY93" fmla="*/ 851430 h 932744"/>
                <a:gd name="connsiteX94" fmla="*/ 7919657 w 9182100"/>
                <a:gd name="connsiteY94" fmla="*/ 854097 h 932744"/>
                <a:gd name="connsiteX95" fmla="*/ 7964901 w 9182100"/>
                <a:gd name="connsiteY95" fmla="*/ 857240 h 932744"/>
                <a:gd name="connsiteX96" fmla="*/ 8015955 w 9182100"/>
                <a:gd name="connsiteY96" fmla="*/ 861050 h 932744"/>
                <a:gd name="connsiteX97" fmla="*/ 8072247 w 9182100"/>
                <a:gd name="connsiteY97" fmla="*/ 864384 h 932744"/>
                <a:gd name="connsiteX98" fmla="*/ 8286750 w 9182100"/>
                <a:gd name="connsiteY98" fmla="*/ 868384 h 932744"/>
                <a:gd name="connsiteX99" fmla="*/ 8704040 w 9182100"/>
                <a:gd name="connsiteY99" fmla="*/ 853716 h 932744"/>
                <a:gd name="connsiteX100" fmla="*/ 9120188 w 9182100"/>
                <a:gd name="connsiteY100" fmla="*/ 814092 h 932744"/>
                <a:gd name="connsiteX101" fmla="*/ 9181909 w 9182100"/>
                <a:gd name="connsiteY101" fmla="*/ 805519 h 932744"/>
                <a:gd name="connsiteX102" fmla="*/ 9181909 w 9182100"/>
                <a:gd name="connsiteY102" fmla="*/ 396420 h 932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9182100" h="932744">
                  <a:moveTo>
                    <a:pt x="9182100" y="396420"/>
                  </a:moveTo>
                  <a:cubicBezTo>
                    <a:pt x="9156097" y="395182"/>
                    <a:pt x="9129999" y="393753"/>
                    <a:pt x="9103805" y="392229"/>
                  </a:cubicBezTo>
                  <a:cubicBezTo>
                    <a:pt x="8974169" y="384419"/>
                    <a:pt x="8843105" y="372989"/>
                    <a:pt x="8712422" y="359749"/>
                  </a:cubicBezTo>
                  <a:cubicBezTo>
                    <a:pt x="8581739" y="346319"/>
                    <a:pt x="8451056" y="331269"/>
                    <a:pt x="8322755" y="313362"/>
                  </a:cubicBezTo>
                  <a:cubicBezTo>
                    <a:pt x="8258747" y="304695"/>
                    <a:pt x="8195120" y="294979"/>
                    <a:pt x="8134826" y="283930"/>
                  </a:cubicBezTo>
                  <a:cubicBezTo>
                    <a:pt x="8119872" y="281168"/>
                    <a:pt x="8105013" y="278501"/>
                    <a:pt x="8090916" y="275643"/>
                  </a:cubicBezTo>
                  <a:lnTo>
                    <a:pt x="8069485" y="271262"/>
                  </a:lnTo>
                  <a:lnTo>
                    <a:pt x="8041862" y="266595"/>
                  </a:lnTo>
                  <a:cubicBezTo>
                    <a:pt x="8023574" y="263547"/>
                    <a:pt x="8004524" y="260213"/>
                    <a:pt x="7986903" y="257546"/>
                  </a:cubicBezTo>
                  <a:lnTo>
                    <a:pt x="7934230" y="249640"/>
                  </a:lnTo>
                  <a:cubicBezTo>
                    <a:pt x="7864221" y="239258"/>
                    <a:pt x="7795832" y="230209"/>
                    <a:pt x="7727537" y="221922"/>
                  </a:cubicBezTo>
                  <a:lnTo>
                    <a:pt x="7625239" y="209730"/>
                  </a:lnTo>
                  <a:lnTo>
                    <a:pt x="7523227" y="198110"/>
                  </a:lnTo>
                  <a:cubicBezTo>
                    <a:pt x="7387209" y="183060"/>
                    <a:pt x="7251573" y="170392"/>
                    <a:pt x="7115651" y="158010"/>
                  </a:cubicBezTo>
                  <a:cubicBezTo>
                    <a:pt x="6979730" y="146580"/>
                    <a:pt x="6843522" y="135721"/>
                    <a:pt x="6706839" y="126958"/>
                  </a:cubicBezTo>
                  <a:lnTo>
                    <a:pt x="6604064" y="120862"/>
                  </a:lnTo>
                  <a:cubicBezTo>
                    <a:pt x="6569869" y="118767"/>
                    <a:pt x="6535484" y="116862"/>
                    <a:pt x="6501003" y="115338"/>
                  </a:cubicBezTo>
                  <a:lnTo>
                    <a:pt x="6397467" y="110385"/>
                  </a:lnTo>
                  <a:lnTo>
                    <a:pt x="6293168" y="106860"/>
                  </a:lnTo>
                  <a:cubicBezTo>
                    <a:pt x="6222969" y="105146"/>
                    <a:pt x="6152769" y="103527"/>
                    <a:pt x="6079712" y="103908"/>
                  </a:cubicBezTo>
                  <a:cubicBezTo>
                    <a:pt x="6061710" y="103908"/>
                    <a:pt x="6043708" y="103812"/>
                    <a:pt x="6024563" y="104479"/>
                  </a:cubicBezTo>
                  <a:cubicBezTo>
                    <a:pt x="6005703" y="104955"/>
                    <a:pt x="5986844" y="105527"/>
                    <a:pt x="5968080" y="106479"/>
                  </a:cubicBezTo>
                  <a:cubicBezTo>
                    <a:pt x="5930456" y="108003"/>
                    <a:pt x="5893023" y="110385"/>
                    <a:pt x="5855875" y="113242"/>
                  </a:cubicBezTo>
                  <a:cubicBezTo>
                    <a:pt x="5706904" y="124577"/>
                    <a:pt x="5565934" y="145151"/>
                    <a:pt x="5439251" y="160105"/>
                  </a:cubicBezTo>
                  <a:cubicBezTo>
                    <a:pt x="5311902" y="175536"/>
                    <a:pt x="5194745" y="184680"/>
                    <a:pt x="5075396" y="186585"/>
                  </a:cubicBezTo>
                  <a:cubicBezTo>
                    <a:pt x="4956429" y="188490"/>
                    <a:pt x="4835748" y="182775"/>
                    <a:pt x="4712780" y="171249"/>
                  </a:cubicBezTo>
                  <a:lnTo>
                    <a:pt x="4666679" y="166773"/>
                  </a:lnTo>
                  <a:lnTo>
                    <a:pt x="4620292" y="161629"/>
                  </a:lnTo>
                  <a:cubicBezTo>
                    <a:pt x="4604862" y="160010"/>
                    <a:pt x="4589336" y="157914"/>
                    <a:pt x="4573810" y="156009"/>
                  </a:cubicBezTo>
                  <a:lnTo>
                    <a:pt x="4550569" y="153057"/>
                  </a:lnTo>
                  <a:lnTo>
                    <a:pt x="4538948" y="151628"/>
                  </a:lnTo>
                  <a:lnTo>
                    <a:pt x="4526566" y="149913"/>
                  </a:lnTo>
                  <a:lnTo>
                    <a:pt x="4327779" y="122862"/>
                  </a:lnTo>
                  <a:lnTo>
                    <a:pt x="3929729" y="68189"/>
                  </a:lnTo>
                  <a:lnTo>
                    <a:pt x="3729133" y="41900"/>
                  </a:lnTo>
                  <a:lnTo>
                    <a:pt x="3628930" y="28946"/>
                  </a:lnTo>
                  <a:lnTo>
                    <a:pt x="3573399" y="22278"/>
                  </a:lnTo>
                  <a:cubicBezTo>
                    <a:pt x="3554445" y="19992"/>
                    <a:pt x="3535585" y="17992"/>
                    <a:pt x="3516916" y="16468"/>
                  </a:cubicBezTo>
                  <a:cubicBezTo>
                    <a:pt x="3366611" y="2752"/>
                    <a:pt x="3219736" y="-2010"/>
                    <a:pt x="3074670" y="752"/>
                  </a:cubicBezTo>
                  <a:cubicBezTo>
                    <a:pt x="3002280" y="2181"/>
                    <a:pt x="2930176" y="4467"/>
                    <a:pt x="2858738" y="8753"/>
                  </a:cubicBezTo>
                  <a:cubicBezTo>
                    <a:pt x="2787206" y="13039"/>
                    <a:pt x="2716149" y="18754"/>
                    <a:pt x="2645474" y="25326"/>
                  </a:cubicBezTo>
                  <a:cubicBezTo>
                    <a:pt x="2362581" y="52473"/>
                    <a:pt x="2085975" y="97145"/>
                    <a:pt x="1810798" y="158010"/>
                  </a:cubicBezTo>
                  <a:cubicBezTo>
                    <a:pt x="1741837" y="173345"/>
                    <a:pt x="1673066" y="189442"/>
                    <a:pt x="1602772" y="208111"/>
                  </a:cubicBezTo>
                  <a:lnTo>
                    <a:pt x="1548860" y="222780"/>
                  </a:lnTo>
                  <a:lnTo>
                    <a:pt x="1501331" y="236115"/>
                  </a:lnTo>
                  <a:cubicBezTo>
                    <a:pt x="1471327" y="244497"/>
                    <a:pt x="1441228" y="253450"/>
                    <a:pt x="1411224" y="260880"/>
                  </a:cubicBezTo>
                  <a:cubicBezTo>
                    <a:pt x="1291209" y="293074"/>
                    <a:pt x="1170813" y="318982"/>
                    <a:pt x="1050893" y="338032"/>
                  </a:cubicBezTo>
                  <a:cubicBezTo>
                    <a:pt x="990790" y="347557"/>
                    <a:pt x="931069" y="354796"/>
                    <a:pt x="871252" y="360511"/>
                  </a:cubicBezTo>
                  <a:cubicBezTo>
                    <a:pt x="841438" y="362702"/>
                    <a:pt x="811530" y="365559"/>
                    <a:pt x="781812" y="366512"/>
                  </a:cubicBezTo>
                  <a:cubicBezTo>
                    <a:pt x="751904" y="368512"/>
                    <a:pt x="722376" y="368893"/>
                    <a:pt x="692563" y="369655"/>
                  </a:cubicBezTo>
                  <a:cubicBezTo>
                    <a:pt x="633222" y="370036"/>
                    <a:pt x="574167" y="368131"/>
                    <a:pt x="515017" y="363940"/>
                  </a:cubicBezTo>
                  <a:cubicBezTo>
                    <a:pt x="455867" y="359749"/>
                    <a:pt x="397097" y="351748"/>
                    <a:pt x="337661" y="341937"/>
                  </a:cubicBezTo>
                  <a:cubicBezTo>
                    <a:pt x="278225" y="331936"/>
                    <a:pt x="218599" y="318696"/>
                    <a:pt x="156972" y="303456"/>
                  </a:cubicBezTo>
                  <a:cubicBezTo>
                    <a:pt x="106680" y="290883"/>
                    <a:pt x="55150" y="276405"/>
                    <a:pt x="0" y="261642"/>
                  </a:cubicBezTo>
                  <a:lnTo>
                    <a:pt x="0" y="713412"/>
                  </a:lnTo>
                  <a:cubicBezTo>
                    <a:pt x="3048" y="714841"/>
                    <a:pt x="6096" y="716270"/>
                    <a:pt x="9144" y="717699"/>
                  </a:cubicBezTo>
                  <a:cubicBezTo>
                    <a:pt x="74295" y="747798"/>
                    <a:pt x="142875" y="775896"/>
                    <a:pt x="213360" y="801042"/>
                  </a:cubicBezTo>
                  <a:cubicBezTo>
                    <a:pt x="354521" y="851715"/>
                    <a:pt x="503873" y="887244"/>
                    <a:pt x="653510" y="908199"/>
                  </a:cubicBezTo>
                  <a:cubicBezTo>
                    <a:pt x="803338" y="928773"/>
                    <a:pt x="953929" y="935631"/>
                    <a:pt x="1101947" y="930773"/>
                  </a:cubicBezTo>
                  <a:cubicBezTo>
                    <a:pt x="1250252" y="926582"/>
                    <a:pt x="1396365" y="911437"/>
                    <a:pt x="1540002" y="889434"/>
                  </a:cubicBezTo>
                  <a:cubicBezTo>
                    <a:pt x="1576197" y="884386"/>
                    <a:pt x="1611535" y="877433"/>
                    <a:pt x="1647158" y="871242"/>
                  </a:cubicBezTo>
                  <a:lnTo>
                    <a:pt x="1698117" y="862193"/>
                  </a:lnTo>
                  <a:lnTo>
                    <a:pt x="1742789" y="854668"/>
                  </a:lnTo>
                  <a:cubicBezTo>
                    <a:pt x="1804035" y="845048"/>
                    <a:pt x="1867472" y="835428"/>
                    <a:pt x="1931003" y="826950"/>
                  </a:cubicBezTo>
                  <a:cubicBezTo>
                    <a:pt x="2058353" y="810282"/>
                    <a:pt x="2186750" y="795327"/>
                    <a:pt x="2314861" y="783897"/>
                  </a:cubicBezTo>
                  <a:cubicBezTo>
                    <a:pt x="2378964" y="778087"/>
                    <a:pt x="2442972" y="772467"/>
                    <a:pt x="2506885" y="768086"/>
                  </a:cubicBezTo>
                  <a:cubicBezTo>
                    <a:pt x="2538794" y="765990"/>
                    <a:pt x="2570798" y="763800"/>
                    <a:pt x="2602611" y="762085"/>
                  </a:cubicBezTo>
                  <a:cubicBezTo>
                    <a:pt x="2634520" y="760180"/>
                    <a:pt x="2666333" y="758370"/>
                    <a:pt x="2698052" y="756846"/>
                  </a:cubicBezTo>
                  <a:cubicBezTo>
                    <a:pt x="2761583" y="753894"/>
                    <a:pt x="2825020" y="751703"/>
                    <a:pt x="2887980" y="750846"/>
                  </a:cubicBezTo>
                  <a:cubicBezTo>
                    <a:pt x="2951036" y="749417"/>
                    <a:pt x="3013615" y="749322"/>
                    <a:pt x="3075813" y="750179"/>
                  </a:cubicBezTo>
                  <a:cubicBezTo>
                    <a:pt x="3106865" y="750846"/>
                    <a:pt x="3137916" y="751417"/>
                    <a:pt x="3168587" y="752751"/>
                  </a:cubicBezTo>
                  <a:cubicBezTo>
                    <a:pt x="3199448" y="753703"/>
                    <a:pt x="3229928" y="755227"/>
                    <a:pt x="3260408" y="756656"/>
                  </a:cubicBezTo>
                  <a:cubicBezTo>
                    <a:pt x="3320987" y="760466"/>
                    <a:pt x="3381470" y="764562"/>
                    <a:pt x="3440049" y="771610"/>
                  </a:cubicBezTo>
                  <a:cubicBezTo>
                    <a:pt x="3454908" y="773039"/>
                    <a:pt x="3469386" y="775039"/>
                    <a:pt x="3483864" y="776849"/>
                  </a:cubicBezTo>
                  <a:lnTo>
                    <a:pt x="3528536" y="782469"/>
                  </a:lnTo>
                  <a:lnTo>
                    <a:pt x="3628549" y="796089"/>
                  </a:lnTo>
                  <a:lnTo>
                    <a:pt x="3828574" y="823140"/>
                  </a:lnTo>
                  <a:cubicBezTo>
                    <a:pt x="3962019" y="840190"/>
                    <a:pt x="4095750" y="858573"/>
                    <a:pt x="4231196" y="874099"/>
                  </a:cubicBezTo>
                  <a:lnTo>
                    <a:pt x="4433126" y="897435"/>
                  </a:lnTo>
                  <a:lnTo>
                    <a:pt x="4485990" y="903246"/>
                  </a:lnTo>
                  <a:cubicBezTo>
                    <a:pt x="4503897" y="905151"/>
                    <a:pt x="4521708" y="907341"/>
                    <a:pt x="4539806" y="908961"/>
                  </a:cubicBezTo>
                  <a:lnTo>
                    <a:pt x="4593908" y="914199"/>
                  </a:lnTo>
                  <a:lnTo>
                    <a:pt x="4648296" y="918771"/>
                  </a:lnTo>
                  <a:cubicBezTo>
                    <a:pt x="4793456" y="930392"/>
                    <a:pt x="4942237" y="935631"/>
                    <a:pt x="5092446" y="931154"/>
                  </a:cubicBezTo>
                  <a:cubicBezTo>
                    <a:pt x="5242274" y="927249"/>
                    <a:pt x="5393627" y="911437"/>
                    <a:pt x="5533168" y="891816"/>
                  </a:cubicBezTo>
                  <a:cubicBezTo>
                    <a:pt x="5673471" y="872289"/>
                    <a:pt x="5798820" y="851906"/>
                    <a:pt x="5918169" y="840666"/>
                  </a:cubicBezTo>
                  <a:cubicBezTo>
                    <a:pt x="5948077" y="837809"/>
                    <a:pt x="5977795" y="835237"/>
                    <a:pt x="6007323" y="833237"/>
                  </a:cubicBezTo>
                  <a:cubicBezTo>
                    <a:pt x="6022086" y="832094"/>
                    <a:pt x="6036945" y="831332"/>
                    <a:pt x="6051709" y="830570"/>
                  </a:cubicBezTo>
                  <a:lnTo>
                    <a:pt x="6097429" y="828379"/>
                  </a:lnTo>
                  <a:cubicBezTo>
                    <a:pt x="6158960" y="825236"/>
                    <a:pt x="6223445" y="823807"/>
                    <a:pt x="6287834" y="822569"/>
                  </a:cubicBezTo>
                  <a:cubicBezTo>
                    <a:pt x="6417374" y="820664"/>
                    <a:pt x="6549485" y="820188"/>
                    <a:pt x="6681597" y="821235"/>
                  </a:cubicBezTo>
                  <a:cubicBezTo>
                    <a:pt x="6813899" y="822378"/>
                    <a:pt x="6946773" y="823617"/>
                    <a:pt x="7079647" y="826569"/>
                  </a:cubicBezTo>
                  <a:cubicBezTo>
                    <a:pt x="7212520" y="828951"/>
                    <a:pt x="7345585" y="831903"/>
                    <a:pt x="7478173" y="836094"/>
                  </a:cubicBezTo>
                  <a:cubicBezTo>
                    <a:pt x="7610475" y="839714"/>
                    <a:pt x="7743539" y="844953"/>
                    <a:pt x="7871937" y="851430"/>
                  </a:cubicBezTo>
                  <a:lnTo>
                    <a:pt x="7919657" y="854097"/>
                  </a:lnTo>
                  <a:cubicBezTo>
                    <a:pt x="7935564" y="854954"/>
                    <a:pt x="7949756" y="856192"/>
                    <a:pt x="7964901" y="857240"/>
                  </a:cubicBezTo>
                  <a:lnTo>
                    <a:pt x="8015955" y="861050"/>
                  </a:lnTo>
                  <a:cubicBezTo>
                    <a:pt x="8035195" y="862383"/>
                    <a:pt x="8053769" y="863622"/>
                    <a:pt x="8072247" y="864384"/>
                  </a:cubicBezTo>
                  <a:cubicBezTo>
                    <a:pt x="8145780" y="867527"/>
                    <a:pt x="8216456" y="868479"/>
                    <a:pt x="8286750" y="868384"/>
                  </a:cubicBezTo>
                  <a:cubicBezTo>
                    <a:pt x="8427148" y="867527"/>
                    <a:pt x="8565452" y="862574"/>
                    <a:pt x="8704040" y="853716"/>
                  </a:cubicBezTo>
                  <a:cubicBezTo>
                    <a:pt x="8842534" y="844762"/>
                    <a:pt x="8980741" y="832284"/>
                    <a:pt x="9120188" y="814092"/>
                  </a:cubicBezTo>
                  <a:cubicBezTo>
                    <a:pt x="9140761" y="811425"/>
                    <a:pt x="9161336" y="808567"/>
                    <a:pt x="9181909" y="805519"/>
                  </a:cubicBezTo>
                  <a:lnTo>
                    <a:pt x="9181909" y="396420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2587D38B-9E07-4A8B-B285-5FEBF6A60D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580789"/>
              <a:ext cx="9182100" cy="544245"/>
            </a:xfrm>
            <a:custGeom>
              <a:avLst/>
              <a:gdLst>
                <a:gd name="connsiteX0" fmla="*/ 9182100 w 9182100"/>
                <a:gd name="connsiteY0" fmla="*/ 154189 h 544245"/>
                <a:gd name="connsiteX1" fmla="*/ 9047702 w 9182100"/>
                <a:gd name="connsiteY1" fmla="*/ 162762 h 544245"/>
                <a:gd name="connsiteX2" fmla="*/ 8652224 w 9182100"/>
                <a:gd name="connsiteY2" fmla="*/ 178287 h 544245"/>
                <a:gd name="connsiteX3" fmla="*/ 8255603 w 9182100"/>
                <a:gd name="connsiteY3" fmla="*/ 161047 h 544245"/>
                <a:gd name="connsiteX4" fmla="*/ 8060722 w 9182100"/>
                <a:gd name="connsiteY4" fmla="*/ 140854 h 544245"/>
                <a:gd name="connsiteX5" fmla="*/ 8013478 w 9182100"/>
                <a:gd name="connsiteY5" fmla="*/ 134187 h 544245"/>
                <a:gd name="connsiteX6" fmla="*/ 7990428 w 9182100"/>
                <a:gd name="connsiteY6" fmla="*/ 130567 h 544245"/>
                <a:gd name="connsiteX7" fmla="*/ 7964139 w 9182100"/>
                <a:gd name="connsiteY7" fmla="*/ 126853 h 544245"/>
                <a:gd name="connsiteX8" fmla="*/ 7911656 w 9182100"/>
                <a:gd name="connsiteY8" fmla="*/ 119518 h 544245"/>
                <a:gd name="connsiteX9" fmla="*/ 7860220 w 9182100"/>
                <a:gd name="connsiteY9" fmla="*/ 113232 h 544245"/>
                <a:gd name="connsiteX10" fmla="*/ 7453884 w 9182100"/>
                <a:gd name="connsiteY10" fmla="*/ 70369 h 544245"/>
                <a:gd name="connsiteX11" fmla="*/ 7048976 w 9182100"/>
                <a:gd name="connsiteY11" fmla="*/ 36556 h 544245"/>
                <a:gd name="connsiteX12" fmla="*/ 6846285 w 9182100"/>
                <a:gd name="connsiteY12" fmla="*/ 22649 h 544245"/>
                <a:gd name="connsiteX13" fmla="*/ 6643212 w 9182100"/>
                <a:gd name="connsiteY13" fmla="*/ 11600 h 544245"/>
                <a:gd name="connsiteX14" fmla="*/ 6541485 w 9182100"/>
                <a:gd name="connsiteY14" fmla="*/ 7314 h 544245"/>
                <a:gd name="connsiteX15" fmla="*/ 6439567 w 9182100"/>
                <a:gd name="connsiteY15" fmla="*/ 3885 h 544245"/>
                <a:gd name="connsiteX16" fmla="*/ 6337459 w 9182100"/>
                <a:gd name="connsiteY16" fmla="*/ 1313 h 544245"/>
                <a:gd name="connsiteX17" fmla="*/ 6234970 w 9182100"/>
                <a:gd name="connsiteY17" fmla="*/ 75 h 544245"/>
                <a:gd name="connsiteX18" fmla="*/ 6027802 w 9182100"/>
                <a:gd name="connsiteY18" fmla="*/ 2265 h 544245"/>
                <a:gd name="connsiteX19" fmla="*/ 5921978 w 9182100"/>
                <a:gd name="connsiteY19" fmla="*/ 6552 h 544245"/>
                <a:gd name="connsiteX20" fmla="*/ 5815965 w 9182100"/>
                <a:gd name="connsiteY20" fmla="*/ 14362 h 544245"/>
                <a:gd name="connsiteX21" fmla="*/ 5408390 w 9182100"/>
                <a:gd name="connsiteY21" fmla="*/ 67036 h 544245"/>
                <a:gd name="connsiteX22" fmla="*/ 5023866 w 9182100"/>
                <a:gd name="connsiteY22" fmla="*/ 103992 h 544245"/>
                <a:gd name="connsiteX23" fmla="*/ 4831556 w 9182100"/>
                <a:gd name="connsiteY23" fmla="*/ 106374 h 544245"/>
                <a:gd name="connsiteX24" fmla="*/ 4637723 w 9182100"/>
                <a:gd name="connsiteY24" fmla="*/ 98754 h 544245"/>
                <a:gd name="connsiteX25" fmla="*/ 4442460 w 9182100"/>
                <a:gd name="connsiteY25" fmla="*/ 83038 h 544245"/>
                <a:gd name="connsiteX26" fmla="*/ 4341686 w 9182100"/>
                <a:gd name="connsiteY26" fmla="*/ 77227 h 544245"/>
                <a:gd name="connsiteX27" fmla="*/ 4241006 w 9182100"/>
                <a:gd name="connsiteY27" fmla="*/ 71989 h 544245"/>
                <a:gd name="connsiteX28" fmla="*/ 3836956 w 9182100"/>
                <a:gd name="connsiteY28" fmla="*/ 54177 h 544245"/>
                <a:gd name="connsiteX29" fmla="*/ 3634549 w 9182100"/>
                <a:gd name="connsiteY29" fmla="*/ 45414 h 544245"/>
                <a:gd name="connsiteX30" fmla="*/ 3533394 w 9182100"/>
                <a:gd name="connsiteY30" fmla="*/ 40461 h 544245"/>
                <a:gd name="connsiteX31" fmla="*/ 3481959 w 9182100"/>
                <a:gd name="connsiteY31" fmla="*/ 37889 h 544245"/>
                <a:gd name="connsiteX32" fmla="*/ 3430238 w 9182100"/>
                <a:gd name="connsiteY32" fmla="*/ 35889 h 544245"/>
                <a:gd name="connsiteX33" fmla="*/ 3020473 w 9182100"/>
                <a:gd name="connsiteY33" fmla="*/ 37603 h 544245"/>
                <a:gd name="connsiteX34" fmla="*/ 2614422 w 9182100"/>
                <a:gd name="connsiteY34" fmla="*/ 56844 h 544245"/>
                <a:gd name="connsiteX35" fmla="*/ 2208657 w 9182100"/>
                <a:gd name="connsiteY35" fmla="*/ 81609 h 544245"/>
                <a:gd name="connsiteX36" fmla="*/ 1800606 w 9182100"/>
                <a:gd name="connsiteY36" fmla="*/ 107612 h 544245"/>
                <a:gd name="connsiteX37" fmla="*/ 1594676 w 9182100"/>
                <a:gd name="connsiteY37" fmla="*/ 124948 h 544245"/>
                <a:gd name="connsiteX38" fmla="*/ 1491996 w 9182100"/>
                <a:gd name="connsiteY38" fmla="*/ 136568 h 544245"/>
                <a:gd name="connsiteX39" fmla="*/ 1442942 w 9182100"/>
                <a:gd name="connsiteY39" fmla="*/ 141902 h 544245"/>
                <a:gd name="connsiteX40" fmla="*/ 1418463 w 9182100"/>
                <a:gd name="connsiteY40" fmla="*/ 144664 h 544245"/>
                <a:gd name="connsiteX41" fmla="*/ 1393984 w 9182100"/>
                <a:gd name="connsiteY41" fmla="*/ 146855 h 544245"/>
                <a:gd name="connsiteX42" fmla="*/ 1006697 w 9182100"/>
                <a:gd name="connsiteY42" fmla="*/ 169810 h 544245"/>
                <a:gd name="connsiteX43" fmla="*/ 816864 w 9182100"/>
                <a:gd name="connsiteY43" fmla="*/ 170953 h 544245"/>
                <a:gd name="connsiteX44" fmla="*/ 769906 w 9182100"/>
                <a:gd name="connsiteY44" fmla="*/ 169715 h 544245"/>
                <a:gd name="connsiteX45" fmla="*/ 723043 w 9182100"/>
                <a:gd name="connsiteY45" fmla="*/ 168096 h 544245"/>
                <a:gd name="connsiteX46" fmla="*/ 676370 w 9182100"/>
                <a:gd name="connsiteY46" fmla="*/ 166286 h 544245"/>
                <a:gd name="connsiteX47" fmla="*/ 629888 w 9182100"/>
                <a:gd name="connsiteY47" fmla="*/ 163333 h 544245"/>
                <a:gd name="connsiteX48" fmla="*/ 445484 w 9182100"/>
                <a:gd name="connsiteY48" fmla="*/ 146093 h 544245"/>
                <a:gd name="connsiteX49" fmla="*/ 263366 w 9182100"/>
                <a:gd name="connsiteY49" fmla="*/ 115232 h 544245"/>
                <a:gd name="connsiteX50" fmla="*/ 81439 w 9182100"/>
                <a:gd name="connsiteY50" fmla="*/ 70369 h 544245"/>
                <a:gd name="connsiteX51" fmla="*/ 35338 w 9182100"/>
                <a:gd name="connsiteY51" fmla="*/ 57034 h 544245"/>
                <a:gd name="connsiteX52" fmla="*/ 0 w 9182100"/>
                <a:gd name="connsiteY52" fmla="*/ 46652 h 544245"/>
                <a:gd name="connsiteX53" fmla="*/ 0 w 9182100"/>
                <a:gd name="connsiteY53" fmla="*/ 426795 h 544245"/>
                <a:gd name="connsiteX54" fmla="*/ 178594 w 9182100"/>
                <a:gd name="connsiteY54" fmla="*/ 479658 h 544245"/>
                <a:gd name="connsiteX55" fmla="*/ 610457 w 9182100"/>
                <a:gd name="connsiteY55" fmla="*/ 542619 h 544245"/>
                <a:gd name="connsiteX56" fmla="*/ 826865 w 9182100"/>
                <a:gd name="connsiteY56" fmla="*/ 539666 h 544245"/>
                <a:gd name="connsiteX57" fmla="*/ 1039654 w 9182100"/>
                <a:gd name="connsiteY57" fmla="*/ 515187 h 544245"/>
                <a:gd name="connsiteX58" fmla="*/ 1449705 w 9182100"/>
                <a:gd name="connsiteY58" fmla="*/ 415270 h 544245"/>
                <a:gd name="connsiteX59" fmla="*/ 1548765 w 9182100"/>
                <a:gd name="connsiteY59" fmla="*/ 382123 h 544245"/>
                <a:gd name="connsiteX60" fmla="*/ 1642872 w 9182100"/>
                <a:gd name="connsiteY60" fmla="*/ 349261 h 544245"/>
                <a:gd name="connsiteX61" fmla="*/ 1832991 w 9182100"/>
                <a:gd name="connsiteY61" fmla="*/ 289158 h 544245"/>
                <a:gd name="connsiteX62" fmla="*/ 2222754 w 9182100"/>
                <a:gd name="connsiteY62" fmla="*/ 193623 h 544245"/>
                <a:gd name="connsiteX63" fmla="*/ 2620137 w 9182100"/>
                <a:gd name="connsiteY63" fmla="*/ 138378 h 544245"/>
                <a:gd name="connsiteX64" fmla="*/ 3020473 w 9182100"/>
                <a:gd name="connsiteY64" fmla="*/ 127234 h 544245"/>
                <a:gd name="connsiteX65" fmla="*/ 3219736 w 9182100"/>
                <a:gd name="connsiteY65" fmla="*/ 139807 h 544245"/>
                <a:gd name="connsiteX66" fmla="*/ 3318605 w 9182100"/>
                <a:gd name="connsiteY66" fmla="*/ 151713 h 544245"/>
                <a:gd name="connsiteX67" fmla="*/ 3367754 w 9182100"/>
                <a:gd name="connsiteY67" fmla="*/ 158666 h 544245"/>
                <a:gd name="connsiteX68" fmla="*/ 3416618 w 9182100"/>
                <a:gd name="connsiteY68" fmla="*/ 166858 h 544245"/>
                <a:gd name="connsiteX69" fmla="*/ 3465195 w 9182100"/>
                <a:gd name="connsiteY69" fmla="*/ 176097 h 544245"/>
                <a:gd name="connsiteX70" fmla="*/ 3513868 w 9182100"/>
                <a:gd name="connsiteY70" fmla="*/ 185908 h 544245"/>
                <a:gd name="connsiteX71" fmla="*/ 3612737 w 9182100"/>
                <a:gd name="connsiteY71" fmla="*/ 207625 h 544245"/>
                <a:gd name="connsiteX72" fmla="*/ 3810381 w 9182100"/>
                <a:gd name="connsiteY72" fmla="*/ 252106 h 544245"/>
                <a:gd name="connsiteX73" fmla="*/ 4206621 w 9182100"/>
                <a:gd name="connsiteY73" fmla="*/ 339736 h 544245"/>
                <a:gd name="connsiteX74" fmla="*/ 4306062 w 9182100"/>
                <a:gd name="connsiteY74" fmla="*/ 359834 h 544245"/>
                <a:gd name="connsiteX75" fmla="*/ 4405503 w 9182100"/>
                <a:gd name="connsiteY75" fmla="*/ 378979 h 544245"/>
                <a:gd name="connsiteX76" fmla="*/ 4611529 w 9182100"/>
                <a:gd name="connsiteY76" fmla="*/ 405745 h 544245"/>
                <a:gd name="connsiteX77" fmla="*/ 5031677 w 9182100"/>
                <a:gd name="connsiteY77" fmla="*/ 427462 h 544245"/>
                <a:gd name="connsiteX78" fmla="*/ 5243227 w 9182100"/>
                <a:gd name="connsiteY78" fmla="*/ 418699 h 544245"/>
                <a:gd name="connsiteX79" fmla="*/ 5451062 w 9182100"/>
                <a:gd name="connsiteY79" fmla="*/ 398029 h 544245"/>
                <a:gd name="connsiteX80" fmla="*/ 5844635 w 9182100"/>
                <a:gd name="connsiteY80" fmla="*/ 353071 h 544245"/>
                <a:gd name="connsiteX81" fmla="*/ 5939981 w 9182100"/>
                <a:gd name="connsiteY81" fmla="*/ 346975 h 544245"/>
                <a:gd name="connsiteX82" fmla="*/ 6035898 w 9182100"/>
                <a:gd name="connsiteY82" fmla="*/ 344118 h 544245"/>
                <a:gd name="connsiteX83" fmla="*/ 6232303 w 9182100"/>
                <a:gd name="connsiteY83" fmla="*/ 343642 h 544245"/>
                <a:gd name="connsiteX84" fmla="*/ 6630924 w 9182100"/>
                <a:gd name="connsiteY84" fmla="*/ 351071 h 544245"/>
                <a:gd name="connsiteX85" fmla="*/ 6831140 w 9182100"/>
                <a:gd name="connsiteY85" fmla="*/ 356596 h 544245"/>
                <a:gd name="connsiteX86" fmla="*/ 7031545 w 9182100"/>
                <a:gd name="connsiteY86" fmla="*/ 362501 h 544245"/>
                <a:gd name="connsiteX87" fmla="*/ 7432262 w 9182100"/>
                <a:gd name="connsiteY87" fmla="*/ 378408 h 544245"/>
                <a:gd name="connsiteX88" fmla="*/ 7830312 w 9182100"/>
                <a:gd name="connsiteY88" fmla="*/ 402506 h 544245"/>
                <a:gd name="connsiteX89" fmla="*/ 7879270 w 9182100"/>
                <a:gd name="connsiteY89" fmla="*/ 406792 h 544245"/>
                <a:gd name="connsiteX90" fmla="*/ 7926895 w 9182100"/>
                <a:gd name="connsiteY90" fmla="*/ 411745 h 544245"/>
                <a:gd name="connsiteX91" fmla="*/ 7977569 w 9182100"/>
                <a:gd name="connsiteY91" fmla="*/ 417175 h 544245"/>
                <a:gd name="connsiteX92" fmla="*/ 8030623 w 9182100"/>
                <a:gd name="connsiteY92" fmla="*/ 422127 h 544245"/>
                <a:gd name="connsiteX93" fmla="*/ 8237982 w 9182100"/>
                <a:gd name="connsiteY93" fmla="*/ 435177 h 544245"/>
                <a:gd name="connsiteX94" fmla="*/ 8647748 w 9182100"/>
                <a:gd name="connsiteY94" fmla="*/ 449464 h 544245"/>
                <a:gd name="connsiteX95" fmla="*/ 8852821 w 9182100"/>
                <a:gd name="connsiteY95" fmla="*/ 456132 h 544245"/>
                <a:gd name="connsiteX96" fmla="*/ 8955786 w 9182100"/>
                <a:gd name="connsiteY96" fmla="*/ 458132 h 544245"/>
                <a:gd name="connsiteX97" fmla="*/ 9059227 w 9182100"/>
                <a:gd name="connsiteY97" fmla="*/ 457751 h 544245"/>
                <a:gd name="connsiteX98" fmla="*/ 9182005 w 9182100"/>
                <a:gd name="connsiteY98" fmla="*/ 452512 h 544245"/>
                <a:gd name="connsiteX99" fmla="*/ 9182005 w 9182100"/>
                <a:gd name="connsiteY99" fmla="*/ 154189 h 54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9182100" h="544245">
                  <a:moveTo>
                    <a:pt x="9182100" y="154189"/>
                  </a:moveTo>
                  <a:cubicBezTo>
                    <a:pt x="9137618" y="157142"/>
                    <a:pt x="9092851" y="159904"/>
                    <a:pt x="9047702" y="162762"/>
                  </a:cubicBezTo>
                  <a:cubicBezTo>
                    <a:pt x="8917114" y="170668"/>
                    <a:pt x="8784717" y="178002"/>
                    <a:pt x="8652224" y="178287"/>
                  </a:cubicBezTo>
                  <a:cubicBezTo>
                    <a:pt x="8519732" y="178764"/>
                    <a:pt x="8387049" y="171239"/>
                    <a:pt x="8255603" y="161047"/>
                  </a:cubicBezTo>
                  <a:cubicBezTo>
                    <a:pt x="8189881" y="155904"/>
                    <a:pt x="8124539" y="149236"/>
                    <a:pt x="8060722" y="140854"/>
                  </a:cubicBezTo>
                  <a:cubicBezTo>
                    <a:pt x="8044815" y="138759"/>
                    <a:pt x="8029099" y="136473"/>
                    <a:pt x="8013478" y="134187"/>
                  </a:cubicBezTo>
                  <a:lnTo>
                    <a:pt x="7990428" y="130567"/>
                  </a:lnTo>
                  <a:lnTo>
                    <a:pt x="7964139" y="126853"/>
                  </a:lnTo>
                  <a:cubicBezTo>
                    <a:pt x="7946708" y="124376"/>
                    <a:pt x="7928896" y="121709"/>
                    <a:pt x="7911656" y="119518"/>
                  </a:cubicBezTo>
                  <a:lnTo>
                    <a:pt x="7860220" y="113232"/>
                  </a:lnTo>
                  <a:cubicBezTo>
                    <a:pt x="7723728" y="96277"/>
                    <a:pt x="7589044" y="83038"/>
                    <a:pt x="7453884" y="70369"/>
                  </a:cubicBezTo>
                  <a:cubicBezTo>
                    <a:pt x="7318915" y="57701"/>
                    <a:pt x="7184041" y="46366"/>
                    <a:pt x="7048976" y="36556"/>
                  </a:cubicBezTo>
                  <a:cubicBezTo>
                    <a:pt x="6981444" y="31793"/>
                    <a:pt x="6913912" y="26840"/>
                    <a:pt x="6846285" y="22649"/>
                  </a:cubicBezTo>
                  <a:cubicBezTo>
                    <a:pt x="6778657" y="18553"/>
                    <a:pt x="6710934" y="14934"/>
                    <a:pt x="6643212" y="11600"/>
                  </a:cubicBezTo>
                  <a:lnTo>
                    <a:pt x="6541485" y="7314"/>
                  </a:lnTo>
                  <a:cubicBezTo>
                    <a:pt x="6507576" y="5790"/>
                    <a:pt x="6473667" y="4647"/>
                    <a:pt x="6439567" y="3885"/>
                  </a:cubicBezTo>
                  <a:lnTo>
                    <a:pt x="6337459" y="1313"/>
                  </a:lnTo>
                  <a:lnTo>
                    <a:pt x="6234970" y="75"/>
                  </a:lnTo>
                  <a:cubicBezTo>
                    <a:pt x="6166295" y="-116"/>
                    <a:pt x="6097715" y="-116"/>
                    <a:pt x="6027802" y="2265"/>
                  </a:cubicBezTo>
                  <a:cubicBezTo>
                    <a:pt x="5993320" y="3123"/>
                    <a:pt x="5957412" y="4456"/>
                    <a:pt x="5921978" y="6552"/>
                  </a:cubicBezTo>
                  <a:cubicBezTo>
                    <a:pt x="5886546" y="8552"/>
                    <a:pt x="5851112" y="11124"/>
                    <a:pt x="5815965" y="14362"/>
                  </a:cubicBezTo>
                  <a:cubicBezTo>
                    <a:pt x="5674995" y="27126"/>
                    <a:pt x="5538597" y="48938"/>
                    <a:pt x="5408390" y="67036"/>
                  </a:cubicBezTo>
                  <a:cubicBezTo>
                    <a:pt x="5277993" y="85514"/>
                    <a:pt x="5151692" y="99039"/>
                    <a:pt x="5023866" y="103992"/>
                  </a:cubicBezTo>
                  <a:cubicBezTo>
                    <a:pt x="4960049" y="106660"/>
                    <a:pt x="4895946" y="107231"/>
                    <a:pt x="4831556" y="106374"/>
                  </a:cubicBezTo>
                  <a:cubicBezTo>
                    <a:pt x="4767167" y="105231"/>
                    <a:pt x="4702588" y="102468"/>
                    <a:pt x="4637723" y="98754"/>
                  </a:cubicBezTo>
                  <a:cubicBezTo>
                    <a:pt x="4572762" y="95230"/>
                    <a:pt x="4507992" y="88848"/>
                    <a:pt x="4442460" y="83038"/>
                  </a:cubicBezTo>
                  <a:cubicBezTo>
                    <a:pt x="4408837" y="80752"/>
                    <a:pt x="4375214" y="79228"/>
                    <a:pt x="4341686" y="77227"/>
                  </a:cubicBezTo>
                  <a:cubicBezTo>
                    <a:pt x="4308158" y="75227"/>
                    <a:pt x="4274534" y="73417"/>
                    <a:pt x="4241006" y="71989"/>
                  </a:cubicBezTo>
                  <a:cubicBezTo>
                    <a:pt x="4106895" y="65131"/>
                    <a:pt x="3971925" y="59797"/>
                    <a:pt x="3836956" y="54177"/>
                  </a:cubicBezTo>
                  <a:lnTo>
                    <a:pt x="3634549" y="45414"/>
                  </a:lnTo>
                  <a:lnTo>
                    <a:pt x="3533394" y="40461"/>
                  </a:lnTo>
                  <a:lnTo>
                    <a:pt x="3481959" y="37889"/>
                  </a:lnTo>
                  <a:cubicBezTo>
                    <a:pt x="3464719" y="37127"/>
                    <a:pt x="3447479" y="36079"/>
                    <a:pt x="3430238" y="35889"/>
                  </a:cubicBezTo>
                  <a:cubicBezTo>
                    <a:pt x="3292602" y="31126"/>
                    <a:pt x="3156299" y="33603"/>
                    <a:pt x="3020473" y="37603"/>
                  </a:cubicBezTo>
                  <a:cubicBezTo>
                    <a:pt x="2884741" y="41985"/>
                    <a:pt x="2749487" y="48843"/>
                    <a:pt x="2614422" y="56844"/>
                  </a:cubicBezTo>
                  <a:lnTo>
                    <a:pt x="2208657" y="81609"/>
                  </a:lnTo>
                  <a:cubicBezTo>
                    <a:pt x="2073116" y="89991"/>
                    <a:pt x="1937195" y="97515"/>
                    <a:pt x="1800606" y="107612"/>
                  </a:cubicBezTo>
                  <a:cubicBezTo>
                    <a:pt x="1732217" y="112184"/>
                    <a:pt x="1663827" y="117804"/>
                    <a:pt x="1594676" y="124948"/>
                  </a:cubicBezTo>
                  <a:lnTo>
                    <a:pt x="1491996" y="136568"/>
                  </a:lnTo>
                  <a:lnTo>
                    <a:pt x="1442942" y="141902"/>
                  </a:lnTo>
                  <a:lnTo>
                    <a:pt x="1418463" y="144664"/>
                  </a:lnTo>
                  <a:lnTo>
                    <a:pt x="1393984" y="146855"/>
                  </a:lnTo>
                  <a:cubicBezTo>
                    <a:pt x="1263491" y="159142"/>
                    <a:pt x="1134142" y="166667"/>
                    <a:pt x="1006697" y="169810"/>
                  </a:cubicBezTo>
                  <a:cubicBezTo>
                    <a:pt x="942975" y="172001"/>
                    <a:pt x="879729" y="171239"/>
                    <a:pt x="816864" y="170953"/>
                  </a:cubicBezTo>
                  <a:lnTo>
                    <a:pt x="769906" y="169715"/>
                  </a:lnTo>
                  <a:cubicBezTo>
                    <a:pt x="754285" y="169525"/>
                    <a:pt x="738569" y="169048"/>
                    <a:pt x="723043" y="168096"/>
                  </a:cubicBezTo>
                  <a:lnTo>
                    <a:pt x="676370" y="166286"/>
                  </a:lnTo>
                  <a:cubicBezTo>
                    <a:pt x="660845" y="165238"/>
                    <a:pt x="645414" y="164095"/>
                    <a:pt x="629888" y="163333"/>
                  </a:cubicBezTo>
                  <a:cubicBezTo>
                    <a:pt x="568071" y="159047"/>
                    <a:pt x="506540" y="154094"/>
                    <a:pt x="445484" y="146093"/>
                  </a:cubicBezTo>
                  <a:cubicBezTo>
                    <a:pt x="384524" y="137997"/>
                    <a:pt x="323850" y="128091"/>
                    <a:pt x="263366" y="115232"/>
                  </a:cubicBezTo>
                  <a:cubicBezTo>
                    <a:pt x="202787" y="102850"/>
                    <a:pt x="142589" y="87419"/>
                    <a:pt x="81439" y="70369"/>
                  </a:cubicBezTo>
                  <a:cubicBezTo>
                    <a:pt x="66199" y="66178"/>
                    <a:pt x="50864" y="61702"/>
                    <a:pt x="35338" y="57034"/>
                  </a:cubicBezTo>
                  <a:lnTo>
                    <a:pt x="0" y="46652"/>
                  </a:lnTo>
                  <a:lnTo>
                    <a:pt x="0" y="426795"/>
                  </a:lnTo>
                  <a:cubicBezTo>
                    <a:pt x="58198" y="446416"/>
                    <a:pt x="117920" y="464323"/>
                    <a:pt x="178594" y="479658"/>
                  </a:cubicBezTo>
                  <a:cubicBezTo>
                    <a:pt x="319850" y="514901"/>
                    <a:pt x="465582" y="537094"/>
                    <a:pt x="610457" y="542619"/>
                  </a:cubicBezTo>
                  <a:cubicBezTo>
                    <a:pt x="682943" y="545953"/>
                    <a:pt x="755142" y="543762"/>
                    <a:pt x="826865" y="539666"/>
                  </a:cubicBezTo>
                  <a:cubicBezTo>
                    <a:pt x="898398" y="534523"/>
                    <a:pt x="969645" y="526903"/>
                    <a:pt x="1039654" y="515187"/>
                  </a:cubicBezTo>
                  <a:cubicBezTo>
                    <a:pt x="1180052" y="492517"/>
                    <a:pt x="1316736" y="457751"/>
                    <a:pt x="1449705" y="415270"/>
                  </a:cubicBezTo>
                  <a:cubicBezTo>
                    <a:pt x="1483138" y="405364"/>
                    <a:pt x="1515809" y="393172"/>
                    <a:pt x="1548765" y="382123"/>
                  </a:cubicBezTo>
                  <a:lnTo>
                    <a:pt x="1642872" y="349261"/>
                  </a:lnTo>
                  <a:cubicBezTo>
                    <a:pt x="1705261" y="328211"/>
                    <a:pt x="1768983" y="308208"/>
                    <a:pt x="1832991" y="289158"/>
                  </a:cubicBezTo>
                  <a:cubicBezTo>
                    <a:pt x="1961198" y="251821"/>
                    <a:pt x="2091404" y="219435"/>
                    <a:pt x="2222754" y="193623"/>
                  </a:cubicBezTo>
                  <a:cubicBezTo>
                    <a:pt x="2354199" y="168382"/>
                    <a:pt x="2486882" y="149332"/>
                    <a:pt x="2620137" y="138378"/>
                  </a:cubicBezTo>
                  <a:cubicBezTo>
                    <a:pt x="2753392" y="127424"/>
                    <a:pt x="2887123" y="122947"/>
                    <a:pt x="3020473" y="127234"/>
                  </a:cubicBezTo>
                  <a:cubicBezTo>
                    <a:pt x="3087148" y="129043"/>
                    <a:pt x="3153632" y="133711"/>
                    <a:pt x="3219736" y="139807"/>
                  </a:cubicBezTo>
                  <a:cubicBezTo>
                    <a:pt x="3252788" y="143426"/>
                    <a:pt x="3285839" y="146760"/>
                    <a:pt x="3318605" y="151713"/>
                  </a:cubicBezTo>
                  <a:lnTo>
                    <a:pt x="3367754" y="158666"/>
                  </a:lnTo>
                  <a:cubicBezTo>
                    <a:pt x="3384042" y="161238"/>
                    <a:pt x="3400330" y="164000"/>
                    <a:pt x="3416618" y="166858"/>
                  </a:cubicBezTo>
                  <a:cubicBezTo>
                    <a:pt x="3432905" y="169525"/>
                    <a:pt x="3449003" y="172954"/>
                    <a:pt x="3465195" y="176097"/>
                  </a:cubicBezTo>
                  <a:cubicBezTo>
                    <a:pt x="3481483" y="179431"/>
                    <a:pt x="3497199" y="182288"/>
                    <a:pt x="3513868" y="185908"/>
                  </a:cubicBezTo>
                  <a:lnTo>
                    <a:pt x="3612737" y="207625"/>
                  </a:lnTo>
                  <a:lnTo>
                    <a:pt x="3810381" y="252106"/>
                  </a:lnTo>
                  <a:cubicBezTo>
                    <a:pt x="3942112" y="282015"/>
                    <a:pt x="4073843" y="312590"/>
                    <a:pt x="4206621" y="339736"/>
                  </a:cubicBezTo>
                  <a:cubicBezTo>
                    <a:pt x="4239768" y="346785"/>
                    <a:pt x="4272915" y="353452"/>
                    <a:pt x="4306062" y="359834"/>
                  </a:cubicBezTo>
                  <a:cubicBezTo>
                    <a:pt x="4339209" y="366216"/>
                    <a:pt x="4372356" y="372979"/>
                    <a:pt x="4405503" y="378979"/>
                  </a:cubicBezTo>
                  <a:cubicBezTo>
                    <a:pt x="4473416" y="389266"/>
                    <a:pt x="4542378" y="398410"/>
                    <a:pt x="4611529" y="405745"/>
                  </a:cubicBezTo>
                  <a:cubicBezTo>
                    <a:pt x="4749832" y="420794"/>
                    <a:pt x="4890326" y="428795"/>
                    <a:pt x="5031677" y="427462"/>
                  </a:cubicBezTo>
                  <a:cubicBezTo>
                    <a:pt x="5102352" y="426985"/>
                    <a:pt x="5173028" y="423747"/>
                    <a:pt x="5243227" y="418699"/>
                  </a:cubicBezTo>
                  <a:cubicBezTo>
                    <a:pt x="5313427" y="413650"/>
                    <a:pt x="5382959" y="406030"/>
                    <a:pt x="5451062" y="398029"/>
                  </a:cubicBezTo>
                  <a:cubicBezTo>
                    <a:pt x="5587651" y="381551"/>
                    <a:pt x="5717381" y="362501"/>
                    <a:pt x="5844635" y="353071"/>
                  </a:cubicBezTo>
                  <a:cubicBezTo>
                    <a:pt x="5876544" y="350690"/>
                    <a:pt x="5908262" y="348404"/>
                    <a:pt x="5939981" y="346975"/>
                  </a:cubicBezTo>
                  <a:cubicBezTo>
                    <a:pt x="5971794" y="345356"/>
                    <a:pt x="6003036" y="344308"/>
                    <a:pt x="6035898" y="344118"/>
                  </a:cubicBezTo>
                  <a:cubicBezTo>
                    <a:pt x="6100477" y="343070"/>
                    <a:pt x="6166390" y="343356"/>
                    <a:pt x="6232303" y="343642"/>
                  </a:cubicBezTo>
                  <a:cubicBezTo>
                    <a:pt x="6364415" y="344880"/>
                    <a:pt x="6497669" y="347833"/>
                    <a:pt x="6630924" y="351071"/>
                  </a:cubicBezTo>
                  <a:lnTo>
                    <a:pt x="6831140" y="356596"/>
                  </a:lnTo>
                  <a:lnTo>
                    <a:pt x="7031545" y="362501"/>
                  </a:lnTo>
                  <a:cubicBezTo>
                    <a:pt x="7165086" y="367454"/>
                    <a:pt x="7298818" y="371835"/>
                    <a:pt x="7432262" y="378408"/>
                  </a:cubicBezTo>
                  <a:cubicBezTo>
                    <a:pt x="7565518" y="384790"/>
                    <a:pt x="7699153" y="392124"/>
                    <a:pt x="7830312" y="402506"/>
                  </a:cubicBezTo>
                  <a:lnTo>
                    <a:pt x="7879270" y="406792"/>
                  </a:lnTo>
                  <a:lnTo>
                    <a:pt x="7926895" y="411745"/>
                  </a:lnTo>
                  <a:lnTo>
                    <a:pt x="7977569" y="417175"/>
                  </a:lnTo>
                  <a:cubicBezTo>
                    <a:pt x="7995380" y="418984"/>
                    <a:pt x="8013097" y="420699"/>
                    <a:pt x="8030623" y="422127"/>
                  </a:cubicBezTo>
                  <a:cubicBezTo>
                    <a:pt x="8100632" y="427843"/>
                    <a:pt x="8169402" y="431748"/>
                    <a:pt x="8237982" y="435177"/>
                  </a:cubicBezTo>
                  <a:cubicBezTo>
                    <a:pt x="8375047" y="442035"/>
                    <a:pt x="8511254" y="444511"/>
                    <a:pt x="8647748" y="449464"/>
                  </a:cubicBezTo>
                  <a:cubicBezTo>
                    <a:pt x="8715946" y="451750"/>
                    <a:pt x="8784336" y="454513"/>
                    <a:pt x="8852821" y="456132"/>
                  </a:cubicBezTo>
                  <a:cubicBezTo>
                    <a:pt x="8887111" y="456989"/>
                    <a:pt x="8921401" y="457751"/>
                    <a:pt x="8955786" y="458132"/>
                  </a:cubicBezTo>
                  <a:cubicBezTo>
                    <a:pt x="8990171" y="458323"/>
                    <a:pt x="9024651" y="458227"/>
                    <a:pt x="9059227" y="457751"/>
                  </a:cubicBezTo>
                  <a:cubicBezTo>
                    <a:pt x="9099995" y="456989"/>
                    <a:pt x="9140857" y="455275"/>
                    <a:pt x="9182005" y="452512"/>
                  </a:cubicBezTo>
                  <a:lnTo>
                    <a:pt x="9182005" y="154189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5EF4DD4B-217B-4346-A2B8-432793639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324550"/>
              <a:ext cx="9182100" cy="765639"/>
            </a:xfrm>
            <a:custGeom>
              <a:avLst/>
              <a:gdLst>
                <a:gd name="connsiteX0" fmla="*/ 9182100 w 9182100"/>
                <a:gd name="connsiteY0" fmla="*/ 351088 h 765639"/>
                <a:gd name="connsiteX1" fmla="*/ 9178480 w 9182100"/>
                <a:gd name="connsiteY1" fmla="*/ 350993 h 765639"/>
                <a:gd name="connsiteX2" fmla="*/ 8783955 w 9182100"/>
                <a:gd name="connsiteY2" fmla="*/ 327561 h 765639"/>
                <a:gd name="connsiteX3" fmla="*/ 8390763 w 9182100"/>
                <a:gd name="connsiteY3" fmla="*/ 288795 h 765639"/>
                <a:gd name="connsiteX4" fmla="*/ 8199502 w 9182100"/>
                <a:gd name="connsiteY4" fmla="*/ 262601 h 765639"/>
                <a:gd name="connsiteX5" fmla="*/ 8153972 w 9182100"/>
                <a:gd name="connsiteY5" fmla="*/ 254886 h 765639"/>
                <a:gd name="connsiteX6" fmla="*/ 8131588 w 9182100"/>
                <a:gd name="connsiteY6" fmla="*/ 250790 h 765639"/>
                <a:gd name="connsiteX7" fmla="*/ 8104632 w 9182100"/>
                <a:gd name="connsiteY7" fmla="*/ 246504 h 765639"/>
                <a:gd name="connsiteX8" fmla="*/ 8050911 w 9182100"/>
                <a:gd name="connsiteY8" fmla="*/ 238217 h 765639"/>
                <a:gd name="connsiteX9" fmla="*/ 7998810 w 9182100"/>
                <a:gd name="connsiteY9" fmla="*/ 230978 h 765639"/>
                <a:gd name="connsiteX10" fmla="*/ 7589902 w 9182100"/>
                <a:gd name="connsiteY10" fmla="*/ 183925 h 765639"/>
                <a:gd name="connsiteX11" fmla="*/ 7183469 w 9182100"/>
                <a:gd name="connsiteY11" fmla="*/ 147634 h 765639"/>
                <a:gd name="connsiteX12" fmla="*/ 6775990 w 9182100"/>
                <a:gd name="connsiteY12" fmla="*/ 119821 h 765639"/>
                <a:gd name="connsiteX13" fmla="*/ 6364795 w 9182100"/>
                <a:gd name="connsiteY13" fmla="*/ 102391 h 765639"/>
                <a:gd name="connsiteX14" fmla="*/ 6154293 w 9182100"/>
                <a:gd name="connsiteY14" fmla="*/ 100581 h 765639"/>
                <a:gd name="connsiteX15" fmla="*/ 6100287 w 9182100"/>
                <a:gd name="connsiteY15" fmla="*/ 101343 h 765639"/>
                <a:gd name="connsiteX16" fmla="*/ 6045327 w 9182100"/>
                <a:gd name="connsiteY16" fmla="*/ 103438 h 765639"/>
                <a:gd name="connsiteX17" fmla="*/ 5935980 w 9182100"/>
                <a:gd name="connsiteY17" fmla="*/ 110296 h 765639"/>
                <a:gd name="connsiteX18" fmla="*/ 5523357 w 9182100"/>
                <a:gd name="connsiteY18" fmla="*/ 157635 h 765639"/>
                <a:gd name="connsiteX19" fmla="*/ 5149882 w 9182100"/>
                <a:gd name="connsiteY19" fmla="*/ 185639 h 765639"/>
                <a:gd name="connsiteX20" fmla="*/ 4777073 w 9182100"/>
                <a:gd name="connsiteY20" fmla="*/ 170685 h 765639"/>
                <a:gd name="connsiteX21" fmla="*/ 4729925 w 9182100"/>
                <a:gd name="connsiteY21" fmla="*/ 166208 h 765639"/>
                <a:gd name="connsiteX22" fmla="*/ 4682585 w 9182100"/>
                <a:gd name="connsiteY22" fmla="*/ 161064 h 765639"/>
                <a:gd name="connsiteX23" fmla="*/ 4635151 w 9182100"/>
                <a:gd name="connsiteY23" fmla="*/ 155445 h 765639"/>
                <a:gd name="connsiteX24" fmla="*/ 4611434 w 9182100"/>
                <a:gd name="connsiteY24" fmla="*/ 152492 h 765639"/>
                <a:gd name="connsiteX25" fmla="*/ 4587145 w 9182100"/>
                <a:gd name="connsiteY25" fmla="*/ 149349 h 765639"/>
                <a:gd name="connsiteX26" fmla="*/ 4387977 w 9182100"/>
                <a:gd name="connsiteY26" fmla="*/ 122774 h 765639"/>
                <a:gd name="connsiteX27" fmla="*/ 3989356 w 9182100"/>
                <a:gd name="connsiteY27" fmla="*/ 68577 h 765639"/>
                <a:gd name="connsiteX28" fmla="*/ 3789140 w 9182100"/>
                <a:gd name="connsiteY28" fmla="*/ 42192 h 765639"/>
                <a:gd name="connsiteX29" fmla="*/ 3689033 w 9182100"/>
                <a:gd name="connsiteY29" fmla="*/ 29143 h 765639"/>
                <a:gd name="connsiteX30" fmla="*/ 3634835 w 9182100"/>
                <a:gd name="connsiteY30" fmla="*/ 22571 h 765639"/>
                <a:gd name="connsiteX31" fmla="*/ 3579876 w 9182100"/>
                <a:gd name="connsiteY31" fmla="*/ 16856 h 765639"/>
                <a:gd name="connsiteX32" fmla="*/ 3147441 w 9182100"/>
                <a:gd name="connsiteY32" fmla="*/ 473 h 765639"/>
                <a:gd name="connsiteX33" fmla="*/ 2724722 w 9182100"/>
                <a:gd name="connsiteY33" fmla="*/ 22857 h 765639"/>
                <a:gd name="connsiteX34" fmla="*/ 1898428 w 9182100"/>
                <a:gd name="connsiteY34" fmla="*/ 147730 h 765639"/>
                <a:gd name="connsiteX35" fmla="*/ 1692878 w 9182100"/>
                <a:gd name="connsiteY35" fmla="*/ 195069 h 765639"/>
                <a:gd name="connsiteX36" fmla="*/ 1640205 w 9182100"/>
                <a:gd name="connsiteY36" fmla="*/ 208785 h 765639"/>
                <a:gd name="connsiteX37" fmla="*/ 1592294 w 9182100"/>
                <a:gd name="connsiteY37" fmla="*/ 221643 h 765639"/>
                <a:gd name="connsiteX38" fmla="*/ 1500092 w 9182100"/>
                <a:gd name="connsiteY38" fmla="*/ 245551 h 765639"/>
                <a:gd name="connsiteX39" fmla="*/ 1130046 w 9182100"/>
                <a:gd name="connsiteY39" fmla="*/ 318227 h 765639"/>
                <a:gd name="connsiteX40" fmla="*/ 944880 w 9182100"/>
                <a:gd name="connsiteY40" fmla="*/ 337658 h 765639"/>
                <a:gd name="connsiteX41" fmla="*/ 852583 w 9182100"/>
                <a:gd name="connsiteY41" fmla="*/ 341944 h 765639"/>
                <a:gd name="connsiteX42" fmla="*/ 760476 w 9182100"/>
                <a:gd name="connsiteY42" fmla="*/ 343087 h 765639"/>
                <a:gd name="connsiteX43" fmla="*/ 577215 w 9182100"/>
                <a:gd name="connsiteY43" fmla="*/ 332800 h 765639"/>
                <a:gd name="connsiteX44" fmla="*/ 394907 w 9182100"/>
                <a:gd name="connsiteY44" fmla="*/ 305463 h 765639"/>
                <a:gd name="connsiteX45" fmla="*/ 211265 w 9182100"/>
                <a:gd name="connsiteY45" fmla="*/ 261363 h 765639"/>
                <a:gd name="connsiteX46" fmla="*/ 17526 w 9182100"/>
                <a:gd name="connsiteY46" fmla="*/ 204880 h 765639"/>
                <a:gd name="connsiteX47" fmla="*/ 0 w 9182100"/>
                <a:gd name="connsiteY47" fmla="*/ 199927 h 765639"/>
                <a:gd name="connsiteX48" fmla="*/ 0 w 9182100"/>
                <a:gd name="connsiteY48" fmla="*/ 526920 h 765639"/>
                <a:gd name="connsiteX49" fmla="*/ 100298 w 9182100"/>
                <a:gd name="connsiteY49" fmla="*/ 571973 h 765639"/>
                <a:gd name="connsiteX50" fmla="*/ 301562 w 9182100"/>
                <a:gd name="connsiteY50" fmla="*/ 649697 h 765639"/>
                <a:gd name="connsiteX51" fmla="*/ 731044 w 9182100"/>
                <a:gd name="connsiteY51" fmla="*/ 746947 h 765639"/>
                <a:gd name="connsiteX52" fmla="*/ 1168241 w 9182100"/>
                <a:gd name="connsiteY52" fmla="*/ 762759 h 765639"/>
                <a:gd name="connsiteX53" fmla="*/ 1596581 w 9182100"/>
                <a:gd name="connsiteY53" fmla="*/ 716944 h 765639"/>
                <a:gd name="connsiteX54" fmla="*/ 1701641 w 9182100"/>
                <a:gd name="connsiteY54" fmla="*/ 697894 h 765639"/>
                <a:gd name="connsiteX55" fmla="*/ 1752124 w 9182100"/>
                <a:gd name="connsiteY55" fmla="*/ 688273 h 765639"/>
                <a:gd name="connsiteX56" fmla="*/ 1797939 w 9182100"/>
                <a:gd name="connsiteY56" fmla="*/ 679891 h 765639"/>
                <a:gd name="connsiteX57" fmla="*/ 1988630 w 9182100"/>
                <a:gd name="connsiteY57" fmla="*/ 649316 h 765639"/>
                <a:gd name="connsiteX58" fmla="*/ 2376297 w 9182100"/>
                <a:gd name="connsiteY58" fmla="*/ 601691 h 765639"/>
                <a:gd name="connsiteX59" fmla="*/ 2570416 w 9182100"/>
                <a:gd name="connsiteY59" fmla="*/ 584165 h 765639"/>
                <a:gd name="connsiteX60" fmla="*/ 2764155 w 9182100"/>
                <a:gd name="connsiteY60" fmla="*/ 571497 h 765639"/>
                <a:gd name="connsiteX61" fmla="*/ 2956941 w 9182100"/>
                <a:gd name="connsiteY61" fmla="*/ 564163 h 765639"/>
                <a:gd name="connsiteX62" fmla="*/ 3148298 w 9182100"/>
                <a:gd name="connsiteY62" fmla="*/ 562639 h 765639"/>
                <a:gd name="connsiteX63" fmla="*/ 3337274 w 9182100"/>
                <a:gd name="connsiteY63" fmla="*/ 568544 h 765639"/>
                <a:gd name="connsiteX64" fmla="*/ 3522345 w 9182100"/>
                <a:gd name="connsiteY64" fmla="*/ 583308 h 765639"/>
                <a:gd name="connsiteX65" fmla="*/ 3567779 w 9182100"/>
                <a:gd name="connsiteY65" fmla="*/ 588642 h 765639"/>
                <a:gd name="connsiteX66" fmla="*/ 3613785 w 9182100"/>
                <a:gd name="connsiteY66" fmla="*/ 594357 h 765639"/>
                <a:gd name="connsiteX67" fmla="*/ 3713798 w 9182100"/>
                <a:gd name="connsiteY67" fmla="*/ 607882 h 765639"/>
                <a:gd name="connsiteX68" fmla="*/ 3913823 w 9182100"/>
                <a:gd name="connsiteY68" fmla="*/ 634838 h 765639"/>
                <a:gd name="connsiteX69" fmla="*/ 4315873 w 9182100"/>
                <a:gd name="connsiteY69" fmla="*/ 686273 h 765639"/>
                <a:gd name="connsiteX70" fmla="*/ 4517422 w 9182100"/>
                <a:gd name="connsiteY70" fmla="*/ 710086 h 765639"/>
                <a:gd name="connsiteX71" fmla="*/ 4728972 w 9182100"/>
                <a:gd name="connsiteY71" fmla="*/ 731422 h 765639"/>
                <a:gd name="connsiteX72" fmla="*/ 5162931 w 9182100"/>
                <a:gd name="connsiteY72" fmla="*/ 744185 h 765639"/>
                <a:gd name="connsiteX73" fmla="*/ 5594033 w 9182100"/>
                <a:gd name="connsiteY73" fmla="*/ 706466 h 765639"/>
                <a:gd name="connsiteX74" fmla="*/ 5982939 w 9182100"/>
                <a:gd name="connsiteY74" fmla="*/ 655793 h 765639"/>
                <a:gd name="connsiteX75" fmla="*/ 6075045 w 9182100"/>
                <a:gd name="connsiteY75" fmla="*/ 648459 h 765639"/>
                <a:gd name="connsiteX76" fmla="*/ 6167819 w 9182100"/>
                <a:gd name="connsiteY76" fmla="*/ 643887 h 765639"/>
                <a:gd name="connsiteX77" fmla="*/ 6361081 w 9182100"/>
                <a:gd name="connsiteY77" fmla="*/ 639124 h 765639"/>
                <a:gd name="connsiteX78" fmla="*/ 6757321 w 9182100"/>
                <a:gd name="connsiteY78" fmla="*/ 640458 h 765639"/>
                <a:gd name="connsiteX79" fmla="*/ 7156704 w 9182100"/>
                <a:gd name="connsiteY79" fmla="*/ 649030 h 765639"/>
                <a:gd name="connsiteX80" fmla="*/ 7556373 w 9182100"/>
                <a:gd name="connsiteY80" fmla="*/ 662365 h 765639"/>
                <a:gd name="connsiteX81" fmla="*/ 7952328 w 9182100"/>
                <a:gd name="connsiteY81" fmla="*/ 682177 h 765639"/>
                <a:gd name="connsiteX82" fmla="*/ 8000714 w 9182100"/>
                <a:gd name="connsiteY82" fmla="*/ 685511 h 765639"/>
                <a:gd name="connsiteX83" fmla="*/ 8047196 w 9182100"/>
                <a:gd name="connsiteY83" fmla="*/ 689416 h 765639"/>
                <a:gd name="connsiteX84" fmla="*/ 8097965 w 9182100"/>
                <a:gd name="connsiteY84" fmla="*/ 693893 h 765639"/>
                <a:gd name="connsiteX85" fmla="*/ 8152733 w 9182100"/>
                <a:gd name="connsiteY85" fmla="*/ 697894 h 765639"/>
                <a:gd name="connsiteX86" fmla="*/ 8363903 w 9182100"/>
                <a:gd name="connsiteY86" fmla="*/ 705133 h 765639"/>
                <a:gd name="connsiteX87" fmla="*/ 8777764 w 9182100"/>
                <a:gd name="connsiteY87" fmla="*/ 698084 h 765639"/>
                <a:gd name="connsiteX88" fmla="*/ 9182005 w 9182100"/>
                <a:gd name="connsiteY88" fmla="*/ 668366 h 765639"/>
                <a:gd name="connsiteX89" fmla="*/ 9182005 w 9182100"/>
                <a:gd name="connsiteY89" fmla="*/ 351088 h 765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9182100" h="765639">
                  <a:moveTo>
                    <a:pt x="9182100" y="351088"/>
                  </a:moveTo>
                  <a:cubicBezTo>
                    <a:pt x="9180862" y="351088"/>
                    <a:pt x="9179719" y="350993"/>
                    <a:pt x="9178480" y="350993"/>
                  </a:cubicBezTo>
                  <a:cubicBezTo>
                    <a:pt x="9047607" y="346421"/>
                    <a:pt x="8915591" y="337944"/>
                    <a:pt x="8783955" y="327561"/>
                  </a:cubicBezTo>
                  <a:cubicBezTo>
                    <a:pt x="8652320" y="316894"/>
                    <a:pt x="8520589" y="304416"/>
                    <a:pt x="8390763" y="288795"/>
                  </a:cubicBezTo>
                  <a:cubicBezTo>
                    <a:pt x="8325898" y="281175"/>
                    <a:pt x="8261509" y="272602"/>
                    <a:pt x="8199502" y="262601"/>
                  </a:cubicBezTo>
                  <a:cubicBezTo>
                    <a:pt x="8184070" y="260029"/>
                    <a:pt x="8168831" y="257553"/>
                    <a:pt x="8153972" y="254886"/>
                  </a:cubicBezTo>
                  <a:lnTo>
                    <a:pt x="8131588" y="250790"/>
                  </a:lnTo>
                  <a:lnTo>
                    <a:pt x="8104632" y="246504"/>
                  </a:lnTo>
                  <a:cubicBezTo>
                    <a:pt x="8086725" y="243741"/>
                    <a:pt x="8068247" y="240598"/>
                    <a:pt x="8050911" y="238217"/>
                  </a:cubicBezTo>
                  <a:lnTo>
                    <a:pt x="7998810" y="230978"/>
                  </a:lnTo>
                  <a:cubicBezTo>
                    <a:pt x="7860697" y="212023"/>
                    <a:pt x="7725633" y="198021"/>
                    <a:pt x="7589902" y="183925"/>
                  </a:cubicBezTo>
                  <a:cubicBezTo>
                    <a:pt x="7454360" y="170304"/>
                    <a:pt x="7319010" y="158779"/>
                    <a:pt x="7183469" y="147634"/>
                  </a:cubicBezTo>
                  <a:cubicBezTo>
                    <a:pt x="7047929" y="137252"/>
                    <a:pt x="6912198" y="127632"/>
                    <a:pt x="6775990" y="119821"/>
                  </a:cubicBezTo>
                  <a:cubicBezTo>
                    <a:pt x="6639592" y="112582"/>
                    <a:pt x="6503194" y="105439"/>
                    <a:pt x="6364795" y="102391"/>
                  </a:cubicBezTo>
                  <a:cubicBezTo>
                    <a:pt x="6295263" y="101057"/>
                    <a:pt x="6225826" y="99819"/>
                    <a:pt x="6154293" y="100581"/>
                  </a:cubicBezTo>
                  <a:cubicBezTo>
                    <a:pt x="6136577" y="100581"/>
                    <a:pt x="6118860" y="100581"/>
                    <a:pt x="6100287" y="101343"/>
                  </a:cubicBezTo>
                  <a:cubicBezTo>
                    <a:pt x="6081903" y="101819"/>
                    <a:pt x="6063615" y="102486"/>
                    <a:pt x="6045327" y="103438"/>
                  </a:cubicBezTo>
                  <a:cubicBezTo>
                    <a:pt x="6008656" y="104962"/>
                    <a:pt x="5972175" y="107439"/>
                    <a:pt x="5935980" y="110296"/>
                  </a:cubicBezTo>
                  <a:cubicBezTo>
                    <a:pt x="5790724" y="121631"/>
                    <a:pt x="5651659" y="142110"/>
                    <a:pt x="5523357" y="157635"/>
                  </a:cubicBezTo>
                  <a:cubicBezTo>
                    <a:pt x="5394484" y="173542"/>
                    <a:pt x="5273040" y="183543"/>
                    <a:pt x="5149882" y="185639"/>
                  </a:cubicBezTo>
                  <a:cubicBezTo>
                    <a:pt x="5027010" y="187925"/>
                    <a:pt x="4902803" y="182210"/>
                    <a:pt x="4777073" y="170685"/>
                  </a:cubicBezTo>
                  <a:lnTo>
                    <a:pt x="4729925" y="166208"/>
                  </a:lnTo>
                  <a:lnTo>
                    <a:pt x="4682585" y="161064"/>
                  </a:lnTo>
                  <a:cubicBezTo>
                    <a:pt x="4666869" y="159445"/>
                    <a:pt x="4650963" y="157350"/>
                    <a:pt x="4635151" y="155445"/>
                  </a:cubicBezTo>
                  <a:lnTo>
                    <a:pt x="4611434" y="152492"/>
                  </a:lnTo>
                  <a:cubicBezTo>
                    <a:pt x="4603623" y="151539"/>
                    <a:pt x="4595622" y="150587"/>
                    <a:pt x="4587145" y="149349"/>
                  </a:cubicBezTo>
                  <a:lnTo>
                    <a:pt x="4387977" y="122774"/>
                  </a:lnTo>
                  <a:lnTo>
                    <a:pt x="3989356" y="68577"/>
                  </a:lnTo>
                  <a:lnTo>
                    <a:pt x="3789140" y="42192"/>
                  </a:lnTo>
                  <a:lnTo>
                    <a:pt x="3689033" y="29143"/>
                  </a:lnTo>
                  <a:lnTo>
                    <a:pt x="3634835" y="22571"/>
                  </a:lnTo>
                  <a:cubicBezTo>
                    <a:pt x="3616452" y="20285"/>
                    <a:pt x="3598069" y="18380"/>
                    <a:pt x="3579876" y="16856"/>
                  </a:cubicBezTo>
                  <a:cubicBezTo>
                    <a:pt x="3433667" y="3140"/>
                    <a:pt x="3289840" y="-1622"/>
                    <a:pt x="3147441" y="473"/>
                  </a:cubicBezTo>
                  <a:cubicBezTo>
                    <a:pt x="3005138" y="2283"/>
                    <a:pt x="2864263" y="10188"/>
                    <a:pt x="2724722" y="22857"/>
                  </a:cubicBezTo>
                  <a:cubicBezTo>
                    <a:pt x="2445353" y="48098"/>
                    <a:pt x="2171129" y="90198"/>
                    <a:pt x="1898428" y="147730"/>
                  </a:cubicBezTo>
                  <a:cubicBezTo>
                    <a:pt x="1830134" y="162208"/>
                    <a:pt x="1762030" y="177448"/>
                    <a:pt x="1692878" y="195069"/>
                  </a:cubicBezTo>
                  <a:lnTo>
                    <a:pt x="1640205" y="208785"/>
                  </a:lnTo>
                  <a:lnTo>
                    <a:pt x="1592294" y="221643"/>
                  </a:lnTo>
                  <a:cubicBezTo>
                    <a:pt x="1561624" y="229740"/>
                    <a:pt x="1530858" y="238503"/>
                    <a:pt x="1500092" y="245551"/>
                  </a:cubicBezTo>
                  <a:cubicBezTo>
                    <a:pt x="1377125" y="276412"/>
                    <a:pt x="1253490" y="300987"/>
                    <a:pt x="1130046" y="318227"/>
                  </a:cubicBezTo>
                  <a:cubicBezTo>
                    <a:pt x="1068229" y="326895"/>
                    <a:pt x="1006602" y="333086"/>
                    <a:pt x="944880" y="337658"/>
                  </a:cubicBezTo>
                  <a:cubicBezTo>
                    <a:pt x="914114" y="339277"/>
                    <a:pt x="883253" y="341563"/>
                    <a:pt x="852583" y="341944"/>
                  </a:cubicBezTo>
                  <a:cubicBezTo>
                    <a:pt x="821817" y="343278"/>
                    <a:pt x="791147" y="342992"/>
                    <a:pt x="760476" y="343087"/>
                  </a:cubicBezTo>
                  <a:cubicBezTo>
                    <a:pt x="699230" y="342135"/>
                    <a:pt x="638175" y="338706"/>
                    <a:pt x="577215" y="332800"/>
                  </a:cubicBezTo>
                  <a:cubicBezTo>
                    <a:pt x="516255" y="326895"/>
                    <a:pt x="455771" y="317179"/>
                    <a:pt x="394907" y="305463"/>
                  </a:cubicBezTo>
                  <a:cubicBezTo>
                    <a:pt x="334137" y="293557"/>
                    <a:pt x="273368" y="278412"/>
                    <a:pt x="211265" y="261363"/>
                  </a:cubicBezTo>
                  <a:cubicBezTo>
                    <a:pt x="149066" y="244123"/>
                    <a:pt x="85820" y="224310"/>
                    <a:pt x="17526" y="204880"/>
                  </a:cubicBezTo>
                  <a:cubicBezTo>
                    <a:pt x="11716" y="203165"/>
                    <a:pt x="5906" y="201546"/>
                    <a:pt x="0" y="199927"/>
                  </a:cubicBezTo>
                  <a:lnTo>
                    <a:pt x="0" y="526920"/>
                  </a:lnTo>
                  <a:cubicBezTo>
                    <a:pt x="32576" y="541874"/>
                    <a:pt x="66104" y="557114"/>
                    <a:pt x="100298" y="571973"/>
                  </a:cubicBezTo>
                  <a:cubicBezTo>
                    <a:pt x="164973" y="600167"/>
                    <a:pt x="232410" y="626456"/>
                    <a:pt x="301562" y="649697"/>
                  </a:cubicBezTo>
                  <a:cubicBezTo>
                    <a:pt x="439865" y="696655"/>
                    <a:pt x="585216" y="728754"/>
                    <a:pt x="731044" y="746947"/>
                  </a:cubicBezTo>
                  <a:cubicBezTo>
                    <a:pt x="876967" y="764664"/>
                    <a:pt x="1023652" y="769426"/>
                    <a:pt x="1168241" y="762759"/>
                  </a:cubicBezTo>
                  <a:cubicBezTo>
                    <a:pt x="1313021" y="756663"/>
                    <a:pt x="1455896" y="740185"/>
                    <a:pt x="1596581" y="716944"/>
                  </a:cubicBezTo>
                  <a:cubicBezTo>
                    <a:pt x="1632014" y="711610"/>
                    <a:pt x="1666685" y="704371"/>
                    <a:pt x="1701641" y="697894"/>
                  </a:cubicBezTo>
                  <a:lnTo>
                    <a:pt x="1752124" y="688273"/>
                  </a:lnTo>
                  <a:lnTo>
                    <a:pt x="1797939" y="679891"/>
                  </a:lnTo>
                  <a:cubicBezTo>
                    <a:pt x="1860328" y="669128"/>
                    <a:pt x="1924431" y="658746"/>
                    <a:pt x="1988630" y="649316"/>
                  </a:cubicBezTo>
                  <a:cubicBezTo>
                    <a:pt x="2117217" y="630838"/>
                    <a:pt x="2246852" y="614645"/>
                    <a:pt x="2376297" y="601691"/>
                  </a:cubicBezTo>
                  <a:cubicBezTo>
                    <a:pt x="2441067" y="595214"/>
                    <a:pt x="2505742" y="589118"/>
                    <a:pt x="2570416" y="584165"/>
                  </a:cubicBezTo>
                  <a:cubicBezTo>
                    <a:pt x="2635091" y="579402"/>
                    <a:pt x="2699671" y="574831"/>
                    <a:pt x="2764155" y="571497"/>
                  </a:cubicBezTo>
                  <a:cubicBezTo>
                    <a:pt x="2828639" y="568068"/>
                    <a:pt x="2892933" y="565401"/>
                    <a:pt x="2956941" y="564163"/>
                  </a:cubicBezTo>
                  <a:cubicBezTo>
                    <a:pt x="3021045" y="562353"/>
                    <a:pt x="3084766" y="561972"/>
                    <a:pt x="3148298" y="562639"/>
                  </a:cubicBezTo>
                  <a:cubicBezTo>
                    <a:pt x="3211735" y="563305"/>
                    <a:pt x="3274695" y="565591"/>
                    <a:pt x="3337274" y="568544"/>
                  </a:cubicBezTo>
                  <a:cubicBezTo>
                    <a:pt x="3399568" y="572259"/>
                    <a:pt x="3461671" y="576259"/>
                    <a:pt x="3522345" y="583308"/>
                  </a:cubicBezTo>
                  <a:cubicBezTo>
                    <a:pt x="3537680" y="584737"/>
                    <a:pt x="3552730" y="586737"/>
                    <a:pt x="3567779" y="588642"/>
                  </a:cubicBezTo>
                  <a:lnTo>
                    <a:pt x="3613785" y="594357"/>
                  </a:lnTo>
                  <a:lnTo>
                    <a:pt x="3713798" y="607882"/>
                  </a:lnTo>
                  <a:lnTo>
                    <a:pt x="3913823" y="634838"/>
                  </a:lnTo>
                  <a:cubicBezTo>
                    <a:pt x="4047268" y="652078"/>
                    <a:pt x="4180904" y="670366"/>
                    <a:pt x="4315873" y="686273"/>
                  </a:cubicBezTo>
                  <a:lnTo>
                    <a:pt x="4517422" y="710086"/>
                  </a:lnTo>
                  <a:cubicBezTo>
                    <a:pt x="4586573" y="717896"/>
                    <a:pt x="4657916" y="725992"/>
                    <a:pt x="4728972" y="731422"/>
                  </a:cubicBezTo>
                  <a:cubicBezTo>
                    <a:pt x="4871371" y="743042"/>
                    <a:pt x="5016627" y="748376"/>
                    <a:pt x="5162931" y="744185"/>
                  </a:cubicBezTo>
                  <a:cubicBezTo>
                    <a:pt x="5308949" y="740566"/>
                    <a:pt x="5456111" y="725611"/>
                    <a:pt x="5594033" y="706466"/>
                  </a:cubicBezTo>
                  <a:cubicBezTo>
                    <a:pt x="5732621" y="687511"/>
                    <a:pt x="5859876" y="667033"/>
                    <a:pt x="5982939" y="655793"/>
                  </a:cubicBezTo>
                  <a:cubicBezTo>
                    <a:pt x="6013799" y="652936"/>
                    <a:pt x="6044375" y="650364"/>
                    <a:pt x="6075045" y="648459"/>
                  </a:cubicBezTo>
                  <a:cubicBezTo>
                    <a:pt x="6105906" y="646363"/>
                    <a:pt x="6135529" y="645125"/>
                    <a:pt x="6167819" y="643887"/>
                  </a:cubicBezTo>
                  <a:cubicBezTo>
                    <a:pt x="6230779" y="641125"/>
                    <a:pt x="6295930" y="640077"/>
                    <a:pt x="6361081" y="639124"/>
                  </a:cubicBezTo>
                  <a:cubicBezTo>
                    <a:pt x="6491955" y="637981"/>
                    <a:pt x="6624638" y="638553"/>
                    <a:pt x="6757321" y="640458"/>
                  </a:cubicBezTo>
                  <a:cubicBezTo>
                    <a:pt x="6890195" y="642553"/>
                    <a:pt x="7023449" y="645030"/>
                    <a:pt x="7156704" y="649030"/>
                  </a:cubicBezTo>
                  <a:cubicBezTo>
                    <a:pt x="7289959" y="652650"/>
                    <a:pt x="7423404" y="656841"/>
                    <a:pt x="7556373" y="662365"/>
                  </a:cubicBezTo>
                  <a:cubicBezTo>
                    <a:pt x="7689152" y="667509"/>
                    <a:pt x="7822502" y="673986"/>
                    <a:pt x="7952328" y="682177"/>
                  </a:cubicBezTo>
                  <a:lnTo>
                    <a:pt x="8000714" y="685511"/>
                  </a:lnTo>
                  <a:cubicBezTo>
                    <a:pt x="8016811" y="686654"/>
                    <a:pt x="8031670" y="688178"/>
                    <a:pt x="8047196" y="689416"/>
                  </a:cubicBezTo>
                  <a:lnTo>
                    <a:pt x="8097965" y="693893"/>
                  </a:lnTo>
                  <a:cubicBezTo>
                    <a:pt x="8116539" y="695417"/>
                    <a:pt x="8134731" y="696846"/>
                    <a:pt x="8152733" y="697894"/>
                  </a:cubicBezTo>
                  <a:cubicBezTo>
                    <a:pt x="8224647" y="701989"/>
                    <a:pt x="8294465" y="704085"/>
                    <a:pt x="8363903" y="705133"/>
                  </a:cubicBezTo>
                  <a:cubicBezTo>
                    <a:pt x="8502777" y="706657"/>
                    <a:pt x="8640223" y="704180"/>
                    <a:pt x="8777764" y="698084"/>
                  </a:cubicBezTo>
                  <a:cubicBezTo>
                    <a:pt x="8912352" y="692083"/>
                    <a:pt x="9046845" y="682749"/>
                    <a:pt x="9182005" y="668366"/>
                  </a:cubicBezTo>
                  <a:lnTo>
                    <a:pt x="9182005" y="351088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1026" name="Picture 2" descr="Scrum Bilder - Kostenloser Download auf Freepik">
            <a:extLst>
              <a:ext uri="{FF2B5EF4-FFF2-40B4-BE49-F238E27FC236}">
                <a16:creationId xmlns:a16="http://schemas.microsoft.com/office/drawing/2014/main" id="{4150041A-718A-3D5C-644A-E9095732F0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3037" y="1306153"/>
            <a:ext cx="5722875" cy="3271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Untertitel 2">
            <a:extLst>
              <a:ext uri="{FF2B5EF4-FFF2-40B4-BE49-F238E27FC236}">
                <a16:creationId xmlns:a16="http://schemas.microsoft.com/office/drawing/2014/main" id="{F73C1112-743A-E862-8BA6-528890E1C29A}"/>
              </a:ext>
            </a:extLst>
          </p:cNvPr>
          <p:cNvSpPr txBox="1">
            <a:spLocks/>
          </p:cNvSpPr>
          <p:nvPr/>
        </p:nvSpPr>
        <p:spPr>
          <a:xfrm>
            <a:off x="10449439" y="6431628"/>
            <a:ext cx="1739512" cy="26211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sz="1000" kern="100" dirty="0">
                <a:solidFill>
                  <a:schemeClr val="tx2"/>
                </a:solidFill>
                <a:latin typeface="BauerMedia Sans" pitchFamily="50" charset="0"/>
                <a:cs typeface="Times New Roman" panose="02020603050405020304" pitchFamily="18" charset="0"/>
              </a:rPr>
              <a:t>07.05.2025  (Lernfeld-5)</a:t>
            </a:r>
          </a:p>
        </p:txBody>
      </p:sp>
    </p:spTree>
    <p:extLst>
      <p:ext uri="{BB962C8B-B14F-4D97-AF65-F5344CB8AC3E}">
        <p14:creationId xmlns:p14="http://schemas.microsoft.com/office/powerpoint/2010/main" val="34619482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A0CFC2E-52D7-5ABC-9FE7-359DD3CAFB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E724B302-F9E9-35CF-3E9C-532E296607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B6D1CEF-3F04-2D39-E4E7-F2301F2A4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0237" y="190851"/>
            <a:ext cx="9991523" cy="1000655"/>
          </a:xfrm>
        </p:spPr>
        <p:txBody>
          <a:bodyPr anchor="t">
            <a:normAutofit fontScale="90000"/>
          </a:bodyPr>
          <a:lstStyle/>
          <a:p>
            <a:pPr algn="l"/>
            <a:r>
              <a:rPr lang="de-DE" sz="2800" b="1" kern="100" dirty="0">
                <a:solidFill>
                  <a:schemeClr val="tx2">
                    <a:lumMod val="75000"/>
                    <a:lumOff val="25000"/>
                  </a:schemeClr>
                </a:solidFill>
                <a:latin typeface="BauerMedia Sans" pitchFamily="50" charset="0"/>
                <a:cs typeface="Times New Roman" panose="02020603050405020304" pitchFamily="18" charset="0"/>
              </a:rPr>
              <a:t>Lernzuwachs und persönliche Entwicklung </a:t>
            </a:r>
            <a:br>
              <a:rPr lang="de-DE" sz="2800" kern="100" dirty="0">
                <a:latin typeface="BauerMedia Sans" pitchFamily="50" charset="0"/>
                <a:cs typeface="Times New Roman" panose="02020603050405020304" pitchFamily="18" charset="0"/>
              </a:rPr>
            </a:br>
            <a:br>
              <a:rPr lang="de-DE" sz="2800" b="1" kern="100" dirty="0">
                <a:solidFill>
                  <a:schemeClr val="tx2">
                    <a:lumMod val="75000"/>
                    <a:lumOff val="25000"/>
                  </a:schemeClr>
                </a:solidFill>
                <a:latin typeface="BauerMedia Sans" pitchFamily="50" charset="0"/>
                <a:cs typeface="Times New Roman" panose="02020603050405020304" pitchFamily="18" charset="0"/>
              </a:rPr>
            </a:br>
            <a:br>
              <a:rPr lang="de-DE" sz="2800" b="1" kern="100" dirty="0">
                <a:solidFill>
                  <a:schemeClr val="tx2">
                    <a:lumMod val="75000"/>
                    <a:lumOff val="25000"/>
                  </a:schemeClr>
                </a:solidFill>
                <a:latin typeface="BauerMedia Sans" pitchFamily="50" charset="0"/>
                <a:cs typeface="Times New Roman" panose="02020603050405020304" pitchFamily="18" charset="0"/>
              </a:rPr>
            </a:br>
            <a:br>
              <a:rPr lang="de-DE" sz="1300" kern="100" dirty="0">
                <a:solidFill>
                  <a:schemeClr val="tx2">
                    <a:lumMod val="75000"/>
                    <a:lumOff val="25000"/>
                  </a:schemeClr>
                </a:solidFill>
                <a:latin typeface="BauerMedia Sans" pitchFamily="50" charset="0"/>
                <a:ea typeface="+mn-ea"/>
                <a:cs typeface="Times New Roman" panose="02020603050405020304" pitchFamily="18" charset="0"/>
              </a:rPr>
            </a:br>
            <a:endParaRPr lang="de-DE" sz="1300" kern="100" dirty="0">
              <a:solidFill>
                <a:schemeClr val="tx2">
                  <a:lumMod val="75000"/>
                  <a:lumOff val="25000"/>
                </a:schemeClr>
              </a:solidFill>
              <a:latin typeface="BauerMedia Sans" pitchFamily="50" charset="0"/>
              <a:ea typeface="+mn-ea"/>
              <a:cs typeface="Times New Roman" panose="02020603050405020304" pitchFamily="18" charset="0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BE6640E-47AD-C560-A8C9-37FDA5673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2941813"/>
            <a:ext cx="12188952" cy="1828800"/>
            <a:chOff x="-305" y="3144820"/>
            <a:chExt cx="9182100" cy="1551136"/>
          </a:xfrm>
        </p:grpSpPr>
        <p:sp useBgFill="1">
          <p:nvSpPr>
            <p:cNvPr id="26" name="Freeform: Shape 25">
              <a:extLst>
                <a:ext uri="{FF2B5EF4-FFF2-40B4-BE49-F238E27FC236}">
                  <a16:creationId xmlns:a16="http://schemas.microsoft.com/office/drawing/2014/main" id="{B2478819-0282-FB53-001D-31C2653E93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676854"/>
              <a:ext cx="9182100" cy="1019102"/>
            </a:xfrm>
            <a:custGeom>
              <a:avLst/>
              <a:gdLst>
                <a:gd name="connsiteX0" fmla="*/ 0 w 9182100"/>
                <a:gd name="connsiteY0" fmla="*/ 1019102 h 1019102"/>
                <a:gd name="connsiteX1" fmla="*/ 9182100 w 9182100"/>
                <a:gd name="connsiteY1" fmla="*/ 1019102 h 1019102"/>
                <a:gd name="connsiteX2" fmla="*/ 9182100 w 9182100"/>
                <a:gd name="connsiteY2" fmla="*/ 273009 h 1019102"/>
                <a:gd name="connsiteX3" fmla="*/ 9065895 w 9182100"/>
                <a:gd name="connsiteY3" fmla="*/ 278343 h 1019102"/>
                <a:gd name="connsiteX4" fmla="*/ 8261890 w 9182100"/>
                <a:gd name="connsiteY4" fmla="*/ 257769 h 1019102"/>
                <a:gd name="connsiteX5" fmla="*/ 8038624 w 9182100"/>
                <a:gd name="connsiteY5" fmla="*/ 235956 h 1019102"/>
                <a:gd name="connsiteX6" fmla="*/ 7862221 w 9182100"/>
                <a:gd name="connsiteY6" fmla="*/ 213097 h 1019102"/>
                <a:gd name="connsiteX7" fmla="*/ 6238780 w 9182100"/>
                <a:gd name="connsiteY7" fmla="*/ 126419 h 1019102"/>
                <a:gd name="connsiteX8" fmla="*/ 5828729 w 9182100"/>
                <a:gd name="connsiteY8" fmla="*/ 142421 h 1019102"/>
                <a:gd name="connsiteX9" fmla="*/ 5227606 w 9182100"/>
                <a:gd name="connsiteY9" fmla="*/ 219764 h 1019102"/>
                <a:gd name="connsiteX10" fmla="*/ 4394359 w 9182100"/>
                <a:gd name="connsiteY10" fmla="*/ 190713 h 1019102"/>
                <a:gd name="connsiteX11" fmla="*/ 3789236 w 9182100"/>
                <a:gd name="connsiteY11" fmla="*/ 107655 h 1019102"/>
                <a:gd name="connsiteX12" fmla="*/ 3391567 w 9182100"/>
                <a:gd name="connsiteY12" fmla="*/ 30502 h 1019102"/>
                <a:gd name="connsiteX13" fmla="*/ 2180177 w 9182100"/>
                <a:gd name="connsiteY13" fmla="*/ 67745 h 1019102"/>
                <a:gd name="connsiteX14" fmla="*/ 1543336 w 9182100"/>
                <a:gd name="connsiteY14" fmla="*/ 209953 h 1019102"/>
                <a:gd name="connsiteX15" fmla="*/ 1276731 w 9182100"/>
                <a:gd name="connsiteY15" fmla="*/ 286439 h 1019102"/>
                <a:gd name="connsiteX16" fmla="*/ 441293 w 9182100"/>
                <a:gd name="connsiteY16" fmla="*/ 292345 h 1019102"/>
                <a:gd name="connsiteX17" fmla="*/ 0 w 9182100"/>
                <a:gd name="connsiteY17" fmla="*/ 135563 h 1019102"/>
                <a:gd name="connsiteX18" fmla="*/ 0 w 9182100"/>
                <a:gd name="connsiteY18" fmla="*/ 1019102 h 1019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9182100" h="1019102">
                  <a:moveTo>
                    <a:pt x="0" y="1019102"/>
                  </a:moveTo>
                  <a:lnTo>
                    <a:pt x="9182100" y="1019102"/>
                  </a:lnTo>
                  <a:lnTo>
                    <a:pt x="9182100" y="273009"/>
                  </a:lnTo>
                  <a:cubicBezTo>
                    <a:pt x="9143429" y="275485"/>
                    <a:pt x="9104662" y="277200"/>
                    <a:pt x="9065895" y="278343"/>
                  </a:cubicBezTo>
                  <a:cubicBezTo>
                    <a:pt x="8798243" y="285201"/>
                    <a:pt x="8529066" y="277009"/>
                    <a:pt x="8261890" y="257769"/>
                  </a:cubicBezTo>
                  <a:cubicBezTo>
                    <a:pt x="8187024" y="251863"/>
                    <a:pt x="8112443" y="245386"/>
                    <a:pt x="8038624" y="235956"/>
                  </a:cubicBezTo>
                  <a:cubicBezTo>
                    <a:pt x="7980140" y="228051"/>
                    <a:pt x="7920228" y="219002"/>
                    <a:pt x="7862221" y="213097"/>
                  </a:cubicBezTo>
                  <a:cubicBezTo>
                    <a:pt x="7322439" y="159280"/>
                    <a:pt x="6780943" y="130991"/>
                    <a:pt x="6238780" y="126419"/>
                  </a:cubicBezTo>
                  <a:cubicBezTo>
                    <a:pt x="6102477" y="126324"/>
                    <a:pt x="5964745" y="128800"/>
                    <a:pt x="5828729" y="142421"/>
                  </a:cubicBezTo>
                  <a:cubicBezTo>
                    <a:pt x="5624703" y="162328"/>
                    <a:pt x="5429441" y="202048"/>
                    <a:pt x="5227606" y="219764"/>
                  </a:cubicBezTo>
                  <a:cubicBezTo>
                    <a:pt x="4950238" y="245767"/>
                    <a:pt x="4670393" y="228527"/>
                    <a:pt x="4394359" y="190713"/>
                  </a:cubicBezTo>
                  <a:cubicBezTo>
                    <a:pt x="4193381" y="163090"/>
                    <a:pt x="3988880" y="147755"/>
                    <a:pt x="3789236" y="107655"/>
                  </a:cubicBezTo>
                  <a:cubicBezTo>
                    <a:pt x="3660743" y="85271"/>
                    <a:pt x="3520249" y="51648"/>
                    <a:pt x="3391567" y="30502"/>
                  </a:cubicBezTo>
                  <a:cubicBezTo>
                    <a:pt x="2990469" y="-28553"/>
                    <a:pt x="2579370" y="5928"/>
                    <a:pt x="2180177" y="67745"/>
                  </a:cubicBezTo>
                  <a:cubicBezTo>
                    <a:pt x="1965198" y="103273"/>
                    <a:pt x="1751648" y="146136"/>
                    <a:pt x="1543336" y="209953"/>
                  </a:cubicBezTo>
                  <a:cubicBezTo>
                    <a:pt x="1456087" y="238528"/>
                    <a:pt x="1365885" y="264627"/>
                    <a:pt x="1276731" y="286439"/>
                  </a:cubicBezTo>
                  <a:cubicBezTo>
                    <a:pt x="1001173" y="335398"/>
                    <a:pt x="716471" y="346923"/>
                    <a:pt x="441293" y="292345"/>
                  </a:cubicBezTo>
                  <a:cubicBezTo>
                    <a:pt x="285655" y="263198"/>
                    <a:pt x="143923" y="198237"/>
                    <a:pt x="0" y="135563"/>
                  </a:cubicBezTo>
                  <a:lnTo>
                    <a:pt x="0" y="1019102"/>
                  </a:lnTo>
                  <a:close/>
                </a:path>
              </a:pathLst>
            </a:custGeom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F12F8B63-5099-DC78-6F30-6DF8110649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144820"/>
              <a:ext cx="9182100" cy="932744"/>
            </a:xfrm>
            <a:custGeom>
              <a:avLst/>
              <a:gdLst>
                <a:gd name="connsiteX0" fmla="*/ 9182100 w 9182100"/>
                <a:gd name="connsiteY0" fmla="*/ 396420 h 932744"/>
                <a:gd name="connsiteX1" fmla="*/ 9103805 w 9182100"/>
                <a:gd name="connsiteY1" fmla="*/ 392229 h 932744"/>
                <a:gd name="connsiteX2" fmla="*/ 8712422 w 9182100"/>
                <a:gd name="connsiteY2" fmla="*/ 359749 h 932744"/>
                <a:gd name="connsiteX3" fmla="*/ 8322755 w 9182100"/>
                <a:gd name="connsiteY3" fmla="*/ 313362 h 932744"/>
                <a:gd name="connsiteX4" fmla="*/ 8134826 w 9182100"/>
                <a:gd name="connsiteY4" fmla="*/ 283930 h 932744"/>
                <a:gd name="connsiteX5" fmla="*/ 8090916 w 9182100"/>
                <a:gd name="connsiteY5" fmla="*/ 275643 h 932744"/>
                <a:gd name="connsiteX6" fmla="*/ 8069485 w 9182100"/>
                <a:gd name="connsiteY6" fmla="*/ 271262 h 932744"/>
                <a:gd name="connsiteX7" fmla="*/ 8041862 w 9182100"/>
                <a:gd name="connsiteY7" fmla="*/ 266595 h 932744"/>
                <a:gd name="connsiteX8" fmla="*/ 7986903 w 9182100"/>
                <a:gd name="connsiteY8" fmla="*/ 257546 h 932744"/>
                <a:gd name="connsiteX9" fmla="*/ 7934230 w 9182100"/>
                <a:gd name="connsiteY9" fmla="*/ 249640 h 932744"/>
                <a:gd name="connsiteX10" fmla="*/ 7727537 w 9182100"/>
                <a:gd name="connsiteY10" fmla="*/ 221922 h 932744"/>
                <a:gd name="connsiteX11" fmla="*/ 7625239 w 9182100"/>
                <a:gd name="connsiteY11" fmla="*/ 209730 h 932744"/>
                <a:gd name="connsiteX12" fmla="*/ 7523227 w 9182100"/>
                <a:gd name="connsiteY12" fmla="*/ 198110 h 932744"/>
                <a:gd name="connsiteX13" fmla="*/ 7115651 w 9182100"/>
                <a:gd name="connsiteY13" fmla="*/ 158010 h 932744"/>
                <a:gd name="connsiteX14" fmla="*/ 6706839 w 9182100"/>
                <a:gd name="connsiteY14" fmla="*/ 126958 h 932744"/>
                <a:gd name="connsiteX15" fmla="*/ 6604064 w 9182100"/>
                <a:gd name="connsiteY15" fmla="*/ 120862 h 932744"/>
                <a:gd name="connsiteX16" fmla="*/ 6501003 w 9182100"/>
                <a:gd name="connsiteY16" fmla="*/ 115338 h 932744"/>
                <a:gd name="connsiteX17" fmla="*/ 6397467 w 9182100"/>
                <a:gd name="connsiteY17" fmla="*/ 110385 h 932744"/>
                <a:gd name="connsiteX18" fmla="*/ 6293168 w 9182100"/>
                <a:gd name="connsiteY18" fmla="*/ 106860 h 932744"/>
                <a:gd name="connsiteX19" fmla="*/ 6079712 w 9182100"/>
                <a:gd name="connsiteY19" fmla="*/ 103908 h 932744"/>
                <a:gd name="connsiteX20" fmla="*/ 6024563 w 9182100"/>
                <a:gd name="connsiteY20" fmla="*/ 104479 h 932744"/>
                <a:gd name="connsiteX21" fmla="*/ 5968080 w 9182100"/>
                <a:gd name="connsiteY21" fmla="*/ 106479 h 932744"/>
                <a:gd name="connsiteX22" fmla="*/ 5855875 w 9182100"/>
                <a:gd name="connsiteY22" fmla="*/ 113242 h 932744"/>
                <a:gd name="connsiteX23" fmla="*/ 5439251 w 9182100"/>
                <a:gd name="connsiteY23" fmla="*/ 160105 h 932744"/>
                <a:gd name="connsiteX24" fmla="*/ 5075396 w 9182100"/>
                <a:gd name="connsiteY24" fmla="*/ 186585 h 932744"/>
                <a:gd name="connsiteX25" fmla="*/ 4712780 w 9182100"/>
                <a:gd name="connsiteY25" fmla="*/ 171249 h 932744"/>
                <a:gd name="connsiteX26" fmla="*/ 4666679 w 9182100"/>
                <a:gd name="connsiteY26" fmla="*/ 166773 h 932744"/>
                <a:gd name="connsiteX27" fmla="*/ 4620292 w 9182100"/>
                <a:gd name="connsiteY27" fmla="*/ 161629 h 932744"/>
                <a:gd name="connsiteX28" fmla="*/ 4573810 w 9182100"/>
                <a:gd name="connsiteY28" fmla="*/ 156009 h 932744"/>
                <a:gd name="connsiteX29" fmla="*/ 4550569 w 9182100"/>
                <a:gd name="connsiteY29" fmla="*/ 153057 h 932744"/>
                <a:gd name="connsiteX30" fmla="*/ 4538948 w 9182100"/>
                <a:gd name="connsiteY30" fmla="*/ 151628 h 932744"/>
                <a:gd name="connsiteX31" fmla="*/ 4526566 w 9182100"/>
                <a:gd name="connsiteY31" fmla="*/ 149913 h 932744"/>
                <a:gd name="connsiteX32" fmla="*/ 4327779 w 9182100"/>
                <a:gd name="connsiteY32" fmla="*/ 122862 h 932744"/>
                <a:gd name="connsiteX33" fmla="*/ 3929729 w 9182100"/>
                <a:gd name="connsiteY33" fmla="*/ 68189 h 932744"/>
                <a:gd name="connsiteX34" fmla="*/ 3729133 w 9182100"/>
                <a:gd name="connsiteY34" fmla="*/ 41900 h 932744"/>
                <a:gd name="connsiteX35" fmla="*/ 3628930 w 9182100"/>
                <a:gd name="connsiteY35" fmla="*/ 28946 h 932744"/>
                <a:gd name="connsiteX36" fmla="*/ 3573399 w 9182100"/>
                <a:gd name="connsiteY36" fmla="*/ 22278 h 932744"/>
                <a:gd name="connsiteX37" fmla="*/ 3516916 w 9182100"/>
                <a:gd name="connsiteY37" fmla="*/ 16468 h 932744"/>
                <a:gd name="connsiteX38" fmla="*/ 3074670 w 9182100"/>
                <a:gd name="connsiteY38" fmla="*/ 752 h 932744"/>
                <a:gd name="connsiteX39" fmla="*/ 2858738 w 9182100"/>
                <a:gd name="connsiteY39" fmla="*/ 8753 h 932744"/>
                <a:gd name="connsiteX40" fmla="*/ 2645474 w 9182100"/>
                <a:gd name="connsiteY40" fmla="*/ 25326 h 932744"/>
                <a:gd name="connsiteX41" fmla="*/ 1810798 w 9182100"/>
                <a:gd name="connsiteY41" fmla="*/ 158010 h 932744"/>
                <a:gd name="connsiteX42" fmla="*/ 1602772 w 9182100"/>
                <a:gd name="connsiteY42" fmla="*/ 208111 h 932744"/>
                <a:gd name="connsiteX43" fmla="*/ 1548860 w 9182100"/>
                <a:gd name="connsiteY43" fmla="*/ 222780 h 932744"/>
                <a:gd name="connsiteX44" fmla="*/ 1501331 w 9182100"/>
                <a:gd name="connsiteY44" fmla="*/ 236115 h 932744"/>
                <a:gd name="connsiteX45" fmla="*/ 1411224 w 9182100"/>
                <a:gd name="connsiteY45" fmla="*/ 260880 h 932744"/>
                <a:gd name="connsiteX46" fmla="*/ 1050893 w 9182100"/>
                <a:gd name="connsiteY46" fmla="*/ 338032 h 932744"/>
                <a:gd name="connsiteX47" fmla="*/ 871252 w 9182100"/>
                <a:gd name="connsiteY47" fmla="*/ 360511 h 932744"/>
                <a:gd name="connsiteX48" fmla="*/ 781812 w 9182100"/>
                <a:gd name="connsiteY48" fmla="*/ 366512 h 932744"/>
                <a:gd name="connsiteX49" fmla="*/ 692563 w 9182100"/>
                <a:gd name="connsiteY49" fmla="*/ 369655 h 932744"/>
                <a:gd name="connsiteX50" fmla="*/ 515017 w 9182100"/>
                <a:gd name="connsiteY50" fmla="*/ 363940 h 932744"/>
                <a:gd name="connsiteX51" fmla="*/ 337661 w 9182100"/>
                <a:gd name="connsiteY51" fmla="*/ 341937 h 932744"/>
                <a:gd name="connsiteX52" fmla="*/ 156972 w 9182100"/>
                <a:gd name="connsiteY52" fmla="*/ 303456 h 932744"/>
                <a:gd name="connsiteX53" fmla="*/ 0 w 9182100"/>
                <a:gd name="connsiteY53" fmla="*/ 261642 h 932744"/>
                <a:gd name="connsiteX54" fmla="*/ 0 w 9182100"/>
                <a:gd name="connsiteY54" fmla="*/ 713412 h 932744"/>
                <a:gd name="connsiteX55" fmla="*/ 9144 w 9182100"/>
                <a:gd name="connsiteY55" fmla="*/ 717699 h 932744"/>
                <a:gd name="connsiteX56" fmla="*/ 213360 w 9182100"/>
                <a:gd name="connsiteY56" fmla="*/ 801042 h 932744"/>
                <a:gd name="connsiteX57" fmla="*/ 653510 w 9182100"/>
                <a:gd name="connsiteY57" fmla="*/ 908199 h 932744"/>
                <a:gd name="connsiteX58" fmla="*/ 1101947 w 9182100"/>
                <a:gd name="connsiteY58" fmla="*/ 930773 h 932744"/>
                <a:gd name="connsiteX59" fmla="*/ 1540002 w 9182100"/>
                <a:gd name="connsiteY59" fmla="*/ 889434 h 932744"/>
                <a:gd name="connsiteX60" fmla="*/ 1647158 w 9182100"/>
                <a:gd name="connsiteY60" fmla="*/ 871242 h 932744"/>
                <a:gd name="connsiteX61" fmla="*/ 1698117 w 9182100"/>
                <a:gd name="connsiteY61" fmla="*/ 862193 h 932744"/>
                <a:gd name="connsiteX62" fmla="*/ 1742789 w 9182100"/>
                <a:gd name="connsiteY62" fmla="*/ 854668 h 932744"/>
                <a:gd name="connsiteX63" fmla="*/ 1931003 w 9182100"/>
                <a:gd name="connsiteY63" fmla="*/ 826950 h 932744"/>
                <a:gd name="connsiteX64" fmla="*/ 2314861 w 9182100"/>
                <a:gd name="connsiteY64" fmla="*/ 783897 h 932744"/>
                <a:gd name="connsiteX65" fmla="*/ 2506885 w 9182100"/>
                <a:gd name="connsiteY65" fmla="*/ 768086 h 932744"/>
                <a:gd name="connsiteX66" fmla="*/ 2602611 w 9182100"/>
                <a:gd name="connsiteY66" fmla="*/ 762085 h 932744"/>
                <a:gd name="connsiteX67" fmla="*/ 2698052 w 9182100"/>
                <a:gd name="connsiteY67" fmla="*/ 756846 h 932744"/>
                <a:gd name="connsiteX68" fmla="*/ 2887980 w 9182100"/>
                <a:gd name="connsiteY68" fmla="*/ 750846 h 932744"/>
                <a:gd name="connsiteX69" fmla="*/ 3075813 w 9182100"/>
                <a:gd name="connsiteY69" fmla="*/ 750179 h 932744"/>
                <a:gd name="connsiteX70" fmla="*/ 3168587 w 9182100"/>
                <a:gd name="connsiteY70" fmla="*/ 752751 h 932744"/>
                <a:gd name="connsiteX71" fmla="*/ 3260408 w 9182100"/>
                <a:gd name="connsiteY71" fmla="*/ 756656 h 932744"/>
                <a:gd name="connsiteX72" fmla="*/ 3440049 w 9182100"/>
                <a:gd name="connsiteY72" fmla="*/ 771610 h 932744"/>
                <a:gd name="connsiteX73" fmla="*/ 3483864 w 9182100"/>
                <a:gd name="connsiteY73" fmla="*/ 776849 h 932744"/>
                <a:gd name="connsiteX74" fmla="*/ 3528536 w 9182100"/>
                <a:gd name="connsiteY74" fmla="*/ 782469 h 932744"/>
                <a:gd name="connsiteX75" fmla="*/ 3628549 w 9182100"/>
                <a:gd name="connsiteY75" fmla="*/ 796089 h 932744"/>
                <a:gd name="connsiteX76" fmla="*/ 3828574 w 9182100"/>
                <a:gd name="connsiteY76" fmla="*/ 823140 h 932744"/>
                <a:gd name="connsiteX77" fmla="*/ 4231196 w 9182100"/>
                <a:gd name="connsiteY77" fmla="*/ 874099 h 932744"/>
                <a:gd name="connsiteX78" fmla="*/ 4433126 w 9182100"/>
                <a:gd name="connsiteY78" fmla="*/ 897435 h 932744"/>
                <a:gd name="connsiteX79" fmla="*/ 4485990 w 9182100"/>
                <a:gd name="connsiteY79" fmla="*/ 903246 h 932744"/>
                <a:gd name="connsiteX80" fmla="*/ 4539806 w 9182100"/>
                <a:gd name="connsiteY80" fmla="*/ 908961 h 932744"/>
                <a:gd name="connsiteX81" fmla="*/ 4593908 w 9182100"/>
                <a:gd name="connsiteY81" fmla="*/ 914199 h 932744"/>
                <a:gd name="connsiteX82" fmla="*/ 4648296 w 9182100"/>
                <a:gd name="connsiteY82" fmla="*/ 918771 h 932744"/>
                <a:gd name="connsiteX83" fmla="*/ 5092446 w 9182100"/>
                <a:gd name="connsiteY83" fmla="*/ 931154 h 932744"/>
                <a:gd name="connsiteX84" fmla="*/ 5533168 w 9182100"/>
                <a:gd name="connsiteY84" fmla="*/ 891816 h 932744"/>
                <a:gd name="connsiteX85" fmla="*/ 5918169 w 9182100"/>
                <a:gd name="connsiteY85" fmla="*/ 840666 h 932744"/>
                <a:gd name="connsiteX86" fmla="*/ 6007323 w 9182100"/>
                <a:gd name="connsiteY86" fmla="*/ 833237 h 932744"/>
                <a:gd name="connsiteX87" fmla="*/ 6051709 w 9182100"/>
                <a:gd name="connsiteY87" fmla="*/ 830570 h 932744"/>
                <a:gd name="connsiteX88" fmla="*/ 6097429 w 9182100"/>
                <a:gd name="connsiteY88" fmla="*/ 828379 h 932744"/>
                <a:gd name="connsiteX89" fmla="*/ 6287834 w 9182100"/>
                <a:gd name="connsiteY89" fmla="*/ 822569 h 932744"/>
                <a:gd name="connsiteX90" fmla="*/ 6681597 w 9182100"/>
                <a:gd name="connsiteY90" fmla="*/ 821235 h 932744"/>
                <a:gd name="connsiteX91" fmla="*/ 7079647 w 9182100"/>
                <a:gd name="connsiteY91" fmla="*/ 826569 h 932744"/>
                <a:gd name="connsiteX92" fmla="*/ 7478173 w 9182100"/>
                <a:gd name="connsiteY92" fmla="*/ 836094 h 932744"/>
                <a:gd name="connsiteX93" fmla="*/ 7871937 w 9182100"/>
                <a:gd name="connsiteY93" fmla="*/ 851430 h 932744"/>
                <a:gd name="connsiteX94" fmla="*/ 7919657 w 9182100"/>
                <a:gd name="connsiteY94" fmla="*/ 854097 h 932744"/>
                <a:gd name="connsiteX95" fmla="*/ 7964901 w 9182100"/>
                <a:gd name="connsiteY95" fmla="*/ 857240 h 932744"/>
                <a:gd name="connsiteX96" fmla="*/ 8015955 w 9182100"/>
                <a:gd name="connsiteY96" fmla="*/ 861050 h 932744"/>
                <a:gd name="connsiteX97" fmla="*/ 8072247 w 9182100"/>
                <a:gd name="connsiteY97" fmla="*/ 864384 h 932744"/>
                <a:gd name="connsiteX98" fmla="*/ 8286750 w 9182100"/>
                <a:gd name="connsiteY98" fmla="*/ 868384 h 932744"/>
                <a:gd name="connsiteX99" fmla="*/ 8704040 w 9182100"/>
                <a:gd name="connsiteY99" fmla="*/ 853716 h 932744"/>
                <a:gd name="connsiteX100" fmla="*/ 9120188 w 9182100"/>
                <a:gd name="connsiteY100" fmla="*/ 814092 h 932744"/>
                <a:gd name="connsiteX101" fmla="*/ 9181909 w 9182100"/>
                <a:gd name="connsiteY101" fmla="*/ 805519 h 932744"/>
                <a:gd name="connsiteX102" fmla="*/ 9181909 w 9182100"/>
                <a:gd name="connsiteY102" fmla="*/ 396420 h 932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9182100" h="932744">
                  <a:moveTo>
                    <a:pt x="9182100" y="396420"/>
                  </a:moveTo>
                  <a:cubicBezTo>
                    <a:pt x="9156097" y="395182"/>
                    <a:pt x="9129999" y="393753"/>
                    <a:pt x="9103805" y="392229"/>
                  </a:cubicBezTo>
                  <a:cubicBezTo>
                    <a:pt x="8974169" y="384419"/>
                    <a:pt x="8843105" y="372989"/>
                    <a:pt x="8712422" y="359749"/>
                  </a:cubicBezTo>
                  <a:cubicBezTo>
                    <a:pt x="8581739" y="346319"/>
                    <a:pt x="8451056" y="331269"/>
                    <a:pt x="8322755" y="313362"/>
                  </a:cubicBezTo>
                  <a:cubicBezTo>
                    <a:pt x="8258747" y="304695"/>
                    <a:pt x="8195120" y="294979"/>
                    <a:pt x="8134826" y="283930"/>
                  </a:cubicBezTo>
                  <a:cubicBezTo>
                    <a:pt x="8119872" y="281168"/>
                    <a:pt x="8105013" y="278501"/>
                    <a:pt x="8090916" y="275643"/>
                  </a:cubicBezTo>
                  <a:lnTo>
                    <a:pt x="8069485" y="271262"/>
                  </a:lnTo>
                  <a:lnTo>
                    <a:pt x="8041862" y="266595"/>
                  </a:lnTo>
                  <a:cubicBezTo>
                    <a:pt x="8023574" y="263547"/>
                    <a:pt x="8004524" y="260213"/>
                    <a:pt x="7986903" y="257546"/>
                  </a:cubicBezTo>
                  <a:lnTo>
                    <a:pt x="7934230" y="249640"/>
                  </a:lnTo>
                  <a:cubicBezTo>
                    <a:pt x="7864221" y="239258"/>
                    <a:pt x="7795832" y="230209"/>
                    <a:pt x="7727537" y="221922"/>
                  </a:cubicBezTo>
                  <a:lnTo>
                    <a:pt x="7625239" y="209730"/>
                  </a:lnTo>
                  <a:lnTo>
                    <a:pt x="7523227" y="198110"/>
                  </a:lnTo>
                  <a:cubicBezTo>
                    <a:pt x="7387209" y="183060"/>
                    <a:pt x="7251573" y="170392"/>
                    <a:pt x="7115651" y="158010"/>
                  </a:cubicBezTo>
                  <a:cubicBezTo>
                    <a:pt x="6979730" y="146580"/>
                    <a:pt x="6843522" y="135721"/>
                    <a:pt x="6706839" y="126958"/>
                  </a:cubicBezTo>
                  <a:lnTo>
                    <a:pt x="6604064" y="120862"/>
                  </a:lnTo>
                  <a:cubicBezTo>
                    <a:pt x="6569869" y="118767"/>
                    <a:pt x="6535484" y="116862"/>
                    <a:pt x="6501003" y="115338"/>
                  </a:cubicBezTo>
                  <a:lnTo>
                    <a:pt x="6397467" y="110385"/>
                  </a:lnTo>
                  <a:lnTo>
                    <a:pt x="6293168" y="106860"/>
                  </a:lnTo>
                  <a:cubicBezTo>
                    <a:pt x="6222969" y="105146"/>
                    <a:pt x="6152769" y="103527"/>
                    <a:pt x="6079712" y="103908"/>
                  </a:cubicBezTo>
                  <a:cubicBezTo>
                    <a:pt x="6061710" y="103908"/>
                    <a:pt x="6043708" y="103812"/>
                    <a:pt x="6024563" y="104479"/>
                  </a:cubicBezTo>
                  <a:cubicBezTo>
                    <a:pt x="6005703" y="104955"/>
                    <a:pt x="5986844" y="105527"/>
                    <a:pt x="5968080" y="106479"/>
                  </a:cubicBezTo>
                  <a:cubicBezTo>
                    <a:pt x="5930456" y="108003"/>
                    <a:pt x="5893023" y="110385"/>
                    <a:pt x="5855875" y="113242"/>
                  </a:cubicBezTo>
                  <a:cubicBezTo>
                    <a:pt x="5706904" y="124577"/>
                    <a:pt x="5565934" y="145151"/>
                    <a:pt x="5439251" y="160105"/>
                  </a:cubicBezTo>
                  <a:cubicBezTo>
                    <a:pt x="5311902" y="175536"/>
                    <a:pt x="5194745" y="184680"/>
                    <a:pt x="5075396" y="186585"/>
                  </a:cubicBezTo>
                  <a:cubicBezTo>
                    <a:pt x="4956429" y="188490"/>
                    <a:pt x="4835748" y="182775"/>
                    <a:pt x="4712780" y="171249"/>
                  </a:cubicBezTo>
                  <a:lnTo>
                    <a:pt x="4666679" y="166773"/>
                  </a:lnTo>
                  <a:lnTo>
                    <a:pt x="4620292" y="161629"/>
                  </a:lnTo>
                  <a:cubicBezTo>
                    <a:pt x="4604862" y="160010"/>
                    <a:pt x="4589336" y="157914"/>
                    <a:pt x="4573810" y="156009"/>
                  </a:cubicBezTo>
                  <a:lnTo>
                    <a:pt x="4550569" y="153057"/>
                  </a:lnTo>
                  <a:lnTo>
                    <a:pt x="4538948" y="151628"/>
                  </a:lnTo>
                  <a:lnTo>
                    <a:pt x="4526566" y="149913"/>
                  </a:lnTo>
                  <a:lnTo>
                    <a:pt x="4327779" y="122862"/>
                  </a:lnTo>
                  <a:lnTo>
                    <a:pt x="3929729" y="68189"/>
                  </a:lnTo>
                  <a:lnTo>
                    <a:pt x="3729133" y="41900"/>
                  </a:lnTo>
                  <a:lnTo>
                    <a:pt x="3628930" y="28946"/>
                  </a:lnTo>
                  <a:lnTo>
                    <a:pt x="3573399" y="22278"/>
                  </a:lnTo>
                  <a:cubicBezTo>
                    <a:pt x="3554445" y="19992"/>
                    <a:pt x="3535585" y="17992"/>
                    <a:pt x="3516916" y="16468"/>
                  </a:cubicBezTo>
                  <a:cubicBezTo>
                    <a:pt x="3366611" y="2752"/>
                    <a:pt x="3219736" y="-2010"/>
                    <a:pt x="3074670" y="752"/>
                  </a:cubicBezTo>
                  <a:cubicBezTo>
                    <a:pt x="3002280" y="2181"/>
                    <a:pt x="2930176" y="4467"/>
                    <a:pt x="2858738" y="8753"/>
                  </a:cubicBezTo>
                  <a:cubicBezTo>
                    <a:pt x="2787206" y="13039"/>
                    <a:pt x="2716149" y="18754"/>
                    <a:pt x="2645474" y="25326"/>
                  </a:cubicBezTo>
                  <a:cubicBezTo>
                    <a:pt x="2362581" y="52473"/>
                    <a:pt x="2085975" y="97145"/>
                    <a:pt x="1810798" y="158010"/>
                  </a:cubicBezTo>
                  <a:cubicBezTo>
                    <a:pt x="1741837" y="173345"/>
                    <a:pt x="1673066" y="189442"/>
                    <a:pt x="1602772" y="208111"/>
                  </a:cubicBezTo>
                  <a:lnTo>
                    <a:pt x="1548860" y="222780"/>
                  </a:lnTo>
                  <a:lnTo>
                    <a:pt x="1501331" y="236115"/>
                  </a:lnTo>
                  <a:cubicBezTo>
                    <a:pt x="1471327" y="244497"/>
                    <a:pt x="1441228" y="253450"/>
                    <a:pt x="1411224" y="260880"/>
                  </a:cubicBezTo>
                  <a:cubicBezTo>
                    <a:pt x="1291209" y="293074"/>
                    <a:pt x="1170813" y="318982"/>
                    <a:pt x="1050893" y="338032"/>
                  </a:cubicBezTo>
                  <a:cubicBezTo>
                    <a:pt x="990790" y="347557"/>
                    <a:pt x="931069" y="354796"/>
                    <a:pt x="871252" y="360511"/>
                  </a:cubicBezTo>
                  <a:cubicBezTo>
                    <a:pt x="841438" y="362702"/>
                    <a:pt x="811530" y="365559"/>
                    <a:pt x="781812" y="366512"/>
                  </a:cubicBezTo>
                  <a:cubicBezTo>
                    <a:pt x="751904" y="368512"/>
                    <a:pt x="722376" y="368893"/>
                    <a:pt x="692563" y="369655"/>
                  </a:cubicBezTo>
                  <a:cubicBezTo>
                    <a:pt x="633222" y="370036"/>
                    <a:pt x="574167" y="368131"/>
                    <a:pt x="515017" y="363940"/>
                  </a:cubicBezTo>
                  <a:cubicBezTo>
                    <a:pt x="455867" y="359749"/>
                    <a:pt x="397097" y="351748"/>
                    <a:pt x="337661" y="341937"/>
                  </a:cubicBezTo>
                  <a:cubicBezTo>
                    <a:pt x="278225" y="331936"/>
                    <a:pt x="218599" y="318696"/>
                    <a:pt x="156972" y="303456"/>
                  </a:cubicBezTo>
                  <a:cubicBezTo>
                    <a:pt x="106680" y="290883"/>
                    <a:pt x="55150" y="276405"/>
                    <a:pt x="0" y="261642"/>
                  </a:cubicBezTo>
                  <a:lnTo>
                    <a:pt x="0" y="713412"/>
                  </a:lnTo>
                  <a:cubicBezTo>
                    <a:pt x="3048" y="714841"/>
                    <a:pt x="6096" y="716270"/>
                    <a:pt x="9144" y="717699"/>
                  </a:cubicBezTo>
                  <a:cubicBezTo>
                    <a:pt x="74295" y="747798"/>
                    <a:pt x="142875" y="775896"/>
                    <a:pt x="213360" y="801042"/>
                  </a:cubicBezTo>
                  <a:cubicBezTo>
                    <a:pt x="354521" y="851715"/>
                    <a:pt x="503873" y="887244"/>
                    <a:pt x="653510" y="908199"/>
                  </a:cubicBezTo>
                  <a:cubicBezTo>
                    <a:pt x="803338" y="928773"/>
                    <a:pt x="953929" y="935631"/>
                    <a:pt x="1101947" y="930773"/>
                  </a:cubicBezTo>
                  <a:cubicBezTo>
                    <a:pt x="1250252" y="926582"/>
                    <a:pt x="1396365" y="911437"/>
                    <a:pt x="1540002" y="889434"/>
                  </a:cubicBezTo>
                  <a:cubicBezTo>
                    <a:pt x="1576197" y="884386"/>
                    <a:pt x="1611535" y="877433"/>
                    <a:pt x="1647158" y="871242"/>
                  </a:cubicBezTo>
                  <a:lnTo>
                    <a:pt x="1698117" y="862193"/>
                  </a:lnTo>
                  <a:lnTo>
                    <a:pt x="1742789" y="854668"/>
                  </a:lnTo>
                  <a:cubicBezTo>
                    <a:pt x="1804035" y="845048"/>
                    <a:pt x="1867472" y="835428"/>
                    <a:pt x="1931003" y="826950"/>
                  </a:cubicBezTo>
                  <a:cubicBezTo>
                    <a:pt x="2058353" y="810282"/>
                    <a:pt x="2186750" y="795327"/>
                    <a:pt x="2314861" y="783897"/>
                  </a:cubicBezTo>
                  <a:cubicBezTo>
                    <a:pt x="2378964" y="778087"/>
                    <a:pt x="2442972" y="772467"/>
                    <a:pt x="2506885" y="768086"/>
                  </a:cubicBezTo>
                  <a:cubicBezTo>
                    <a:pt x="2538794" y="765990"/>
                    <a:pt x="2570798" y="763800"/>
                    <a:pt x="2602611" y="762085"/>
                  </a:cubicBezTo>
                  <a:cubicBezTo>
                    <a:pt x="2634520" y="760180"/>
                    <a:pt x="2666333" y="758370"/>
                    <a:pt x="2698052" y="756846"/>
                  </a:cubicBezTo>
                  <a:cubicBezTo>
                    <a:pt x="2761583" y="753894"/>
                    <a:pt x="2825020" y="751703"/>
                    <a:pt x="2887980" y="750846"/>
                  </a:cubicBezTo>
                  <a:cubicBezTo>
                    <a:pt x="2951036" y="749417"/>
                    <a:pt x="3013615" y="749322"/>
                    <a:pt x="3075813" y="750179"/>
                  </a:cubicBezTo>
                  <a:cubicBezTo>
                    <a:pt x="3106865" y="750846"/>
                    <a:pt x="3137916" y="751417"/>
                    <a:pt x="3168587" y="752751"/>
                  </a:cubicBezTo>
                  <a:cubicBezTo>
                    <a:pt x="3199448" y="753703"/>
                    <a:pt x="3229928" y="755227"/>
                    <a:pt x="3260408" y="756656"/>
                  </a:cubicBezTo>
                  <a:cubicBezTo>
                    <a:pt x="3320987" y="760466"/>
                    <a:pt x="3381470" y="764562"/>
                    <a:pt x="3440049" y="771610"/>
                  </a:cubicBezTo>
                  <a:cubicBezTo>
                    <a:pt x="3454908" y="773039"/>
                    <a:pt x="3469386" y="775039"/>
                    <a:pt x="3483864" y="776849"/>
                  </a:cubicBezTo>
                  <a:lnTo>
                    <a:pt x="3528536" y="782469"/>
                  </a:lnTo>
                  <a:lnTo>
                    <a:pt x="3628549" y="796089"/>
                  </a:lnTo>
                  <a:lnTo>
                    <a:pt x="3828574" y="823140"/>
                  </a:lnTo>
                  <a:cubicBezTo>
                    <a:pt x="3962019" y="840190"/>
                    <a:pt x="4095750" y="858573"/>
                    <a:pt x="4231196" y="874099"/>
                  </a:cubicBezTo>
                  <a:lnTo>
                    <a:pt x="4433126" y="897435"/>
                  </a:lnTo>
                  <a:lnTo>
                    <a:pt x="4485990" y="903246"/>
                  </a:lnTo>
                  <a:cubicBezTo>
                    <a:pt x="4503897" y="905151"/>
                    <a:pt x="4521708" y="907341"/>
                    <a:pt x="4539806" y="908961"/>
                  </a:cubicBezTo>
                  <a:lnTo>
                    <a:pt x="4593908" y="914199"/>
                  </a:lnTo>
                  <a:lnTo>
                    <a:pt x="4648296" y="918771"/>
                  </a:lnTo>
                  <a:cubicBezTo>
                    <a:pt x="4793456" y="930392"/>
                    <a:pt x="4942237" y="935631"/>
                    <a:pt x="5092446" y="931154"/>
                  </a:cubicBezTo>
                  <a:cubicBezTo>
                    <a:pt x="5242274" y="927249"/>
                    <a:pt x="5393627" y="911437"/>
                    <a:pt x="5533168" y="891816"/>
                  </a:cubicBezTo>
                  <a:cubicBezTo>
                    <a:pt x="5673471" y="872289"/>
                    <a:pt x="5798820" y="851906"/>
                    <a:pt x="5918169" y="840666"/>
                  </a:cubicBezTo>
                  <a:cubicBezTo>
                    <a:pt x="5948077" y="837809"/>
                    <a:pt x="5977795" y="835237"/>
                    <a:pt x="6007323" y="833237"/>
                  </a:cubicBezTo>
                  <a:cubicBezTo>
                    <a:pt x="6022086" y="832094"/>
                    <a:pt x="6036945" y="831332"/>
                    <a:pt x="6051709" y="830570"/>
                  </a:cubicBezTo>
                  <a:lnTo>
                    <a:pt x="6097429" y="828379"/>
                  </a:lnTo>
                  <a:cubicBezTo>
                    <a:pt x="6158960" y="825236"/>
                    <a:pt x="6223445" y="823807"/>
                    <a:pt x="6287834" y="822569"/>
                  </a:cubicBezTo>
                  <a:cubicBezTo>
                    <a:pt x="6417374" y="820664"/>
                    <a:pt x="6549485" y="820188"/>
                    <a:pt x="6681597" y="821235"/>
                  </a:cubicBezTo>
                  <a:cubicBezTo>
                    <a:pt x="6813899" y="822378"/>
                    <a:pt x="6946773" y="823617"/>
                    <a:pt x="7079647" y="826569"/>
                  </a:cubicBezTo>
                  <a:cubicBezTo>
                    <a:pt x="7212520" y="828951"/>
                    <a:pt x="7345585" y="831903"/>
                    <a:pt x="7478173" y="836094"/>
                  </a:cubicBezTo>
                  <a:cubicBezTo>
                    <a:pt x="7610475" y="839714"/>
                    <a:pt x="7743539" y="844953"/>
                    <a:pt x="7871937" y="851430"/>
                  </a:cubicBezTo>
                  <a:lnTo>
                    <a:pt x="7919657" y="854097"/>
                  </a:lnTo>
                  <a:cubicBezTo>
                    <a:pt x="7935564" y="854954"/>
                    <a:pt x="7949756" y="856192"/>
                    <a:pt x="7964901" y="857240"/>
                  </a:cubicBezTo>
                  <a:lnTo>
                    <a:pt x="8015955" y="861050"/>
                  </a:lnTo>
                  <a:cubicBezTo>
                    <a:pt x="8035195" y="862383"/>
                    <a:pt x="8053769" y="863622"/>
                    <a:pt x="8072247" y="864384"/>
                  </a:cubicBezTo>
                  <a:cubicBezTo>
                    <a:pt x="8145780" y="867527"/>
                    <a:pt x="8216456" y="868479"/>
                    <a:pt x="8286750" y="868384"/>
                  </a:cubicBezTo>
                  <a:cubicBezTo>
                    <a:pt x="8427148" y="867527"/>
                    <a:pt x="8565452" y="862574"/>
                    <a:pt x="8704040" y="853716"/>
                  </a:cubicBezTo>
                  <a:cubicBezTo>
                    <a:pt x="8842534" y="844762"/>
                    <a:pt x="8980741" y="832284"/>
                    <a:pt x="9120188" y="814092"/>
                  </a:cubicBezTo>
                  <a:cubicBezTo>
                    <a:pt x="9140761" y="811425"/>
                    <a:pt x="9161336" y="808567"/>
                    <a:pt x="9181909" y="805519"/>
                  </a:cubicBezTo>
                  <a:lnTo>
                    <a:pt x="9181909" y="396420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E5398C08-3FF8-314E-27BC-45C14C8B8D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580789"/>
              <a:ext cx="9182100" cy="544245"/>
            </a:xfrm>
            <a:custGeom>
              <a:avLst/>
              <a:gdLst>
                <a:gd name="connsiteX0" fmla="*/ 9182100 w 9182100"/>
                <a:gd name="connsiteY0" fmla="*/ 154189 h 544245"/>
                <a:gd name="connsiteX1" fmla="*/ 9047702 w 9182100"/>
                <a:gd name="connsiteY1" fmla="*/ 162762 h 544245"/>
                <a:gd name="connsiteX2" fmla="*/ 8652224 w 9182100"/>
                <a:gd name="connsiteY2" fmla="*/ 178287 h 544245"/>
                <a:gd name="connsiteX3" fmla="*/ 8255603 w 9182100"/>
                <a:gd name="connsiteY3" fmla="*/ 161047 h 544245"/>
                <a:gd name="connsiteX4" fmla="*/ 8060722 w 9182100"/>
                <a:gd name="connsiteY4" fmla="*/ 140854 h 544245"/>
                <a:gd name="connsiteX5" fmla="*/ 8013478 w 9182100"/>
                <a:gd name="connsiteY5" fmla="*/ 134187 h 544245"/>
                <a:gd name="connsiteX6" fmla="*/ 7990428 w 9182100"/>
                <a:gd name="connsiteY6" fmla="*/ 130567 h 544245"/>
                <a:gd name="connsiteX7" fmla="*/ 7964139 w 9182100"/>
                <a:gd name="connsiteY7" fmla="*/ 126853 h 544245"/>
                <a:gd name="connsiteX8" fmla="*/ 7911656 w 9182100"/>
                <a:gd name="connsiteY8" fmla="*/ 119518 h 544245"/>
                <a:gd name="connsiteX9" fmla="*/ 7860220 w 9182100"/>
                <a:gd name="connsiteY9" fmla="*/ 113232 h 544245"/>
                <a:gd name="connsiteX10" fmla="*/ 7453884 w 9182100"/>
                <a:gd name="connsiteY10" fmla="*/ 70369 h 544245"/>
                <a:gd name="connsiteX11" fmla="*/ 7048976 w 9182100"/>
                <a:gd name="connsiteY11" fmla="*/ 36556 h 544245"/>
                <a:gd name="connsiteX12" fmla="*/ 6846285 w 9182100"/>
                <a:gd name="connsiteY12" fmla="*/ 22649 h 544245"/>
                <a:gd name="connsiteX13" fmla="*/ 6643212 w 9182100"/>
                <a:gd name="connsiteY13" fmla="*/ 11600 h 544245"/>
                <a:gd name="connsiteX14" fmla="*/ 6541485 w 9182100"/>
                <a:gd name="connsiteY14" fmla="*/ 7314 h 544245"/>
                <a:gd name="connsiteX15" fmla="*/ 6439567 w 9182100"/>
                <a:gd name="connsiteY15" fmla="*/ 3885 h 544245"/>
                <a:gd name="connsiteX16" fmla="*/ 6337459 w 9182100"/>
                <a:gd name="connsiteY16" fmla="*/ 1313 h 544245"/>
                <a:gd name="connsiteX17" fmla="*/ 6234970 w 9182100"/>
                <a:gd name="connsiteY17" fmla="*/ 75 h 544245"/>
                <a:gd name="connsiteX18" fmla="*/ 6027802 w 9182100"/>
                <a:gd name="connsiteY18" fmla="*/ 2265 h 544245"/>
                <a:gd name="connsiteX19" fmla="*/ 5921978 w 9182100"/>
                <a:gd name="connsiteY19" fmla="*/ 6552 h 544245"/>
                <a:gd name="connsiteX20" fmla="*/ 5815965 w 9182100"/>
                <a:gd name="connsiteY20" fmla="*/ 14362 h 544245"/>
                <a:gd name="connsiteX21" fmla="*/ 5408390 w 9182100"/>
                <a:gd name="connsiteY21" fmla="*/ 67036 h 544245"/>
                <a:gd name="connsiteX22" fmla="*/ 5023866 w 9182100"/>
                <a:gd name="connsiteY22" fmla="*/ 103992 h 544245"/>
                <a:gd name="connsiteX23" fmla="*/ 4831556 w 9182100"/>
                <a:gd name="connsiteY23" fmla="*/ 106374 h 544245"/>
                <a:gd name="connsiteX24" fmla="*/ 4637723 w 9182100"/>
                <a:gd name="connsiteY24" fmla="*/ 98754 h 544245"/>
                <a:gd name="connsiteX25" fmla="*/ 4442460 w 9182100"/>
                <a:gd name="connsiteY25" fmla="*/ 83038 h 544245"/>
                <a:gd name="connsiteX26" fmla="*/ 4341686 w 9182100"/>
                <a:gd name="connsiteY26" fmla="*/ 77227 h 544245"/>
                <a:gd name="connsiteX27" fmla="*/ 4241006 w 9182100"/>
                <a:gd name="connsiteY27" fmla="*/ 71989 h 544245"/>
                <a:gd name="connsiteX28" fmla="*/ 3836956 w 9182100"/>
                <a:gd name="connsiteY28" fmla="*/ 54177 h 544245"/>
                <a:gd name="connsiteX29" fmla="*/ 3634549 w 9182100"/>
                <a:gd name="connsiteY29" fmla="*/ 45414 h 544245"/>
                <a:gd name="connsiteX30" fmla="*/ 3533394 w 9182100"/>
                <a:gd name="connsiteY30" fmla="*/ 40461 h 544245"/>
                <a:gd name="connsiteX31" fmla="*/ 3481959 w 9182100"/>
                <a:gd name="connsiteY31" fmla="*/ 37889 h 544245"/>
                <a:gd name="connsiteX32" fmla="*/ 3430238 w 9182100"/>
                <a:gd name="connsiteY32" fmla="*/ 35889 h 544245"/>
                <a:gd name="connsiteX33" fmla="*/ 3020473 w 9182100"/>
                <a:gd name="connsiteY33" fmla="*/ 37603 h 544245"/>
                <a:gd name="connsiteX34" fmla="*/ 2614422 w 9182100"/>
                <a:gd name="connsiteY34" fmla="*/ 56844 h 544245"/>
                <a:gd name="connsiteX35" fmla="*/ 2208657 w 9182100"/>
                <a:gd name="connsiteY35" fmla="*/ 81609 h 544245"/>
                <a:gd name="connsiteX36" fmla="*/ 1800606 w 9182100"/>
                <a:gd name="connsiteY36" fmla="*/ 107612 h 544245"/>
                <a:gd name="connsiteX37" fmla="*/ 1594676 w 9182100"/>
                <a:gd name="connsiteY37" fmla="*/ 124948 h 544245"/>
                <a:gd name="connsiteX38" fmla="*/ 1491996 w 9182100"/>
                <a:gd name="connsiteY38" fmla="*/ 136568 h 544245"/>
                <a:gd name="connsiteX39" fmla="*/ 1442942 w 9182100"/>
                <a:gd name="connsiteY39" fmla="*/ 141902 h 544245"/>
                <a:gd name="connsiteX40" fmla="*/ 1418463 w 9182100"/>
                <a:gd name="connsiteY40" fmla="*/ 144664 h 544245"/>
                <a:gd name="connsiteX41" fmla="*/ 1393984 w 9182100"/>
                <a:gd name="connsiteY41" fmla="*/ 146855 h 544245"/>
                <a:gd name="connsiteX42" fmla="*/ 1006697 w 9182100"/>
                <a:gd name="connsiteY42" fmla="*/ 169810 h 544245"/>
                <a:gd name="connsiteX43" fmla="*/ 816864 w 9182100"/>
                <a:gd name="connsiteY43" fmla="*/ 170953 h 544245"/>
                <a:gd name="connsiteX44" fmla="*/ 769906 w 9182100"/>
                <a:gd name="connsiteY44" fmla="*/ 169715 h 544245"/>
                <a:gd name="connsiteX45" fmla="*/ 723043 w 9182100"/>
                <a:gd name="connsiteY45" fmla="*/ 168096 h 544245"/>
                <a:gd name="connsiteX46" fmla="*/ 676370 w 9182100"/>
                <a:gd name="connsiteY46" fmla="*/ 166286 h 544245"/>
                <a:gd name="connsiteX47" fmla="*/ 629888 w 9182100"/>
                <a:gd name="connsiteY47" fmla="*/ 163333 h 544245"/>
                <a:gd name="connsiteX48" fmla="*/ 445484 w 9182100"/>
                <a:gd name="connsiteY48" fmla="*/ 146093 h 544245"/>
                <a:gd name="connsiteX49" fmla="*/ 263366 w 9182100"/>
                <a:gd name="connsiteY49" fmla="*/ 115232 h 544245"/>
                <a:gd name="connsiteX50" fmla="*/ 81439 w 9182100"/>
                <a:gd name="connsiteY50" fmla="*/ 70369 h 544245"/>
                <a:gd name="connsiteX51" fmla="*/ 35338 w 9182100"/>
                <a:gd name="connsiteY51" fmla="*/ 57034 h 544245"/>
                <a:gd name="connsiteX52" fmla="*/ 0 w 9182100"/>
                <a:gd name="connsiteY52" fmla="*/ 46652 h 544245"/>
                <a:gd name="connsiteX53" fmla="*/ 0 w 9182100"/>
                <a:gd name="connsiteY53" fmla="*/ 426795 h 544245"/>
                <a:gd name="connsiteX54" fmla="*/ 178594 w 9182100"/>
                <a:gd name="connsiteY54" fmla="*/ 479658 h 544245"/>
                <a:gd name="connsiteX55" fmla="*/ 610457 w 9182100"/>
                <a:gd name="connsiteY55" fmla="*/ 542619 h 544245"/>
                <a:gd name="connsiteX56" fmla="*/ 826865 w 9182100"/>
                <a:gd name="connsiteY56" fmla="*/ 539666 h 544245"/>
                <a:gd name="connsiteX57" fmla="*/ 1039654 w 9182100"/>
                <a:gd name="connsiteY57" fmla="*/ 515187 h 544245"/>
                <a:gd name="connsiteX58" fmla="*/ 1449705 w 9182100"/>
                <a:gd name="connsiteY58" fmla="*/ 415270 h 544245"/>
                <a:gd name="connsiteX59" fmla="*/ 1548765 w 9182100"/>
                <a:gd name="connsiteY59" fmla="*/ 382123 h 544245"/>
                <a:gd name="connsiteX60" fmla="*/ 1642872 w 9182100"/>
                <a:gd name="connsiteY60" fmla="*/ 349261 h 544245"/>
                <a:gd name="connsiteX61" fmla="*/ 1832991 w 9182100"/>
                <a:gd name="connsiteY61" fmla="*/ 289158 h 544245"/>
                <a:gd name="connsiteX62" fmla="*/ 2222754 w 9182100"/>
                <a:gd name="connsiteY62" fmla="*/ 193623 h 544245"/>
                <a:gd name="connsiteX63" fmla="*/ 2620137 w 9182100"/>
                <a:gd name="connsiteY63" fmla="*/ 138378 h 544245"/>
                <a:gd name="connsiteX64" fmla="*/ 3020473 w 9182100"/>
                <a:gd name="connsiteY64" fmla="*/ 127234 h 544245"/>
                <a:gd name="connsiteX65" fmla="*/ 3219736 w 9182100"/>
                <a:gd name="connsiteY65" fmla="*/ 139807 h 544245"/>
                <a:gd name="connsiteX66" fmla="*/ 3318605 w 9182100"/>
                <a:gd name="connsiteY66" fmla="*/ 151713 h 544245"/>
                <a:gd name="connsiteX67" fmla="*/ 3367754 w 9182100"/>
                <a:gd name="connsiteY67" fmla="*/ 158666 h 544245"/>
                <a:gd name="connsiteX68" fmla="*/ 3416618 w 9182100"/>
                <a:gd name="connsiteY68" fmla="*/ 166858 h 544245"/>
                <a:gd name="connsiteX69" fmla="*/ 3465195 w 9182100"/>
                <a:gd name="connsiteY69" fmla="*/ 176097 h 544245"/>
                <a:gd name="connsiteX70" fmla="*/ 3513868 w 9182100"/>
                <a:gd name="connsiteY70" fmla="*/ 185908 h 544245"/>
                <a:gd name="connsiteX71" fmla="*/ 3612737 w 9182100"/>
                <a:gd name="connsiteY71" fmla="*/ 207625 h 544245"/>
                <a:gd name="connsiteX72" fmla="*/ 3810381 w 9182100"/>
                <a:gd name="connsiteY72" fmla="*/ 252106 h 544245"/>
                <a:gd name="connsiteX73" fmla="*/ 4206621 w 9182100"/>
                <a:gd name="connsiteY73" fmla="*/ 339736 h 544245"/>
                <a:gd name="connsiteX74" fmla="*/ 4306062 w 9182100"/>
                <a:gd name="connsiteY74" fmla="*/ 359834 h 544245"/>
                <a:gd name="connsiteX75" fmla="*/ 4405503 w 9182100"/>
                <a:gd name="connsiteY75" fmla="*/ 378979 h 544245"/>
                <a:gd name="connsiteX76" fmla="*/ 4611529 w 9182100"/>
                <a:gd name="connsiteY76" fmla="*/ 405745 h 544245"/>
                <a:gd name="connsiteX77" fmla="*/ 5031677 w 9182100"/>
                <a:gd name="connsiteY77" fmla="*/ 427462 h 544245"/>
                <a:gd name="connsiteX78" fmla="*/ 5243227 w 9182100"/>
                <a:gd name="connsiteY78" fmla="*/ 418699 h 544245"/>
                <a:gd name="connsiteX79" fmla="*/ 5451062 w 9182100"/>
                <a:gd name="connsiteY79" fmla="*/ 398029 h 544245"/>
                <a:gd name="connsiteX80" fmla="*/ 5844635 w 9182100"/>
                <a:gd name="connsiteY80" fmla="*/ 353071 h 544245"/>
                <a:gd name="connsiteX81" fmla="*/ 5939981 w 9182100"/>
                <a:gd name="connsiteY81" fmla="*/ 346975 h 544245"/>
                <a:gd name="connsiteX82" fmla="*/ 6035898 w 9182100"/>
                <a:gd name="connsiteY82" fmla="*/ 344118 h 544245"/>
                <a:gd name="connsiteX83" fmla="*/ 6232303 w 9182100"/>
                <a:gd name="connsiteY83" fmla="*/ 343642 h 544245"/>
                <a:gd name="connsiteX84" fmla="*/ 6630924 w 9182100"/>
                <a:gd name="connsiteY84" fmla="*/ 351071 h 544245"/>
                <a:gd name="connsiteX85" fmla="*/ 6831140 w 9182100"/>
                <a:gd name="connsiteY85" fmla="*/ 356596 h 544245"/>
                <a:gd name="connsiteX86" fmla="*/ 7031545 w 9182100"/>
                <a:gd name="connsiteY86" fmla="*/ 362501 h 544245"/>
                <a:gd name="connsiteX87" fmla="*/ 7432262 w 9182100"/>
                <a:gd name="connsiteY87" fmla="*/ 378408 h 544245"/>
                <a:gd name="connsiteX88" fmla="*/ 7830312 w 9182100"/>
                <a:gd name="connsiteY88" fmla="*/ 402506 h 544245"/>
                <a:gd name="connsiteX89" fmla="*/ 7879270 w 9182100"/>
                <a:gd name="connsiteY89" fmla="*/ 406792 h 544245"/>
                <a:gd name="connsiteX90" fmla="*/ 7926895 w 9182100"/>
                <a:gd name="connsiteY90" fmla="*/ 411745 h 544245"/>
                <a:gd name="connsiteX91" fmla="*/ 7977569 w 9182100"/>
                <a:gd name="connsiteY91" fmla="*/ 417175 h 544245"/>
                <a:gd name="connsiteX92" fmla="*/ 8030623 w 9182100"/>
                <a:gd name="connsiteY92" fmla="*/ 422127 h 544245"/>
                <a:gd name="connsiteX93" fmla="*/ 8237982 w 9182100"/>
                <a:gd name="connsiteY93" fmla="*/ 435177 h 544245"/>
                <a:gd name="connsiteX94" fmla="*/ 8647748 w 9182100"/>
                <a:gd name="connsiteY94" fmla="*/ 449464 h 544245"/>
                <a:gd name="connsiteX95" fmla="*/ 8852821 w 9182100"/>
                <a:gd name="connsiteY95" fmla="*/ 456132 h 544245"/>
                <a:gd name="connsiteX96" fmla="*/ 8955786 w 9182100"/>
                <a:gd name="connsiteY96" fmla="*/ 458132 h 544245"/>
                <a:gd name="connsiteX97" fmla="*/ 9059227 w 9182100"/>
                <a:gd name="connsiteY97" fmla="*/ 457751 h 544245"/>
                <a:gd name="connsiteX98" fmla="*/ 9182005 w 9182100"/>
                <a:gd name="connsiteY98" fmla="*/ 452512 h 544245"/>
                <a:gd name="connsiteX99" fmla="*/ 9182005 w 9182100"/>
                <a:gd name="connsiteY99" fmla="*/ 154189 h 54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9182100" h="544245">
                  <a:moveTo>
                    <a:pt x="9182100" y="154189"/>
                  </a:moveTo>
                  <a:cubicBezTo>
                    <a:pt x="9137618" y="157142"/>
                    <a:pt x="9092851" y="159904"/>
                    <a:pt x="9047702" y="162762"/>
                  </a:cubicBezTo>
                  <a:cubicBezTo>
                    <a:pt x="8917114" y="170668"/>
                    <a:pt x="8784717" y="178002"/>
                    <a:pt x="8652224" y="178287"/>
                  </a:cubicBezTo>
                  <a:cubicBezTo>
                    <a:pt x="8519732" y="178764"/>
                    <a:pt x="8387049" y="171239"/>
                    <a:pt x="8255603" y="161047"/>
                  </a:cubicBezTo>
                  <a:cubicBezTo>
                    <a:pt x="8189881" y="155904"/>
                    <a:pt x="8124539" y="149236"/>
                    <a:pt x="8060722" y="140854"/>
                  </a:cubicBezTo>
                  <a:cubicBezTo>
                    <a:pt x="8044815" y="138759"/>
                    <a:pt x="8029099" y="136473"/>
                    <a:pt x="8013478" y="134187"/>
                  </a:cubicBezTo>
                  <a:lnTo>
                    <a:pt x="7990428" y="130567"/>
                  </a:lnTo>
                  <a:lnTo>
                    <a:pt x="7964139" y="126853"/>
                  </a:lnTo>
                  <a:cubicBezTo>
                    <a:pt x="7946708" y="124376"/>
                    <a:pt x="7928896" y="121709"/>
                    <a:pt x="7911656" y="119518"/>
                  </a:cubicBezTo>
                  <a:lnTo>
                    <a:pt x="7860220" y="113232"/>
                  </a:lnTo>
                  <a:cubicBezTo>
                    <a:pt x="7723728" y="96277"/>
                    <a:pt x="7589044" y="83038"/>
                    <a:pt x="7453884" y="70369"/>
                  </a:cubicBezTo>
                  <a:cubicBezTo>
                    <a:pt x="7318915" y="57701"/>
                    <a:pt x="7184041" y="46366"/>
                    <a:pt x="7048976" y="36556"/>
                  </a:cubicBezTo>
                  <a:cubicBezTo>
                    <a:pt x="6981444" y="31793"/>
                    <a:pt x="6913912" y="26840"/>
                    <a:pt x="6846285" y="22649"/>
                  </a:cubicBezTo>
                  <a:cubicBezTo>
                    <a:pt x="6778657" y="18553"/>
                    <a:pt x="6710934" y="14934"/>
                    <a:pt x="6643212" y="11600"/>
                  </a:cubicBezTo>
                  <a:lnTo>
                    <a:pt x="6541485" y="7314"/>
                  </a:lnTo>
                  <a:cubicBezTo>
                    <a:pt x="6507576" y="5790"/>
                    <a:pt x="6473667" y="4647"/>
                    <a:pt x="6439567" y="3885"/>
                  </a:cubicBezTo>
                  <a:lnTo>
                    <a:pt x="6337459" y="1313"/>
                  </a:lnTo>
                  <a:lnTo>
                    <a:pt x="6234970" y="75"/>
                  </a:lnTo>
                  <a:cubicBezTo>
                    <a:pt x="6166295" y="-116"/>
                    <a:pt x="6097715" y="-116"/>
                    <a:pt x="6027802" y="2265"/>
                  </a:cubicBezTo>
                  <a:cubicBezTo>
                    <a:pt x="5993320" y="3123"/>
                    <a:pt x="5957412" y="4456"/>
                    <a:pt x="5921978" y="6552"/>
                  </a:cubicBezTo>
                  <a:cubicBezTo>
                    <a:pt x="5886546" y="8552"/>
                    <a:pt x="5851112" y="11124"/>
                    <a:pt x="5815965" y="14362"/>
                  </a:cubicBezTo>
                  <a:cubicBezTo>
                    <a:pt x="5674995" y="27126"/>
                    <a:pt x="5538597" y="48938"/>
                    <a:pt x="5408390" y="67036"/>
                  </a:cubicBezTo>
                  <a:cubicBezTo>
                    <a:pt x="5277993" y="85514"/>
                    <a:pt x="5151692" y="99039"/>
                    <a:pt x="5023866" y="103992"/>
                  </a:cubicBezTo>
                  <a:cubicBezTo>
                    <a:pt x="4960049" y="106660"/>
                    <a:pt x="4895946" y="107231"/>
                    <a:pt x="4831556" y="106374"/>
                  </a:cubicBezTo>
                  <a:cubicBezTo>
                    <a:pt x="4767167" y="105231"/>
                    <a:pt x="4702588" y="102468"/>
                    <a:pt x="4637723" y="98754"/>
                  </a:cubicBezTo>
                  <a:cubicBezTo>
                    <a:pt x="4572762" y="95230"/>
                    <a:pt x="4507992" y="88848"/>
                    <a:pt x="4442460" y="83038"/>
                  </a:cubicBezTo>
                  <a:cubicBezTo>
                    <a:pt x="4408837" y="80752"/>
                    <a:pt x="4375214" y="79228"/>
                    <a:pt x="4341686" y="77227"/>
                  </a:cubicBezTo>
                  <a:cubicBezTo>
                    <a:pt x="4308158" y="75227"/>
                    <a:pt x="4274534" y="73417"/>
                    <a:pt x="4241006" y="71989"/>
                  </a:cubicBezTo>
                  <a:cubicBezTo>
                    <a:pt x="4106895" y="65131"/>
                    <a:pt x="3971925" y="59797"/>
                    <a:pt x="3836956" y="54177"/>
                  </a:cubicBezTo>
                  <a:lnTo>
                    <a:pt x="3634549" y="45414"/>
                  </a:lnTo>
                  <a:lnTo>
                    <a:pt x="3533394" y="40461"/>
                  </a:lnTo>
                  <a:lnTo>
                    <a:pt x="3481959" y="37889"/>
                  </a:lnTo>
                  <a:cubicBezTo>
                    <a:pt x="3464719" y="37127"/>
                    <a:pt x="3447479" y="36079"/>
                    <a:pt x="3430238" y="35889"/>
                  </a:cubicBezTo>
                  <a:cubicBezTo>
                    <a:pt x="3292602" y="31126"/>
                    <a:pt x="3156299" y="33603"/>
                    <a:pt x="3020473" y="37603"/>
                  </a:cubicBezTo>
                  <a:cubicBezTo>
                    <a:pt x="2884741" y="41985"/>
                    <a:pt x="2749487" y="48843"/>
                    <a:pt x="2614422" y="56844"/>
                  </a:cubicBezTo>
                  <a:lnTo>
                    <a:pt x="2208657" y="81609"/>
                  </a:lnTo>
                  <a:cubicBezTo>
                    <a:pt x="2073116" y="89991"/>
                    <a:pt x="1937195" y="97515"/>
                    <a:pt x="1800606" y="107612"/>
                  </a:cubicBezTo>
                  <a:cubicBezTo>
                    <a:pt x="1732217" y="112184"/>
                    <a:pt x="1663827" y="117804"/>
                    <a:pt x="1594676" y="124948"/>
                  </a:cubicBezTo>
                  <a:lnTo>
                    <a:pt x="1491996" y="136568"/>
                  </a:lnTo>
                  <a:lnTo>
                    <a:pt x="1442942" y="141902"/>
                  </a:lnTo>
                  <a:lnTo>
                    <a:pt x="1418463" y="144664"/>
                  </a:lnTo>
                  <a:lnTo>
                    <a:pt x="1393984" y="146855"/>
                  </a:lnTo>
                  <a:cubicBezTo>
                    <a:pt x="1263491" y="159142"/>
                    <a:pt x="1134142" y="166667"/>
                    <a:pt x="1006697" y="169810"/>
                  </a:cubicBezTo>
                  <a:cubicBezTo>
                    <a:pt x="942975" y="172001"/>
                    <a:pt x="879729" y="171239"/>
                    <a:pt x="816864" y="170953"/>
                  </a:cubicBezTo>
                  <a:lnTo>
                    <a:pt x="769906" y="169715"/>
                  </a:lnTo>
                  <a:cubicBezTo>
                    <a:pt x="754285" y="169525"/>
                    <a:pt x="738569" y="169048"/>
                    <a:pt x="723043" y="168096"/>
                  </a:cubicBezTo>
                  <a:lnTo>
                    <a:pt x="676370" y="166286"/>
                  </a:lnTo>
                  <a:cubicBezTo>
                    <a:pt x="660845" y="165238"/>
                    <a:pt x="645414" y="164095"/>
                    <a:pt x="629888" y="163333"/>
                  </a:cubicBezTo>
                  <a:cubicBezTo>
                    <a:pt x="568071" y="159047"/>
                    <a:pt x="506540" y="154094"/>
                    <a:pt x="445484" y="146093"/>
                  </a:cubicBezTo>
                  <a:cubicBezTo>
                    <a:pt x="384524" y="137997"/>
                    <a:pt x="323850" y="128091"/>
                    <a:pt x="263366" y="115232"/>
                  </a:cubicBezTo>
                  <a:cubicBezTo>
                    <a:pt x="202787" y="102850"/>
                    <a:pt x="142589" y="87419"/>
                    <a:pt x="81439" y="70369"/>
                  </a:cubicBezTo>
                  <a:cubicBezTo>
                    <a:pt x="66199" y="66178"/>
                    <a:pt x="50864" y="61702"/>
                    <a:pt x="35338" y="57034"/>
                  </a:cubicBezTo>
                  <a:lnTo>
                    <a:pt x="0" y="46652"/>
                  </a:lnTo>
                  <a:lnTo>
                    <a:pt x="0" y="426795"/>
                  </a:lnTo>
                  <a:cubicBezTo>
                    <a:pt x="58198" y="446416"/>
                    <a:pt x="117920" y="464323"/>
                    <a:pt x="178594" y="479658"/>
                  </a:cubicBezTo>
                  <a:cubicBezTo>
                    <a:pt x="319850" y="514901"/>
                    <a:pt x="465582" y="537094"/>
                    <a:pt x="610457" y="542619"/>
                  </a:cubicBezTo>
                  <a:cubicBezTo>
                    <a:pt x="682943" y="545953"/>
                    <a:pt x="755142" y="543762"/>
                    <a:pt x="826865" y="539666"/>
                  </a:cubicBezTo>
                  <a:cubicBezTo>
                    <a:pt x="898398" y="534523"/>
                    <a:pt x="969645" y="526903"/>
                    <a:pt x="1039654" y="515187"/>
                  </a:cubicBezTo>
                  <a:cubicBezTo>
                    <a:pt x="1180052" y="492517"/>
                    <a:pt x="1316736" y="457751"/>
                    <a:pt x="1449705" y="415270"/>
                  </a:cubicBezTo>
                  <a:cubicBezTo>
                    <a:pt x="1483138" y="405364"/>
                    <a:pt x="1515809" y="393172"/>
                    <a:pt x="1548765" y="382123"/>
                  </a:cubicBezTo>
                  <a:lnTo>
                    <a:pt x="1642872" y="349261"/>
                  </a:lnTo>
                  <a:cubicBezTo>
                    <a:pt x="1705261" y="328211"/>
                    <a:pt x="1768983" y="308208"/>
                    <a:pt x="1832991" y="289158"/>
                  </a:cubicBezTo>
                  <a:cubicBezTo>
                    <a:pt x="1961198" y="251821"/>
                    <a:pt x="2091404" y="219435"/>
                    <a:pt x="2222754" y="193623"/>
                  </a:cubicBezTo>
                  <a:cubicBezTo>
                    <a:pt x="2354199" y="168382"/>
                    <a:pt x="2486882" y="149332"/>
                    <a:pt x="2620137" y="138378"/>
                  </a:cubicBezTo>
                  <a:cubicBezTo>
                    <a:pt x="2753392" y="127424"/>
                    <a:pt x="2887123" y="122947"/>
                    <a:pt x="3020473" y="127234"/>
                  </a:cubicBezTo>
                  <a:cubicBezTo>
                    <a:pt x="3087148" y="129043"/>
                    <a:pt x="3153632" y="133711"/>
                    <a:pt x="3219736" y="139807"/>
                  </a:cubicBezTo>
                  <a:cubicBezTo>
                    <a:pt x="3252788" y="143426"/>
                    <a:pt x="3285839" y="146760"/>
                    <a:pt x="3318605" y="151713"/>
                  </a:cubicBezTo>
                  <a:lnTo>
                    <a:pt x="3367754" y="158666"/>
                  </a:lnTo>
                  <a:cubicBezTo>
                    <a:pt x="3384042" y="161238"/>
                    <a:pt x="3400330" y="164000"/>
                    <a:pt x="3416618" y="166858"/>
                  </a:cubicBezTo>
                  <a:cubicBezTo>
                    <a:pt x="3432905" y="169525"/>
                    <a:pt x="3449003" y="172954"/>
                    <a:pt x="3465195" y="176097"/>
                  </a:cubicBezTo>
                  <a:cubicBezTo>
                    <a:pt x="3481483" y="179431"/>
                    <a:pt x="3497199" y="182288"/>
                    <a:pt x="3513868" y="185908"/>
                  </a:cubicBezTo>
                  <a:lnTo>
                    <a:pt x="3612737" y="207625"/>
                  </a:lnTo>
                  <a:lnTo>
                    <a:pt x="3810381" y="252106"/>
                  </a:lnTo>
                  <a:cubicBezTo>
                    <a:pt x="3942112" y="282015"/>
                    <a:pt x="4073843" y="312590"/>
                    <a:pt x="4206621" y="339736"/>
                  </a:cubicBezTo>
                  <a:cubicBezTo>
                    <a:pt x="4239768" y="346785"/>
                    <a:pt x="4272915" y="353452"/>
                    <a:pt x="4306062" y="359834"/>
                  </a:cubicBezTo>
                  <a:cubicBezTo>
                    <a:pt x="4339209" y="366216"/>
                    <a:pt x="4372356" y="372979"/>
                    <a:pt x="4405503" y="378979"/>
                  </a:cubicBezTo>
                  <a:cubicBezTo>
                    <a:pt x="4473416" y="389266"/>
                    <a:pt x="4542378" y="398410"/>
                    <a:pt x="4611529" y="405745"/>
                  </a:cubicBezTo>
                  <a:cubicBezTo>
                    <a:pt x="4749832" y="420794"/>
                    <a:pt x="4890326" y="428795"/>
                    <a:pt x="5031677" y="427462"/>
                  </a:cubicBezTo>
                  <a:cubicBezTo>
                    <a:pt x="5102352" y="426985"/>
                    <a:pt x="5173028" y="423747"/>
                    <a:pt x="5243227" y="418699"/>
                  </a:cubicBezTo>
                  <a:cubicBezTo>
                    <a:pt x="5313427" y="413650"/>
                    <a:pt x="5382959" y="406030"/>
                    <a:pt x="5451062" y="398029"/>
                  </a:cubicBezTo>
                  <a:cubicBezTo>
                    <a:pt x="5587651" y="381551"/>
                    <a:pt x="5717381" y="362501"/>
                    <a:pt x="5844635" y="353071"/>
                  </a:cubicBezTo>
                  <a:cubicBezTo>
                    <a:pt x="5876544" y="350690"/>
                    <a:pt x="5908262" y="348404"/>
                    <a:pt x="5939981" y="346975"/>
                  </a:cubicBezTo>
                  <a:cubicBezTo>
                    <a:pt x="5971794" y="345356"/>
                    <a:pt x="6003036" y="344308"/>
                    <a:pt x="6035898" y="344118"/>
                  </a:cubicBezTo>
                  <a:cubicBezTo>
                    <a:pt x="6100477" y="343070"/>
                    <a:pt x="6166390" y="343356"/>
                    <a:pt x="6232303" y="343642"/>
                  </a:cubicBezTo>
                  <a:cubicBezTo>
                    <a:pt x="6364415" y="344880"/>
                    <a:pt x="6497669" y="347833"/>
                    <a:pt x="6630924" y="351071"/>
                  </a:cubicBezTo>
                  <a:lnTo>
                    <a:pt x="6831140" y="356596"/>
                  </a:lnTo>
                  <a:lnTo>
                    <a:pt x="7031545" y="362501"/>
                  </a:lnTo>
                  <a:cubicBezTo>
                    <a:pt x="7165086" y="367454"/>
                    <a:pt x="7298818" y="371835"/>
                    <a:pt x="7432262" y="378408"/>
                  </a:cubicBezTo>
                  <a:cubicBezTo>
                    <a:pt x="7565518" y="384790"/>
                    <a:pt x="7699153" y="392124"/>
                    <a:pt x="7830312" y="402506"/>
                  </a:cubicBezTo>
                  <a:lnTo>
                    <a:pt x="7879270" y="406792"/>
                  </a:lnTo>
                  <a:lnTo>
                    <a:pt x="7926895" y="411745"/>
                  </a:lnTo>
                  <a:lnTo>
                    <a:pt x="7977569" y="417175"/>
                  </a:lnTo>
                  <a:cubicBezTo>
                    <a:pt x="7995380" y="418984"/>
                    <a:pt x="8013097" y="420699"/>
                    <a:pt x="8030623" y="422127"/>
                  </a:cubicBezTo>
                  <a:cubicBezTo>
                    <a:pt x="8100632" y="427843"/>
                    <a:pt x="8169402" y="431748"/>
                    <a:pt x="8237982" y="435177"/>
                  </a:cubicBezTo>
                  <a:cubicBezTo>
                    <a:pt x="8375047" y="442035"/>
                    <a:pt x="8511254" y="444511"/>
                    <a:pt x="8647748" y="449464"/>
                  </a:cubicBezTo>
                  <a:cubicBezTo>
                    <a:pt x="8715946" y="451750"/>
                    <a:pt x="8784336" y="454513"/>
                    <a:pt x="8852821" y="456132"/>
                  </a:cubicBezTo>
                  <a:cubicBezTo>
                    <a:pt x="8887111" y="456989"/>
                    <a:pt x="8921401" y="457751"/>
                    <a:pt x="8955786" y="458132"/>
                  </a:cubicBezTo>
                  <a:cubicBezTo>
                    <a:pt x="8990171" y="458323"/>
                    <a:pt x="9024651" y="458227"/>
                    <a:pt x="9059227" y="457751"/>
                  </a:cubicBezTo>
                  <a:cubicBezTo>
                    <a:pt x="9099995" y="456989"/>
                    <a:pt x="9140857" y="455275"/>
                    <a:pt x="9182005" y="452512"/>
                  </a:cubicBezTo>
                  <a:lnTo>
                    <a:pt x="9182005" y="154189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DFD8099C-497B-0C45-46F2-20F8D78E4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324550"/>
              <a:ext cx="9182100" cy="765639"/>
            </a:xfrm>
            <a:custGeom>
              <a:avLst/>
              <a:gdLst>
                <a:gd name="connsiteX0" fmla="*/ 9182100 w 9182100"/>
                <a:gd name="connsiteY0" fmla="*/ 351088 h 765639"/>
                <a:gd name="connsiteX1" fmla="*/ 9178480 w 9182100"/>
                <a:gd name="connsiteY1" fmla="*/ 350993 h 765639"/>
                <a:gd name="connsiteX2" fmla="*/ 8783955 w 9182100"/>
                <a:gd name="connsiteY2" fmla="*/ 327561 h 765639"/>
                <a:gd name="connsiteX3" fmla="*/ 8390763 w 9182100"/>
                <a:gd name="connsiteY3" fmla="*/ 288795 h 765639"/>
                <a:gd name="connsiteX4" fmla="*/ 8199502 w 9182100"/>
                <a:gd name="connsiteY4" fmla="*/ 262601 h 765639"/>
                <a:gd name="connsiteX5" fmla="*/ 8153972 w 9182100"/>
                <a:gd name="connsiteY5" fmla="*/ 254886 h 765639"/>
                <a:gd name="connsiteX6" fmla="*/ 8131588 w 9182100"/>
                <a:gd name="connsiteY6" fmla="*/ 250790 h 765639"/>
                <a:gd name="connsiteX7" fmla="*/ 8104632 w 9182100"/>
                <a:gd name="connsiteY7" fmla="*/ 246504 h 765639"/>
                <a:gd name="connsiteX8" fmla="*/ 8050911 w 9182100"/>
                <a:gd name="connsiteY8" fmla="*/ 238217 h 765639"/>
                <a:gd name="connsiteX9" fmla="*/ 7998810 w 9182100"/>
                <a:gd name="connsiteY9" fmla="*/ 230978 h 765639"/>
                <a:gd name="connsiteX10" fmla="*/ 7589902 w 9182100"/>
                <a:gd name="connsiteY10" fmla="*/ 183925 h 765639"/>
                <a:gd name="connsiteX11" fmla="*/ 7183469 w 9182100"/>
                <a:gd name="connsiteY11" fmla="*/ 147634 h 765639"/>
                <a:gd name="connsiteX12" fmla="*/ 6775990 w 9182100"/>
                <a:gd name="connsiteY12" fmla="*/ 119821 h 765639"/>
                <a:gd name="connsiteX13" fmla="*/ 6364795 w 9182100"/>
                <a:gd name="connsiteY13" fmla="*/ 102391 h 765639"/>
                <a:gd name="connsiteX14" fmla="*/ 6154293 w 9182100"/>
                <a:gd name="connsiteY14" fmla="*/ 100581 h 765639"/>
                <a:gd name="connsiteX15" fmla="*/ 6100287 w 9182100"/>
                <a:gd name="connsiteY15" fmla="*/ 101343 h 765639"/>
                <a:gd name="connsiteX16" fmla="*/ 6045327 w 9182100"/>
                <a:gd name="connsiteY16" fmla="*/ 103438 h 765639"/>
                <a:gd name="connsiteX17" fmla="*/ 5935980 w 9182100"/>
                <a:gd name="connsiteY17" fmla="*/ 110296 h 765639"/>
                <a:gd name="connsiteX18" fmla="*/ 5523357 w 9182100"/>
                <a:gd name="connsiteY18" fmla="*/ 157635 h 765639"/>
                <a:gd name="connsiteX19" fmla="*/ 5149882 w 9182100"/>
                <a:gd name="connsiteY19" fmla="*/ 185639 h 765639"/>
                <a:gd name="connsiteX20" fmla="*/ 4777073 w 9182100"/>
                <a:gd name="connsiteY20" fmla="*/ 170685 h 765639"/>
                <a:gd name="connsiteX21" fmla="*/ 4729925 w 9182100"/>
                <a:gd name="connsiteY21" fmla="*/ 166208 h 765639"/>
                <a:gd name="connsiteX22" fmla="*/ 4682585 w 9182100"/>
                <a:gd name="connsiteY22" fmla="*/ 161064 h 765639"/>
                <a:gd name="connsiteX23" fmla="*/ 4635151 w 9182100"/>
                <a:gd name="connsiteY23" fmla="*/ 155445 h 765639"/>
                <a:gd name="connsiteX24" fmla="*/ 4611434 w 9182100"/>
                <a:gd name="connsiteY24" fmla="*/ 152492 h 765639"/>
                <a:gd name="connsiteX25" fmla="*/ 4587145 w 9182100"/>
                <a:gd name="connsiteY25" fmla="*/ 149349 h 765639"/>
                <a:gd name="connsiteX26" fmla="*/ 4387977 w 9182100"/>
                <a:gd name="connsiteY26" fmla="*/ 122774 h 765639"/>
                <a:gd name="connsiteX27" fmla="*/ 3989356 w 9182100"/>
                <a:gd name="connsiteY27" fmla="*/ 68577 h 765639"/>
                <a:gd name="connsiteX28" fmla="*/ 3789140 w 9182100"/>
                <a:gd name="connsiteY28" fmla="*/ 42192 h 765639"/>
                <a:gd name="connsiteX29" fmla="*/ 3689033 w 9182100"/>
                <a:gd name="connsiteY29" fmla="*/ 29143 h 765639"/>
                <a:gd name="connsiteX30" fmla="*/ 3634835 w 9182100"/>
                <a:gd name="connsiteY30" fmla="*/ 22571 h 765639"/>
                <a:gd name="connsiteX31" fmla="*/ 3579876 w 9182100"/>
                <a:gd name="connsiteY31" fmla="*/ 16856 h 765639"/>
                <a:gd name="connsiteX32" fmla="*/ 3147441 w 9182100"/>
                <a:gd name="connsiteY32" fmla="*/ 473 h 765639"/>
                <a:gd name="connsiteX33" fmla="*/ 2724722 w 9182100"/>
                <a:gd name="connsiteY33" fmla="*/ 22857 h 765639"/>
                <a:gd name="connsiteX34" fmla="*/ 1898428 w 9182100"/>
                <a:gd name="connsiteY34" fmla="*/ 147730 h 765639"/>
                <a:gd name="connsiteX35" fmla="*/ 1692878 w 9182100"/>
                <a:gd name="connsiteY35" fmla="*/ 195069 h 765639"/>
                <a:gd name="connsiteX36" fmla="*/ 1640205 w 9182100"/>
                <a:gd name="connsiteY36" fmla="*/ 208785 h 765639"/>
                <a:gd name="connsiteX37" fmla="*/ 1592294 w 9182100"/>
                <a:gd name="connsiteY37" fmla="*/ 221643 h 765639"/>
                <a:gd name="connsiteX38" fmla="*/ 1500092 w 9182100"/>
                <a:gd name="connsiteY38" fmla="*/ 245551 h 765639"/>
                <a:gd name="connsiteX39" fmla="*/ 1130046 w 9182100"/>
                <a:gd name="connsiteY39" fmla="*/ 318227 h 765639"/>
                <a:gd name="connsiteX40" fmla="*/ 944880 w 9182100"/>
                <a:gd name="connsiteY40" fmla="*/ 337658 h 765639"/>
                <a:gd name="connsiteX41" fmla="*/ 852583 w 9182100"/>
                <a:gd name="connsiteY41" fmla="*/ 341944 h 765639"/>
                <a:gd name="connsiteX42" fmla="*/ 760476 w 9182100"/>
                <a:gd name="connsiteY42" fmla="*/ 343087 h 765639"/>
                <a:gd name="connsiteX43" fmla="*/ 577215 w 9182100"/>
                <a:gd name="connsiteY43" fmla="*/ 332800 h 765639"/>
                <a:gd name="connsiteX44" fmla="*/ 394907 w 9182100"/>
                <a:gd name="connsiteY44" fmla="*/ 305463 h 765639"/>
                <a:gd name="connsiteX45" fmla="*/ 211265 w 9182100"/>
                <a:gd name="connsiteY45" fmla="*/ 261363 h 765639"/>
                <a:gd name="connsiteX46" fmla="*/ 17526 w 9182100"/>
                <a:gd name="connsiteY46" fmla="*/ 204880 h 765639"/>
                <a:gd name="connsiteX47" fmla="*/ 0 w 9182100"/>
                <a:gd name="connsiteY47" fmla="*/ 199927 h 765639"/>
                <a:gd name="connsiteX48" fmla="*/ 0 w 9182100"/>
                <a:gd name="connsiteY48" fmla="*/ 526920 h 765639"/>
                <a:gd name="connsiteX49" fmla="*/ 100298 w 9182100"/>
                <a:gd name="connsiteY49" fmla="*/ 571973 h 765639"/>
                <a:gd name="connsiteX50" fmla="*/ 301562 w 9182100"/>
                <a:gd name="connsiteY50" fmla="*/ 649697 h 765639"/>
                <a:gd name="connsiteX51" fmla="*/ 731044 w 9182100"/>
                <a:gd name="connsiteY51" fmla="*/ 746947 h 765639"/>
                <a:gd name="connsiteX52" fmla="*/ 1168241 w 9182100"/>
                <a:gd name="connsiteY52" fmla="*/ 762759 h 765639"/>
                <a:gd name="connsiteX53" fmla="*/ 1596581 w 9182100"/>
                <a:gd name="connsiteY53" fmla="*/ 716944 h 765639"/>
                <a:gd name="connsiteX54" fmla="*/ 1701641 w 9182100"/>
                <a:gd name="connsiteY54" fmla="*/ 697894 h 765639"/>
                <a:gd name="connsiteX55" fmla="*/ 1752124 w 9182100"/>
                <a:gd name="connsiteY55" fmla="*/ 688273 h 765639"/>
                <a:gd name="connsiteX56" fmla="*/ 1797939 w 9182100"/>
                <a:gd name="connsiteY56" fmla="*/ 679891 h 765639"/>
                <a:gd name="connsiteX57" fmla="*/ 1988630 w 9182100"/>
                <a:gd name="connsiteY57" fmla="*/ 649316 h 765639"/>
                <a:gd name="connsiteX58" fmla="*/ 2376297 w 9182100"/>
                <a:gd name="connsiteY58" fmla="*/ 601691 h 765639"/>
                <a:gd name="connsiteX59" fmla="*/ 2570416 w 9182100"/>
                <a:gd name="connsiteY59" fmla="*/ 584165 h 765639"/>
                <a:gd name="connsiteX60" fmla="*/ 2764155 w 9182100"/>
                <a:gd name="connsiteY60" fmla="*/ 571497 h 765639"/>
                <a:gd name="connsiteX61" fmla="*/ 2956941 w 9182100"/>
                <a:gd name="connsiteY61" fmla="*/ 564163 h 765639"/>
                <a:gd name="connsiteX62" fmla="*/ 3148298 w 9182100"/>
                <a:gd name="connsiteY62" fmla="*/ 562639 h 765639"/>
                <a:gd name="connsiteX63" fmla="*/ 3337274 w 9182100"/>
                <a:gd name="connsiteY63" fmla="*/ 568544 h 765639"/>
                <a:gd name="connsiteX64" fmla="*/ 3522345 w 9182100"/>
                <a:gd name="connsiteY64" fmla="*/ 583308 h 765639"/>
                <a:gd name="connsiteX65" fmla="*/ 3567779 w 9182100"/>
                <a:gd name="connsiteY65" fmla="*/ 588642 h 765639"/>
                <a:gd name="connsiteX66" fmla="*/ 3613785 w 9182100"/>
                <a:gd name="connsiteY66" fmla="*/ 594357 h 765639"/>
                <a:gd name="connsiteX67" fmla="*/ 3713798 w 9182100"/>
                <a:gd name="connsiteY67" fmla="*/ 607882 h 765639"/>
                <a:gd name="connsiteX68" fmla="*/ 3913823 w 9182100"/>
                <a:gd name="connsiteY68" fmla="*/ 634838 h 765639"/>
                <a:gd name="connsiteX69" fmla="*/ 4315873 w 9182100"/>
                <a:gd name="connsiteY69" fmla="*/ 686273 h 765639"/>
                <a:gd name="connsiteX70" fmla="*/ 4517422 w 9182100"/>
                <a:gd name="connsiteY70" fmla="*/ 710086 h 765639"/>
                <a:gd name="connsiteX71" fmla="*/ 4728972 w 9182100"/>
                <a:gd name="connsiteY71" fmla="*/ 731422 h 765639"/>
                <a:gd name="connsiteX72" fmla="*/ 5162931 w 9182100"/>
                <a:gd name="connsiteY72" fmla="*/ 744185 h 765639"/>
                <a:gd name="connsiteX73" fmla="*/ 5594033 w 9182100"/>
                <a:gd name="connsiteY73" fmla="*/ 706466 h 765639"/>
                <a:gd name="connsiteX74" fmla="*/ 5982939 w 9182100"/>
                <a:gd name="connsiteY74" fmla="*/ 655793 h 765639"/>
                <a:gd name="connsiteX75" fmla="*/ 6075045 w 9182100"/>
                <a:gd name="connsiteY75" fmla="*/ 648459 h 765639"/>
                <a:gd name="connsiteX76" fmla="*/ 6167819 w 9182100"/>
                <a:gd name="connsiteY76" fmla="*/ 643887 h 765639"/>
                <a:gd name="connsiteX77" fmla="*/ 6361081 w 9182100"/>
                <a:gd name="connsiteY77" fmla="*/ 639124 h 765639"/>
                <a:gd name="connsiteX78" fmla="*/ 6757321 w 9182100"/>
                <a:gd name="connsiteY78" fmla="*/ 640458 h 765639"/>
                <a:gd name="connsiteX79" fmla="*/ 7156704 w 9182100"/>
                <a:gd name="connsiteY79" fmla="*/ 649030 h 765639"/>
                <a:gd name="connsiteX80" fmla="*/ 7556373 w 9182100"/>
                <a:gd name="connsiteY80" fmla="*/ 662365 h 765639"/>
                <a:gd name="connsiteX81" fmla="*/ 7952328 w 9182100"/>
                <a:gd name="connsiteY81" fmla="*/ 682177 h 765639"/>
                <a:gd name="connsiteX82" fmla="*/ 8000714 w 9182100"/>
                <a:gd name="connsiteY82" fmla="*/ 685511 h 765639"/>
                <a:gd name="connsiteX83" fmla="*/ 8047196 w 9182100"/>
                <a:gd name="connsiteY83" fmla="*/ 689416 h 765639"/>
                <a:gd name="connsiteX84" fmla="*/ 8097965 w 9182100"/>
                <a:gd name="connsiteY84" fmla="*/ 693893 h 765639"/>
                <a:gd name="connsiteX85" fmla="*/ 8152733 w 9182100"/>
                <a:gd name="connsiteY85" fmla="*/ 697894 h 765639"/>
                <a:gd name="connsiteX86" fmla="*/ 8363903 w 9182100"/>
                <a:gd name="connsiteY86" fmla="*/ 705133 h 765639"/>
                <a:gd name="connsiteX87" fmla="*/ 8777764 w 9182100"/>
                <a:gd name="connsiteY87" fmla="*/ 698084 h 765639"/>
                <a:gd name="connsiteX88" fmla="*/ 9182005 w 9182100"/>
                <a:gd name="connsiteY88" fmla="*/ 668366 h 765639"/>
                <a:gd name="connsiteX89" fmla="*/ 9182005 w 9182100"/>
                <a:gd name="connsiteY89" fmla="*/ 351088 h 765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9182100" h="765639">
                  <a:moveTo>
                    <a:pt x="9182100" y="351088"/>
                  </a:moveTo>
                  <a:cubicBezTo>
                    <a:pt x="9180862" y="351088"/>
                    <a:pt x="9179719" y="350993"/>
                    <a:pt x="9178480" y="350993"/>
                  </a:cubicBezTo>
                  <a:cubicBezTo>
                    <a:pt x="9047607" y="346421"/>
                    <a:pt x="8915591" y="337944"/>
                    <a:pt x="8783955" y="327561"/>
                  </a:cubicBezTo>
                  <a:cubicBezTo>
                    <a:pt x="8652320" y="316894"/>
                    <a:pt x="8520589" y="304416"/>
                    <a:pt x="8390763" y="288795"/>
                  </a:cubicBezTo>
                  <a:cubicBezTo>
                    <a:pt x="8325898" y="281175"/>
                    <a:pt x="8261509" y="272602"/>
                    <a:pt x="8199502" y="262601"/>
                  </a:cubicBezTo>
                  <a:cubicBezTo>
                    <a:pt x="8184070" y="260029"/>
                    <a:pt x="8168831" y="257553"/>
                    <a:pt x="8153972" y="254886"/>
                  </a:cubicBezTo>
                  <a:lnTo>
                    <a:pt x="8131588" y="250790"/>
                  </a:lnTo>
                  <a:lnTo>
                    <a:pt x="8104632" y="246504"/>
                  </a:lnTo>
                  <a:cubicBezTo>
                    <a:pt x="8086725" y="243741"/>
                    <a:pt x="8068247" y="240598"/>
                    <a:pt x="8050911" y="238217"/>
                  </a:cubicBezTo>
                  <a:lnTo>
                    <a:pt x="7998810" y="230978"/>
                  </a:lnTo>
                  <a:cubicBezTo>
                    <a:pt x="7860697" y="212023"/>
                    <a:pt x="7725633" y="198021"/>
                    <a:pt x="7589902" y="183925"/>
                  </a:cubicBezTo>
                  <a:cubicBezTo>
                    <a:pt x="7454360" y="170304"/>
                    <a:pt x="7319010" y="158779"/>
                    <a:pt x="7183469" y="147634"/>
                  </a:cubicBezTo>
                  <a:cubicBezTo>
                    <a:pt x="7047929" y="137252"/>
                    <a:pt x="6912198" y="127632"/>
                    <a:pt x="6775990" y="119821"/>
                  </a:cubicBezTo>
                  <a:cubicBezTo>
                    <a:pt x="6639592" y="112582"/>
                    <a:pt x="6503194" y="105439"/>
                    <a:pt x="6364795" y="102391"/>
                  </a:cubicBezTo>
                  <a:cubicBezTo>
                    <a:pt x="6295263" y="101057"/>
                    <a:pt x="6225826" y="99819"/>
                    <a:pt x="6154293" y="100581"/>
                  </a:cubicBezTo>
                  <a:cubicBezTo>
                    <a:pt x="6136577" y="100581"/>
                    <a:pt x="6118860" y="100581"/>
                    <a:pt x="6100287" y="101343"/>
                  </a:cubicBezTo>
                  <a:cubicBezTo>
                    <a:pt x="6081903" y="101819"/>
                    <a:pt x="6063615" y="102486"/>
                    <a:pt x="6045327" y="103438"/>
                  </a:cubicBezTo>
                  <a:cubicBezTo>
                    <a:pt x="6008656" y="104962"/>
                    <a:pt x="5972175" y="107439"/>
                    <a:pt x="5935980" y="110296"/>
                  </a:cubicBezTo>
                  <a:cubicBezTo>
                    <a:pt x="5790724" y="121631"/>
                    <a:pt x="5651659" y="142110"/>
                    <a:pt x="5523357" y="157635"/>
                  </a:cubicBezTo>
                  <a:cubicBezTo>
                    <a:pt x="5394484" y="173542"/>
                    <a:pt x="5273040" y="183543"/>
                    <a:pt x="5149882" y="185639"/>
                  </a:cubicBezTo>
                  <a:cubicBezTo>
                    <a:pt x="5027010" y="187925"/>
                    <a:pt x="4902803" y="182210"/>
                    <a:pt x="4777073" y="170685"/>
                  </a:cubicBezTo>
                  <a:lnTo>
                    <a:pt x="4729925" y="166208"/>
                  </a:lnTo>
                  <a:lnTo>
                    <a:pt x="4682585" y="161064"/>
                  </a:lnTo>
                  <a:cubicBezTo>
                    <a:pt x="4666869" y="159445"/>
                    <a:pt x="4650963" y="157350"/>
                    <a:pt x="4635151" y="155445"/>
                  </a:cubicBezTo>
                  <a:lnTo>
                    <a:pt x="4611434" y="152492"/>
                  </a:lnTo>
                  <a:cubicBezTo>
                    <a:pt x="4603623" y="151539"/>
                    <a:pt x="4595622" y="150587"/>
                    <a:pt x="4587145" y="149349"/>
                  </a:cubicBezTo>
                  <a:lnTo>
                    <a:pt x="4387977" y="122774"/>
                  </a:lnTo>
                  <a:lnTo>
                    <a:pt x="3989356" y="68577"/>
                  </a:lnTo>
                  <a:lnTo>
                    <a:pt x="3789140" y="42192"/>
                  </a:lnTo>
                  <a:lnTo>
                    <a:pt x="3689033" y="29143"/>
                  </a:lnTo>
                  <a:lnTo>
                    <a:pt x="3634835" y="22571"/>
                  </a:lnTo>
                  <a:cubicBezTo>
                    <a:pt x="3616452" y="20285"/>
                    <a:pt x="3598069" y="18380"/>
                    <a:pt x="3579876" y="16856"/>
                  </a:cubicBezTo>
                  <a:cubicBezTo>
                    <a:pt x="3433667" y="3140"/>
                    <a:pt x="3289840" y="-1622"/>
                    <a:pt x="3147441" y="473"/>
                  </a:cubicBezTo>
                  <a:cubicBezTo>
                    <a:pt x="3005138" y="2283"/>
                    <a:pt x="2864263" y="10188"/>
                    <a:pt x="2724722" y="22857"/>
                  </a:cubicBezTo>
                  <a:cubicBezTo>
                    <a:pt x="2445353" y="48098"/>
                    <a:pt x="2171129" y="90198"/>
                    <a:pt x="1898428" y="147730"/>
                  </a:cubicBezTo>
                  <a:cubicBezTo>
                    <a:pt x="1830134" y="162208"/>
                    <a:pt x="1762030" y="177448"/>
                    <a:pt x="1692878" y="195069"/>
                  </a:cubicBezTo>
                  <a:lnTo>
                    <a:pt x="1640205" y="208785"/>
                  </a:lnTo>
                  <a:lnTo>
                    <a:pt x="1592294" y="221643"/>
                  </a:lnTo>
                  <a:cubicBezTo>
                    <a:pt x="1561624" y="229740"/>
                    <a:pt x="1530858" y="238503"/>
                    <a:pt x="1500092" y="245551"/>
                  </a:cubicBezTo>
                  <a:cubicBezTo>
                    <a:pt x="1377125" y="276412"/>
                    <a:pt x="1253490" y="300987"/>
                    <a:pt x="1130046" y="318227"/>
                  </a:cubicBezTo>
                  <a:cubicBezTo>
                    <a:pt x="1068229" y="326895"/>
                    <a:pt x="1006602" y="333086"/>
                    <a:pt x="944880" y="337658"/>
                  </a:cubicBezTo>
                  <a:cubicBezTo>
                    <a:pt x="914114" y="339277"/>
                    <a:pt x="883253" y="341563"/>
                    <a:pt x="852583" y="341944"/>
                  </a:cubicBezTo>
                  <a:cubicBezTo>
                    <a:pt x="821817" y="343278"/>
                    <a:pt x="791147" y="342992"/>
                    <a:pt x="760476" y="343087"/>
                  </a:cubicBezTo>
                  <a:cubicBezTo>
                    <a:pt x="699230" y="342135"/>
                    <a:pt x="638175" y="338706"/>
                    <a:pt x="577215" y="332800"/>
                  </a:cubicBezTo>
                  <a:cubicBezTo>
                    <a:pt x="516255" y="326895"/>
                    <a:pt x="455771" y="317179"/>
                    <a:pt x="394907" y="305463"/>
                  </a:cubicBezTo>
                  <a:cubicBezTo>
                    <a:pt x="334137" y="293557"/>
                    <a:pt x="273368" y="278412"/>
                    <a:pt x="211265" y="261363"/>
                  </a:cubicBezTo>
                  <a:cubicBezTo>
                    <a:pt x="149066" y="244123"/>
                    <a:pt x="85820" y="224310"/>
                    <a:pt x="17526" y="204880"/>
                  </a:cubicBezTo>
                  <a:cubicBezTo>
                    <a:pt x="11716" y="203165"/>
                    <a:pt x="5906" y="201546"/>
                    <a:pt x="0" y="199927"/>
                  </a:cubicBezTo>
                  <a:lnTo>
                    <a:pt x="0" y="526920"/>
                  </a:lnTo>
                  <a:cubicBezTo>
                    <a:pt x="32576" y="541874"/>
                    <a:pt x="66104" y="557114"/>
                    <a:pt x="100298" y="571973"/>
                  </a:cubicBezTo>
                  <a:cubicBezTo>
                    <a:pt x="164973" y="600167"/>
                    <a:pt x="232410" y="626456"/>
                    <a:pt x="301562" y="649697"/>
                  </a:cubicBezTo>
                  <a:cubicBezTo>
                    <a:pt x="439865" y="696655"/>
                    <a:pt x="585216" y="728754"/>
                    <a:pt x="731044" y="746947"/>
                  </a:cubicBezTo>
                  <a:cubicBezTo>
                    <a:pt x="876967" y="764664"/>
                    <a:pt x="1023652" y="769426"/>
                    <a:pt x="1168241" y="762759"/>
                  </a:cubicBezTo>
                  <a:cubicBezTo>
                    <a:pt x="1313021" y="756663"/>
                    <a:pt x="1455896" y="740185"/>
                    <a:pt x="1596581" y="716944"/>
                  </a:cubicBezTo>
                  <a:cubicBezTo>
                    <a:pt x="1632014" y="711610"/>
                    <a:pt x="1666685" y="704371"/>
                    <a:pt x="1701641" y="697894"/>
                  </a:cubicBezTo>
                  <a:lnTo>
                    <a:pt x="1752124" y="688273"/>
                  </a:lnTo>
                  <a:lnTo>
                    <a:pt x="1797939" y="679891"/>
                  </a:lnTo>
                  <a:cubicBezTo>
                    <a:pt x="1860328" y="669128"/>
                    <a:pt x="1924431" y="658746"/>
                    <a:pt x="1988630" y="649316"/>
                  </a:cubicBezTo>
                  <a:cubicBezTo>
                    <a:pt x="2117217" y="630838"/>
                    <a:pt x="2246852" y="614645"/>
                    <a:pt x="2376297" y="601691"/>
                  </a:cubicBezTo>
                  <a:cubicBezTo>
                    <a:pt x="2441067" y="595214"/>
                    <a:pt x="2505742" y="589118"/>
                    <a:pt x="2570416" y="584165"/>
                  </a:cubicBezTo>
                  <a:cubicBezTo>
                    <a:pt x="2635091" y="579402"/>
                    <a:pt x="2699671" y="574831"/>
                    <a:pt x="2764155" y="571497"/>
                  </a:cubicBezTo>
                  <a:cubicBezTo>
                    <a:pt x="2828639" y="568068"/>
                    <a:pt x="2892933" y="565401"/>
                    <a:pt x="2956941" y="564163"/>
                  </a:cubicBezTo>
                  <a:cubicBezTo>
                    <a:pt x="3021045" y="562353"/>
                    <a:pt x="3084766" y="561972"/>
                    <a:pt x="3148298" y="562639"/>
                  </a:cubicBezTo>
                  <a:cubicBezTo>
                    <a:pt x="3211735" y="563305"/>
                    <a:pt x="3274695" y="565591"/>
                    <a:pt x="3337274" y="568544"/>
                  </a:cubicBezTo>
                  <a:cubicBezTo>
                    <a:pt x="3399568" y="572259"/>
                    <a:pt x="3461671" y="576259"/>
                    <a:pt x="3522345" y="583308"/>
                  </a:cubicBezTo>
                  <a:cubicBezTo>
                    <a:pt x="3537680" y="584737"/>
                    <a:pt x="3552730" y="586737"/>
                    <a:pt x="3567779" y="588642"/>
                  </a:cubicBezTo>
                  <a:lnTo>
                    <a:pt x="3613785" y="594357"/>
                  </a:lnTo>
                  <a:lnTo>
                    <a:pt x="3713798" y="607882"/>
                  </a:lnTo>
                  <a:lnTo>
                    <a:pt x="3913823" y="634838"/>
                  </a:lnTo>
                  <a:cubicBezTo>
                    <a:pt x="4047268" y="652078"/>
                    <a:pt x="4180904" y="670366"/>
                    <a:pt x="4315873" y="686273"/>
                  </a:cubicBezTo>
                  <a:lnTo>
                    <a:pt x="4517422" y="710086"/>
                  </a:lnTo>
                  <a:cubicBezTo>
                    <a:pt x="4586573" y="717896"/>
                    <a:pt x="4657916" y="725992"/>
                    <a:pt x="4728972" y="731422"/>
                  </a:cubicBezTo>
                  <a:cubicBezTo>
                    <a:pt x="4871371" y="743042"/>
                    <a:pt x="5016627" y="748376"/>
                    <a:pt x="5162931" y="744185"/>
                  </a:cubicBezTo>
                  <a:cubicBezTo>
                    <a:pt x="5308949" y="740566"/>
                    <a:pt x="5456111" y="725611"/>
                    <a:pt x="5594033" y="706466"/>
                  </a:cubicBezTo>
                  <a:cubicBezTo>
                    <a:pt x="5732621" y="687511"/>
                    <a:pt x="5859876" y="667033"/>
                    <a:pt x="5982939" y="655793"/>
                  </a:cubicBezTo>
                  <a:cubicBezTo>
                    <a:pt x="6013799" y="652936"/>
                    <a:pt x="6044375" y="650364"/>
                    <a:pt x="6075045" y="648459"/>
                  </a:cubicBezTo>
                  <a:cubicBezTo>
                    <a:pt x="6105906" y="646363"/>
                    <a:pt x="6135529" y="645125"/>
                    <a:pt x="6167819" y="643887"/>
                  </a:cubicBezTo>
                  <a:cubicBezTo>
                    <a:pt x="6230779" y="641125"/>
                    <a:pt x="6295930" y="640077"/>
                    <a:pt x="6361081" y="639124"/>
                  </a:cubicBezTo>
                  <a:cubicBezTo>
                    <a:pt x="6491955" y="637981"/>
                    <a:pt x="6624638" y="638553"/>
                    <a:pt x="6757321" y="640458"/>
                  </a:cubicBezTo>
                  <a:cubicBezTo>
                    <a:pt x="6890195" y="642553"/>
                    <a:pt x="7023449" y="645030"/>
                    <a:pt x="7156704" y="649030"/>
                  </a:cubicBezTo>
                  <a:cubicBezTo>
                    <a:pt x="7289959" y="652650"/>
                    <a:pt x="7423404" y="656841"/>
                    <a:pt x="7556373" y="662365"/>
                  </a:cubicBezTo>
                  <a:cubicBezTo>
                    <a:pt x="7689152" y="667509"/>
                    <a:pt x="7822502" y="673986"/>
                    <a:pt x="7952328" y="682177"/>
                  </a:cubicBezTo>
                  <a:lnTo>
                    <a:pt x="8000714" y="685511"/>
                  </a:lnTo>
                  <a:cubicBezTo>
                    <a:pt x="8016811" y="686654"/>
                    <a:pt x="8031670" y="688178"/>
                    <a:pt x="8047196" y="689416"/>
                  </a:cubicBezTo>
                  <a:lnTo>
                    <a:pt x="8097965" y="693893"/>
                  </a:lnTo>
                  <a:cubicBezTo>
                    <a:pt x="8116539" y="695417"/>
                    <a:pt x="8134731" y="696846"/>
                    <a:pt x="8152733" y="697894"/>
                  </a:cubicBezTo>
                  <a:cubicBezTo>
                    <a:pt x="8224647" y="701989"/>
                    <a:pt x="8294465" y="704085"/>
                    <a:pt x="8363903" y="705133"/>
                  </a:cubicBezTo>
                  <a:cubicBezTo>
                    <a:pt x="8502777" y="706657"/>
                    <a:pt x="8640223" y="704180"/>
                    <a:pt x="8777764" y="698084"/>
                  </a:cubicBezTo>
                  <a:cubicBezTo>
                    <a:pt x="8912352" y="692083"/>
                    <a:pt x="9046845" y="682749"/>
                    <a:pt x="9182005" y="668366"/>
                  </a:cubicBezTo>
                  <a:lnTo>
                    <a:pt x="9182005" y="351088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9" name="Untertitel 2">
            <a:extLst>
              <a:ext uri="{FF2B5EF4-FFF2-40B4-BE49-F238E27FC236}">
                <a16:creationId xmlns:a16="http://schemas.microsoft.com/office/drawing/2014/main" id="{8A0C4A8B-D0CD-B450-111D-6415A0024F1A}"/>
              </a:ext>
            </a:extLst>
          </p:cNvPr>
          <p:cNvSpPr txBox="1">
            <a:spLocks/>
          </p:cNvSpPr>
          <p:nvPr/>
        </p:nvSpPr>
        <p:spPr>
          <a:xfrm>
            <a:off x="10449439" y="6431628"/>
            <a:ext cx="1739512" cy="26211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sz="1000" kern="100" dirty="0">
                <a:solidFill>
                  <a:schemeClr val="tx2"/>
                </a:solidFill>
                <a:latin typeface="BauerMedia Sans" pitchFamily="50" charset="0"/>
                <a:cs typeface="Times New Roman" panose="02020603050405020304" pitchFamily="18" charset="0"/>
              </a:rPr>
              <a:t>07.05.2025  (Lernfeld-5)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28893954-3641-A4DC-461B-CC7ACF3D8B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737" y="2291924"/>
            <a:ext cx="2501227" cy="2441060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22642736-53C2-4A6F-2AF0-D5E75A85553A}"/>
              </a:ext>
            </a:extLst>
          </p:cNvPr>
          <p:cNvSpPr txBox="1"/>
          <p:nvPr/>
        </p:nvSpPr>
        <p:spPr>
          <a:xfrm>
            <a:off x="3314700" y="2137924"/>
            <a:ext cx="759714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de-DE" sz="2000" kern="100" dirty="0">
                <a:solidFill>
                  <a:schemeClr val="tx2">
                    <a:lumMod val="75000"/>
                    <a:lumOff val="25000"/>
                  </a:schemeClr>
                </a:solidFill>
                <a:latin typeface="BauerMedia Sans" pitchFamily="50" charset="0"/>
                <a:cs typeface="Times New Roman" panose="02020603050405020304" pitchFamily="18" charset="0"/>
              </a:rPr>
              <a:t>Hamid: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kern="100" dirty="0">
                <a:latin typeface="BauerMedia Sans" pitchFamily="50" charset="0"/>
                <a:cs typeface="Times New Roman" panose="02020603050405020304" pitchFamily="18" charset="0"/>
              </a:rPr>
              <a:t>Besseres Verständnis für Aufgabenverteilung und Feedback im Team.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kern="100" dirty="0">
                <a:latin typeface="BauerMedia Sans" pitchFamily="50" charset="0"/>
                <a:cs typeface="Times New Roman" panose="02020603050405020304" pitchFamily="18" charset="0"/>
              </a:rPr>
              <a:t>Neue Arbeitsmethoden durch </a:t>
            </a:r>
            <a:r>
              <a:rPr lang="de-DE" sz="2000" kern="100" dirty="0" err="1">
                <a:latin typeface="BauerMedia Sans" pitchFamily="50" charset="0"/>
                <a:cs typeface="Times New Roman" panose="02020603050405020304" pitchFamily="18" charset="0"/>
              </a:rPr>
              <a:t>Scrum</a:t>
            </a:r>
            <a:r>
              <a:rPr lang="de-DE" sz="2000" kern="100" dirty="0">
                <a:latin typeface="BauerMedia Sans" pitchFamily="50" charset="0"/>
                <a:cs typeface="Times New Roman" panose="02020603050405020304" pitchFamily="18" charset="0"/>
              </a:rPr>
              <a:t> und </a:t>
            </a:r>
            <a:r>
              <a:rPr lang="de-DE" sz="2000" kern="100" dirty="0" err="1">
                <a:latin typeface="BauerMedia Sans" pitchFamily="50" charset="0"/>
                <a:cs typeface="Times New Roman" panose="02020603050405020304" pitchFamily="18" charset="0"/>
              </a:rPr>
              <a:t>Trello</a:t>
            </a:r>
            <a:r>
              <a:rPr lang="de-DE" sz="2000" kern="100" dirty="0">
                <a:latin typeface="BauerMedia Sans" pitchFamily="50" charset="0"/>
                <a:cs typeface="Times New Roman" panose="02020603050405020304" pitchFamily="18" charset="0"/>
              </a:rPr>
              <a:t> erlernt.</a:t>
            </a:r>
          </a:p>
          <a:p>
            <a:pPr>
              <a:buFont typeface="Arial" panose="020B0604020202020204" pitchFamily="34" charset="0"/>
              <a:buChar char="•"/>
            </a:pPr>
            <a:endParaRPr lang="de-DE" sz="2000" kern="100" dirty="0">
              <a:latin typeface="BauerMedia Sans" pitchFamily="50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de-DE" sz="2000" kern="100" dirty="0">
                <a:solidFill>
                  <a:schemeClr val="tx2">
                    <a:lumMod val="75000"/>
                    <a:lumOff val="25000"/>
                  </a:schemeClr>
                </a:solidFill>
                <a:latin typeface="BauerMedia Sans" pitchFamily="50" charset="0"/>
                <a:cs typeface="Times New Roman" panose="02020603050405020304" pitchFamily="18" charset="0"/>
              </a:rPr>
              <a:t>Ahmad: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kern="100" dirty="0">
                <a:latin typeface="BauerMedia Sans" pitchFamily="50" charset="0"/>
                <a:cs typeface="Times New Roman" panose="02020603050405020304" pitchFamily="18" charset="0"/>
              </a:rPr>
              <a:t>Erweiterte Kenntnisse in komplexen SQL-Abfragen und deren Optimierung.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kern="100" dirty="0">
                <a:latin typeface="BauerMedia Sans" pitchFamily="50" charset="0"/>
                <a:cs typeface="Times New Roman" panose="02020603050405020304" pitchFamily="18" charset="0"/>
              </a:rPr>
              <a:t>Verbesserte Fähigkeiten in Datenbankmodellierung</a:t>
            </a:r>
          </a:p>
        </p:txBody>
      </p:sp>
    </p:spTree>
    <p:extLst>
      <p:ext uri="{BB962C8B-B14F-4D97-AF65-F5344CB8AC3E}">
        <p14:creationId xmlns:p14="http://schemas.microsoft.com/office/powerpoint/2010/main" val="6899233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50FD2B3-772E-C2F7-966F-1DDBBCAD32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99ED8A23-594E-3DFA-38F7-8EF6CE0B5D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182DE6E-2ACF-8095-0B5F-861203435F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0237" y="190851"/>
            <a:ext cx="9991523" cy="1000655"/>
          </a:xfrm>
        </p:spPr>
        <p:txBody>
          <a:bodyPr anchor="t">
            <a:normAutofit fontScale="90000"/>
          </a:bodyPr>
          <a:lstStyle/>
          <a:p>
            <a:pPr algn="l"/>
            <a:r>
              <a:rPr lang="de-DE" sz="2800" b="1" kern="100" dirty="0">
                <a:solidFill>
                  <a:schemeClr val="tx2">
                    <a:lumMod val="75000"/>
                    <a:lumOff val="25000"/>
                  </a:schemeClr>
                </a:solidFill>
                <a:latin typeface="BauerMedia Sans" pitchFamily="50" charset="0"/>
                <a:cs typeface="Times New Roman" panose="02020603050405020304" pitchFamily="18" charset="0"/>
              </a:rPr>
              <a:t>Fazit und Rückblick auf den gesamten Teamprozess </a:t>
            </a:r>
            <a:br>
              <a:rPr lang="de-DE" sz="2800" kern="100" dirty="0">
                <a:latin typeface="BauerMedia Sans" pitchFamily="50" charset="0"/>
                <a:cs typeface="Times New Roman" panose="02020603050405020304" pitchFamily="18" charset="0"/>
              </a:rPr>
            </a:br>
            <a:br>
              <a:rPr lang="de-DE" sz="2800" b="1" kern="100" dirty="0">
                <a:solidFill>
                  <a:schemeClr val="tx2">
                    <a:lumMod val="75000"/>
                    <a:lumOff val="25000"/>
                  </a:schemeClr>
                </a:solidFill>
                <a:latin typeface="BauerMedia Sans" pitchFamily="50" charset="0"/>
                <a:cs typeface="Times New Roman" panose="02020603050405020304" pitchFamily="18" charset="0"/>
              </a:rPr>
            </a:br>
            <a:br>
              <a:rPr lang="de-DE" sz="2800" b="1" kern="100" dirty="0">
                <a:solidFill>
                  <a:schemeClr val="tx2">
                    <a:lumMod val="75000"/>
                    <a:lumOff val="25000"/>
                  </a:schemeClr>
                </a:solidFill>
                <a:latin typeface="BauerMedia Sans" pitchFamily="50" charset="0"/>
                <a:cs typeface="Times New Roman" panose="02020603050405020304" pitchFamily="18" charset="0"/>
              </a:rPr>
            </a:br>
            <a:br>
              <a:rPr lang="de-DE" sz="1300" kern="100" dirty="0">
                <a:solidFill>
                  <a:schemeClr val="tx2">
                    <a:lumMod val="75000"/>
                    <a:lumOff val="25000"/>
                  </a:schemeClr>
                </a:solidFill>
                <a:latin typeface="BauerMedia Sans" pitchFamily="50" charset="0"/>
                <a:ea typeface="+mn-ea"/>
                <a:cs typeface="Times New Roman" panose="02020603050405020304" pitchFamily="18" charset="0"/>
              </a:rPr>
            </a:br>
            <a:endParaRPr lang="de-DE" sz="1300" kern="100" dirty="0">
              <a:solidFill>
                <a:schemeClr val="tx2">
                  <a:lumMod val="75000"/>
                  <a:lumOff val="25000"/>
                </a:schemeClr>
              </a:solidFill>
              <a:latin typeface="BauerMedia Sans" pitchFamily="50" charset="0"/>
              <a:ea typeface="+mn-ea"/>
              <a:cs typeface="Times New Roman" panose="02020603050405020304" pitchFamily="18" charset="0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A9E3A9BA-8C3B-862D-A78D-086501C91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2941813"/>
            <a:ext cx="12188952" cy="1828800"/>
            <a:chOff x="-305" y="3144820"/>
            <a:chExt cx="9182100" cy="1551136"/>
          </a:xfrm>
        </p:grpSpPr>
        <p:sp useBgFill="1">
          <p:nvSpPr>
            <p:cNvPr id="26" name="Freeform: Shape 25">
              <a:extLst>
                <a:ext uri="{FF2B5EF4-FFF2-40B4-BE49-F238E27FC236}">
                  <a16:creationId xmlns:a16="http://schemas.microsoft.com/office/drawing/2014/main" id="{DA632400-F12A-CEA4-E7F8-3DBB2E4DD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676854"/>
              <a:ext cx="9182100" cy="1019102"/>
            </a:xfrm>
            <a:custGeom>
              <a:avLst/>
              <a:gdLst>
                <a:gd name="connsiteX0" fmla="*/ 0 w 9182100"/>
                <a:gd name="connsiteY0" fmla="*/ 1019102 h 1019102"/>
                <a:gd name="connsiteX1" fmla="*/ 9182100 w 9182100"/>
                <a:gd name="connsiteY1" fmla="*/ 1019102 h 1019102"/>
                <a:gd name="connsiteX2" fmla="*/ 9182100 w 9182100"/>
                <a:gd name="connsiteY2" fmla="*/ 273009 h 1019102"/>
                <a:gd name="connsiteX3" fmla="*/ 9065895 w 9182100"/>
                <a:gd name="connsiteY3" fmla="*/ 278343 h 1019102"/>
                <a:gd name="connsiteX4" fmla="*/ 8261890 w 9182100"/>
                <a:gd name="connsiteY4" fmla="*/ 257769 h 1019102"/>
                <a:gd name="connsiteX5" fmla="*/ 8038624 w 9182100"/>
                <a:gd name="connsiteY5" fmla="*/ 235956 h 1019102"/>
                <a:gd name="connsiteX6" fmla="*/ 7862221 w 9182100"/>
                <a:gd name="connsiteY6" fmla="*/ 213097 h 1019102"/>
                <a:gd name="connsiteX7" fmla="*/ 6238780 w 9182100"/>
                <a:gd name="connsiteY7" fmla="*/ 126419 h 1019102"/>
                <a:gd name="connsiteX8" fmla="*/ 5828729 w 9182100"/>
                <a:gd name="connsiteY8" fmla="*/ 142421 h 1019102"/>
                <a:gd name="connsiteX9" fmla="*/ 5227606 w 9182100"/>
                <a:gd name="connsiteY9" fmla="*/ 219764 h 1019102"/>
                <a:gd name="connsiteX10" fmla="*/ 4394359 w 9182100"/>
                <a:gd name="connsiteY10" fmla="*/ 190713 h 1019102"/>
                <a:gd name="connsiteX11" fmla="*/ 3789236 w 9182100"/>
                <a:gd name="connsiteY11" fmla="*/ 107655 h 1019102"/>
                <a:gd name="connsiteX12" fmla="*/ 3391567 w 9182100"/>
                <a:gd name="connsiteY12" fmla="*/ 30502 h 1019102"/>
                <a:gd name="connsiteX13" fmla="*/ 2180177 w 9182100"/>
                <a:gd name="connsiteY13" fmla="*/ 67745 h 1019102"/>
                <a:gd name="connsiteX14" fmla="*/ 1543336 w 9182100"/>
                <a:gd name="connsiteY14" fmla="*/ 209953 h 1019102"/>
                <a:gd name="connsiteX15" fmla="*/ 1276731 w 9182100"/>
                <a:gd name="connsiteY15" fmla="*/ 286439 h 1019102"/>
                <a:gd name="connsiteX16" fmla="*/ 441293 w 9182100"/>
                <a:gd name="connsiteY16" fmla="*/ 292345 h 1019102"/>
                <a:gd name="connsiteX17" fmla="*/ 0 w 9182100"/>
                <a:gd name="connsiteY17" fmla="*/ 135563 h 1019102"/>
                <a:gd name="connsiteX18" fmla="*/ 0 w 9182100"/>
                <a:gd name="connsiteY18" fmla="*/ 1019102 h 1019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9182100" h="1019102">
                  <a:moveTo>
                    <a:pt x="0" y="1019102"/>
                  </a:moveTo>
                  <a:lnTo>
                    <a:pt x="9182100" y="1019102"/>
                  </a:lnTo>
                  <a:lnTo>
                    <a:pt x="9182100" y="273009"/>
                  </a:lnTo>
                  <a:cubicBezTo>
                    <a:pt x="9143429" y="275485"/>
                    <a:pt x="9104662" y="277200"/>
                    <a:pt x="9065895" y="278343"/>
                  </a:cubicBezTo>
                  <a:cubicBezTo>
                    <a:pt x="8798243" y="285201"/>
                    <a:pt x="8529066" y="277009"/>
                    <a:pt x="8261890" y="257769"/>
                  </a:cubicBezTo>
                  <a:cubicBezTo>
                    <a:pt x="8187024" y="251863"/>
                    <a:pt x="8112443" y="245386"/>
                    <a:pt x="8038624" y="235956"/>
                  </a:cubicBezTo>
                  <a:cubicBezTo>
                    <a:pt x="7980140" y="228051"/>
                    <a:pt x="7920228" y="219002"/>
                    <a:pt x="7862221" y="213097"/>
                  </a:cubicBezTo>
                  <a:cubicBezTo>
                    <a:pt x="7322439" y="159280"/>
                    <a:pt x="6780943" y="130991"/>
                    <a:pt x="6238780" y="126419"/>
                  </a:cubicBezTo>
                  <a:cubicBezTo>
                    <a:pt x="6102477" y="126324"/>
                    <a:pt x="5964745" y="128800"/>
                    <a:pt x="5828729" y="142421"/>
                  </a:cubicBezTo>
                  <a:cubicBezTo>
                    <a:pt x="5624703" y="162328"/>
                    <a:pt x="5429441" y="202048"/>
                    <a:pt x="5227606" y="219764"/>
                  </a:cubicBezTo>
                  <a:cubicBezTo>
                    <a:pt x="4950238" y="245767"/>
                    <a:pt x="4670393" y="228527"/>
                    <a:pt x="4394359" y="190713"/>
                  </a:cubicBezTo>
                  <a:cubicBezTo>
                    <a:pt x="4193381" y="163090"/>
                    <a:pt x="3988880" y="147755"/>
                    <a:pt x="3789236" y="107655"/>
                  </a:cubicBezTo>
                  <a:cubicBezTo>
                    <a:pt x="3660743" y="85271"/>
                    <a:pt x="3520249" y="51648"/>
                    <a:pt x="3391567" y="30502"/>
                  </a:cubicBezTo>
                  <a:cubicBezTo>
                    <a:pt x="2990469" y="-28553"/>
                    <a:pt x="2579370" y="5928"/>
                    <a:pt x="2180177" y="67745"/>
                  </a:cubicBezTo>
                  <a:cubicBezTo>
                    <a:pt x="1965198" y="103273"/>
                    <a:pt x="1751648" y="146136"/>
                    <a:pt x="1543336" y="209953"/>
                  </a:cubicBezTo>
                  <a:cubicBezTo>
                    <a:pt x="1456087" y="238528"/>
                    <a:pt x="1365885" y="264627"/>
                    <a:pt x="1276731" y="286439"/>
                  </a:cubicBezTo>
                  <a:cubicBezTo>
                    <a:pt x="1001173" y="335398"/>
                    <a:pt x="716471" y="346923"/>
                    <a:pt x="441293" y="292345"/>
                  </a:cubicBezTo>
                  <a:cubicBezTo>
                    <a:pt x="285655" y="263198"/>
                    <a:pt x="143923" y="198237"/>
                    <a:pt x="0" y="135563"/>
                  </a:cubicBezTo>
                  <a:lnTo>
                    <a:pt x="0" y="1019102"/>
                  </a:lnTo>
                  <a:close/>
                </a:path>
              </a:pathLst>
            </a:custGeom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BB648E8B-0C53-8E74-6BEF-282E711D8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144820"/>
              <a:ext cx="9182100" cy="932744"/>
            </a:xfrm>
            <a:custGeom>
              <a:avLst/>
              <a:gdLst>
                <a:gd name="connsiteX0" fmla="*/ 9182100 w 9182100"/>
                <a:gd name="connsiteY0" fmla="*/ 396420 h 932744"/>
                <a:gd name="connsiteX1" fmla="*/ 9103805 w 9182100"/>
                <a:gd name="connsiteY1" fmla="*/ 392229 h 932744"/>
                <a:gd name="connsiteX2" fmla="*/ 8712422 w 9182100"/>
                <a:gd name="connsiteY2" fmla="*/ 359749 h 932744"/>
                <a:gd name="connsiteX3" fmla="*/ 8322755 w 9182100"/>
                <a:gd name="connsiteY3" fmla="*/ 313362 h 932744"/>
                <a:gd name="connsiteX4" fmla="*/ 8134826 w 9182100"/>
                <a:gd name="connsiteY4" fmla="*/ 283930 h 932744"/>
                <a:gd name="connsiteX5" fmla="*/ 8090916 w 9182100"/>
                <a:gd name="connsiteY5" fmla="*/ 275643 h 932744"/>
                <a:gd name="connsiteX6" fmla="*/ 8069485 w 9182100"/>
                <a:gd name="connsiteY6" fmla="*/ 271262 h 932744"/>
                <a:gd name="connsiteX7" fmla="*/ 8041862 w 9182100"/>
                <a:gd name="connsiteY7" fmla="*/ 266595 h 932744"/>
                <a:gd name="connsiteX8" fmla="*/ 7986903 w 9182100"/>
                <a:gd name="connsiteY8" fmla="*/ 257546 h 932744"/>
                <a:gd name="connsiteX9" fmla="*/ 7934230 w 9182100"/>
                <a:gd name="connsiteY9" fmla="*/ 249640 h 932744"/>
                <a:gd name="connsiteX10" fmla="*/ 7727537 w 9182100"/>
                <a:gd name="connsiteY10" fmla="*/ 221922 h 932744"/>
                <a:gd name="connsiteX11" fmla="*/ 7625239 w 9182100"/>
                <a:gd name="connsiteY11" fmla="*/ 209730 h 932744"/>
                <a:gd name="connsiteX12" fmla="*/ 7523227 w 9182100"/>
                <a:gd name="connsiteY12" fmla="*/ 198110 h 932744"/>
                <a:gd name="connsiteX13" fmla="*/ 7115651 w 9182100"/>
                <a:gd name="connsiteY13" fmla="*/ 158010 h 932744"/>
                <a:gd name="connsiteX14" fmla="*/ 6706839 w 9182100"/>
                <a:gd name="connsiteY14" fmla="*/ 126958 h 932744"/>
                <a:gd name="connsiteX15" fmla="*/ 6604064 w 9182100"/>
                <a:gd name="connsiteY15" fmla="*/ 120862 h 932744"/>
                <a:gd name="connsiteX16" fmla="*/ 6501003 w 9182100"/>
                <a:gd name="connsiteY16" fmla="*/ 115338 h 932744"/>
                <a:gd name="connsiteX17" fmla="*/ 6397467 w 9182100"/>
                <a:gd name="connsiteY17" fmla="*/ 110385 h 932744"/>
                <a:gd name="connsiteX18" fmla="*/ 6293168 w 9182100"/>
                <a:gd name="connsiteY18" fmla="*/ 106860 h 932744"/>
                <a:gd name="connsiteX19" fmla="*/ 6079712 w 9182100"/>
                <a:gd name="connsiteY19" fmla="*/ 103908 h 932744"/>
                <a:gd name="connsiteX20" fmla="*/ 6024563 w 9182100"/>
                <a:gd name="connsiteY20" fmla="*/ 104479 h 932744"/>
                <a:gd name="connsiteX21" fmla="*/ 5968080 w 9182100"/>
                <a:gd name="connsiteY21" fmla="*/ 106479 h 932744"/>
                <a:gd name="connsiteX22" fmla="*/ 5855875 w 9182100"/>
                <a:gd name="connsiteY22" fmla="*/ 113242 h 932744"/>
                <a:gd name="connsiteX23" fmla="*/ 5439251 w 9182100"/>
                <a:gd name="connsiteY23" fmla="*/ 160105 h 932744"/>
                <a:gd name="connsiteX24" fmla="*/ 5075396 w 9182100"/>
                <a:gd name="connsiteY24" fmla="*/ 186585 h 932744"/>
                <a:gd name="connsiteX25" fmla="*/ 4712780 w 9182100"/>
                <a:gd name="connsiteY25" fmla="*/ 171249 h 932744"/>
                <a:gd name="connsiteX26" fmla="*/ 4666679 w 9182100"/>
                <a:gd name="connsiteY26" fmla="*/ 166773 h 932744"/>
                <a:gd name="connsiteX27" fmla="*/ 4620292 w 9182100"/>
                <a:gd name="connsiteY27" fmla="*/ 161629 h 932744"/>
                <a:gd name="connsiteX28" fmla="*/ 4573810 w 9182100"/>
                <a:gd name="connsiteY28" fmla="*/ 156009 h 932744"/>
                <a:gd name="connsiteX29" fmla="*/ 4550569 w 9182100"/>
                <a:gd name="connsiteY29" fmla="*/ 153057 h 932744"/>
                <a:gd name="connsiteX30" fmla="*/ 4538948 w 9182100"/>
                <a:gd name="connsiteY30" fmla="*/ 151628 h 932744"/>
                <a:gd name="connsiteX31" fmla="*/ 4526566 w 9182100"/>
                <a:gd name="connsiteY31" fmla="*/ 149913 h 932744"/>
                <a:gd name="connsiteX32" fmla="*/ 4327779 w 9182100"/>
                <a:gd name="connsiteY32" fmla="*/ 122862 h 932744"/>
                <a:gd name="connsiteX33" fmla="*/ 3929729 w 9182100"/>
                <a:gd name="connsiteY33" fmla="*/ 68189 h 932744"/>
                <a:gd name="connsiteX34" fmla="*/ 3729133 w 9182100"/>
                <a:gd name="connsiteY34" fmla="*/ 41900 h 932744"/>
                <a:gd name="connsiteX35" fmla="*/ 3628930 w 9182100"/>
                <a:gd name="connsiteY35" fmla="*/ 28946 h 932744"/>
                <a:gd name="connsiteX36" fmla="*/ 3573399 w 9182100"/>
                <a:gd name="connsiteY36" fmla="*/ 22278 h 932744"/>
                <a:gd name="connsiteX37" fmla="*/ 3516916 w 9182100"/>
                <a:gd name="connsiteY37" fmla="*/ 16468 h 932744"/>
                <a:gd name="connsiteX38" fmla="*/ 3074670 w 9182100"/>
                <a:gd name="connsiteY38" fmla="*/ 752 h 932744"/>
                <a:gd name="connsiteX39" fmla="*/ 2858738 w 9182100"/>
                <a:gd name="connsiteY39" fmla="*/ 8753 h 932744"/>
                <a:gd name="connsiteX40" fmla="*/ 2645474 w 9182100"/>
                <a:gd name="connsiteY40" fmla="*/ 25326 h 932744"/>
                <a:gd name="connsiteX41" fmla="*/ 1810798 w 9182100"/>
                <a:gd name="connsiteY41" fmla="*/ 158010 h 932744"/>
                <a:gd name="connsiteX42" fmla="*/ 1602772 w 9182100"/>
                <a:gd name="connsiteY42" fmla="*/ 208111 h 932744"/>
                <a:gd name="connsiteX43" fmla="*/ 1548860 w 9182100"/>
                <a:gd name="connsiteY43" fmla="*/ 222780 h 932744"/>
                <a:gd name="connsiteX44" fmla="*/ 1501331 w 9182100"/>
                <a:gd name="connsiteY44" fmla="*/ 236115 h 932744"/>
                <a:gd name="connsiteX45" fmla="*/ 1411224 w 9182100"/>
                <a:gd name="connsiteY45" fmla="*/ 260880 h 932744"/>
                <a:gd name="connsiteX46" fmla="*/ 1050893 w 9182100"/>
                <a:gd name="connsiteY46" fmla="*/ 338032 h 932744"/>
                <a:gd name="connsiteX47" fmla="*/ 871252 w 9182100"/>
                <a:gd name="connsiteY47" fmla="*/ 360511 h 932744"/>
                <a:gd name="connsiteX48" fmla="*/ 781812 w 9182100"/>
                <a:gd name="connsiteY48" fmla="*/ 366512 h 932744"/>
                <a:gd name="connsiteX49" fmla="*/ 692563 w 9182100"/>
                <a:gd name="connsiteY49" fmla="*/ 369655 h 932744"/>
                <a:gd name="connsiteX50" fmla="*/ 515017 w 9182100"/>
                <a:gd name="connsiteY50" fmla="*/ 363940 h 932744"/>
                <a:gd name="connsiteX51" fmla="*/ 337661 w 9182100"/>
                <a:gd name="connsiteY51" fmla="*/ 341937 h 932744"/>
                <a:gd name="connsiteX52" fmla="*/ 156972 w 9182100"/>
                <a:gd name="connsiteY52" fmla="*/ 303456 h 932744"/>
                <a:gd name="connsiteX53" fmla="*/ 0 w 9182100"/>
                <a:gd name="connsiteY53" fmla="*/ 261642 h 932744"/>
                <a:gd name="connsiteX54" fmla="*/ 0 w 9182100"/>
                <a:gd name="connsiteY54" fmla="*/ 713412 h 932744"/>
                <a:gd name="connsiteX55" fmla="*/ 9144 w 9182100"/>
                <a:gd name="connsiteY55" fmla="*/ 717699 h 932744"/>
                <a:gd name="connsiteX56" fmla="*/ 213360 w 9182100"/>
                <a:gd name="connsiteY56" fmla="*/ 801042 h 932744"/>
                <a:gd name="connsiteX57" fmla="*/ 653510 w 9182100"/>
                <a:gd name="connsiteY57" fmla="*/ 908199 h 932744"/>
                <a:gd name="connsiteX58" fmla="*/ 1101947 w 9182100"/>
                <a:gd name="connsiteY58" fmla="*/ 930773 h 932744"/>
                <a:gd name="connsiteX59" fmla="*/ 1540002 w 9182100"/>
                <a:gd name="connsiteY59" fmla="*/ 889434 h 932744"/>
                <a:gd name="connsiteX60" fmla="*/ 1647158 w 9182100"/>
                <a:gd name="connsiteY60" fmla="*/ 871242 h 932744"/>
                <a:gd name="connsiteX61" fmla="*/ 1698117 w 9182100"/>
                <a:gd name="connsiteY61" fmla="*/ 862193 h 932744"/>
                <a:gd name="connsiteX62" fmla="*/ 1742789 w 9182100"/>
                <a:gd name="connsiteY62" fmla="*/ 854668 h 932744"/>
                <a:gd name="connsiteX63" fmla="*/ 1931003 w 9182100"/>
                <a:gd name="connsiteY63" fmla="*/ 826950 h 932744"/>
                <a:gd name="connsiteX64" fmla="*/ 2314861 w 9182100"/>
                <a:gd name="connsiteY64" fmla="*/ 783897 h 932744"/>
                <a:gd name="connsiteX65" fmla="*/ 2506885 w 9182100"/>
                <a:gd name="connsiteY65" fmla="*/ 768086 h 932744"/>
                <a:gd name="connsiteX66" fmla="*/ 2602611 w 9182100"/>
                <a:gd name="connsiteY66" fmla="*/ 762085 h 932744"/>
                <a:gd name="connsiteX67" fmla="*/ 2698052 w 9182100"/>
                <a:gd name="connsiteY67" fmla="*/ 756846 h 932744"/>
                <a:gd name="connsiteX68" fmla="*/ 2887980 w 9182100"/>
                <a:gd name="connsiteY68" fmla="*/ 750846 h 932744"/>
                <a:gd name="connsiteX69" fmla="*/ 3075813 w 9182100"/>
                <a:gd name="connsiteY69" fmla="*/ 750179 h 932744"/>
                <a:gd name="connsiteX70" fmla="*/ 3168587 w 9182100"/>
                <a:gd name="connsiteY70" fmla="*/ 752751 h 932744"/>
                <a:gd name="connsiteX71" fmla="*/ 3260408 w 9182100"/>
                <a:gd name="connsiteY71" fmla="*/ 756656 h 932744"/>
                <a:gd name="connsiteX72" fmla="*/ 3440049 w 9182100"/>
                <a:gd name="connsiteY72" fmla="*/ 771610 h 932744"/>
                <a:gd name="connsiteX73" fmla="*/ 3483864 w 9182100"/>
                <a:gd name="connsiteY73" fmla="*/ 776849 h 932744"/>
                <a:gd name="connsiteX74" fmla="*/ 3528536 w 9182100"/>
                <a:gd name="connsiteY74" fmla="*/ 782469 h 932744"/>
                <a:gd name="connsiteX75" fmla="*/ 3628549 w 9182100"/>
                <a:gd name="connsiteY75" fmla="*/ 796089 h 932744"/>
                <a:gd name="connsiteX76" fmla="*/ 3828574 w 9182100"/>
                <a:gd name="connsiteY76" fmla="*/ 823140 h 932744"/>
                <a:gd name="connsiteX77" fmla="*/ 4231196 w 9182100"/>
                <a:gd name="connsiteY77" fmla="*/ 874099 h 932744"/>
                <a:gd name="connsiteX78" fmla="*/ 4433126 w 9182100"/>
                <a:gd name="connsiteY78" fmla="*/ 897435 h 932744"/>
                <a:gd name="connsiteX79" fmla="*/ 4485990 w 9182100"/>
                <a:gd name="connsiteY79" fmla="*/ 903246 h 932744"/>
                <a:gd name="connsiteX80" fmla="*/ 4539806 w 9182100"/>
                <a:gd name="connsiteY80" fmla="*/ 908961 h 932744"/>
                <a:gd name="connsiteX81" fmla="*/ 4593908 w 9182100"/>
                <a:gd name="connsiteY81" fmla="*/ 914199 h 932744"/>
                <a:gd name="connsiteX82" fmla="*/ 4648296 w 9182100"/>
                <a:gd name="connsiteY82" fmla="*/ 918771 h 932744"/>
                <a:gd name="connsiteX83" fmla="*/ 5092446 w 9182100"/>
                <a:gd name="connsiteY83" fmla="*/ 931154 h 932744"/>
                <a:gd name="connsiteX84" fmla="*/ 5533168 w 9182100"/>
                <a:gd name="connsiteY84" fmla="*/ 891816 h 932744"/>
                <a:gd name="connsiteX85" fmla="*/ 5918169 w 9182100"/>
                <a:gd name="connsiteY85" fmla="*/ 840666 h 932744"/>
                <a:gd name="connsiteX86" fmla="*/ 6007323 w 9182100"/>
                <a:gd name="connsiteY86" fmla="*/ 833237 h 932744"/>
                <a:gd name="connsiteX87" fmla="*/ 6051709 w 9182100"/>
                <a:gd name="connsiteY87" fmla="*/ 830570 h 932744"/>
                <a:gd name="connsiteX88" fmla="*/ 6097429 w 9182100"/>
                <a:gd name="connsiteY88" fmla="*/ 828379 h 932744"/>
                <a:gd name="connsiteX89" fmla="*/ 6287834 w 9182100"/>
                <a:gd name="connsiteY89" fmla="*/ 822569 h 932744"/>
                <a:gd name="connsiteX90" fmla="*/ 6681597 w 9182100"/>
                <a:gd name="connsiteY90" fmla="*/ 821235 h 932744"/>
                <a:gd name="connsiteX91" fmla="*/ 7079647 w 9182100"/>
                <a:gd name="connsiteY91" fmla="*/ 826569 h 932744"/>
                <a:gd name="connsiteX92" fmla="*/ 7478173 w 9182100"/>
                <a:gd name="connsiteY92" fmla="*/ 836094 h 932744"/>
                <a:gd name="connsiteX93" fmla="*/ 7871937 w 9182100"/>
                <a:gd name="connsiteY93" fmla="*/ 851430 h 932744"/>
                <a:gd name="connsiteX94" fmla="*/ 7919657 w 9182100"/>
                <a:gd name="connsiteY94" fmla="*/ 854097 h 932744"/>
                <a:gd name="connsiteX95" fmla="*/ 7964901 w 9182100"/>
                <a:gd name="connsiteY95" fmla="*/ 857240 h 932744"/>
                <a:gd name="connsiteX96" fmla="*/ 8015955 w 9182100"/>
                <a:gd name="connsiteY96" fmla="*/ 861050 h 932744"/>
                <a:gd name="connsiteX97" fmla="*/ 8072247 w 9182100"/>
                <a:gd name="connsiteY97" fmla="*/ 864384 h 932744"/>
                <a:gd name="connsiteX98" fmla="*/ 8286750 w 9182100"/>
                <a:gd name="connsiteY98" fmla="*/ 868384 h 932744"/>
                <a:gd name="connsiteX99" fmla="*/ 8704040 w 9182100"/>
                <a:gd name="connsiteY99" fmla="*/ 853716 h 932744"/>
                <a:gd name="connsiteX100" fmla="*/ 9120188 w 9182100"/>
                <a:gd name="connsiteY100" fmla="*/ 814092 h 932744"/>
                <a:gd name="connsiteX101" fmla="*/ 9181909 w 9182100"/>
                <a:gd name="connsiteY101" fmla="*/ 805519 h 932744"/>
                <a:gd name="connsiteX102" fmla="*/ 9181909 w 9182100"/>
                <a:gd name="connsiteY102" fmla="*/ 396420 h 932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9182100" h="932744">
                  <a:moveTo>
                    <a:pt x="9182100" y="396420"/>
                  </a:moveTo>
                  <a:cubicBezTo>
                    <a:pt x="9156097" y="395182"/>
                    <a:pt x="9129999" y="393753"/>
                    <a:pt x="9103805" y="392229"/>
                  </a:cubicBezTo>
                  <a:cubicBezTo>
                    <a:pt x="8974169" y="384419"/>
                    <a:pt x="8843105" y="372989"/>
                    <a:pt x="8712422" y="359749"/>
                  </a:cubicBezTo>
                  <a:cubicBezTo>
                    <a:pt x="8581739" y="346319"/>
                    <a:pt x="8451056" y="331269"/>
                    <a:pt x="8322755" y="313362"/>
                  </a:cubicBezTo>
                  <a:cubicBezTo>
                    <a:pt x="8258747" y="304695"/>
                    <a:pt x="8195120" y="294979"/>
                    <a:pt x="8134826" y="283930"/>
                  </a:cubicBezTo>
                  <a:cubicBezTo>
                    <a:pt x="8119872" y="281168"/>
                    <a:pt x="8105013" y="278501"/>
                    <a:pt x="8090916" y="275643"/>
                  </a:cubicBezTo>
                  <a:lnTo>
                    <a:pt x="8069485" y="271262"/>
                  </a:lnTo>
                  <a:lnTo>
                    <a:pt x="8041862" y="266595"/>
                  </a:lnTo>
                  <a:cubicBezTo>
                    <a:pt x="8023574" y="263547"/>
                    <a:pt x="8004524" y="260213"/>
                    <a:pt x="7986903" y="257546"/>
                  </a:cubicBezTo>
                  <a:lnTo>
                    <a:pt x="7934230" y="249640"/>
                  </a:lnTo>
                  <a:cubicBezTo>
                    <a:pt x="7864221" y="239258"/>
                    <a:pt x="7795832" y="230209"/>
                    <a:pt x="7727537" y="221922"/>
                  </a:cubicBezTo>
                  <a:lnTo>
                    <a:pt x="7625239" y="209730"/>
                  </a:lnTo>
                  <a:lnTo>
                    <a:pt x="7523227" y="198110"/>
                  </a:lnTo>
                  <a:cubicBezTo>
                    <a:pt x="7387209" y="183060"/>
                    <a:pt x="7251573" y="170392"/>
                    <a:pt x="7115651" y="158010"/>
                  </a:cubicBezTo>
                  <a:cubicBezTo>
                    <a:pt x="6979730" y="146580"/>
                    <a:pt x="6843522" y="135721"/>
                    <a:pt x="6706839" y="126958"/>
                  </a:cubicBezTo>
                  <a:lnTo>
                    <a:pt x="6604064" y="120862"/>
                  </a:lnTo>
                  <a:cubicBezTo>
                    <a:pt x="6569869" y="118767"/>
                    <a:pt x="6535484" y="116862"/>
                    <a:pt x="6501003" y="115338"/>
                  </a:cubicBezTo>
                  <a:lnTo>
                    <a:pt x="6397467" y="110385"/>
                  </a:lnTo>
                  <a:lnTo>
                    <a:pt x="6293168" y="106860"/>
                  </a:lnTo>
                  <a:cubicBezTo>
                    <a:pt x="6222969" y="105146"/>
                    <a:pt x="6152769" y="103527"/>
                    <a:pt x="6079712" y="103908"/>
                  </a:cubicBezTo>
                  <a:cubicBezTo>
                    <a:pt x="6061710" y="103908"/>
                    <a:pt x="6043708" y="103812"/>
                    <a:pt x="6024563" y="104479"/>
                  </a:cubicBezTo>
                  <a:cubicBezTo>
                    <a:pt x="6005703" y="104955"/>
                    <a:pt x="5986844" y="105527"/>
                    <a:pt x="5968080" y="106479"/>
                  </a:cubicBezTo>
                  <a:cubicBezTo>
                    <a:pt x="5930456" y="108003"/>
                    <a:pt x="5893023" y="110385"/>
                    <a:pt x="5855875" y="113242"/>
                  </a:cubicBezTo>
                  <a:cubicBezTo>
                    <a:pt x="5706904" y="124577"/>
                    <a:pt x="5565934" y="145151"/>
                    <a:pt x="5439251" y="160105"/>
                  </a:cubicBezTo>
                  <a:cubicBezTo>
                    <a:pt x="5311902" y="175536"/>
                    <a:pt x="5194745" y="184680"/>
                    <a:pt x="5075396" y="186585"/>
                  </a:cubicBezTo>
                  <a:cubicBezTo>
                    <a:pt x="4956429" y="188490"/>
                    <a:pt x="4835748" y="182775"/>
                    <a:pt x="4712780" y="171249"/>
                  </a:cubicBezTo>
                  <a:lnTo>
                    <a:pt x="4666679" y="166773"/>
                  </a:lnTo>
                  <a:lnTo>
                    <a:pt x="4620292" y="161629"/>
                  </a:lnTo>
                  <a:cubicBezTo>
                    <a:pt x="4604862" y="160010"/>
                    <a:pt x="4589336" y="157914"/>
                    <a:pt x="4573810" y="156009"/>
                  </a:cubicBezTo>
                  <a:lnTo>
                    <a:pt x="4550569" y="153057"/>
                  </a:lnTo>
                  <a:lnTo>
                    <a:pt x="4538948" y="151628"/>
                  </a:lnTo>
                  <a:lnTo>
                    <a:pt x="4526566" y="149913"/>
                  </a:lnTo>
                  <a:lnTo>
                    <a:pt x="4327779" y="122862"/>
                  </a:lnTo>
                  <a:lnTo>
                    <a:pt x="3929729" y="68189"/>
                  </a:lnTo>
                  <a:lnTo>
                    <a:pt x="3729133" y="41900"/>
                  </a:lnTo>
                  <a:lnTo>
                    <a:pt x="3628930" y="28946"/>
                  </a:lnTo>
                  <a:lnTo>
                    <a:pt x="3573399" y="22278"/>
                  </a:lnTo>
                  <a:cubicBezTo>
                    <a:pt x="3554445" y="19992"/>
                    <a:pt x="3535585" y="17992"/>
                    <a:pt x="3516916" y="16468"/>
                  </a:cubicBezTo>
                  <a:cubicBezTo>
                    <a:pt x="3366611" y="2752"/>
                    <a:pt x="3219736" y="-2010"/>
                    <a:pt x="3074670" y="752"/>
                  </a:cubicBezTo>
                  <a:cubicBezTo>
                    <a:pt x="3002280" y="2181"/>
                    <a:pt x="2930176" y="4467"/>
                    <a:pt x="2858738" y="8753"/>
                  </a:cubicBezTo>
                  <a:cubicBezTo>
                    <a:pt x="2787206" y="13039"/>
                    <a:pt x="2716149" y="18754"/>
                    <a:pt x="2645474" y="25326"/>
                  </a:cubicBezTo>
                  <a:cubicBezTo>
                    <a:pt x="2362581" y="52473"/>
                    <a:pt x="2085975" y="97145"/>
                    <a:pt x="1810798" y="158010"/>
                  </a:cubicBezTo>
                  <a:cubicBezTo>
                    <a:pt x="1741837" y="173345"/>
                    <a:pt x="1673066" y="189442"/>
                    <a:pt x="1602772" y="208111"/>
                  </a:cubicBezTo>
                  <a:lnTo>
                    <a:pt x="1548860" y="222780"/>
                  </a:lnTo>
                  <a:lnTo>
                    <a:pt x="1501331" y="236115"/>
                  </a:lnTo>
                  <a:cubicBezTo>
                    <a:pt x="1471327" y="244497"/>
                    <a:pt x="1441228" y="253450"/>
                    <a:pt x="1411224" y="260880"/>
                  </a:cubicBezTo>
                  <a:cubicBezTo>
                    <a:pt x="1291209" y="293074"/>
                    <a:pt x="1170813" y="318982"/>
                    <a:pt x="1050893" y="338032"/>
                  </a:cubicBezTo>
                  <a:cubicBezTo>
                    <a:pt x="990790" y="347557"/>
                    <a:pt x="931069" y="354796"/>
                    <a:pt x="871252" y="360511"/>
                  </a:cubicBezTo>
                  <a:cubicBezTo>
                    <a:pt x="841438" y="362702"/>
                    <a:pt x="811530" y="365559"/>
                    <a:pt x="781812" y="366512"/>
                  </a:cubicBezTo>
                  <a:cubicBezTo>
                    <a:pt x="751904" y="368512"/>
                    <a:pt x="722376" y="368893"/>
                    <a:pt x="692563" y="369655"/>
                  </a:cubicBezTo>
                  <a:cubicBezTo>
                    <a:pt x="633222" y="370036"/>
                    <a:pt x="574167" y="368131"/>
                    <a:pt x="515017" y="363940"/>
                  </a:cubicBezTo>
                  <a:cubicBezTo>
                    <a:pt x="455867" y="359749"/>
                    <a:pt x="397097" y="351748"/>
                    <a:pt x="337661" y="341937"/>
                  </a:cubicBezTo>
                  <a:cubicBezTo>
                    <a:pt x="278225" y="331936"/>
                    <a:pt x="218599" y="318696"/>
                    <a:pt x="156972" y="303456"/>
                  </a:cubicBezTo>
                  <a:cubicBezTo>
                    <a:pt x="106680" y="290883"/>
                    <a:pt x="55150" y="276405"/>
                    <a:pt x="0" y="261642"/>
                  </a:cubicBezTo>
                  <a:lnTo>
                    <a:pt x="0" y="713412"/>
                  </a:lnTo>
                  <a:cubicBezTo>
                    <a:pt x="3048" y="714841"/>
                    <a:pt x="6096" y="716270"/>
                    <a:pt x="9144" y="717699"/>
                  </a:cubicBezTo>
                  <a:cubicBezTo>
                    <a:pt x="74295" y="747798"/>
                    <a:pt x="142875" y="775896"/>
                    <a:pt x="213360" y="801042"/>
                  </a:cubicBezTo>
                  <a:cubicBezTo>
                    <a:pt x="354521" y="851715"/>
                    <a:pt x="503873" y="887244"/>
                    <a:pt x="653510" y="908199"/>
                  </a:cubicBezTo>
                  <a:cubicBezTo>
                    <a:pt x="803338" y="928773"/>
                    <a:pt x="953929" y="935631"/>
                    <a:pt x="1101947" y="930773"/>
                  </a:cubicBezTo>
                  <a:cubicBezTo>
                    <a:pt x="1250252" y="926582"/>
                    <a:pt x="1396365" y="911437"/>
                    <a:pt x="1540002" y="889434"/>
                  </a:cubicBezTo>
                  <a:cubicBezTo>
                    <a:pt x="1576197" y="884386"/>
                    <a:pt x="1611535" y="877433"/>
                    <a:pt x="1647158" y="871242"/>
                  </a:cubicBezTo>
                  <a:lnTo>
                    <a:pt x="1698117" y="862193"/>
                  </a:lnTo>
                  <a:lnTo>
                    <a:pt x="1742789" y="854668"/>
                  </a:lnTo>
                  <a:cubicBezTo>
                    <a:pt x="1804035" y="845048"/>
                    <a:pt x="1867472" y="835428"/>
                    <a:pt x="1931003" y="826950"/>
                  </a:cubicBezTo>
                  <a:cubicBezTo>
                    <a:pt x="2058353" y="810282"/>
                    <a:pt x="2186750" y="795327"/>
                    <a:pt x="2314861" y="783897"/>
                  </a:cubicBezTo>
                  <a:cubicBezTo>
                    <a:pt x="2378964" y="778087"/>
                    <a:pt x="2442972" y="772467"/>
                    <a:pt x="2506885" y="768086"/>
                  </a:cubicBezTo>
                  <a:cubicBezTo>
                    <a:pt x="2538794" y="765990"/>
                    <a:pt x="2570798" y="763800"/>
                    <a:pt x="2602611" y="762085"/>
                  </a:cubicBezTo>
                  <a:cubicBezTo>
                    <a:pt x="2634520" y="760180"/>
                    <a:pt x="2666333" y="758370"/>
                    <a:pt x="2698052" y="756846"/>
                  </a:cubicBezTo>
                  <a:cubicBezTo>
                    <a:pt x="2761583" y="753894"/>
                    <a:pt x="2825020" y="751703"/>
                    <a:pt x="2887980" y="750846"/>
                  </a:cubicBezTo>
                  <a:cubicBezTo>
                    <a:pt x="2951036" y="749417"/>
                    <a:pt x="3013615" y="749322"/>
                    <a:pt x="3075813" y="750179"/>
                  </a:cubicBezTo>
                  <a:cubicBezTo>
                    <a:pt x="3106865" y="750846"/>
                    <a:pt x="3137916" y="751417"/>
                    <a:pt x="3168587" y="752751"/>
                  </a:cubicBezTo>
                  <a:cubicBezTo>
                    <a:pt x="3199448" y="753703"/>
                    <a:pt x="3229928" y="755227"/>
                    <a:pt x="3260408" y="756656"/>
                  </a:cubicBezTo>
                  <a:cubicBezTo>
                    <a:pt x="3320987" y="760466"/>
                    <a:pt x="3381470" y="764562"/>
                    <a:pt x="3440049" y="771610"/>
                  </a:cubicBezTo>
                  <a:cubicBezTo>
                    <a:pt x="3454908" y="773039"/>
                    <a:pt x="3469386" y="775039"/>
                    <a:pt x="3483864" y="776849"/>
                  </a:cubicBezTo>
                  <a:lnTo>
                    <a:pt x="3528536" y="782469"/>
                  </a:lnTo>
                  <a:lnTo>
                    <a:pt x="3628549" y="796089"/>
                  </a:lnTo>
                  <a:lnTo>
                    <a:pt x="3828574" y="823140"/>
                  </a:lnTo>
                  <a:cubicBezTo>
                    <a:pt x="3962019" y="840190"/>
                    <a:pt x="4095750" y="858573"/>
                    <a:pt x="4231196" y="874099"/>
                  </a:cubicBezTo>
                  <a:lnTo>
                    <a:pt x="4433126" y="897435"/>
                  </a:lnTo>
                  <a:lnTo>
                    <a:pt x="4485990" y="903246"/>
                  </a:lnTo>
                  <a:cubicBezTo>
                    <a:pt x="4503897" y="905151"/>
                    <a:pt x="4521708" y="907341"/>
                    <a:pt x="4539806" y="908961"/>
                  </a:cubicBezTo>
                  <a:lnTo>
                    <a:pt x="4593908" y="914199"/>
                  </a:lnTo>
                  <a:lnTo>
                    <a:pt x="4648296" y="918771"/>
                  </a:lnTo>
                  <a:cubicBezTo>
                    <a:pt x="4793456" y="930392"/>
                    <a:pt x="4942237" y="935631"/>
                    <a:pt x="5092446" y="931154"/>
                  </a:cubicBezTo>
                  <a:cubicBezTo>
                    <a:pt x="5242274" y="927249"/>
                    <a:pt x="5393627" y="911437"/>
                    <a:pt x="5533168" y="891816"/>
                  </a:cubicBezTo>
                  <a:cubicBezTo>
                    <a:pt x="5673471" y="872289"/>
                    <a:pt x="5798820" y="851906"/>
                    <a:pt x="5918169" y="840666"/>
                  </a:cubicBezTo>
                  <a:cubicBezTo>
                    <a:pt x="5948077" y="837809"/>
                    <a:pt x="5977795" y="835237"/>
                    <a:pt x="6007323" y="833237"/>
                  </a:cubicBezTo>
                  <a:cubicBezTo>
                    <a:pt x="6022086" y="832094"/>
                    <a:pt x="6036945" y="831332"/>
                    <a:pt x="6051709" y="830570"/>
                  </a:cubicBezTo>
                  <a:lnTo>
                    <a:pt x="6097429" y="828379"/>
                  </a:lnTo>
                  <a:cubicBezTo>
                    <a:pt x="6158960" y="825236"/>
                    <a:pt x="6223445" y="823807"/>
                    <a:pt x="6287834" y="822569"/>
                  </a:cubicBezTo>
                  <a:cubicBezTo>
                    <a:pt x="6417374" y="820664"/>
                    <a:pt x="6549485" y="820188"/>
                    <a:pt x="6681597" y="821235"/>
                  </a:cubicBezTo>
                  <a:cubicBezTo>
                    <a:pt x="6813899" y="822378"/>
                    <a:pt x="6946773" y="823617"/>
                    <a:pt x="7079647" y="826569"/>
                  </a:cubicBezTo>
                  <a:cubicBezTo>
                    <a:pt x="7212520" y="828951"/>
                    <a:pt x="7345585" y="831903"/>
                    <a:pt x="7478173" y="836094"/>
                  </a:cubicBezTo>
                  <a:cubicBezTo>
                    <a:pt x="7610475" y="839714"/>
                    <a:pt x="7743539" y="844953"/>
                    <a:pt x="7871937" y="851430"/>
                  </a:cubicBezTo>
                  <a:lnTo>
                    <a:pt x="7919657" y="854097"/>
                  </a:lnTo>
                  <a:cubicBezTo>
                    <a:pt x="7935564" y="854954"/>
                    <a:pt x="7949756" y="856192"/>
                    <a:pt x="7964901" y="857240"/>
                  </a:cubicBezTo>
                  <a:lnTo>
                    <a:pt x="8015955" y="861050"/>
                  </a:lnTo>
                  <a:cubicBezTo>
                    <a:pt x="8035195" y="862383"/>
                    <a:pt x="8053769" y="863622"/>
                    <a:pt x="8072247" y="864384"/>
                  </a:cubicBezTo>
                  <a:cubicBezTo>
                    <a:pt x="8145780" y="867527"/>
                    <a:pt x="8216456" y="868479"/>
                    <a:pt x="8286750" y="868384"/>
                  </a:cubicBezTo>
                  <a:cubicBezTo>
                    <a:pt x="8427148" y="867527"/>
                    <a:pt x="8565452" y="862574"/>
                    <a:pt x="8704040" y="853716"/>
                  </a:cubicBezTo>
                  <a:cubicBezTo>
                    <a:pt x="8842534" y="844762"/>
                    <a:pt x="8980741" y="832284"/>
                    <a:pt x="9120188" y="814092"/>
                  </a:cubicBezTo>
                  <a:cubicBezTo>
                    <a:pt x="9140761" y="811425"/>
                    <a:pt x="9161336" y="808567"/>
                    <a:pt x="9181909" y="805519"/>
                  </a:cubicBezTo>
                  <a:lnTo>
                    <a:pt x="9181909" y="396420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D51855E3-F2EF-74DE-606A-8924DCBE71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580789"/>
              <a:ext cx="9182100" cy="544245"/>
            </a:xfrm>
            <a:custGeom>
              <a:avLst/>
              <a:gdLst>
                <a:gd name="connsiteX0" fmla="*/ 9182100 w 9182100"/>
                <a:gd name="connsiteY0" fmla="*/ 154189 h 544245"/>
                <a:gd name="connsiteX1" fmla="*/ 9047702 w 9182100"/>
                <a:gd name="connsiteY1" fmla="*/ 162762 h 544245"/>
                <a:gd name="connsiteX2" fmla="*/ 8652224 w 9182100"/>
                <a:gd name="connsiteY2" fmla="*/ 178287 h 544245"/>
                <a:gd name="connsiteX3" fmla="*/ 8255603 w 9182100"/>
                <a:gd name="connsiteY3" fmla="*/ 161047 h 544245"/>
                <a:gd name="connsiteX4" fmla="*/ 8060722 w 9182100"/>
                <a:gd name="connsiteY4" fmla="*/ 140854 h 544245"/>
                <a:gd name="connsiteX5" fmla="*/ 8013478 w 9182100"/>
                <a:gd name="connsiteY5" fmla="*/ 134187 h 544245"/>
                <a:gd name="connsiteX6" fmla="*/ 7990428 w 9182100"/>
                <a:gd name="connsiteY6" fmla="*/ 130567 h 544245"/>
                <a:gd name="connsiteX7" fmla="*/ 7964139 w 9182100"/>
                <a:gd name="connsiteY7" fmla="*/ 126853 h 544245"/>
                <a:gd name="connsiteX8" fmla="*/ 7911656 w 9182100"/>
                <a:gd name="connsiteY8" fmla="*/ 119518 h 544245"/>
                <a:gd name="connsiteX9" fmla="*/ 7860220 w 9182100"/>
                <a:gd name="connsiteY9" fmla="*/ 113232 h 544245"/>
                <a:gd name="connsiteX10" fmla="*/ 7453884 w 9182100"/>
                <a:gd name="connsiteY10" fmla="*/ 70369 h 544245"/>
                <a:gd name="connsiteX11" fmla="*/ 7048976 w 9182100"/>
                <a:gd name="connsiteY11" fmla="*/ 36556 h 544245"/>
                <a:gd name="connsiteX12" fmla="*/ 6846285 w 9182100"/>
                <a:gd name="connsiteY12" fmla="*/ 22649 h 544245"/>
                <a:gd name="connsiteX13" fmla="*/ 6643212 w 9182100"/>
                <a:gd name="connsiteY13" fmla="*/ 11600 h 544245"/>
                <a:gd name="connsiteX14" fmla="*/ 6541485 w 9182100"/>
                <a:gd name="connsiteY14" fmla="*/ 7314 h 544245"/>
                <a:gd name="connsiteX15" fmla="*/ 6439567 w 9182100"/>
                <a:gd name="connsiteY15" fmla="*/ 3885 h 544245"/>
                <a:gd name="connsiteX16" fmla="*/ 6337459 w 9182100"/>
                <a:gd name="connsiteY16" fmla="*/ 1313 h 544245"/>
                <a:gd name="connsiteX17" fmla="*/ 6234970 w 9182100"/>
                <a:gd name="connsiteY17" fmla="*/ 75 h 544245"/>
                <a:gd name="connsiteX18" fmla="*/ 6027802 w 9182100"/>
                <a:gd name="connsiteY18" fmla="*/ 2265 h 544245"/>
                <a:gd name="connsiteX19" fmla="*/ 5921978 w 9182100"/>
                <a:gd name="connsiteY19" fmla="*/ 6552 h 544245"/>
                <a:gd name="connsiteX20" fmla="*/ 5815965 w 9182100"/>
                <a:gd name="connsiteY20" fmla="*/ 14362 h 544245"/>
                <a:gd name="connsiteX21" fmla="*/ 5408390 w 9182100"/>
                <a:gd name="connsiteY21" fmla="*/ 67036 h 544245"/>
                <a:gd name="connsiteX22" fmla="*/ 5023866 w 9182100"/>
                <a:gd name="connsiteY22" fmla="*/ 103992 h 544245"/>
                <a:gd name="connsiteX23" fmla="*/ 4831556 w 9182100"/>
                <a:gd name="connsiteY23" fmla="*/ 106374 h 544245"/>
                <a:gd name="connsiteX24" fmla="*/ 4637723 w 9182100"/>
                <a:gd name="connsiteY24" fmla="*/ 98754 h 544245"/>
                <a:gd name="connsiteX25" fmla="*/ 4442460 w 9182100"/>
                <a:gd name="connsiteY25" fmla="*/ 83038 h 544245"/>
                <a:gd name="connsiteX26" fmla="*/ 4341686 w 9182100"/>
                <a:gd name="connsiteY26" fmla="*/ 77227 h 544245"/>
                <a:gd name="connsiteX27" fmla="*/ 4241006 w 9182100"/>
                <a:gd name="connsiteY27" fmla="*/ 71989 h 544245"/>
                <a:gd name="connsiteX28" fmla="*/ 3836956 w 9182100"/>
                <a:gd name="connsiteY28" fmla="*/ 54177 h 544245"/>
                <a:gd name="connsiteX29" fmla="*/ 3634549 w 9182100"/>
                <a:gd name="connsiteY29" fmla="*/ 45414 h 544245"/>
                <a:gd name="connsiteX30" fmla="*/ 3533394 w 9182100"/>
                <a:gd name="connsiteY30" fmla="*/ 40461 h 544245"/>
                <a:gd name="connsiteX31" fmla="*/ 3481959 w 9182100"/>
                <a:gd name="connsiteY31" fmla="*/ 37889 h 544245"/>
                <a:gd name="connsiteX32" fmla="*/ 3430238 w 9182100"/>
                <a:gd name="connsiteY32" fmla="*/ 35889 h 544245"/>
                <a:gd name="connsiteX33" fmla="*/ 3020473 w 9182100"/>
                <a:gd name="connsiteY33" fmla="*/ 37603 h 544245"/>
                <a:gd name="connsiteX34" fmla="*/ 2614422 w 9182100"/>
                <a:gd name="connsiteY34" fmla="*/ 56844 h 544245"/>
                <a:gd name="connsiteX35" fmla="*/ 2208657 w 9182100"/>
                <a:gd name="connsiteY35" fmla="*/ 81609 h 544245"/>
                <a:gd name="connsiteX36" fmla="*/ 1800606 w 9182100"/>
                <a:gd name="connsiteY36" fmla="*/ 107612 h 544245"/>
                <a:gd name="connsiteX37" fmla="*/ 1594676 w 9182100"/>
                <a:gd name="connsiteY37" fmla="*/ 124948 h 544245"/>
                <a:gd name="connsiteX38" fmla="*/ 1491996 w 9182100"/>
                <a:gd name="connsiteY38" fmla="*/ 136568 h 544245"/>
                <a:gd name="connsiteX39" fmla="*/ 1442942 w 9182100"/>
                <a:gd name="connsiteY39" fmla="*/ 141902 h 544245"/>
                <a:gd name="connsiteX40" fmla="*/ 1418463 w 9182100"/>
                <a:gd name="connsiteY40" fmla="*/ 144664 h 544245"/>
                <a:gd name="connsiteX41" fmla="*/ 1393984 w 9182100"/>
                <a:gd name="connsiteY41" fmla="*/ 146855 h 544245"/>
                <a:gd name="connsiteX42" fmla="*/ 1006697 w 9182100"/>
                <a:gd name="connsiteY42" fmla="*/ 169810 h 544245"/>
                <a:gd name="connsiteX43" fmla="*/ 816864 w 9182100"/>
                <a:gd name="connsiteY43" fmla="*/ 170953 h 544245"/>
                <a:gd name="connsiteX44" fmla="*/ 769906 w 9182100"/>
                <a:gd name="connsiteY44" fmla="*/ 169715 h 544245"/>
                <a:gd name="connsiteX45" fmla="*/ 723043 w 9182100"/>
                <a:gd name="connsiteY45" fmla="*/ 168096 h 544245"/>
                <a:gd name="connsiteX46" fmla="*/ 676370 w 9182100"/>
                <a:gd name="connsiteY46" fmla="*/ 166286 h 544245"/>
                <a:gd name="connsiteX47" fmla="*/ 629888 w 9182100"/>
                <a:gd name="connsiteY47" fmla="*/ 163333 h 544245"/>
                <a:gd name="connsiteX48" fmla="*/ 445484 w 9182100"/>
                <a:gd name="connsiteY48" fmla="*/ 146093 h 544245"/>
                <a:gd name="connsiteX49" fmla="*/ 263366 w 9182100"/>
                <a:gd name="connsiteY49" fmla="*/ 115232 h 544245"/>
                <a:gd name="connsiteX50" fmla="*/ 81439 w 9182100"/>
                <a:gd name="connsiteY50" fmla="*/ 70369 h 544245"/>
                <a:gd name="connsiteX51" fmla="*/ 35338 w 9182100"/>
                <a:gd name="connsiteY51" fmla="*/ 57034 h 544245"/>
                <a:gd name="connsiteX52" fmla="*/ 0 w 9182100"/>
                <a:gd name="connsiteY52" fmla="*/ 46652 h 544245"/>
                <a:gd name="connsiteX53" fmla="*/ 0 w 9182100"/>
                <a:gd name="connsiteY53" fmla="*/ 426795 h 544245"/>
                <a:gd name="connsiteX54" fmla="*/ 178594 w 9182100"/>
                <a:gd name="connsiteY54" fmla="*/ 479658 h 544245"/>
                <a:gd name="connsiteX55" fmla="*/ 610457 w 9182100"/>
                <a:gd name="connsiteY55" fmla="*/ 542619 h 544245"/>
                <a:gd name="connsiteX56" fmla="*/ 826865 w 9182100"/>
                <a:gd name="connsiteY56" fmla="*/ 539666 h 544245"/>
                <a:gd name="connsiteX57" fmla="*/ 1039654 w 9182100"/>
                <a:gd name="connsiteY57" fmla="*/ 515187 h 544245"/>
                <a:gd name="connsiteX58" fmla="*/ 1449705 w 9182100"/>
                <a:gd name="connsiteY58" fmla="*/ 415270 h 544245"/>
                <a:gd name="connsiteX59" fmla="*/ 1548765 w 9182100"/>
                <a:gd name="connsiteY59" fmla="*/ 382123 h 544245"/>
                <a:gd name="connsiteX60" fmla="*/ 1642872 w 9182100"/>
                <a:gd name="connsiteY60" fmla="*/ 349261 h 544245"/>
                <a:gd name="connsiteX61" fmla="*/ 1832991 w 9182100"/>
                <a:gd name="connsiteY61" fmla="*/ 289158 h 544245"/>
                <a:gd name="connsiteX62" fmla="*/ 2222754 w 9182100"/>
                <a:gd name="connsiteY62" fmla="*/ 193623 h 544245"/>
                <a:gd name="connsiteX63" fmla="*/ 2620137 w 9182100"/>
                <a:gd name="connsiteY63" fmla="*/ 138378 h 544245"/>
                <a:gd name="connsiteX64" fmla="*/ 3020473 w 9182100"/>
                <a:gd name="connsiteY64" fmla="*/ 127234 h 544245"/>
                <a:gd name="connsiteX65" fmla="*/ 3219736 w 9182100"/>
                <a:gd name="connsiteY65" fmla="*/ 139807 h 544245"/>
                <a:gd name="connsiteX66" fmla="*/ 3318605 w 9182100"/>
                <a:gd name="connsiteY66" fmla="*/ 151713 h 544245"/>
                <a:gd name="connsiteX67" fmla="*/ 3367754 w 9182100"/>
                <a:gd name="connsiteY67" fmla="*/ 158666 h 544245"/>
                <a:gd name="connsiteX68" fmla="*/ 3416618 w 9182100"/>
                <a:gd name="connsiteY68" fmla="*/ 166858 h 544245"/>
                <a:gd name="connsiteX69" fmla="*/ 3465195 w 9182100"/>
                <a:gd name="connsiteY69" fmla="*/ 176097 h 544245"/>
                <a:gd name="connsiteX70" fmla="*/ 3513868 w 9182100"/>
                <a:gd name="connsiteY70" fmla="*/ 185908 h 544245"/>
                <a:gd name="connsiteX71" fmla="*/ 3612737 w 9182100"/>
                <a:gd name="connsiteY71" fmla="*/ 207625 h 544245"/>
                <a:gd name="connsiteX72" fmla="*/ 3810381 w 9182100"/>
                <a:gd name="connsiteY72" fmla="*/ 252106 h 544245"/>
                <a:gd name="connsiteX73" fmla="*/ 4206621 w 9182100"/>
                <a:gd name="connsiteY73" fmla="*/ 339736 h 544245"/>
                <a:gd name="connsiteX74" fmla="*/ 4306062 w 9182100"/>
                <a:gd name="connsiteY74" fmla="*/ 359834 h 544245"/>
                <a:gd name="connsiteX75" fmla="*/ 4405503 w 9182100"/>
                <a:gd name="connsiteY75" fmla="*/ 378979 h 544245"/>
                <a:gd name="connsiteX76" fmla="*/ 4611529 w 9182100"/>
                <a:gd name="connsiteY76" fmla="*/ 405745 h 544245"/>
                <a:gd name="connsiteX77" fmla="*/ 5031677 w 9182100"/>
                <a:gd name="connsiteY77" fmla="*/ 427462 h 544245"/>
                <a:gd name="connsiteX78" fmla="*/ 5243227 w 9182100"/>
                <a:gd name="connsiteY78" fmla="*/ 418699 h 544245"/>
                <a:gd name="connsiteX79" fmla="*/ 5451062 w 9182100"/>
                <a:gd name="connsiteY79" fmla="*/ 398029 h 544245"/>
                <a:gd name="connsiteX80" fmla="*/ 5844635 w 9182100"/>
                <a:gd name="connsiteY80" fmla="*/ 353071 h 544245"/>
                <a:gd name="connsiteX81" fmla="*/ 5939981 w 9182100"/>
                <a:gd name="connsiteY81" fmla="*/ 346975 h 544245"/>
                <a:gd name="connsiteX82" fmla="*/ 6035898 w 9182100"/>
                <a:gd name="connsiteY82" fmla="*/ 344118 h 544245"/>
                <a:gd name="connsiteX83" fmla="*/ 6232303 w 9182100"/>
                <a:gd name="connsiteY83" fmla="*/ 343642 h 544245"/>
                <a:gd name="connsiteX84" fmla="*/ 6630924 w 9182100"/>
                <a:gd name="connsiteY84" fmla="*/ 351071 h 544245"/>
                <a:gd name="connsiteX85" fmla="*/ 6831140 w 9182100"/>
                <a:gd name="connsiteY85" fmla="*/ 356596 h 544245"/>
                <a:gd name="connsiteX86" fmla="*/ 7031545 w 9182100"/>
                <a:gd name="connsiteY86" fmla="*/ 362501 h 544245"/>
                <a:gd name="connsiteX87" fmla="*/ 7432262 w 9182100"/>
                <a:gd name="connsiteY87" fmla="*/ 378408 h 544245"/>
                <a:gd name="connsiteX88" fmla="*/ 7830312 w 9182100"/>
                <a:gd name="connsiteY88" fmla="*/ 402506 h 544245"/>
                <a:gd name="connsiteX89" fmla="*/ 7879270 w 9182100"/>
                <a:gd name="connsiteY89" fmla="*/ 406792 h 544245"/>
                <a:gd name="connsiteX90" fmla="*/ 7926895 w 9182100"/>
                <a:gd name="connsiteY90" fmla="*/ 411745 h 544245"/>
                <a:gd name="connsiteX91" fmla="*/ 7977569 w 9182100"/>
                <a:gd name="connsiteY91" fmla="*/ 417175 h 544245"/>
                <a:gd name="connsiteX92" fmla="*/ 8030623 w 9182100"/>
                <a:gd name="connsiteY92" fmla="*/ 422127 h 544245"/>
                <a:gd name="connsiteX93" fmla="*/ 8237982 w 9182100"/>
                <a:gd name="connsiteY93" fmla="*/ 435177 h 544245"/>
                <a:gd name="connsiteX94" fmla="*/ 8647748 w 9182100"/>
                <a:gd name="connsiteY94" fmla="*/ 449464 h 544245"/>
                <a:gd name="connsiteX95" fmla="*/ 8852821 w 9182100"/>
                <a:gd name="connsiteY95" fmla="*/ 456132 h 544245"/>
                <a:gd name="connsiteX96" fmla="*/ 8955786 w 9182100"/>
                <a:gd name="connsiteY96" fmla="*/ 458132 h 544245"/>
                <a:gd name="connsiteX97" fmla="*/ 9059227 w 9182100"/>
                <a:gd name="connsiteY97" fmla="*/ 457751 h 544245"/>
                <a:gd name="connsiteX98" fmla="*/ 9182005 w 9182100"/>
                <a:gd name="connsiteY98" fmla="*/ 452512 h 544245"/>
                <a:gd name="connsiteX99" fmla="*/ 9182005 w 9182100"/>
                <a:gd name="connsiteY99" fmla="*/ 154189 h 54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9182100" h="544245">
                  <a:moveTo>
                    <a:pt x="9182100" y="154189"/>
                  </a:moveTo>
                  <a:cubicBezTo>
                    <a:pt x="9137618" y="157142"/>
                    <a:pt x="9092851" y="159904"/>
                    <a:pt x="9047702" y="162762"/>
                  </a:cubicBezTo>
                  <a:cubicBezTo>
                    <a:pt x="8917114" y="170668"/>
                    <a:pt x="8784717" y="178002"/>
                    <a:pt x="8652224" y="178287"/>
                  </a:cubicBezTo>
                  <a:cubicBezTo>
                    <a:pt x="8519732" y="178764"/>
                    <a:pt x="8387049" y="171239"/>
                    <a:pt x="8255603" y="161047"/>
                  </a:cubicBezTo>
                  <a:cubicBezTo>
                    <a:pt x="8189881" y="155904"/>
                    <a:pt x="8124539" y="149236"/>
                    <a:pt x="8060722" y="140854"/>
                  </a:cubicBezTo>
                  <a:cubicBezTo>
                    <a:pt x="8044815" y="138759"/>
                    <a:pt x="8029099" y="136473"/>
                    <a:pt x="8013478" y="134187"/>
                  </a:cubicBezTo>
                  <a:lnTo>
                    <a:pt x="7990428" y="130567"/>
                  </a:lnTo>
                  <a:lnTo>
                    <a:pt x="7964139" y="126853"/>
                  </a:lnTo>
                  <a:cubicBezTo>
                    <a:pt x="7946708" y="124376"/>
                    <a:pt x="7928896" y="121709"/>
                    <a:pt x="7911656" y="119518"/>
                  </a:cubicBezTo>
                  <a:lnTo>
                    <a:pt x="7860220" y="113232"/>
                  </a:lnTo>
                  <a:cubicBezTo>
                    <a:pt x="7723728" y="96277"/>
                    <a:pt x="7589044" y="83038"/>
                    <a:pt x="7453884" y="70369"/>
                  </a:cubicBezTo>
                  <a:cubicBezTo>
                    <a:pt x="7318915" y="57701"/>
                    <a:pt x="7184041" y="46366"/>
                    <a:pt x="7048976" y="36556"/>
                  </a:cubicBezTo>
                  <a:cubicBezTo>
                    <a:pt x="6981444" y="31793"/>
                    <a:pt x="6913912" y="26840"/>
                    <a:pt x="6846285" y="22649"/>
                  </a:cubicBezTo>
                  <a:cubicBezTo>
                    <a:pt x="6778657" y="18553"/>
                    <a:pt x="6710934" y="14934"/>
                    <a:pt x="6643212" y="11600"/>
                  </a:cubicBezTo>
                  <a:lnTo>
                    <a:pt x="6541485" y="7314"/>
                  </a:lnTo>
                  <a:cubicBezTo>
                    <a:pt x="6507576" y="5790"/>
                    <a:pt x="6473667" y="4647"/>
                    <a:pt x="6439567" y="3885"/>
                  </a:cubicBezTo>
                  <a:lnTo>
                    <a:pt x="6337459" y="1313"/>
                  </a:lnTo>
                  <a:lnTo>
                    <a:pt x="6234970" y="75"/>
                  </a:lnTo>
                  <a:cubicBezTo>
                    <a:pt x="6166295" y="-116"/>
                    <a:pt x="6097715" y="-116"/>
                    <a:pt x="6027802" y="2265"/>
                  </a:cubicBezTo>
                  <a:cubicBezTo>
                    <a:pt x="5993320" y="3123"/>
                    <a:pt x="5957412" y="4456"/>
                    <a:pt x="5921978" y="6552"/>
                  </a:cubicBezTo>
                  <a:cubicBezTo>
                    <a:pt x="5886546" y="8552"/>
                    <a:pt x="5851112" y="11124"/>
                    <a:pt x="5815965" y="14362"/>
                  </a:cubicBezTo>
                  <a:cubicBezTo>
                    <a:pt x="5674995" y="27126"/>
                    <a:pt x="5538597" y="48938"/>
                    <a:pt x="5408390" y="67036"/>
                  </a:cubicBezTo>
                  <a:cubicBezTo>
                    <a:pt x="5277993" y="85514"/>
                    <a:pt x="5151692" y="99039"/>
                    <a:pt x="5023866" y="103992"/>
                  </a:cubicBezTo>
                  <a:cubicBezTo>
                    <a:pt x="4960049" y="106660"/>
                    <a:pt x="4895946" y="107231"/>
                    <a:pt x="4831556" y="106374"/>
                  </a:cubicBezTo>
                  <a:cubicBezTo>
                    <a:pt x="4767167" y="105231"/>
                    <a:pt x="4702588" y="102468"/>
                    <a:pt x="4637723" y="98754"/>
                  </a:cubicBezTo>
                  <a:cubicBezTo>
                    <a:pt x="4572762" y="95230"/>
                    <a:pt x="4507992" y="88848"/>
                    <a:pt x="4442460" y="83038"/>
                  </a:cubicBezTo>
                  <a:cubicBezTo>
                    <a:pt x="4408837" y="80752"/>
                    <a:pt x="4375214" y="79228"/>
                    <a:pt x="4341686" y="77227"/>
                  </a:cubicBezTo>
                  <a:cubicBezTo>
                    <a:pt x="4308158" y="75227"/>
                    <a:pt x="4274534" y="73417"/>
                    <a:pt x="4241006" y="71989"/>
                  </a:cubicBezTo>
                  <a:cubicBezTo>
                    <a:pt x="4106895" y="65131"/>
                    <a:pt x="3971925" y="59797"/>
                    <a:pt x="3836956" y="54177"/>
                  </a:cubicBezTo>
                  <a:lnTo>
                    <a:pt x="3634549" y="45414"/>
                  </a:lnTo>
                  <a:lnTo>
                    <a:pt x="3533394" y="40461"/>
                  </a:lnTo>
                  <a:lnTo>
                    <a:pt x="3481959" y="37889"/>
                  </a:lnTo>
                  <a:cubicBezTo>
                    <a:pt x="3464719" y="37127"/>
                    <a:pt x="3447479" y="36079"/>
                    <a:pt x="3430238" y="35889"/>
                  </a:cubicBezTo>
                  <a:cubicBezTo>
                    <a:pt x="3292602" y="31126"/>
                    <a:pt x="3156299" y="33603"/>
                    <a:pt x="3020473" y="37603"/>
                  </a:cubicBezTo>
                  <a:cubicBezTo>
                    <a:pt x="2884741" y="41985"/>
                    <a:pt x="2749487" y="48843"/>
                    <a:pt x="2614422" y="56844"/>
                  </a:cubicBezTo>
                  <a:lnTo>
                    <a:pt x="2208657" y="81609"/>
                  </a:lnTo>
                  <a:cubicBezTo>
                    <a:pt x="2073116" y="89991"/>
                    <a:pt x="1937195" y="97515"/>
                    <a:pt x="1800606" y="107612"/>
                  </a:cubicBezTo>
                  <a:cubicBezTo>
                    <a:pt x="1732217" y="112184"/>
                    <a:pt x="1663827" y="117804"/>
                    <a:pt x="1594676" y="124948"/>
                  </a:cubicBezTo>
                  <a:lnTo>
                    <a:pt x="1491996" y="136568"/>
                  </a:lnTo>
                  <a:lnTo>
                    <a:pt x="1442942" y="141902"/>
                  </a:lnTo>
                  <a:lnTo>
                    <a:pt x="1418463" y="144664"/>
                  </a:lnTo>
                  <a:lnTo>
                    <a:pt x="1393984" y="146855"/>
                  </a:lnTo>
                  <a:cubicBezTo>
                    <a:pt x="1263491" y="159142"/>
                    <a:pt x="1134142" y="166667"/>
                    <a:pt x="1006697" y="169810"/>
                  </a:cubicBezTo>
                  <a:cubicBezTo>
                    <a:pt x="942975" y="172001"/>
                    <a:pt x="879729" y="171239"/>
                    <a:pt x="816864" y="170953"/>
                  </a:cubicBezTo>
                  <a:lnTo>
                    <a:pt x="769906" y="169715"/>
                  </a:lnTo>
                  <a:cubicBezTo>
                    <a:pt x="754285" y="169525"/>
                    <a:pt x="738569" y="169048"/>
                    <a:pt x="723043" y="168096"/>
                  </a:cubicBezTo>
                  <a:lnTo>
                    <a:pt x="676370" y="166286"/>
                  </a:lnTo>
                  <a:cubicBezTo>
                    <a:pt x="660845" y="165238"/>
                    <a:pt x="645414" y="164095"/>
                    <a:pt x="629888" y="163333"/>
                  </a:cubicBezTo>
                  <a:cubicBezTo>
                    <a:pt x="568071" y="159047"/>
                    <a:pt x="506540" y="154094"/>
                    <a:pt x="445484" y="146093"/>
                  </a:cubicBezTo>
                  <a:cubicBezTo>
                    <a:pt x="384524" y="137997"/>
                    <a:pt x="323850" y="128091"/>
                    <a:pt x="263366" y="115232"/>
                  </a:cubicBezTo>
                  <a:cubicBezTo>
                    <a:pt x="202787" y="102850"/>
                    <a:pt x="142589" y="87419"/>
                    <a:pt x="81439" y="70369"/>
                  </a:cubicBezTo>
                  <a:cubicBezTo>
                    <a:pt x="66199" y="66178"/>
                    <a:pt x="50864" y="61702"/>
                    <a:pt x="35338" y="57034"/>
                  </a:cubicBezTo>
                  <a:lnTo>
                    <a:pt x="0" y="46652"/>
                  </a:lnTo>
                  <a:lnTo>
                    <a:pt x="0" y="426795"/>
                  </a:lnTo>
                  <a:cubicBezTo>
                    <a:pt x="58198" y="446416"/>
                    <a:pt x="117920" y="464323"/>
                    <a:pt x="178594" y="479658"/>
                  </a:cubicBezTo>
                  <a:cubicBezTo>
                    <a:pt x="319850" y="514901"/>
                    <a:pt x="465582" y="537094"/>
                    <a:pt x="610457" y="542619"/>
                  </a:cubicBezTo>
                  <a:cubicBezTo>
                    <a:pt x="682943" y="545953"/>
                    <a:pt x="755142" y="543762"/>
                    <a:pt x="826865" y="539666"/>
                  </a:cubicBezTo>
                  <a:cubicBezTo>
                    <a:pt x="898398" y="534523"/>
                    <a:pt x="969645" y="526903"/>
                    <a:pt x="1039654" y="515187"/>
                  </a:cubicBezTo>
                  <a:cubicBezTo>
                    <a:pt x="1180052" y="492517"/>
                    <a:pt x="1316736" y="457751"/>
                    <a:pt x="1449705" y="415270"/>
                  </a:cubicBezTo>
                  <a:cubicBezTo>
                    <a:pt x="1483138" y="405364"/>
                    <a:pt x="1515809" y="393172"/>
                    <a:pt x="1548765" y="382123"/>
                  </a:cubicBezTo>
                  <a:lnTo>
                    <a:pt x="1642872" y="349261"/>
                  </a:lnTo>
                  <a:cubicBezTo>
                    <a:pt x="1705261" y="328211"/>
                    <a:pt x="1768983" y="308208"/>
                    <a:pt x="1832991" y="289158"/>
                  </a:cubicBezTo>
                  <a:cubicBezTo>
                    <a:pt x="1961198" y="251821"/>
                    <a:pt x="2091404" y="219435"/>
                    <a:pt x="2222754" y="193623"/>
                  </a:cubicBezTo>
                  <a:cubicBezTo>
                    <a:pt x="2354199" y="168382"/>
                    <a:pt x="2486882" y="149332"/>
                    <a:pt x="2620137" y="138378"/>
                  </a:cubicBezTo>
                  <a:cubicBezTo>
                    <a:pt x="2753392" y="127424"/>
                    <a:pt x="2887123" y="122947"/>
                    <a:pt x="3020473" y="127234"/>
                  </a:cubicBezTo>
                  <a:cubicBezTo>
                    <a:pt x="3087148" y="129043"/>
                    <a:pt x="3153632" y="133711"/>
                    <a:pt x="3219736" y="139807"/>
                  </a:cubicBezTo>
                  <a:cubicBezTo>
                    <a:pt x="3252788" y="143426"/>
                    <a:pt x="3285839" y="146760"/>
                    <a:pt x="3318605" y="151713"/>
                  </a:cubicBezTo>
                  <a:lnTo>
                    <a:pt x="3367754" y="158666"/>
                  </a:lnTo>
                  <a:cubicBezTo>
                    <a:pt x="3384042" y="161238"/>
                    <a:pt x="3400330" y="164000"/>
                    <a:pt x="3416618" y="166858"/>
                  </a:cubicBezTo>
                  <a:cubicBezTo>
                    <a:pt x="3432905" y="169525"/>
                    <a:pt x="3449003" y="172954"/>
                    <a:pt x="3465195" y="176097"/>
                  </a:cubicBezTo>
                  <a:cubicBezTo>
                    <a:pt x="3481483" y="179431"/>
                    <a:pt x="3497199" y="182288"/>
                    <a:pt x="3513868" y="185908"/>
                  </a:cubicBezTo>
                  <a:lnTo>
                    <a:pt x="3612737" y="207625"/>
                  </a:lnTo>
                  <a:lnTo>
                    <a:pt x="3810381" y="252106"/>
                  </a:lnTo>
                  <a:cubicBezTo>
                    <a:pt x="3942112" y="282015"/>
                    <a:pt x="4073843" y="312590"/>
                    <a:pt x="4206621" y="339736"/>
                  </a:cubicBezTo>
                  <a:cubicBezTo>
                    <a:pt x="4239768" y="346785"/>
                    <a:pt x="4272915" y="353452"/>
                    <a:pt x="4306062" y="359834"/>
                  </a:cubicBezTo>
                  <a:cubicBezTo>
                    <a:pt x="4339209" y="366216"/>
                    <a:pt x="4372356" y="372979"/>
                    <a:pt x="4405503" y="378979"/>
                  </a:cubicBezTo>
                  <a:cubicBezTo>
                    <a:pt x="4473416" y="389266"/>
                    <a:pt x="4542378" y="398410"/>
                    <a:pt x="4611529" y="405745"/>
                  </a:cubicBezTo>
                  <a:cubicBezTo>
                    <a:pt x="4749832" y="420794"/>
                    <a:pt x="4890326" y="428795"/>
                    <a:pt x="5031677" y="427462"/>
                  </a:cubicBezTo>
                  <a:cubicBezTo>
                    <a:pt x="5102352" y="426985"/>
                    <a:pt x="5173028" y="423747"/>
                    <a:pt x="5243227" y="418699"/>
                  </a:cubicBezTo>
                  <a:cubicBezTo>
                    <a:pt x="5313427" y="413650"/>
                    <a:pt x="5382959" y="406030"/>
                    <a:pt x="5451062" y="398029"/>
                  </a:cubicBezTo>
                  <a:cubicBezTo>
                    <a:pt x="5587651" y="381551"/>
                    <a:pt x="5717381" y="362501"/>
                    <a:pt x="5844635" y="353071"/>
                  </a:cubicBezTo>
                  <a:cubicBezTo>
                    <a:pt x="5876544" y="350690"/>
                    <a:pt x="5908262" y="348404"/>
                    <a:pt x="5939981" y="346975"/>
                  </a:cubicBezTo>
                  <a:cubicBezTo>
                    <a:pt x="5971794" y="345356"/>
                    <a:pt x="6003036" y="344308"/>
                    <a:pt x="6035898" y="344118"/>
                  </a:cubicBezTo>
                  <a:cubicBezTo>
                    <a:pt x="6100477" y="343070"/>
                    <a:pt x="6166390" y="343356"/>
                    <a:pt x="6232303" y="343642"/>
                  </a:cubicBezTo>
                  <a:cubicBezTo>
                    <a:pt x="6364415" y="344880"/>
                    <a:pt x="6497669" y="347833"/>
                    <a:pt x="6630924" y="351071"/>
                  </a:cubicBezTo>
                  <a:lnTo>
                    <a:pt x="6831140" y="356596"/>
                  </a:lnTo>
                  <a:lnTo>
                    <a:pt x="7031545" y="362501"/>
                  </a:lnTo>
                  <a:cubicBezTo>
                    <a:pt x="7165086" y="367454"/>
                    <a:pt x="7298818" y="371835"/>
                    <a:pt x="7432262" y="378408"/>
                  </a:cubicBezTo>
                  <a:cubicBezTo>
                    <a:pt x="7565518" y="384790"/>
                    <a:pt x="7699153" y="392124"/>
                    <a:pt x="7830312" y="402506"/>
                  </a:cubicBezTo>
                  <a:lnTo>
                    <a:pt x="7879270" y="406792"/>
                  </a:lnTo>
                  <a:lnTo>
                    <a:pt x="7926895" y="411745"/>
                  </a:lnTo>
                  <a:lnTo>
                    <a:pt x="7977569" y="417175"/>
                  </a:lnTo>
                  <a:cubicBezTo>
                    <a:pt x="7995380" y="418984"/>
                    <a:pt x="8013097" y="420699"/>
                    <a:pt x="8030623" y="422127"/>
                  </a:cubicBezTo>
                  <a:cubicBezTo>
                    <a:pt x="8100632" y="427843"/>
                    <a:pt x="8169402" y="431748"/>
                    <a:pt x="8237982" y="435177"/>
                  </a:cubicBezTo>
                  <a:cubicBezTo>
                    <a:pt x="8375047" y="442035"/>
                    <a:pt x="8511254" y="444511"/>
                    <a:pt x="8647748" y="449464"/>
                  </a:cubicBezTo>
                  <a:cubicBezTo>
                    <a:pt x="8715946" y="451750"/>
                    <a:pt x="8784336" y="454513"/>
                    <a:pt x="8852821" y="456132"/>
                  </a:cubicBezTo>
                  <a:cubicBezTo>
                    <a:pt x="8887111" y="456989"/>
                    <a:pt x="8921401" y="457751"/>
                    <a:pt x="8955786" y="458132"/>
                  </a:cubicBezTo>
                  <a:cubicBezTo>
                    <a:pt x="8990171" y="458323"/>
                    <a:pt x="9024651" y="458227"/>
                    <a:pt x="9059227" y="457751"/>
                  </a:cubicBezTo>
                  <a:cubicBezTo>
                    <a:pt x="9099995" y="456989"/>
                    <a:pt x="9140857" y="455275"/>
                    <a:pt x="9182005" y="452512"/>
                  </a:cubicBezTo>
                  <a:lnTo>
                    <a:pt x="9182005" y="154189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E3B58289-6D17-C1C8-FD4E-040C4E143F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324550"/>
              <a:ext cx="9182100" cy="765639"/>
            </a:xfrm>
            <a:custGeom>
              <a:avLst/>
              <a:gdLst>
                <a:gd name="connsiteX0" fmla="*/ 9182100 w 9182100"/>
                <a:gd name="connsiteY0" fmla="*/ 351088 h 765639"/>
                <a:gd name="connsiteX1" fmla="*/ 9178480 w 9182100"/>
                <a:gd name="connsiteY1" fmla="*/ 350993 h 765639"/>
                <a:gd name="connsiteX2" fmla="*/ 8783955 w 9182100"/>
                <a:gd name="connsiteY2" fmla="*/ 327561 h 765639"/>
                <a:gd name="connsiteX3" fmla="*/ 8390763 w 9182100"/>
                <a:gd name="connsiteY3" fmla="*/ 288795 h 765639"/>
                <a:gd name="connsiteX4" fmla="*/ 8199502 w 9182100"/>
                <a:gd name="connsiteY4" fmla="*/ 262601 h 765639"/>
                <a:gd name="connsiteX5" fmla="*/ 8153972 w 9182100"/>
                <a:gd name="connsiteY5" fmla="*/ 254886 h 765639"/>
                <a:gd name="connsiteX6" fmla="*/ 8131588 w 9182100"/>
                <a:gd name="connsiteY6" fmla="*/ 250790 h 765639"/>
                <a:gd name="connsiteX7" fmla="*/ 8104632 w 9182100"/>
                <a:gd name="connsiteY7" fmla="*/ 246504 h 765639"/>
                <a:gd name="connsiteX8" fmla="*/ 8050911 w 9182100"/>
                <a:gd name="connsiteY8" fmla="*/ 238217 h 765639"/>
                <a:gd name="connsiteX9" fmla="*/ 7998810 w 9182100"/>
                <a:gd name="connsiteY9" fmla="*/ 230978 h 765639"/>
                <a:gd name="connsiteX10" fmla="*/ 7589902 w 9182100"/>
                <a:gd name="connsiteY10" fmla="*/ 183925 h 765639"/>
                <a:gd name="connsiteX11" fmla="*/ 7183469 w 9182100"/>
                <a:gd name="connsiteY11" fmla="*/ 147634 h 765639"/>
                <a:gd name="connsiteX12" fmla="*/ 6775990 w 9182100"/>
                <a:gd name="connsiteY12" fmla="*/ 119821 h 765639"/>
                <a:gd name="connsiteX13" fmla="*/ 6364795 w 9182100"/>
                <a:gd name="connsiteY13" fmla="*/ 102391 h 765639"/>
                <a:gd name="connsiteX14" fmla="*/ 6154293 w 9182100"/>
                <a:gd name="connsiteY14" fmla="*/ 100581 h 765639"/>
                <a:gd name="connsiteX15" fmla="*/ 6100287 w 9182100"/>
                <a:gd name="connsiteY15" fmla="*/ 101343 h 765639"/>
                <a:gd name="connsiteX16" fmla="*/ 6045327 w 9182100"/>
                <a:gd name="connsiteY16" fmla="*/ 103438 h 765639"/>
                <a:gd name="connsiteX17" fmla="*/ 5935980 w 9182100"/>
                <a:gd name="connsiteY17" fmla="*/ 110296 h 765639"/>
                <a:gd name="connsiteX18" fmla="*/ 5523357 w 9182100"/>
                <a:gd name="connsiteY18" fmla="*/ 157635 h 765639"/>
                <a:gd name="connsiteX19" fmla="*/ 5149882 w 9182100"/>
                <a:gd name="connsiteY19" fmla="*/ 185639 h 765639"/>
                <a:gd name="connsiteX20" fmla="*/ 4777073 w 9182100"/>
                <a:gd name="connsiteY20" fmla="*/ 170685 h 765639"/>
                <a:gd name="connsiteX21" fmla="*/ 4729925 w 9182100"/>
                <a:gd name="connsiteY21" fmla="*/ 166208 h 765639"/>
                <a:gd name="connsiteX22" fmla="*/ 4682585 w 9182100"/>
                <a:gd name="connsiteY22" fmla="*/ 161064 h 765639"/>
                <a:gd name="connsiteX23" fmla="*/ 4635151 w 9182100"/>
                <a:gd name="connsiteY23" fmla="*/ 155445 h 765639"/>
                <a:gd name="connsiteX24" fmla="*/ 4611434 w 9182100"/>
                <a:gd name="connsiteY24" fmla="*/ 152492 h 765639"/>
                <a:gd name="connsiteX25" fmla="*/ 4587145 w 9182100"/>
                <a:gd name="connsiteY25" fmla="*/ 149349 h 765639"/>
                <a:gd name="connsiteX26" fmla="*/ 4387977 w 9182100"/>
                <a:gd name="connsiteY26" fmla="*/ 122774 h 765639"/>
                <a:gd name="connsiteX27" fmla="*/ 3989356 w 9182100"/>
                <a:gd name="connsiteY27" fmla="*/ 68577 h 765639"/>
                <a:gd name="connsiteX28" fmla="*/ 3789140 w 9182100"/>
                <a:gd name="connsiteY28" fmla="*/ 42192 h 765639"/>
                <a:gd name="connsiteX29" fmla="*/ 3689033 w 9182100"/>
                <a:gd name="connsiteY29" fmla="*/ 29143 h 765639"/>
                <a:gd name="connsiteX30" fmla="*/ 3634835 w 9182100"/>
                <a:gd name="connsiteY30" fmla="*/ 22571 h 765639"/>
                <a:gd name="connsiteX31" fmla="*/ 3579876 w 9182100"/>
                <a:gd name="connsiteY31" fmla="*/ 16856 h 765639"/>
                <a:gd name="connsiteX32" fmla="*/ 3147441 w 9182100"/>
                <a:gd name="connsiteY32" fmla="*/ 473 h 765639"/>
                <a:gd name="connsiteX33" fmla="*/ 2724722 w 9182100"/>
                <a:gd name="connsiteY33" fmla="*/ 22857 h 765639"/>
                <a:gd name="connsiteX34" fmla="*/ 1898428 w 9182100"/>
                <a:gd name="connsiteY34" fmla="*/ 147730 h 765639"/>
                <a:gd name="connsiteX35" fmla="*/ 1692878 w 9182100"/>
                <a:gd name="connsiteY35" fmla="*/ 195069 h 765639"/>
                <a:gd name="connsiteX36" fmla="*/ 1640205 w 9182100"/>
                <a:gd name="connsiteY36" fmla="*/ 208785 h 765639"/>
                <a:gd name="connsiteX37" fmla="*/ 1592294 w 9182100"/>
                <a:gd name="connsiteY37" fmla="*/ 221643 h 765639"/>
                <a:gd name="connsiteX38" fmla="*/ 1500092 w 9182100"/>
                <a:gd name="connsiteY38" fmla="*/ 245551 h 765639"/>
                <a:gd name="connsiteX39" fmla="*/ 1130046 w 9182100"/>
                <a:gd name="connsiteY39" fmla="*/ 318227 h 765639"/>
                <a:gd name="connsiteX40" fmla="*/ 944880 w 9182100"/>
                <a:gd name="connsiteY40" fmla="*/ 337658 h 765639"/>
                <a:gd name="connsiteX41" fmla="*/ 852583 w 9182100"/>
                <a:gd name="connsiteY41" fmla="*/ 341944 h 765639"/>
                <a:gd name="connsiteX42" fmla="*/ 760476 w 9182100"/>
                <a:gd name="connsiteY42" fmla="*/ 343087 h 765639"/>
                <a:gd name="connsiteX43" fmla="*/ 577215 w 9182100"/>
                <a:gd name="connsiteY43" fmla="*/ 332800 h 765639"/>
                <a:gd name="connsiteX44" fmla="*/ 394907 w 9182100"/>
                <a:gd name="connsiteY44" fmla="*/ 305463 h 765639"/>
                <a:gd name="connsiteX45" fmla="*/ 211265 w 9182100"/>
                <a:gd name="connsiteY45" fmla="*/ 261363 h 765639"/>
                <a:gd name="connsiteX46" fmla="*/ 17526 w 9182100"/>
                <a:gd name="connsiteY46" fmla="*/ 204880 h 765639"/>
                <a:gd name="connsiteX47" fmla="*/ 0 w 9182100"/>
                <a:gd name="connsiteY47" fmla="*/ 199927 h 765639"/>
                <a:gd name="connsiteX48" fmla="*/ 0 w 9182100"/>
                <a:gd name="connsiteY48" fmla="*/ 526920 h 765639"/>
                <a:gd name="connsiteX49" fmla="*/ 100298 w 9182100"/>
                <a:gd name="connsiteY49" fmla="*/ 571973 h 765639"/>
                <a:gd name="connsiteX50" fmla="*/ 301562 w 9182100"/>
                <a:gd name="connsiteY50" fmla="*/ 649697 h 765639"/>
                <a:gd name="connsiteX51" fmla="*/ 731044 w 9182100"/>
                <a:gd name="connsiteY51" fmla="*/ 746947 h 765639"/>
                <a:gd name="connsiteX52" fmla="*/ 1168241 w 9182100"/>
                <a:gd name="connsiteY52" fmla="*/ 762759 h 765639"/>
                <a:gd name="connsiteX53" fmla="*/ 1596581 w 9182100"/>
                <a:gd name="connsiteY53" fmla="*/ 716944 h 765639"/>
                <a:gd name="connsiteX54" fmla="*/ 1701641 w 9182100"/>
                <a:gd name="connsiteY54" fmla="*/ 697894 h 765639"/>
                <a:gd name="connsiteX55" fmla="*/ 1752124 w 9182100"/>
                <a:gd name="connsiteY55" fmla="*/ 688273 h 765639"/>
                <a:gd name="connsiteX56" fmla="*/ 1797939 w 9182100"/>
                <a:gd name="connsiteY56" fmla="*/ 679891 h 765639"/>
                <a:gd name="connsiteX57" fmla="*/ 1988630 w 9182100"/>
                <a:gd name="connsiteY57" fmla="*/ 649316 h 765639"/>
                <a:gd name="connsiteX58" fmla="*/ 2376297 w 9182100"/>
                <a:gd name="connsiteY58" fmla="*/ 601691 h 765639"/>
                <a:gd name="connsiteX59" fmla="*/ 2570416 w 9182100"/>
                <a:gd name="connsiteY59" fmla="*/ 584165 h 765639"/>
                <a:gd name="connsiteX60" fmla="*/ 2764155 w 9182100"/>
                <a:gd name="connsiteY60" fmla="*/ 571497 h 765639"/>
                <a:gd name="connsiteX61" fmla="*/ 2956941 w 9182100"/>
                <a:gd name="connsiteY61" fmla="*/ 564163 h 765639"/>
                <a:gd name="connsiteX62" fmla="*/ 3148298 w 9182100"/>
                <a:gd name="connsiteY62" fmla="*/ 562639 h 765639"/>
                <a:gd name="connsiteX63" fmla="*/ 3337274 w 9182100"/>
                <a:gd name="connsiteY63" fmla="*/ 568544 h 765639"/>
                <a:gd name="connsiteX64" fmla="*/ 3522345 w 9182100"/>
                <a:gd name="connsiteY64" fmla="*/ 583308 h 765639"/>
                <a:gd name="connsiteX65" fmla="*/ 3567779 w 9182100"/>
                <a:gd name="connsiteY65" fmla="*/ 588642 h 765639"/>
                <a:gd name="connsiteX66" fmla="*/ 3613785 w 9182100"/>
                <a:gd name="connsiteY66" fmla="*/ 594357 h 765639"/>
                <a:gd name="connsiteX67" fmla="*/ 3713798 w 9182100"/>
                <a:gd name="connsiteY67" fmla="*/ 607882 h 765639"/>
                <a:gd name="connsiteX68" fmla="*/ 3913823 w 9182100"/>
                <a:gd name="connsiteY68" fmla="*/ 634838 h 765639"/>
                <a:gd name="connsiteX69" fmla="*/ 4315873 w 9182100"/>
                <a:gd name="connsiteY69" fmla="*/ 686273 h 765639"/>
                <a:gd name="connsiteX70" fmla="*/ 4517422 w 9182100"/>
                <a:gd name="connsiteY70" fmla="*/ 710086 h 765639"/>
                <a:gd name="connsiteX71" fmla="*/ 4728972 w 9182100"/>
                <a:gd name="connsiteY71" fmla="*/ 731422 h 765639"/>
                <a:gd name="connsiteX72" fmla="*/ 5162931 w 9182100"/>
                <a:gd name="connsiteY72" fmla="*/ 744185 h 765639"/>
                <a:gd name="connsiteX73" fmla="*/ 5594033 w 9182100"/>
                <a:gd name="connsiteY73" fmla="*/ 706466 h 765639"/>
                <a:gd name="connsiteX74" fmla="*/ 5982939 w 9182100"/>
                <a:gd name="connsiteY74" fmla="*/ 655793 h 765639"/>
                <a:gd name="connsiteX75" fmla="*/ 6075045 w 9182100"/>
                <a:gd name="connsiteY75" fmla="*/ 648459 h 765639"/>
                <a:gd name="connsiteX76" fmla="*/ 6167819 w 9182100"/>
                <a:gd name="connsiteY76" fmla="*/ 643887 h 765639"/>
                <a:gd name="connsiteX77" fmla="*/ 6361081 w 9182100"/>
                <a:gd name="connsiteY77" fmla="*/ 639124 h 765639"/>
                <a:gd name="connsiteX78" fmla="*/ 6757321 w 9182100"/>
                <a:gd name="connsiteY78" fmla="*/ 640458 h 765639"/>
                <a:gd name="connsiteX79" fmla="*/ 7156704 w 9182100"/>
                <a:gd name="connsiteY79" fmla="*/ 649030 h 765639"/>
                <a:gd name="connsiteX80" fmla="*/ 7556373 w 9182100"/>
                <a:gd name="connsiteY80" fmla="*/ 662365 h 765639"/>
                <a:gd name="connsiteX81" fmla="*/ 7952328 w 9182100"/>
                <a:gd name="connsiteY81" fmla="*/ 682177 h 765639"/>
                <a:gd name="connsiteX82" fmla="*/ 8000714 w 9182100"/>
                <a:gd name="connsiteY82" fmla="*/ 685511 h 765639"/>
                <a:gd name="connsiteX83" fmla="*/ 8047196 w 9182100"/>
                <a:gd name="connsiteY83" fmla="*/ 689416 h 765639"/>
                <a:gd name="connsiteX84" fmla="*/ 8097965 w 9182100"/>
                <a:gd name="connsiteY84" fmla="*/ 693893 h 765639"/>
                <a:gd name="connsiteX85" fmla="*/ 8152733 w 9182100"/>
                <a:gd name="connsiteY85" fmla="*/ 697894 h 765639"/>
                <a:gd name="connsiteX86" fmla="*/ 8363903 w 9182100"/>
                <a:gd name="connsiteY86" fmla="*/ 705133 h 765639"/>
                <a:gd name="connsiteX87" fmla="*/ 8777764 w 9182100"/>
                <a:gd name="connsiteY87" fmla="*/ 698084 h 765639"/>
                <a:gd name="connsiteX88" fmla="*/ 9182005 w 9182100"/>
                <a:gd name="connsiteY88" fmla="*/ 668366 h 765639"/>
                <a:gd name="connsiteX89" fmla="*/ 9182005 w 9182100"/>
                <a:gd name="connsiteY89" fmla="*/ 351088 h 765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9182100" h="765639">
                  <a:moveTo>
                    <a:pt x="9182100" y="351088"/>
                  </a:moveTo>
                  <a:cubicBezTo>
                    <a:pt x="9180862" y="351088"/>
                    <a:pt x="9179719" y="350993"/>
                    <a:pt x="9178480" y="350993"/>
                  </a:cubicBezTo>
                  <a:cubicBezTo>
                    <a:pt x="9047607" y="346421"/>
                    <a:pt x="8915591" y="337944"/>
                    <a:pt x="8783955" y="327561"/>
                  </a:cubicBezTo>
                  <a:cubicBezTo>
                    <a:pt x="8652320" y="316894"/>
                    <a:pt x="8520589" y="304416"/>
                    <a:pt x="8390763" y="288795"/>
                  </a:cubicBezTo>
                  <a:cubicBezTo>
                    <a:pt x="8325898" y="281175"/>
                    <a:pt x="8261509" y="272602"/>
                    <a:pt x="8199502" y="262601"/>
                  </a:cubicBezTo>
                  <a:cubicBezTo>
                    <a:pt x="8184070" y="260029"/>
                    <a:pt x="8168831" y="257553"/>
                    <a:pt x="8153972" y="254886"/>
                  </a:cubicBezTo>
                  <a:lnTo>
                    <a:pt x="8131588" y="250790"/>
                  </a:lnTo>
                  <a:lnTo>
                    <a:pt x="8104632" y="246504"/>
                  </a:lnTo>
                  <a:cubicBezTo>
                    <a:pt x="8086725" y="243741"/>
                    <a:pt x="8068247" y="240598"/>
                    <a:pt x="8050911" y="238217"/>
                  </a:cubicBezTo>
                  <a:lnTo>
                    <a:pt x="7998810" y="230978"/>
                  </a:lnTo>
                  <a:cubicBezTo>
                    <a:pt x="7860697" y="212023"/>
                    <a:pt x="7725633" y="198021"/>
                    <a:pt x="7589902" y="183925"/>
                  </a:cubicBezTo>
                  <a:cubicBezTo>
                    <a:pt x="7454360" y="170304"/>
                    <a:pt x="7319010" y="158779"/>
                    <a:pt x="7183469" y="147634"/>
                  </a:cubicBezTo>
                  <a:cubicBezTo>
                    <a:pt x="7047929" y="137252"/>
                    <a:pt x="6912198" y="127632"/>
                    <a:pt x="6775990" y="119821"/>
                  </a:cubicBezTo>
                  <a:cubicBezTo>
                    <a:pt x="6639592" y="112582"/>
                    <a:pt x="6503194" y="105439"/>
                    <a:pt x="6364795" y="102391"/>
                  </a:cubicBezTo>
                  <a:cubicBezTo>
                    <a:pt x="6295263" y="101057"/>
                    <a:pt x="6225826" y="99819"/>
                    <a:pt x="6154293" y="100581"/>
                  </a:cubicBezTo>
                  <a:cubicBezTo>
                    <a:pt x="6136577" y="100581"/>
                    <a:pt x="6118860" y="100581"/>
                    <a:pt x="6100287" y="101343"/>
                  </a:cubicBezTo>
                  <a:cubicBezTo>
                    <a:pt x="6081903" y="101819"/>
                    <a:pt x="6063615" y="102486"/>
                    <a:pt x="6045327" y="103438"/>
                  </a:cubicBezTo>
                  <a:cubicBezTo>
                    <a:pt x="6008656" y="104962"/>
                    <a:pt x="5972175" y="107439"/>
                    <a:pt x="5935980" y="110296"/>
                  </a:cubicBezTo>
                  <a:cubicBezTo>
                    <a:pt x="5790724" y="121631"/>
                    <a:pt x="5651659" y="142110"/>
                    <a:pt x="5523357" y="157635"/>
                  </a:cubicBezTo>
                  <a:cubicBezTo>
                    <a:pt x="5394484" y="173542"/>
                    <a:pt x="5273040" y="183543"/>
                    <a:pt x="5149882" y="185639"/>
                  </a:cubicBezTo>
                  <a:cubicBezTo>
                    <a:pt x="5027010" y="187925"/>
                    <a:pt x="4902803" y="182210"/>
                    <a:pt x="4777073" y="170685"/>
                  </a:cubicBezTo>
                  <a:lnTo>
                    <a:pt x="4729925" y="166208"/>
                  </a:lnTo>
                  <a:lnTo>
                    <a:pt x="4682585" y="161064"/>
                  </a:lnTo>
                  <a:cubicBezTo>
                    <a:pt x="4666869" y="159445"/>
                    <a:pt x="4650963" y="157350"/>
                    <a:pt x="4635151" y="155445"/>
                  </a:cubicBezTo>
                  <a:lnTo>
                    <a:pt x="4611434" y="152492"/>
                  </a:lnTo>
                  <a:cubicBezTo>
                    <a:pt x="4603623" y="151539"/>
                    <a:pt x="4595622" y="150587"/>
                    <a:pt x="4587145" y="149349"/>
                  </a:cubicBezTo>
                  <a:lnTo>
                    <a:pt x="4387977" y="122774"/>
                  </a:lnTo>
                  <a:lnTo>
                    <a:pt x="3989356" y="68577"/>
                  </a:lnTo>
                  <a:lnTo>
                    <a:pt x="3789140" y="42192"/>
                  </a:lnTo>
                  <a:lnTo>
                    <a:pt x="3689033" y="29143"/>
                  </a:lnTo>
                  <a:lnTo>
                    <a:pt x="3634835" y="22571"/>
                  </a:lnTo>
                  <a:cubicBezTo>
                    <a:pt x="3616452" y="20285"/>
                    <a:pt x="3598069" y="18380"/>
                    <a:pt x="3579876" y="16856"/>
                  </a:cubicBezTo>
                  <a:cubicBezTo>
                    <a:pt x="3433667" y="3140"/>
                    <a:pt x="3289840" y="-1622"/>
                    <a:pt x="3147441" y="473"/>
                  </a:cubicBezTo>
                  <a:cubicBezTo>
                    <a:pt x="3005138" y="2283"/>
                    <a:pt x="2864263" y="10188"/>
                    <a:pt x="2724722" y="22857"/>
                  </a:cubicBezTo>
                  <a:cubicBezTo>
                    <a:pt x="2445353" y="48098"/>
                    <a:pt x="2171129" y="90198"/>
                    <a:pt x="1898428" y="147730"/>
                  </a:cubicBezTo>
                  <a:cubicBezTo>
                    <a:pt x="1830134" y="162208"/>
                    <a:pt x="1762030" y="177448"/>
                    <a:pt x="1692878" y="195069"/>
                  </a:cubicBezTo>
                  <a:lnTo>
                    <a:pt x="1640205" y="208785"/>
                  </a:lnTo>
                  <a:lnTo>
                    <a:pt x="1592294" y="221643"/>
                  </a:lnTo>
                  <a:cubicBezTo>
                    <a:pt x="1561624" y="229740"/>
                    <a:pt x="1530858" y="238503"/>
                    <a:pt x="1500092" y="245551"/>
                  </a:cubicBezTo>
                  <a:cubicBezTo>
                    <a:pt x="1377125" y="276412"/>
                    <a:pt x="1253490" y="300987"/>
                    <a:pt x="1130046" y="318227"/>
                  </a:cubicBezTo>
                  <a:cubicBezTo>
                    <a:pt x="1068229" y="326895"/>
                    <a:pt x="1006602" y="333086"/>
                    <a:pt x="944880" y="337658"/>
                  </a:cubicBezTo>
                  <a:cubicBezTo>
                    <a:pt x="914114" y="339277"/>
                    <a:pt x="883253" y="341563"/>
                    <a:pt x="852583" y="341944"/>
                  </a:cubicBezTo>
                  <a:cubicBezTo>
                    <a:pt x="821817" y="343278"/>
                    <a:pt x="791147" y="342992"/>
                    <a:pt x="760476" y="343087"/>
                  </a:cubicBezTo>
                  <a:cubicBezTo>
                    <a:pt x="699230" y="342135"/>
                    <a:pt x="638175" y="338706"/>
                    <a:pt x="577215" y="332800"/>
                  </a:cubicBezTo>
                  <a:cubicBezTo>
                    <a:pt x="516255" y="326895"/>
                    <a:pt x="455771" y="317179"/>
                    <a:pt x="394907" y="305463"/>
                  </a:cubicBezTo>
                  <a:cubicBezTo>
                    <a:pt x="334137" y="293557"/>
                    <a:pt x="273368" y="278412"/>
                    <a:pt x="211265" y="261363"/>
                  </a:cubicBezTo>
                  <a:cubicBezTo>
                    <a:pt x="149066" y="244123"/>
                    <a:pt x="85820" y="224310"/>
                    <a:pt x="17526" y="204880"/>
                  </a:cubicBezTo>
                  <a:cubicBezTo>
                    <a:pt x="11716" y="203165"/>
                    <a:pt x="5906" y="201546"/>
                    <a:pt x="0" y="199927"/>
                  </a:cubicBezTo>
                  <a:lnTo>
                    <a:pt x="0" y="526920"/>
                  </a:lnTo>
                  <a:cubicBezTo>
                    <a:pt x="32576" y="541874"/>
                    <a:pt x="66104" y="557114"/>
                    <a:pt x="100298" y="571973"/>
                  </a:cubicBezTo>
                  <a:cubicBezTo>
                    <a:pt x="164973" y="600167"/>
                    <a:pt x="232410" y="626456"/>
                    <a:pt x="301562" y="649697"/>
                  </a:cubicBezTo>
                  <a:cubicBezTo>
                    <a:pt x="439865" y="696655"/>
                    <a:pt x="585216" y="728754"/>
                    <a:pt x="731044" y="746947"/>
                  </a:cubicBezTo>
                  <a:cubicBezTo>
                    <a:pt x="876967" y="764664"/>
                    <a:pt x="1023652" y="769426"/>
                    <a:pt x="1168241" y="762759"/>
                  </a:cubicBezTo>
                  <a:cubicBezTo>
                    <a:pt x="1313021" y="756663"/>
                    <a:pt x="1455896" y="740185"/>
                    <a:pt x="1596581" y="716944"/>
                  </a:cubicBezTo>
                  <a:cubicBezTo>
                    <a:pt x="1632014" y="711610"/>
                    <a:pt x="1666685" y="704371"/>
                    <a:pt x="1701641" y="697894"/>
                  </a:cubicBezTo>
                  <a:lnTo>
                    <a:pt x="1752124" y="688273"/>
                  </a:lnTo>
                  <a:lnTo>
                    <a:pt x="1797939" y="679891"/>
                  </a:lnTo>
                  <a:cubicBezTo>
                    <a:pt x="1860328" y="669128"/>
                    <a:pt x="1924431" y="658746"/>
                    <a:pt x="1988630" y="649316"/>
                  </a:cubicBezTo>
                  <a:cubicBezTo>
                    <a:pt x="2117217" y="630838"/>
                    <a:pt x="2246852" y="614645"/>
                    <a:pt x="2376297" y="601691"/>
                  </a:cubicBezTo>
                  <a:cubicBezTo>
                    <a:pt x="2441067" y="595214"/>
                    <a:pt x="2505742" y="589118"/>
                    <a:pt x="2570416" y="584165"/>
                  </a:cubicBezTo>
                  <a:cubicBezTo>
                    <a:pt x="2635091" y="579402"/>
                    <a:pt x="2699671" y="574831"/>
                    <a:pt x="2764155" y="571497"/>
                  </a:cubicBezTo>
                  <a:cubicBezTo>
                    <a:pt x="2828639" y="568068"/>
                    <a:pt x="2892933" y="565401"/>
                    <a:pt x="2956941" y="564163"/>
                  </a:cubicBezTo>
                  <a:cubicBezTo>
                    <a:pt x="3021045" y="562353"/>
                    <a:pt x="3084766" y="561972"/>
                    <a:pt x="3148298" y="562639"/>
                  </a:cubicBezTo>
                  <a:cubicBezTo>
                    <a:pt x="3211735" y="563305"/>
                    <a:pt x="3274695" y="565591"/>
                    <a:pt x="3337274" y="568544"/>
                  </a:cubicBezTo>
                  <a:cubicBezTo>
                    <a:pt x="3399568" y="572259"/>
                    <a:pt x="3461671" y="576259"/>
                    <a:pt x="3522345" y="583308"/>
                  </a:cubicBezTo>
                  <a:cubicBezTo>
                    <a:pt x="3537680" y="584737"/>
                    <a:pt x="3552730" y="586737"/>
                    <a:pt x="3567779" y="588642"/>
                  </a:cubicBezTo>
                  <a:lnTo>
                    <a:pt x="3613785" y="594357"/>
                  </a:lnTo>
                  <a:lnTo>
                    <a:pt x="3713798" y="607882"/>
                  </a:lnTo>
                  <a:lnTo>
                    <a:pt x="3913823" y="634838"/>
                  </a:lnTo>
                  <a:cubicBezTo>
                    <a:pt x="4047268" y="652078"/>
                    <a:pt x="4180904" y="670366"/>
                    <a:pt x="4315873" y="686273"/>
                  </a:cubicBezTo>
                  <a:lnTo>
                    <a:pt x="4517422" y="710086"/>
                  </a:lnTo>
                  <a:cubicBezTo>
                    <a:pt x="4586573" y="717896"/>
                    <a:pt x="4657916" y="725992"/>
                    <a:pt x="4728972" y="731422"/>
                  </a:cubicBezTo>
                  <a:cubicBezTo>
                    <a:pt x="4871371" y="743042"/>
                    <a:pt x="5016627" y="748376"/>
                    <a:pt x="5162931" y="744185"/>
                  </a:cubicBezTo>
                  <a:cubicBezTo>
                    <a:pt x="5308949" y="740566"/>
                    <a:pt x="5456111" y="725611"/>
                    <a:pt x="5594033" y="706466"/>
                  </a:cubicBezTo>
                  <a:cubicBezTo>
                    <a:pt x="5732621" y="687511"/>
                    <a:pt x="5859876" y="667033"/>
                    <a:pt x="5982939" y="655793"/>
                  </a:cubicBezTo>
                  <a:cubicBezTo>
                    <a:pt x="6013799" y="652936"/>
                    <a:pt x="6044375" y="650364"/>
                    <a:pt x="6075045" y="648459"/>
                  </a:cubicBezTo>
                  <a:cubicBezTo>
                    <a:pt x="6105906" y="646363"/>
                    <a:pt x="6135529" y="645125"/>
                    <a:pt x="6167819" y="643887"/>
                  </a:cubicBezTo>
                  <a:cubicBezTo>
                    <a:pt x="6230779" y="641125"/>
                    <a:pt x="6295930" y="640077"/>
                    <a:pt x="6361081" y="639124"/>
                  </a:cubicBezTo>
                  <a:cubicBezTo>
                    <a:pt x="6491955" y="637981"/>
                    <a:pt x="6624638" y="638553"/>
                    <a:pt x="6757321" y="640458"/>
                  </a:cubicBezTo>
                  <a:cubicBezTo>
                    <a:pt x="6890195" y="642553"/>
                    <a:pt x="7023449" y="645030"/>
                    <a:pt x="7156704" y="649030"/>
                  </a:cubicBezTo>
                  <a:cubicBezTo>
                    <a:pt x="7289959" y="652650"/>
                    <a:pt x="7423404" y="656841"/>
                    <a:pt x="7556373" y="662365"/>
                  </a:cubicBezTo>
                  <a:cubicBezTo>
                    <a:pt x="7689152" y="667509"/>
                    <a:pt x="7822502" y="673986"/>
                    <a:pt x="7952328" y="682177"/>
                  </a:cubicBezTo>
                  <a:lnTo>
                    <a:pt x="8000714" y="685511"/>
                  </a:lnTo>
                  <a:cubicBezTo>
                    <a:pt x="8016811" y="686654"/>
                    <a:pt x="8031670" y="688178"/>
                    <a:pt x="8047196" y="689416"/>
                  </a:cubicBezTo>
                  <a:lnTo>
                    <a:pt x="8097965" y="693893"/>
                  </a:lnTo>
                  <a:cubicBezTo>
                    <a:pt x="8116539" y="695417"/>
                    <a:pt x="8134731" y="696846"/>
                    <a:pt x="8152733" y="697894"/>
                  </a:cubicBezTo>
                  <a:cubicBezTo>
                    <a:pt x="8224647" y="701989"/>
                    <a:pt x="8294465" y="704085"/>
                    <a:pt x="8363903" y="705133"/>
                  </a:cubicBezTo>
                  <a:cubicBezTo>
                    <a:pt x="8502777" y="706657"/>
                    <a:pt x="8640223" y="704180"/>
                    <a:pt x="8777764" y="698084"/>
                  </a:cubicBezTo>
                  <a:cubicBezTo>
                    <a:pt x="8912352" y="692083"/>
                    <a:pt x="9046845" y="682749"/>
                    <a:pt x="9182005" y="668366"/>
                  </a:cubicBezTo>
                  <a:lnTo>
                    <a:pt x="9182005" y="351088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9" name="Untertitel 2">
            <a:extLst>
              <a:ext uri="{FF2B5EF4-FFF2-40B4-BE49-F238E27FC236}">
                <a16:creationId xmlns:a16="http://schemas.microsoft.com/office/drawing/2014/main" id="{B18EBE11-0DAB-6CCD-755F-9ADCD6CBE396}"/>
              </a:ext>
            </a:extLst>
          </p:cNvPr>
          <p:cNvSpPr txBox="1">
            <a:spLocks/>
          </p:cNvSpPr>
          <p:nvPr/>
        </p:nvSpPr>
        <p:spPr>
          <a:xfrm>
            <a:off x="10449439" y="6431628"/>
            <a:ext cx="1739512" cy="26211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sz="1000" kern="100" dirty="0">
                <a:solidFill>
                  <a:schemeClr val="tx2"/>
                </a:solidFill>
                <a:latin typeface="BauerMedia Sans" pitchFamily="50" charset="0"/>
                <a:cs typeface="Times New Roman" panose="02020603050405020304" pitchFamily="18" charset="0"/>
              </a:rPr>
              <a:t>07.05.2025  (Lernfeld-5)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B65BD652-466F-11C4-66E3-A565E7FF427C}"/>
              </a:ext>
            </a:extLst>
          </p:cNvPr>
          <p:cNvSpPr txBox="1"/>
          <p:nvPr/>
        </p:nvSpPr>
        <p:spPr>
          <a:xfrm>
            <a:off x="425111" y="2020013"/>
            <a:ext cx="5920740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kern="100" dirty="0">
                <a:latin typeface="BauerMedia Sans" pitchFamily="50" charset="0"/>
                <a:cs typeface="Times New Roman" panose="02020603050405020304" pitchFamily="18" charset="0"/>
              </a:rPr>
              <a:t>Wir haben bewiesen, dass gute </a:t>
            </a:r>
            <a:r>
              <a:rPr lang="de-DE" sz="2000" kern="100" dirty="0" err="1">
                <a:latin typeface="BauerMedia Sans" pitchFamily="50" charset="0"/>
                <a:cs typeface="Times New Roman" panose="02020603050405020304" pitchFamily="18" charset="0"/>
              </a:rPr>
              <a:t>Planungoffene</a:t>
            </a:r>
            <a:r>
              <a:rPr lang="de-DE" sz="2000" kern="100" dirty="0">
                <a:latin typeface="BauerMedia Sans" pitchFamily="50" charset="0"/>
                <a:cs typeface="Times New Roman" panose="02020603050405020304" pitchFamily="18" charset="0"/>
              </a:rPr>
              <a:t> Kommunikation auch unter Stress funktionieren.</a:t>
            </a:r>
          </a:p>
          <a:p>
            <a:endParaRPr lang="de-DE" sz="2000" kern="100" dirty="0">
              <a:latin typeface="BauerMedia Sans" pitchFamily="50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kern="100" dirty="0" err="1">
                <a:latin typeface="BauerMedia Sans" pitchFamily="50" charset="0"/>
                <a:cs typeface="Times New Roman" panose="02020603050405020304" pitchFamily="18" charset="0"/>
              </a:rPr>
              <a:t>Scrum</a:t>
            </a:r>
            <a:r>
              <a:rPr lang="de-DE" sz="2000" kern="100" dirty="0">
                <a:latin typeface="BauerMedia Sans" pitchFamily="50" charset="0"/>
                <a:cs typeface="Times New Roman" panose="02020603050405020304" pitchFamily="18" charset="0"/>
              </a:rPr>
              <a:t>, </a:t>
            </a:r>
            <a:r>
              <a:rPr lang="de-DE" sz="2000" kern="100" dirty="0" err="1">
                <a:latin typeface="BauerMedia Sans" pitchFamily="50" charset="0"/>
                <a:cs typeface="Times New Roman" panose="02020603050405020304" pitchFamily="18" charset="0"/>
              </a:rPr>
              <a:t>Trello</a:t>
            </a:r>
            <a:r>
              <a:rPr lang="de-DE" sz="2000" kern="100" dirty="0">
                <a:latin typeface="BauerMedia Sans" pitchFamily="50" charset="0"/>
                <a:cs typeface="Times New Roman" panose="02020603050405020304" pitchFamily="18" charset="0"/>
              </a:rPr>
              <a:t> und Retrospektiven haben unsere Zusammenarbeit verbessert. </a:t>
            </a:r>
          </a:p>
          <a:p>
            <a:endParaRPr lang="de-DE" sz="2000" kern="100" dirty="0">
              <a:latin typeface="BauerMedia Sans" pitchFamily="50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kern="100" dirty="0">
                <a:latin typeface="BauerMedia Sans" pitchFamily="50" charset="0"/>
                <a:cs typeface="Times New Roman" panose="02020603050405020304" pitchFamily="18" charset="0"/>
              </a:rPr>
              <a:t>Beim nächsten Projekt wollen wir noch strukturierter und häufiger im Austausch bleiben.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C58CD259-9D1B-9E61-CFB6-6988FEBAF6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8595" y="1854345"/>
            <a:ext cx="5515745" cy="3429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6470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68FF3E4-2DBA-C158-F3C6-60C1DD0D90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CF2D037A-889B-C16E-4BFB-2000AD09B5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5472B1B-8EA1-77E7-803C-0FC49CD968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35887" y="4813651"/>
            <a:ext cx="6907963" cy="1000655"/>
          </a:xfrm>
        </p:spPr>
        <p:txBody>
          <a:bodyPr anchor="t">
            <a:normAutofit fontScale="90000"/>
          </a:bodyPr>
          <a:lstStyle/>
          <a:p>
            <a:pPr algn="l"/>
            <a:r>
              <a:rPr lang="de-DE" sz="4000" b="1" kern="100" dirty="0"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BauerMedia Sans" pitchFamily="50" charset="0"/>
                <a:ea typeface="Aptos" panose="020B0004020202020204" pitchFamily="34" charset="0"/>
                <a:cs typeface="Times New Roman" panose="02020603050405020304" pitchFamily="18" charset="0"/>
              </a:rPr>
              <a:t>Danke</a:t>
            </a:r>
            <a:br>
              <a:rPr lang="de-DE" sz="1300" kern="100" dirty="0">
                <a:solidFill>
                  <a:schemeClr val="tx2">
                    <a:lumMod val="75000"/>
                    <a:lumOff val="25000"/>
                  </a:schemeClr>
                </a:solidFill>
                <a:latin typeface="BauerMedia Sans" pitchFamily="50" charset="0"/>
                <a:ea typeface="+mn-ea"/>
                <a:cs typeface="Times New Roman" panose="02020603050405020304" pitchFamily="18" charset="0"/>
              </a:rPr>
            </a:br>
            <a:br>
              <a:rPr lang="de-DE" sz="1400" kern="100" dirty="0">
                <a:solidFill>
                  <a:schemeClr val="tx2"/>
                </a:solidFill>
                <a:latin typeface="BauerMedia Sans" pitchFamily="50" charset="0"/>
                <a:cs typeface="Times New Roman" panose="02020603050405020304" pitchFamily="18" charset="0"/>
              </a:rPr>
            </a:br>
            <a:br>
              <a:rPr lang="de-DE" sz="1300" kern="100" dirty="0">
                <a:solidFill>
                  <a:schemeClr val="tx2">
                    <a:lumMod val="75000"/>
                    <a:lumOff val="25000"/>
                  </a:schemeClr>
                </a:solidFill>
                <a:latin typeface="BauerMedia Sans" pitchFamily="50" charset="0"/>
                <a:ea typeface="+mn-ea"/>
                <a:cs typeface="Times New Roman" panose="02020603050405020304" pitchFamily="18" charset="0"/>
              </a:rPr>
            </a:br>
            <a:endParaRPr lang="de-DE" sz="1300" kern="100" dirty="0">
              <a:solidFill>
                <a:schemeClr val="tx2">
                  <a:lumMod val="75000"/>
                  <a:lumOff val="25000"/>
                </a:schemeClr>
              </a:solidFill>
              <a:latin typeface="BauerMedia Sans" pitchFamily="50" charset="0"/>
              <a:ea typeface="+mn-ea"/>
              <a:cs typeface="Times New Roman" panose="02020603050405020304" pitchFamily="18" charset="0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2A93DC7-CBA6-1B74-52C1-3E5FA36A15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2941813"/>
            <a:ext cx="12188952" cy="1828800"/>
            <a:chOff x="-305" y="3144820"/>
            <a:chExt cx="9182100" cy="1551136"/>
          </a:xfrm>
        </p:grpSpPr>
        <p:sp useBgFill="1">
          <p:nvSpPr>
            <p:cNvPr id="26" name="Freeform: Shape 25">
              <a:extLst>
                <a:ext uri="{FF2B5EF4-FFF2-40B4-BE49-F238E27FC236}">
                  <a16:creationId xmlns:a16="http://schemas.microsoft.com/office/drawing/2014/main" id="{967996EA-995A-7AA0-D54F-CAED911C28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676854"/>
              <a:ext cx="9182100" cy="1019102"/>
            </a:xfrm>
            <a:custGeom>
              <a:avLst/>
              <a:gdLst>
                <a:gd name="connsiteX0" fmla="*/ 0 w 9182100"/>
                <a:gd name="connsiteY0" fmla="*/ 1019102 h 1019102"/>
                <a:gd name="connsiteX1" fmla="*/ 9182100 w 9182100"/>
                <a:gd name="connsiteY1" fmla="*/ 1019102 h 1019102"/>
                <a:gd name="connsiteX2" fmla="*/ 9182100 w 9182100"/>
                <a:gd name="connsiteY2" fmla="*/ 273009 h 1019102"/>
                <a:gd name="connsiteX3" fmla="*/ 9065895 w 9182100"/>
                <a:gd name="connsiteY3" fmla="*/ 278343 h 1019102"/>
                <a:gd name="connsiteX4" fmla="*/ 8261890 w 9182100"/>
                <a:gd name="connsiteY4" fmla="*/ 257769 h 1019102"/>
                <a:gd name="connsiteX5" fmla="*/ 8038624 w 9182100"/>
                <a:gd name="connsiteY5" fmla="*/ 235956 h 1019102"/>
                <a:gd name="connsiteX6" fmla="*/ 7862221 w 9182100"/>
                <a:gd name="connsiteY6" fmla="*/ 213097 h 1019102"/>
                <a:gd name="connsiteX7" fmla="*/ 6238780 w 9182100"/>
                <a:gd name="connsiteY7" fmla="*/ 126419 h 1019102"/>
                <a:gd name="connsiteX8" fmla="*/ 5828729 w 9182100"/>
                <a:gd name="connsiteY8" fmla="*/ 142421 h 1019102"/>
                <a:gd name="connsiteX9" fmla="*/ 5227606 w 9182100"/>
                <a:gd name="connsiteY9" fmla="*/ 219764 h 1019102"/>
                <a:gd name="connsiteX10" fmla="*/ 4394359 w 9182100"/>
                <a:gd name="connsiteY10" fmla="*/ 190713 h 1019102"/>
                <a:gd name="connsiteX11" fmla="*/ 3789236 w 9182100"/>
                <a:gd name="connsiteY11" fmla="*/ 107655 h 1019102"/>
                <a:gd name="connsiteX12" fmla="*/ 3391567 w 9182100"/>
                <a:gd name="connsiteY12" fmla="*/ 30502 h 1019102"/>
                <a:gd name="connsiteX13" fmla="*/ 2180177 w 9182100"/>
                <a:gd name="connsiteY13" fmla="*/ 67745 h 1019102"/>
                <a:gd name="connsiteX14" fmla="*/ 1543336 w 9182100"/>
                <a:gd name="connsiteY14" fmla="*/ 209953 h 1019102"/>
                <a:gd name="connsiteX15" fmla="*/ 1276731 w 9182100"/>
                <a:gd name="connsiteY15" fmla="*/ 286439 h 1019102"/>
                <a:gd name="connsiteX16" fmla="*/ 441293 w 9182100"/>
                <a:gd name="connsiteY16" fmla="*/ 292345 h 1019102"/>
                <a:gd name="connsiteX17" fmla="*/ 0 w 9182100"/>
                <a:gd name="connsiteY17" fmla="*/ 135563 h 1019102"/>
                <a:gd name="connsiteX18" fmla="*/ 0 w 9182100"/>
                <a:gd name="connsiteY18" fmla="*/ 1019102 h 1019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9182100" h="1019102">
                  <a:moveTo>
                    <a:pt x="0" y="1019102"/>
                  </a:moveTo>
                  <a:lnTo>
                    <a:pt x="9182100" y="1019102"/>
                  </a:lnTo>
                  <a:lnTo>
                    <a:pt x="9182100" y="273009"/>
                  </a:lnTo>
                  <a:cubicBezTo>
                    <a:pt x="9143429" y="275485"/>
                    <a:pt x="9104662" y="277200"/>
                    <a:pt x="9065895" y="278343"/>
                  </a:cubicBezTo>
                  <a:cubicBezTo>
                    <a:pt x="8798243" y="285201"/>
                    <a:pt x="8529066" y="277009"/>
                    <a:pt x="8261890" y="257769"/>
                  </a:cubicBezTo>
                  <a:cubicBezTo>
                    <a:pt x="8187024" y="251863"/>
                    <a:pt x="8112443" y="245386"/>
                    <a:pt x="8038624" y="235956"/>
                  </a:cubicBezTo>
                  <a:cubicBezTo>
                    <a:pt x="7980140" y="228051"/>
                    <a:pt x="7920228" y="219002"/>
                    <a:pt x="7862221" y="213097"/>
                  </a:cubicBezTo>
                  <a:cubicBezTo>
                    <a:pt x="7322439" y="159280"/>
                    <a:pt x="6780943" y="130991"/>
                    <a:pt x="6238780" y="126419"/>
                  </a:cubicBezTo>
                  <a:cubicBezTo>
                    <a:pt x="6102477" y="126324"/>
                    <a:pt x="5964745" y="128800"/>
                    <a:pt x="5828729" y="142421"/>
                  </a:cubicBezTo>
                  <a:cubicBezTo>
                    <a:pt x="5624703" y="162328"/>
                    <a:pt x="5429441" y="202048"/>
                    <a:pt x="5227606" y="219764"/>
                  </a:cubicBezTo>
                  <a:cubicBezTo>
                    <a:pt x="4950238" y="245767"/>
                    <a:pt x="4670393" y="228527"/>
                    <a:pt x="4394359" y="190713"/>
                  </a:cubicBezTo>
                  <a:cubicBezTo>
                    <a:pt x="4193381" y="163090"/>
                    <a:pt x="3988880" y="147755"/>
                    <a:pt x="3789236" y="107655"/>
                  </a:cubicBezTo>
                  <a:cubicBezTo>
                    <a:pt x="3660743" y="85271"/>
                    <a:pt x="3520249" y="51648"/>
                    <a:pt x="3391567" y="30502"/>
                  </a:cubicBezTo>
                  <a:cubicBezTo>
                    <a:pt x="2990469" y="-28553"/>
                    <a:pt x="2579370" y="5928"/>
                    <a:pt x="2180177" y="67745"/>
                  </a:cubicBezTo>
                  <a:cubicBezTo>
                    <a:pt x="1965198" y="103273"/>
                    <a:pt x="1751648" y="146136"/>
                    <a:pt x="1543336" y="209953"/>
                  </a:cubicBezTo>
                  <a:cubicBezTo>
                    <a:pt x="1456087" y="238528"/>
                    <a:pt x="1365885" y="264627"/>
                    <a:pt x="1276731" y="286439"/>
                  </a:cubicBezTo>
                  <a:cubicBezTo>
                    <a:pt x="1001173" y="335398"/>
                    <a:pt x="716471" y="346923"/>
                    <a:pt x="441293" y="292345"/>
                  </a:cubicBezTo>
                  <a:cubicBezTo>
                    <a:pt x="285655" y="263198"/>
                    <a:pt x="143923" y="198237"/>
                    <a:pt x="0" y="135563"/>
                  </a:cubicBezTo>
                  <a:lnTo>
                    <a:pt x="0" y="1019102"/>
                  </a:lnTo>
                  <a:close/>
                </a:path>
              </a:pathLst>
            </a:custGeom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902AD108-2FFB-4247-487F-864539BC1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144820"/>
              <a:ext cx="9182100" cy="932744"/>
            </a:xfrm>
            <a:custGeom>
              <a:avLst/>
              <a:gdLst>
                <a:gd name="connsiteX0" fmla="*/ 9182100 w 9182100"/>
                <a:gd name="connsiteY0" fmla="*/ 396420 h 932744"/>
                <a:gd name="connsiteX1" fmla="*/ 9103805 w 9182100"/>
                <a:gd name="connsiteY1" fmla="*/ 392229 h 932744"/>
                <a:gd name="connsiteX2" fmla="*/ 8712422 w 9182100"/>
                <a:gd name="connsiteY2" fmla="*/ 359749 h 932744"/>
                <a:gd name="connsiteX3" fmla="*/ 8322755 w 9182100"/>
                <a:gd name="connsiteY3" fmla="*/ 313362 h 932744"/>
                <a:gd name="connsiteX4" fmla="*/ 8134826 w 9182100"/>
                <a:gd name="connsiteY4" fmla="*/ 283930 h 932744"/>
                <a:gd name="connsiteX5" fmla="*/ 8090916 w 9182100"/>
                <a:gd name="connsiteY5" fmla="*/ 275643 h 932744"/>
                <a:gd name="connsiteX6" fmla="*/ 8069485 w 9182100"/>
                <a:gd name="connsiteY6" fmla="*/ 271262 h 932744"/>
                <a:gd name="connsiteX7" fmla="*/ 8041862 w 9182100"/>
                <a:gd name="connsiteY7" fmla="*/ 266595 h 932744"/>
                <a:gd name="connsiteX8" fmla="*/ 7986903 w 9182100"/>
                <a:gd name="connsiteY8" fmla="*/ 257546 h 932744"/>
                <a:gd name="connsiteX9" fmla="*/ 7934230 w 9182100"/>
                <a:gd name="connsiteY9" fmla="*/ 249640 h 932744"/>
                <a:gd name="connsiteX10" fmla="*/ 7727537 w 9182100"/>
                <a:gd name="connsiteY10" fmla="*/ 221922 h 932744"/>
                <a:gd name="connsiteX11" fmla="*/ 7625239 w 9182100"/>
                <a:gd name="connsiteY11" fmla="*/ 209730 h 932744"/>
                <a:gd name="connsiteX12" fmla="*/ 7523227 w 9182100"/>
                <a:gd name="connsiteY12" fmla="*/ 198110 h 932744"/>
                <a:gd name="connsiteX13" fmla="*/ 7115651 w 9182100"/>
                <a:gd name="connsiteY13" fmla="*/ 158010 h 932744"/>
                <a:gd name="connsiteX14" fmla="*/ 6706839 w 9182100"/>
                <a:gd name="connsiteY14" fmla="*/ 126958 h 932744"/>
                <a:gd name="connsiteX15" fmla="*/ 6604064 w 9182100"/>
                <a:gd name="connsiteY15" fmla="*/ 120862 h 932744"/>
                <a:gd name="connsiteX16" fmla="*/ 6501003 w 9182100"/>
                <a:gd name="connsiteY16" fmla="*/ 115338 h 932744"/>
                <a:gd name="connsiteX17" fmla="*/ 6397467 w 9182100"/>
                <a:gd name="connsiteY17" fmla="*/ 110385 h 932744"/>
                <a:gd name="connsiteX18" fmla="*/ 6293168 w 9182100"/>
                <a:gd name="connsiteY18" fmla="*/ 106860 h 932744"/>
                <a:gd name="connsiteX19" fmla="*/ 6079712 w 9182100"/>
                <a:gd name="connsiteY19" fmla="*/ 103908 h 932744"/>
                <a:gd name="connsiteX20" fmla="*/ 6024563 w 9182100"/>
                <a:gd name="connsiteY20" fmla="*/ 104479 h 932744"/>
                <a:gd name="connsiteX21" fmla="*/ 5968080 w 9182100"/>
                <a:gd name="connsiteY21" fmla="*/ 106479 h 932744"/>
                <a:gd name="connsiteX22" fmla="*/ 5855875 w 9182100"/>
                <a:gd name="connsiteY22" fmla="*/ 113242 h 932744"/>
                <a:gd name="connsiteX23" fmla="*/ 5439251 w 9182100"/>
                <a:gd name="connsiteY23" fmla="*/ 160105 h 932744"/>
                <a:gd name="connsiteX24" fmla="*/ 5075396 w 9182100"/>
                <a:gd name="connsiteY24" fmla="*/ 186585 h 932744"/>
                <a:gd name="connsiteX25" fmla="*/ 4712780 w 9182100"/>
                <a:gd name="connsiteY25" fmla="*/ 171249 h 932744"/>
                <a:gd name="connsiteX26" fmla="*/ 4666679 w 9182100"/>
                <a:gd name="connsiteY26" fmla="*/ 166773 h 932744"/>
                <a:gd name="connsiteX27" fmla="*/ 4620292 w 9182100"/>
                <a:gd name="connsiteY27" fmla="*/ 161629 h 932744"/>
                <a:gd name="connsiteX28" fmla="*/ 4573810 w 9182100"/>
                <a:gd name="connsiteY28" fmla="*/ 156009 h 932744"/>
                <a:gd name="connsiteX29" fmla="*/ 4550569 w 9182100"/>
                <a:gd name="connsiteY29" fmla="*/ 153057 h 932744"/>
                <a:gd name="connsiteX30" fmla="*/ 4538948 w 9182100"/>
                <a:gd name="connsiteY30" fmla="*/ 151628 h 932744"/>
                <a:gd name="connsiteX31" fmla="*/ 4526566 w 9182100"/>
                <a:gd name="connsiteY31" fmla="*/ 149913 h 932744"/>
                <a:gd name="connsiteX32" fmla="*/ 4327779 w 9182100"/>
                <a:gd name="connsiteY32" fmla="*/ 122862 h 932744"/>
                <a:gd name="connsiteX33" fmla="*/ 3929729 w 9182100"/>
                <a:gd name="connsiteY33" fmla="*/ 68189 h 932744"/>
                <a:gd name="connsiteX34" fmla="*/ 3729133 w 9182100"/>
                <a:gd name="connsiteY34" fmla="*/ 41900 h 932744"/>
                <a:gd name="connsiteX35" fmla="*/ 3628930 w 9182100"/>
                <a:gd name="connsiteY35" fmla="*/ 28946 h 932744"/>
                <a:gd name="connsiteX36" fmla="*/ 3573399 w 9182100"/>
                <a:gd name="connsiteY36" fmla="*/ 22278 h 932744"/>
                <a:gd name="connsiteX37" fmla="*/ 3516916 w 9182100"/>
                <a:gd name="connsiteY37" fmla="*/ 16468 h 932744"/>
                <a:gd name="connsiteX38" fmla="*/ 3074670 w 9182100"/>
                <a:gd name="connsiteY38" fmla="*/ 752 h 932744"/>
                <a:gd name="connsiteX39" fmla="*/ 2858738 w 9182100"/>
                <a:gd name="connsiteY39" fmla="*/ 8753 h 932744"/>
                <a:gd name="connsiteX40" fmla="*/ 2645474 w 9182100"/>
                <a:gd name="connsiteY40" fmla="*/ 25326 h 932744"/>
                <a:gd name="connsiteX41" fmla="*/ 1810798 w 9182100"/>
                <a:gd name="connsiteY41" fmla="*/ 158010 h 932744"/>
                <a:gd name="connsiteX42" fmla="*/ 1602772 w 9182100"/>
                <a:gd name="connsiteY42" fmla="*/ 208111 h 932744"/>
                <a:gd name="connsiteX43" fmla="*/ 1548860 w 9182100"/>
                <a:gd name="connsiteY43" fmla="*/ 222780 h 932744"/>
                <a:gd name="connsiteX44" fmla="*/ 1501331 w 9182100"/>
                <a:gd name="connsiteY44" fmla="*/ 236115 h 932744"/>
                <a:gd name="connsiteX45" fmla="*/ 1411224 w 9182100"/>
                <a:gd name="connsiteY45" fmla="*/ 260880 h 932744"/>
                <a:gd name="connsiteX46" fmla="*/ 1050893 w 9182100"/>
                <a:gd name="connsiteY46" fmla="*/ 338032 h 932744"/>
                <a:gd name="connsiteX47" fmla="*/ 871252 w 9182100"/>
                <a:gd name="connsiteY47" fmla="*/ 360511 h 932744"/>
                <a:gd name="connsiteX48" fmla="*/ 781812 w 9182100"/>
                <a:gd name="connsiteY48" fmla="*/ 366512 h 932744"/>
                <a:gd name="connsiteX49" fmla="*/ 692563 w 9182100"/>
                <a:gd name="connsiteY49" fmla="*/ 369655 h 932744"/>
                <a:gd name="connsiteX50" fmla="*/ 515017 w 9182100"/>
                <a:gd name="connsiteY50" fmla="*/ 363940 h 932744"/>
                <a:gd name="connsiteX51" fmla="*/ 337661 w 9182100"/>
                <a:gd name="connsiteY51" fmla="*/ 341937 h 932744"/>
                <a:gd name="connsiteX52" fmla="*/ 156972 w 9182100"/>
                <a:gd name="connsiteY52" fmla="*/ 303456 h 932744"/>
                <a:gd name="connsiteX53" fmla="*/ 0 w 9182100"/>
                <a:gd name="connsiteY53" fmla="*/ 261642 h 932744"/>
                <a:gd name="connsiteX54" fmla="*/ 0 w 9182100"/>
                <a:gd name="connsiteY54" fmla="*/ 713412 h 932744"/>
                <a:gd name="connsiteX55" fmla="*/ 9144 w 9182100"/>
                <a:gd name="connsiteY55" fmla="*/ 717699 h 932744"/>
                <a:gd name="connsiteX56" fmla="*/ 213360 w 9182100"/>
                <a:gd name="connsiteY56" fmla="*/ 801042 h 932744"/>
                <a:gd name="connsiteX57" fmla="*/ 653510 w 9182100"/>
                <a:gd name="connsiteY57" fmla="*/ 908199 h 932744"/>
                <a:gd name="connsiteX58" fmla="*/ 1101947 w 9182100"/>
                <a:gd name="connsiteY58" fmla="*/ 930773 h 932744"/>
                <a:gd name="connsiteX59" fmla="*/ 1540002 w 9182100"/>
                <a:gd name="connsiteY59" fmla="*/ 889434 h 932744"/>
                <a:gd name="connsiteX60" fmla="*/ 1647158 w 9182100"/>
                <a:gd name="connsiteY60" fmla="*/ 871242 h 932744"/>
                <a:gd name="connsiteX61" fmla="*/ 1698117 w 9182100"/>
                <a:gd name="connsiteY61" fmla="*/ 862193 h 932744"/>
                <a:gd name="connsiteX62" fmla="*/ 1742789 w 9182100"/>
                <a:gd name="connsiteY62" fmla="*/ 854668 h 932744"/>
                <a:gd name="connsiteX63" fmla="*/ 1931003 w 9182100"/>
                <a:gd name="connsiteY63" fmla="*/ 826950 h 932744"/>
                <a:gd name="connsiteX64" fmla="*/ 2314861 w 9182100"/>
                <a:gd name="connsiteY64" fmla="*/ 783897 h 932744"/>
                <a:gd name="connsiteX65" fmla="*/ 2506885 w 9182100"/>
                <a:gd name="connsiteY65" fmla="*/ 768086 h 932744"/>
                <a:gd name="connsiteX66" fmla="*/ 2602611 w 9182100"/>
                <a:gd name="connsiteY66" fmla="*/ 762085 h 932744"/>
                <a:gd name="connsiteX67" fmla="*/ 2698052 w 9182100"/>
                <a:gd name="connsiteY67" fmla="*/ 756846 h 932744"/>
                <a:gd name="connsiteX68" fmla="*/ 2887980 w 9182100"/>
                <a:gd name="connsiteY68" fmla="*/ 750846 h 932744"/>
                <a:gd name="connsiteX69" fmla="*/ 3075813 w 9182100"/>
                <a:gd name="connsiteY69" fmla="*/ 750179 h 932744"/>
                <a:gd name="connsiteX70" fmla="*/ 3168587 w 9182100"/>
                <a:gd name="connsiteY70" fmla="*/ 752751 h 932744"/>
                <a:gd name="connsiteX71" fmla="*/ 3260408 w 9182100"/>
                <a:gd name="connsiteY71" fmla="*/ 756656 h 932744"/>
                <a:gd name="connsiteX72" fmla="*/ 3440049 w 9182100"/>
                <a:gd name="connsiteY72" fmla="*/ 771610 h 932744"/>
                <a:gd name="connsiteX73" fmla="*/ 3483864 w 9182100"/>
                <a:gd name="connsiteY73" fmla="*/ 776849 h 932744"/>
                <a:gd name="connsiteX74" fmla="*/ 3528536 w 9182100"/>
                <a:gd name="connsiteY74" fmla="*/ 782469 h 932744"/>
                <a:gd name="connsiteX75" fmla="*/ 3628549 w 9182100"/>
                <a:gd name="connsiteY75" fmla="*/ 796089 h 932744"/>
                <a:gd name="connsiteX76" fmla="*/ 3828574 w 9182100"/>
                <a:gd name="connsiteY76" fmla="*/ 823140 h 932744"/>
                <a:gd name="connsiteX77" fmla="*/ 4231196 w 9182100"/>
                <a:gd name="connsiteY77" fmla="*/ 874099 h 932744"/>
                <a:gd name="connsiteX78" fmla="*/ 4433126 w 9182100"/>
                <a:gd name="connsiteY78" fmla="*/ 897435 h 932744"/>
                <a:gd name="connsiteX79" fmla="*/ 4485990 w 9182100"/>
                <a:gd name="connsiteY79" fmla="*/ 903246 h 932744"/>
                <a:gd name="connsiteX80" fmla="*/ 4539806 w 9182100"/>
                <a:gd name="connsiteY80" fmla="*/ 908961 h 932744"/>
                <a:gd name="connsiteX81" fmla="*/ 4593908 w 9182100"/>
                <a:gd name="connsiteY81" fmla="*/ 914199 h 932744"/>
                <a:gd name="connsiteX82" fmla="*/ 4648296 w 9182100"/>
                <a:gd name="connsiteY82" fmla="*/ 918771 h 932744"/>
                <a:gd name="connsiteX83" fmla="*/ 5092446 w 9182100"/>
                <a:gd name="connsiteY83" fmla="*/ 931154 h 932744"/>
                <a:gd name="connsiteX84" fmla="*/ 5533168 w 9182100"/>
                <a:gd name="connsiteY84" fmla="*/ 891816 h 932744"/>
                <a:gd name="connsiteX85" fmla="*/ 5918169 w 9182100"/>
                <a:gd name="connsiteY85" fmla="*/ 840666 h 932744"/>
                <a:gd name="connsiteX86" fmla="*/ 6007323 w 9182100"/>
                <a:gd name="connsiteY86" fmla="*/ 833237 h 932744"/>
                <a:gd name="connsiteX87" fmla="*/ 6051709 w 9182100"/>
                <a:gd name="connsiteY87" fmla="*/ 830570 h 932744"/>
                <a:gd name="connsiteX88" fmla="*/ 6097429 w 9182100"/>
                <a:gd name="connsiteY88" fmla="*/ 828379 h 932744"/>
                <a:gd name="connsiteX89" fmla="*/ 6287834 w 9182100"/>
                <a:gd name="connsiteY89" fmla="*/ 822569 h 932744"/>
                <a:gd name="connsiteX90" fmla="*/ 6681597 w 9182100"/>
                <a:gd name="connsiteY90" fmla="*/ 821235 h 932744"/>
                <a:gd name="connsiteX91" fmla="*/ 7079647 w 9182100"/>
                <a:gd name="connsiteY91" fmla="*/ 826569 h 932744"/>
                <a:gd name="connsiteX92" fmla="*/ 7478173 w 9182100"/>
                <a:gd name="connsiteY92" fmla="*/ 836094 h 932744"/>
                <a:gd name="connsiteX93" fmla="*/ 7871937 w 9182100"/>
                <a:gd name="connsiteY93" fmla="*/ 851430 h 932744"/>
                <a:gd name="connsiteX94" fmla="*/ 7919657 w 9182100"/>
                <a:gd name="connsiteY94" fmla="*/ 854097 h 932744"/>
                <a:gd name="connsiteX95" fmla="*/ 7964901 w 9182100"/>
                <a:gd name="connsiteY95" fmla="*/ 857240 h 932744"/>
                <a:gd name="connsiteX96" fmla="*/ 8015955 w 9182100"/>
                <a:gd name="connsiteY96" fmla="*/ 861050 h 932744"/>
                <a:gd name="connsiteX97" fmla="*/ 8072247 w 9182100"/>
                <a:gd name="connsiteY97" fmla="*/ 864384 h 932744"/>
                <a:gd name="connsiteX98" fmla="*/ 8286750 w 9182100"/>
                <a:gd name="connsiteY98" fmla="*/ 868384 h 932744"/>
                <a:gd name="connsiteX99" fmla="*/ 8704040 w 9182100"/>
                <a:gd name="connsiteY99" fmla="*/ 853716 h 932744"/>
                <a:gd name="connsiteX100" fmla="*/ 9120188 w 9182100"/>
                <a:gd name="connsiteY100" fmla="*/ 814092 h 932744"/>
                <a:gd name="connsiteX101" fmla="*/ 9181909 w 9182100"/>
                <a:gd name="connsiteY101" fmla="*/ 805519 h 932744"/>
                <a:gd name="connsiteX102" fmla="*/ 9181909 w 9182100"/>
                <a:gd name="connsiteY102" fmla="*/ 396420 h 932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9182100" h="932744">
                  <a:moveTo>
                    <a:pt x="9182100" y="396420"/>
                  </a:moveTo>
                  <a:cubicBezTo>
                    <a:pt x="9156097" y="395182"/>
                    <a:pt x="9129999" y="393753"/>
                    <a:pt x="9103805" y="392229"/>
                  </a:cubicBezTo>
                  <a:cubicBezTo>
                    <a:pt x="8974169" y="384419"/>
                    <a:pt x="8843105" y="372989"/>
                    <a:pt x="8712422" y="359749"/>
                  </a:cubicBezTo>
                  <a:cubicBezTo>
                    <a:pt x="8581739" y="346319"/>
                    <a:pt x="8451056" y="331269"/>
                    <a:pt x="8322755" y="313362"/>
                  </a:cubicBezTo>
                  <a:cubicBezTo>
                    <a:pt x="8258747" y="304695"/>
                    <a:pt x="8195120" y="294979"/>
                    <a:pt x="8134826" y="283930"/>
                  </a:cubicBezTo>
                  <a:cubicBezTo>
                    <a:pt x="8119872" y="281168"/>
                    <a:pt x="8105013" y="278501"/>
                    <a:pt x="8090916" y="275643"/>
                  </a:cubicBezTo>
                  <a:lnTo>
                    <a:pt x="8069485" y="271262"/>
                  </a:lnTo>
                  <a:lnTo>
                    <a:pt x="8041862" y="266595"/>
                  </a:lnTo>
                  <a:cubicBezTo>
                    <a:pt x="8023574" y="263547"/>
                    <a:pt x="8004524" y="260213"/>
                    <a:pt x="7986903" y="257546"/>
                  </a:cubicBezTo>
                  <a:lnTo>
                    <a:pt x="7934230" y="249640"/>
                  </a:lnTo>
                  <a:cubicBezTo>
                    <a:pt x="7864221" y="239258"/>
                    <a:pt x="7795832" y="230209"/>
                    <a:pt x="7727537" y="221922"/>
                  </a:cubicBezTo>
                  <a:lnTo>
                    <a:pt x="7625239" y="209730"/>
                  </a:lnTo>
                  <a:lnTo>
                    <a:pt x="7523227" y="198110"/>
                  </a:lnTo>
                  <a:cubicBezTo>
                    <a:pt x="7387209" y="183060"/>
                    <a:pt x="7251573" y="170392"/>
                    <a:pt x="7115651" y="158010"/>
                  </a:cubicBezTo>
                  <a:cubicBezTo>
                    <a:pt x="6979730" y="146580"/>
                    <a:pt x="6843522" y="135721"/>
                    <a:pt x="6706839" y="126958"/>
                  </a:cubicBezTo>
                  <a:lnTo>
                    <a:pt x="6604064" y="120862"/>
                  </a:lnTo>
                  <a:cubicBezTo>
                    <a:pt x="6569869" y="118767"/>
                    <a:pt x="6535484" y="116862"/>
                    <a:pt x="6501003" y="115338"/>
                  </a:cubicBezTo>
                  <a:lnTo>
                    <a:pt x="6397467" y="110385"/>
                  </a:lnTo>
                  <a:lnTo>
                    <a:pt x="6293168" y="106860"/>
                  </a:lnTo>
                  <a:cubicBezTo>
                    <a:pt x="6222969" y="105146"/>
                    <a:pt x="6152769" y="103527"/>
                    <a:pt x="6079712" y="103908"/>
                  </a:cubicBezTo>
                  <a:cubicBezTo>
                    <a:pt x="6061710" y="103908"/>
                    <a:pt x="6043708" y="103812"/>
                    <a:pt x="6024563" y="104479"/>
                  </a:cubicBezTo>
                  <a:cubicBezTo>
                    <a:pt x="6005703" y="104955"/>
                    <a:pt x="5986844" y="105527"/>
                    <a:pt x="5968080" y="106479"/>
                  </a:cubicBezTo>
                  <a:cubicBezTo>
                    <a:pt x="5930456" y="108003"/>
                    <a:pt x="5893023" y="110385"/>
                    <a:pt x="5855875" y="113242"/>
                  </a:cubicBezTo>
                  <a:cubicBezTo>
                    <a:pt x="5706904" y="124577"/>
                    <a:pt x="5565934" y="145151"/>
                    <a:pt x="5439251" y="160105"/>
                  </a:cubicBezTo>
                  <a:cubicBezTo>
                    <a:pt x="5311902" y="175536"/>
                    <a:pt x="5194745" y="184680"/>
                    <a:pt x="5075396" y="186585"/>
                  </a:cubicBezTo>
                  <a:cubicBezTo>
                    <a:pt x="4956429" y="188490"/>
                    <a:pt x="4835748" y="182775"/>
                    <a:pt x="4712780" y="171249"/>
                  </a:cubicBezTo>
                  <a:lnTo>
                    <a:pt x="4666679" y="166773"/>
                  </a:lnTo>
                  <a:lnTo>
                    <a:pt x="4620292" y="161629"/>
                  </a:lnTo>
                  <a:cubicBezTo>
                    <a:pt x="4604862" y="160010"/>
                    <a:pt x="4589336" y="157914"/>
                    <a:pt x="4573810" y="156009"/>
                  </a:cubicBezTo>
                  <a:lnTo>
                    <a:pt x="4550569" y="153057"/>
                  </a:lnTo>
                  <a:lnTo>
                    <a:pt x="4538948" y="151628"/>
                  </a:lnTo>
                  <a:lnTo>
                    <a:pt x="4526566" y="149913"/>
                  </a:lnTo>
                  <a:lnTo>
                    <a:pt x="4327779" y="122862"/>
                  </a:lnTo>
                  <a:lnTo>
                    <a:pt x="3929729" y="68189"/>
                  </a:lnTo>
                  <a:lnTo>
                    <a:pt x="3729133" y="41900"/>
                  </a:lnTo>
                  <a:lnTo>
                    <a:pt x="3628930" y="28946"/>
                  </a:lnTo>
                  <a:lnTo>
                    <a:pt x="3573399" y="22278"/>
                  </a:lnTo>
                  <a:cubicBezTo>
                    <a:pt x="3554445" y="19992"/>
                    <a:pt x="3535585" y="17992"/>
                    <a:pt x="3516916" y="16468"/>
                  </a:cubicBezTo>
                  <a:cubicBezTo>
                    <a:pt x="3366611" y="2752"/>
                    <a:pt x="3219736" y="-2010"/>
                    <a:pt x="3074670" y="752"/>
                  </a:cubicBezTo>
                  <a:cubicBezTo>
                    <a:pt x="3002280" y="2181"/>
                    <a:pt x="2930176" y="4467"/>
                    <a:pt x="2858738" y="8753"/>
                  </a:cubicBezTo>
                  <a:cubicBezTo>
                    <a:pt x="2787206" y="13039"/>
                    <a:pt x="2716149" y="18754"/>
                    <a:pt x="2645474" y="25326"/>
                  </a:cubicBezTo>
                  <a:cubicBezTo>
                    <a:pt x="2362581" y="52473"/>
                    <a:pt x="2085975" y="97145"/>
                    <a:pt x="1810798" y="158010"/>
                  </a:cubicBezTo>
                  <a:cubicBezTo>
                    <a:pt x="1741837" y="173345"/>
                    <a:pt x="1673066" y="189442"/>
                    <a:pt x="1602772" y="208111"/>
                  </a:cubicBezTo>
                  <a:lnTo>
                    <a:pt x="1548860" y="222780"/>
                  </a:lnTo>
                  <a:lnTo>
                    <a:pt x="1501331" y="236115"/>
                  </a:lnTo>
                  <a:cubicBezTo>
                    <a:pt x="1471327" y="244497"/>
                    <a:pt x="1441228" y="253450"/>
                    <a:pt x="1411224" y="260880"/>
                  </a:cubicBezTo>
                  <a:cubicBezTo>
                    <a:pt x="1291209" y="293074"/>
                    <a:pt x="1170813" y="318982"/>
                    <a:pt x="1050893" y="338032"/>
                  </a:cubicBezTo>
                  <a:cubicBezTo>
                    <a:pt x="990790" y="347557"/>
                    <a:pt x="931069" y="354796"/>
                    <a:pt x="871252" y="360511"/>
                  </a:cubicBezTo>
                  <a:cubicBezTo>
                    <a:pt x="841438" y="362702"/>
                    <a:pt x="811530" y="365559"/>
                    <a:pt x="781812" y="366512"/>
                  </a:cubicBezTo>
                  <a:cubicBezTo>
                    <a:pt x="751904" y="368512"/>
                    <a:pt x="722376" y="368893"/>
                    <a:pt x="692563" y="369655"/>
                  </a:cubicBezTo>
                  <a:cubicBezTo>
                    <a:pt x="633222" y="370036"/>
                    <a:pt x="574167" y="368131"/>
                    <a:pt x="515017" y="363940"/>
                  </a:cubicBezTo>
                  <a:cubicBezTo>
                    <a:pt x="455867" y="359749"/>
                    <a:pt x="397097" y="351748"/>
                    <a:pt x="337661" y="341937"/>
                  </a:cubicBezTo>
                  <a:cubicBezTo>
                    <a:pt x="278225" y="331936"/>
                    <a:pt x="218599" y="318696"/>
                    <a:pt x="156972" y="303456"/>
                  </a:cubicBezTo>
                  <a:cubicBezTo>
                    <a:pt x="106680" y="290883"/>
                    <a:pt x="55150" y="276405"/>
                    <a:pt x="0" y="261642"/>
                  </a:cubicBezTo>
                  <a:lnTo>
                    <a:pt x="0" y="713412"/>
                  </a:lnTo>
                  <a:cubicBezTo>
                    <a:pt x="3048" y="714841"/>
                    <a:pt x="6096" y="716270"/>
                    <a:pt x="9144" y="717699"/>
                  </a:cubicBezTo>
                  <a:cubicBezTo>
                    <a:pt x="74295" y="747798"/>
                    <a:pt x="142875" y="775896"/>
                    <a:pt x="213360" y="801042"/>
                  </a:cubicBezTo>
                  <a:cubicBezTo>
                    <a:pt x="354521" y="851715"/>
                    <a:pt x="503873" y="887244"/>
                    <a:pt x="653510" y="908199"/>
                  </a:cubicBezTo>
                  <a:cubicBezTo>
                    <a:pt x="803338" y="928773"/>
                    <a:pt x="953929" y="935631"/>
                    <a:pt x="1101947" y="930773"/>
                  </a:cubicBezTo>
                  <a:cubicBezTo>
                    <a:pt x="1250252" y="926582"/>
                    <a:pt x="1396365" y="911437"/>
                    <a:pt x="1540002" y="889434"/>
                  </a:cubicBezTo>
                  <a:cubicBezTo>
                    <a:pt x="1576197" y="884386"/>
                    <a:pt x="1611535" y="877433"/>
                    <a:pt x="1647158" y="871242"/>
                  </a:cubicBezTo>
                  <a:lnTo>
                    <a:pt x="1698117" y="862193"/>
                  </a:lnTo>
                  <a:lnTo>
                    <a:pt x="1742789" y="854668"/>
                  </a:lnTo>
                  <a:cubicBezTo>
                    <a:pt x="1804035" y="845048"/>
                    <a:pt x="1867472" y="835428"/>
                    <a:pt x="1931003" y="826950"/>
                  </a:cubicBezTo>
                  <a:cubicBezTo>
                    <a:pt x="2058353" y="810282"/>
                    <a:pt x="2186750" y="795327"/>
                    <a:pt x="2314861" y="783897"/>
                  </a:cubicBezTo>
                  <a:cubicBezTo>
                    <a:pt x="2378964" y="778087"/>
                    <a:pt x="2442972" y="772467"/>
                    <a:pt x="2506885" y="768086"/>
                  </a:cubicBezTo>
                  <a:cubicBezTo>
                    <a:pt x="2538794" y="765990"/>
                    <a:pt x="2570798" y="763800"/>
                    <a:pt x="2602611" y="762085"/>
                  </a:cubicBezTo>
                  <a:cubicBezTo>
                    <a:pt x="2634520" y="760180"/>
                    <a:pt x="2666333" y="758370"/>
                    <a:pt x="2698052" y="756846"/>
                  </a:cubicBezTo>
                  <a:cubicBezTo>
                    <a:pt x="2761583" y="753894"/>
                    <a:pt x="2825020" y="751703"/>
                    <a:pt x="2887980" y="750846"/>
                  </a:cubicBezTo>
                  <a:cubicBezTo>
                    <a:pt x="2951036" y="749417"/>
                    <a:pt x="3013615" y="749322"/>
                    <a:pt x="3075813" y="750179"/>
                  </a:cubicBezTo>
                  <a:cubicBezTo>
                    <a:pt x="3106865" y="750846"/>
                    <a:pt x="3137916" y="751417"/>
                    <a:pt x="3168587" y="752751"/>
                  </a:cubicBezTo>
                  <a:cubicBezTo>
                    <a:pt x="3199448" y="753703"/>
                    <a:pt x="3229928" y="755227"/>
                    <a:pt x="3260408" y="756656"/>
                  </a:cubicBezTo>
                  <a:cubicBezTo>
                    <a:pt x="3320987" y="760466"/>
                    <a:pt x="3381470" y="764562"/>
                    <a:pt x="3440049" y="771610"/>
                  </a:cubicBezTo>
                  <a:cubicBezTo>
                    <a:pt x="3454908" y="773039"/>
                    <a:pt x="3469386" y="775039"/>
                    <a:pt x="3483864" y="776849"/>
                  </a:cubicBezTo>
                  <a:lnTo>
                    <a:pt x="3528536" y="782469"/>
                  </a:lnTo>
                  <a:lnTo>
                    <a:pt x="3628549" y="796089"/>
                  </a:lnTo>
                  <a:lnTo>
                    <a:pt x="3828574" y="823140"/>
                  </a:lnTo>
                  <a:cubicBezTo>
                    <a:pt x="3962019" y="840190"/>
                    <a:pt x="4095750" y="858573"/>
                    <a:pt x="4231196" y="874099"/>
                  </a:cubicBezTo>
                  <a:lnTo>
                    <a:pt x="4433126" y="897435"/>
                  </a:lnTo>
                  <a:lnTo>
                    <a:pt x="4485990" y="903246"/>
                  </a:lnTo>
                  <a:cubicBezTo>
                    <a:pt x="4503897" y="905151"/>
                    <a:pt x="4521708" y="907341"/>
                    <a:pt x="4539806" y="908961"/>
                  </a:cubicBezTo>
                  <a:lnTo>
                    <a:pt x="4593908" y="914199"/>
                  </a:lnTo>
                  <a:lnTo>
                    <a:pt x="4648296" y="918771"/>
                  </a:lnTo>
                  <a:cubicBezTo>
                    <a:pt x="4793456" y="930392"/>
                    <a:pt x="4942237" y="935631"/>
                    <a:pt x="5092446" y="931154"/>
                  </a:cubicBezTo>
                  <a:cubicBezTo>
                    <a:pt x="5242274" y="927249"/>
                    <a:pt x="5393627" y="911437"/>
                    <a:pt x="5533168" y="891816"/>
                  </a:cubicBezTo>
                  <a:cubicBezTo>
                    <a:pt x="5673471" y="872289"/>
                    <a:pt x="5798820" y="851906"/>
                    <a:pt x="5918169" y="840666"/>
                  </a:cubicBezTo>
                  <a:cubicBezTo>
                    <a:pt x="5948077" y="837809"/>
                    <a:pt x="5977795" y="835237"/>
                    <a:pt x="6007323" y="833237"/>
                  </a:cubicBezTo>
                  <a:cubicBezTo>
                    <a:pt x="6022086" y="832094"/>
                    <a:pt x="6036945" y="831332"/>
                    <a:pt x="6051709" y="830570"/>
                  </a:cubicBezTo>
                  <a:lnTo>
                    <a:pt x="6097429" y="828379"/>
                  </a:lnTo>
                  <a:cubicBezTo>
                    <a:pt x="6158960" y="825236"/>
                    <a:pt x="6223445" y="823807"/>
                    <a:pt x="6287834" y="822569"/>
                  </a:cubicBezTo>
                  <a:cubicBezTo>
                    <a:pt x="6417374" y="820664"/>
                    <a:pt x="6549485" y="820188"/>
                    <a:pt x="6681597" y="821235"/>
                  </a:cubicBezTo>
                  <a:cubicBezTo>
                    <a:pt x="6813899" y="822378"/>
                    <a:pt x="6946773" y="823617"/>
                    <a:pt x="7079647" y="826569"/>
                  </a:cubicBezTo>
                  <a:cubicBezTo>
                    <a:pt x="7212520" y="828951"/>
                    <a:pt x="7345585" y="831903"/>
                    <a:pt x="7478173" y="836094"/>
                  </a:cubicBezTo>
                  <a:cubicBezTo>
                    <a:pt x="7610475" y="839714"/>
                    <a:pt x="7743539" y="844953"/>
                    <a:pt x="7871937" y="851430"/>
                  </a:cubicBezTo>
                  <a:lnTo>
                    <a:pt x="7919657" y="854097"/>
                  </a:lnTo>
                  <a:cubicBezTo>
                    <a:pt x="7935564" y="854954"/>
                    <a:pt x="7949756" y="856192"/>
                    <a:pt x="7964901" y="857240"/>
                  </a:cubicBezTo>
                  <a:lnTo>
                    <a:pt x="8015955" y="861050"/>
                  </a:lnTo>
                  <a:cubicBezTo>
                    <a:pt x="8035195" y="862383"/>
                    <a:pt x="8053769" y="863622"/>
                    <a:pt x="8072247" y="864384"/>
                  </a:cubicBezTo>
                  <a:cubicBezTo>
                    <a:pt x="8145780" y="867527"/>
                    <a:pt x="8216456" y="868479"/>
                    <a:pt x="8286750" y="868384"/>
                  </a:cubicBezTo>
                  <a:cubicBezTo>
                    <a:pt x="8427148" y="867527"/>
                    <a:pt x="8565452" y="862574"/>
                    <a:pt x="8704040" y="853716"/>
                  </a:cubicBezTo>
                  <a:cubicBezTo>
                    <a:pt x="8842534" y="844762"/>
                    <a:pt x="8980741" y="832284"/>
                    <a:pt x="9120188" y="814092"/>
                  </a:cubicBezTo>
                  <a:cubicBezTo>
                    <a:pt x="9140761" y="811425"/>
                    <a:pt x="9161336" y="808567"/>
                    <a:pt x="9181909" y="805519"/>
                  </a:cubicBezTo>
                  <a:lnTo>
                    <a:pt x="9181909" y="396420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69D83113-681B-D79C-0424-955EFAF2F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580789"/>
              <a:ext cx="9182100" cy="544245"/>
            </a:xfrm>
            <a:custGeom>
              <a:avLst/>
              <a:gdLst>
                <a:gd name="connsiteX0" fmla="*/ 9182100 w 9182100"/>
                <a:gd name="connsiteY0" fmla="*/ 154189 h 544245"/>
                <a:gd name="connsiteX1" fmla="*/ 9047702 w 9182100"/>
                <a:gd name="connsiteY1" fmla="*/ 162762 h 544245"/>
                <a:gd name="connsiteX2" fmla="*/ 8652224 w 9182100"/>
                <a:gd name="connsiteY2" fmla="*/ 178287 h 544245"/>
                <a:gd name="connsiteX3" fmla="*/ 8255603 w 9182100"/>
                <a:gd name="connsiteY3" fmla="*/ 161047 h 544245"/>
                <a:gd name="connsiteX4" fmla="*/ 8060722 w 9182100"/>
                <a:gd name="connsiteY4" fmla="*/ 140854 h 544245"/>
                <a:gd name="connsiteX5" fmla="*/ 8013478 w 9182100"/>
                <a:gd name="connsiteY5" fmla="*/ 134187 h 544245"/>
                <a:gd name="connsiteX6" fmla="*/ 7990428 w 9182100"/>
                <a:gd name="connsiteY6" fmla="*/ 130567 h 544245"/>
                <a:gd name="connsiteX7" fmla="*/ 7964139 w 9182100"/>
                <a:gd name="connsiteY7" fmla="*/ 126853 h 544245"/>
                <a:gd name="connsiteX8" fmla="*/ 7911656 w 9182100"/>
                <a:gd name="connsiteY8" fmla="*/ 119518 h 544245"/>
                <a:gd name="connsiteX9" fmla="*/ 7860220 w 9182100"/>
                <a:gd name="connsiteY9" fmla="*/ 113232 h 544245"/>
                <a:gd name="connsiteX10" fmla="*/ 7453884 w 9182100"/>
                <a:gd name="connsiteY10" fmla="*/ 70369 h 544245"/>
                <a:gd name="connsiteX11" fmla="*/ 7048976 w 9182100"/>
                <a:gd name="connsiteY11" fmla="*/ 36556 h 544245"/>
                <a:gd name="connsiteX12" fmla="*/ 6846285 w 9182100"/>
                <a:gd name="connsiteY12" fmla="*/ 22649 h 544245"/>
                <a:gd name="connsiteX13" fmla="*/ 6643212 w 9182100"/>
                <a:gd name="connsiteY13" fmla="*/ 11600 h 544245"/>
                <a:gd name="connsiteX14" fmla="*/ 6541485 w 9182100"/>
                <a:gd name="connsiteY14" fmla="*/ 7314 h 544245"/>
                <a:gd name="connsiteX15" fmla="*/ 6439567 w 9182100"/>
                <a:gd name="connsiteY15" fmla="*/ 3885 h 544245"/>
                <a:gd name="connsiteX16" fmla="*/ 6337459 w 9182100"/>
                <a:gd name="connsiteY16" fmla="*/ 1313 h 544245"/>
                <a:gd name="connsiteX17" fmla="*/ 6234970 w 9182100"/>
                <a:gd name="connsiteY17" fmla="*/ 75 h 544245"/>
                <a:gd name="connsiteX18" fmla="*/ 6027802 w 9182100"/>
                <a:gd name="connsiteY18" fmla="*/ 2265 h 544245"/>
                <a:gd name="connsiteX19" fmla="*/ 5921978 w 9182100"/>
                <a:gd name="connsiteY19" fmla="*/ 6552 h 544245"/>
                <a:gd name="connsiteX20" fmla="*/ 5815965 w 9182100"/>
                <a:gd name="connsiteY20" fmla="*/ 14362 h 544245"/>
                <a:gd name="connsiteX21" fmla="*/ 5408390 w 9182100"/>
                <a:gd name="connsiteY21" fmla="*/ 67036 h 544245"/>
                <a:gd name="connsiteX22" fmla="*/ 5023866 w 9182100"/>
                <a:gd name="connsiteY22" fmla="*/ 103992 h 544245"/>
                <a:gd name="connsiteX23" fmla="*/ 4831556 w 9182100"/>
                <a:gd name="connsiteY23" fmla="*/ 106374 h 544245"/>
                <a:gd name="connsiteX24" fmla="*/ 4637723 w 9182100"/>
                <a:gd name="connsiteY24" fmla="*/ 98754 h 544245"/>
                <a:gd name="connsiteX25" fmla="*/ 4442460 w 9182100"/>
                <a:gd name="connsiteY25" fmla="*/ 83038 h 544245"/>
                <a:gd name="connsiteX26" fmla="*/ 4341686 w 9182100"/>
                <a:gd name="connsiteY26" fmla="*/ 77227 h 544245"/>
                <a:gd name="connsiteX27" fmla="*/ 4241006 w 9182100"/>
                <a:gd name="connsiteY27" fmla="*/ 71989 h 544245"/>
                <a:gd name="connsiteX28" fmla="*/ 3836956 w 9182100"/>
                <a:gd name="connsiteY28" fmla="*/ 54177 h 544245"/>
                <a:gd name="connsiteX29" fmla="*/ 3634549 w 9182100"/>
                <a:gd name="connsiteY29" fmla="*/ 45414 h 544245"/>
                <a:gd name="connsiteX30" fmla="*/ 3533394 w 9182100"/>
                <a:gd name="connsiteY30" fmla="*/ 40461 h 544245"/>
                <a:gd name="connsiteX31" fmla="*/ 3481959 w 9182100"/>
                <a:gd name="connsiteY31" fmla="*/ 37889 h 544245"/>
                <a:gd name="connsiteX32" fmla="*/ 3430238 w 9182100"/>
                <a:gd name="connsiteY32" fmla="*/ 35889 h 544245"/>
                <a:gd name="connsiteX33" fmla="*/ 3020473 w 9182100"/>
                <a:gd name="connsiteY33" fmla="*/ 37603 h 544245"/>
                <a:gd name="connsiteX34" fmla="*/ 2614422 w 9182100"/>
                <a:gd name="connsiteY34" fmla="*/ 56844 h 544245"/>
                <a:gd name="connsiteX35" fmla="*/ 2208657 w 9182100"/>
                <a:gd name="connsiteY35" fmla="*/ 81609 h 544245"/>
                <a:gd name="connsiteX36" fmla="*/ 1800606 w 9182100"/>
                <a:gd name="connsiteY36" fmla="*/ 107612 h 544245"/>
                <a:gd name="connsiteX37" fmla="*/ 1594676 w 9182100"/>
                <a:gd name="connsiteY37" fmla="*/ 124948 h 544245"/>
                <a:gd name="connsiteX38" fmla="*/ 1491996 w 9182100"/>
                <a:gd name="connsiteY38" fmla="*/ 136568 h 544245"/>
                <a:gd name="connsiteX39" fmla="*/ 1442942 w 9182100"/>
                <a:gd name="connsiteY39" fmla="*/ 141902 h 544245"/>
                <a:gd name="connsiteX40" fmla="*/ 1418463 w 9182100"/>
                <a:gd name="connsiteY40" fmla="*/ 144664 h 544245"/>
                <a:gd name="connsiteX41" fmla="*/ 1393984 w 9182100"/>
                <a:gd name="connsiteY41" fmla="*/ 146855 h 544245"/>
                <a:gd name="connsiteX42" fmla="*/ 1006697 w 9182100"/>
                <a:gd name="connsiteY42" fmla="*/ 169810 h 544245"/>
                <a:gd name="connsiteX43" fmla="*/ 816864 w 9182100"/>
                <a:gd name="connsiteY43" fmla="*/ 170953 h 544245"/>
                <a:gd name="connsiteX44" fmla="*/ 769906 w 9182100"/>
                <a:gd name="connsiteY44" fmla="*/ 169715 h 544245"/>
                <a:gd name="connsiteX45" fmla="*/ 723043 w 9182100"/>
                <a:gd name="connsiteY45" fmla="*/ 168096 h 544245"/>
                <a:gd name="connsiteX46" fmla="*/ 676370 w 9182100"/>
                <a:gd name="connsiteY46" fmla="*/ 166286 h 544245"/>
                <a:gd name="connsiteX47" fmla="*/ 629888 w 9182100"/>
                <a:gd name="connsiteY47" fmla="*/ 163333 h 544245"/>
                <a:gd name="connsiteX48" fmla="*/ 445484 w 9182100"/>
                <a:gd name="connsiteY48" fmla="*/ 146093 h 544245"/>
                <a:gd name="connsiteX49" fmla="*/ 263366 w 9182100"/>
                <a:gd name="connsiteY49" fmla="*/ 115232 h 544245"/>
                <a:gd name="connsiteX50" fmla="*/ 81439 w 9182100"/>
                <a:gd name="connsiteY50" fmla="*/ 70369 h 544245"/>
                <a:gd name="connsiteX51" fmla="*/ 35338 w 9182100"/>
                <a:gd name="connsiteY51" fmla="*/ 57034 h 544245"/>
                <a:gd name="connsiteX52" fmla="*/ 0 w 9182100"/>
                <a:gd name="connsiteY52" fmla="*/ 46652 h 544245"/>
                <a:gd name="connsiteX53" fmla="*/ 0 w 9182100"/>
                <a:gd name="connsiteY53" fmla="*/ 426795 h 544245"/>
                <a:gd name="connsiteX54" fmla="*/ 178594 w 9182100"/>
                <a:gd name="connsiteY54" fmla="*/ 479658 h 544245"/>
                <a:gd name="connsiteX55" fmla="*/ 610457 w 9182100"/>
                <a:gd name="connsiteY55" fmla="*/ 542619 h 544245"/>
                <a:gd name="connsiteX56" fmla="*/ 826865 w 9182100"/>
                <a:gd name="connsiteY56" fmla="*/ 539666 h 544245"/>
                <a:gd name="connsiteX57" fmla="*/ 1039654 w 9182100"/>
                <a:gd name="connsiteY57" fmla="*/ 515187 h 544245"/>
                <a:gd name="connsiteX58" fmla="*/ 1449705 w 9182100"/>
                <a:gd name="connsiteY58" fmla="*/ 415270 h 544245"/>
                <a:gd name="connsiteX59" fmla="*/ 1548765 w 9182100"/>
                <a:gd name="connsiteY59" fmla="*/ 382123 h 544245"/>
                <a:gd name="connsiteX60" fmla="*/ 1642872 w 9182100"/>
                <a:gd name="connsiteY60" fmla="*/ 349261 h 544245"/>
                <a:gd name="connsiteX61" fmla="*/ 1832991 w 9182100"/>
                <a:gd name="connsiteY61" fmla="*/ 289158 h 544245"/>
                <a:gd name="connsiteX62" fmla="*/ 2222754 w 9182100"/>
                <a:gd name="connsiteY62" fmla="*/ 193623 h 544245"/>
                <a:gd name="connsiteX63" fmla="*/ 2620137 w 9182100"/>
                <a:gd name="connsiteY63" fmla="*/ 138378 h 544245"/>
                <a:gd name="connsiteX64" fmla="*/ 3020473 w 9182100"/>
                <a:gd name="connsiteY64" fmla="*/ 127234 h 544245"/>
                <a:gd name="connsiteX65" fmla="*/ 3219736 w 9182100"/>
                <a:gd name="connsiteY65" fmla="*/ 139807 h 544245"/>
                <a:gd name="connsiteX66" fmla="*/ 3318605 w 9182100"/>
                <a:gd name="connsiteY66" fmla="*/ 151713 h 544245"/>
                <a:gd name="connsiteX67" fmla="*/ 3367754 w 9182100"/>
                <a:gd name="connsiteY67" fmla="*/ 158666 h 544245"/>
                <a:gd name="connsiteX68" fmla="*/ 3416618 w 9182100"/>
                <a:gd name="connsiteY68" fmla="*/ 166858 h 544245"/>
                <a:gd name="connsiteX69" fmla="*/ 3465195 w 9182100"/>
                <a:gd name="connsiteY69" fmla="*/ 176097 h 544245"/>
                <a:gd name="connsiteX70" fmla="*/ 3513868 w 9182100"/>
                <a:gd name="connsiteY70" fmla="*/ 185908 h 544245"/>
                <a:gd name="connsiteX71" fmla="*/ 3612737 w 9182100"/>
                <a:gd name="connsiteY71" fmla="*/ 207625 h 544245"/>
                <a:gd name="connsiteX72" fmla="*/ 3810381 w 9182100"/>
                <a:gd name="connsiteY72" fmla="*/ 252106 h 544245"/>
                <a:gd name="connsiteX73" fmla="*/ 4206621 w 9182100"/>
                <a:gd name="connsiteY73" fmla="*/ 339736 h 544245"/>
                <a:gd name="connsiteX74" fmla="*/ 4306062 w 9182100"/>
                <a:gd name="connsiteY74" fmla="*/ 359834 h 544245"/>
                <a:gd name="connsiteX75" fmla="*/ 4405503 w 9182100"/>
                <a:gd name="connsiteY75" fmla="*/ 378979 h 544245"/>
                <a:gd name="connsiteX76" fmla="*/ 4611529 w 9182100"/>
                <a:gd name="connsiteY76" fmla="*/ 405745 h 544245"/>
                <a:gd name="connsiteX77" fmla="*/ 5031677 w 9182100"/>
                <a:gd name="connsiteY77" fmla="*/ 427462 h 544245"/>
                <a:gd name="connsiteX78" fmla="*/ 5243227 w 9182100"/>
                <a:gd name="connsiteY78" fmla="*/ 418699 h 544245"/>
                <a:gd name="connsiteX79" fmla="*/ 5451062 w 9182100"/>
                <a:gd name="connsiteY79" fmla="*/ 398029 h 544245"/>
                <a:gd name="connsiteX80" fmla="*/ 5844635 w 9182100"/>
                <a:gd name="connsiteY80" fmla="*/ 353071 h 544245"/>
                <a:gd name="connsiteX81" fmla="*/ 5939981 w 9182100"/>
                <a:gd name="connsiteY81" fmla="*/ 346975 h 544245"/>
                <a:gd name="connsiteX82" fmla="*/ 6035898 w 9182100"/>
                <a:gd name="connsiteY82" fmla="*/ 344118 h 544245"/>
                <a:gd name="connsiteX83" fmla="*/ 6232303 w 9182100"/>
                <a:gd name="connsiteY83" fmla="*/ 343642 h 544245"/>
                <a:gd name="connsiteX84" fmla="*/ 6630924 w 9182100"/>
                <a:gd name="connsiteY84" fmla="*/ 351071 h 544245"/>
                <a:gd name="connsiteX85" fmla="*/ 6831140 w 9182100"/>
                <a:gd name="connsiteY85" fmla="*/ 356596 h 544245"/>
                <a:gd name="connsiteX86" fmla="*/ 7031545 w 9182100"/>
                <a:gd name="connsiteY86" fmla="*/ 362501 h 544245"/>
                <a:gd name="connsiteX87" fmla="*/ 7432262 w 9182100"/>
                <a:gd name="connsiteY87" fmla="*/ 378408 h 544245"/>
                <a:gd name="connsiteX88" fmla="*/ 7830312 w 9182100"/>
                <a:gd name="connsiteY88" fmla="*/ 402506 h 544245"/>
                <a:gd name="connsiteX89" fmla="*/ 7879270 w 9182100"/>
                <a:gd name="connsiteY89" fmla="*/ 406792 h 544245"/>
                <a:gd name="connsiteX90" fmla="*/ 7926895 w 9182100"/>
                <a:gd name="connsiteY90" fmla="*/ 411745 h 544245"/>
                <a:gd name="connsiteX91" fmla="*/ 7977569 w 9182100"/>
                <a:gd name="connsiteY91" fmla="*/ 417175 h 544245"/>
                <a:gd name="connsiteX92" fmla="*/ 8030623 w 9182100"/>
                <a:gd name="connsiteY92" fmla="*/ 422127 h 544245"/>
                <a:gd name="connsiteX93" fmla="*/ 8237982 w 9182100"/>
                <a:gd name="connsiteY93" fmla="*/ 435177 h 544245"/>
                <a:gd name="connsiteX94" fmla="*/ 8647748 w 9182100"/>
                <a:gd name="connsiteY94" fmla="*/ 449464 h 544245"/>
                <a:gd name="connsiteX95" fmla="*/ 8852821 w 9182100"/>
                <a:gd name="connsiteY95" fmla="*/ 456132 h 544245"/>
                <a:gd name="connsiteX96" fmla="*/ 8955786 w 9182100"/>
                <a:gd name="connsiteY96" fmla="*/ 458132 h 544245"/>
                <a:gd name="connsiteX97" fmla="*/ 9059227 w 9182100"/>
                <a:gd name="connsiteY97" fmla="*/ 457751 h 544245"/>
                <a:gd name="connsiteX98" fmla="*/ 9182005 w 9182100"/>
                <a:gd name="connsiteY98" fmla="*/ 452512 h 544245"/>
                <a:gd name="connsiteX99" fmla="*/ 9182005 w 9182100"/>
                <a:gd name="connsiteY99" fmla="*/ 154189 h 54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9182100" h="544245">
                  <a:moveTo>
                    <a:pt x="9182100" y="154189"/>
                  </a:moveTo>
                  <a:cubicBezTo>
                    <a:pt x="9137618" y="157142"/>
                    <a:pt x="9092851" y="159904"/>
                    <a:pt x="9047702" y="162762"/>
                  </a:cubicBezTo>
                  <a:cubicBezTo>
                    <a:pt x="8917114" y="170668"/>
                    <a:pt x="8784717" y="178002"/>
                    <a:pt x="8652224" y="178287"/>
                  </a:cubicBezTo>
                  <a:cubicBezTo>
                    <a:pt x="8519732" y="178764"/>
                    <a:pt x="8387049" y="171239"/>
                    <a:pt x="8255603" y="161047"/>
                  </a:cubicBezTo>
                  <a:cubicBezTo>
                    <a:pt x="8189881" y="155904"/>
                    <a:pt x="8124539" y="149236"/>
                    <a:pt x="8060722" y="140854"/>
                  </a:cubicBezTo>
                  <a:cubicBezTo>
                    <a:pt x="8044815" y="138759"/>
                    <a:pt x="8029099" y="136473"/>
                    <a:pt x="8013478" y="134187"/>
                  </a:cubicBezTo>
                  <a:lnTo>
                    <a:pt x="7990428" y="130567"/>
                  </a:lnTo>
                  <a:lnTo>
                    <a:pt x="7964139" y="126853"/>
                  </a:lnTo>
                  <a:cubicBezTo>
                    <a:pt x="7946708" y="124376"/>
                    <a:pt x="7928896" y="121709"/>
                    <a:pt x="7911656" y="119518"/>
                  </a:cubicBezTo>
                  <a:lnTo>
                    <a:pt x="7860220" y="113232"/>
                  </a:lnTo>
                  <a:cubicBezTo>
                    <a:pt x="7723728" y="96277"/>
                    <a:pt x="7589044" y="83038"/>
                    <a:pt x="7453884" y="70369"/>
                  </a:cubicBezTo>
                  <a:cubicBezTo>
                    <a:pt x="7318915" y="57701"/>
                    <a:pt x="7184041" y="46366"/>
                    <a:pt x="7048976" y="36556"/>
                  </a:cubicBezTo>
                  <a:cubicBezTo>
                    <a:pt x="6981444" y="31793"/>
                    <a:pt x="6913912" y="26840"/>
                    <a:pt x="6846285" y="22649"/>
                  </a:cubicBezTo>
                  <a:cubicBezTo>
                    <a:pt x="6778657" y="18553"/>
                    <a:pt x="6710934" y="14934"/>
                    <a:pt x="6643212" y="11600"/>
                  </a:cubicBezTo>
                  <a:lnTo>
                    <a:pt x="6541485" y="7314"/>
                  </a:lnTo>
                  <a:cubicBezTo>
                    <a:pt x="6507576" y="5790"/>
                    <a:pt x="6473667" y="4647"/>
                    <a:pt x="6439567" y="3885"/>
                  </a:cubicBezTo>
                  <a:lnTo>
                    <a:pt x="6337459" y="1313"/>
                  </a:lnTo>
                  <a:lnTo>
                    <a:pt x="6234970" y="75"/>
                  </a:lnTo>
                  <a:cubicBezTo>
                    <a:pt x="6166295" y="-116"/>
                    <a:pt x="6097715" y="-116"/>
                    <a:pt x="6027802" y="2265"/>
                  </a:cubicBezTo>
                  <a:cubicBezTo>
                    <a:pt x="5993320" y="3123"/>
                    <a:pt x="5957412" y="4456"/>
                    <a:pt x="5921978" y="6552"/>
                  </a:cubicBezTo>
                  <a:cubicBezTo>
                    <a:pt x="5886546" y="8552"/>
                    <a:pt x="5851112" y="11124"/>
                    <a:pt x="5815965" y="14362"/>
                  </a:cubicBezTo>
                  <a:cubicBezTo>
                    <a:pt x="5674995" y="27126"/>
                    <a:pt x="5538597" y="48938"/>
                    <a:pt x="5408390" y="67036"/>
                  </a:cubicBezTo>
                  <a:cubicBezTo>
                    <a:pt x="5277993" y="85514"/>
                    <a:pt x="5151692" y="99039"/>
                    <a:pt x="5023866" y="103992"/>
                  </a:cubicBezTo>
                  <a:cubicBezTo>
                    <a:pt x="4960049" y="106660"/>
                    <a:pt x="4895946" y="107231"/>
                    <a:pt x="4831556" y="106374"/>
                  </a:cubicBezTo>
                  <a:cubicBezTo>
                    <a:pt x="4767167" y="105231"/>
                    <a:pt x="4702588" y="102468"/>
                    <a:pt x="4637723" y="98754"/>
                  </a:cubicBezTo>
                  <a:cubicBezTo>
                    <a:pt x="4572762" y="95230"/>
                    <a:pt x="4507992" y="88848"/>
                    <a:pt x="4442460" y="83038"/>
                  </a:cubicBezTo>
                  <a:cubicBezTo>
                    <a:pt x="4408837" y="80752"/>
                    <a:pt x="4375214" y="79228"/>
                    <a:pt x="4341686" y="77227"/>
                  </a:cubicBezTo>
                  <a:cubicBezTo>
                    <a:pt x="4308158" y="75227"/>
                    <a:pt x="4274534" y="73417"/>
                    <a:pt x="4241006" y="71989"/>
                  </a:cubicBezTo>
                  <a:cubicBezTo>
                    <a:pt x="4106895" y="65131"/>
                    <a:pt x="3971925" y="59797"/>
                    <a:pt x="3836956" y="54177"/>
                  </a:cubicBezTo>
                  <a:lnTo>
                    <a:pt x="3634549" y="45414"/>
                  </a:lnTo>
                  <a:lnTo>
                    <a:pt x="3533394" y="40461"/>
                  </a:lnTo>
                  <a:lnTo>
                    <a:pt x="3481959" y="37889"/>
                  </a:lnTo>
                  <a:cubicBezTo>
                    <a:pt x="3464719" y="37127"/>
                    <a:pt x="3447479" y="36079"/>
                    <a:pt x="3430238" y="35889"/>
                  </a:cubicBezTo>
                  <a:cubicBezTo>
                    <a:pt x="3292602" y="31126"/>
                    <a:pt x="3156299" y="33603"/>
                    <a:pt x="3020473" y="37603"/>
                  </a:cubicBezTo>
                  <a:cubicBezTo>
                    <a:pt x="2884741" y="41985"/>
                    <a:pt x="2749487" y="48843"/>
                    <a:pt x="2614422" y="56844"/>
                  </a:cubicBezTo>
                  <a:lnTo>
                    <a:pt x="2208657" y="81609"/>
                  </a:lnTo>
                  <a:cubicBezTo>
                    <a:pt x="2073116" y="89991"/>
                    <a:pt x="1937195" y="97515"/>
                    <a:pt x="1800606" y="107612"/>
                  </a:cubicBezTo>
                  <a:cubicBezTo>
                    <a:pt x="1732217" y="112184"/>
                    <a:pt x="1663827" y="117804"/>
                    <a:pt x="1594676" y="124948"/>
                  </a:cubicBezTo>
                  <a:lnTo>
                    <a:pt x="1491996" y="136568"/>
                  </a:lnTo>
                  <a:lnTo>
                    <a:pt x="1442942" y="141902"/>
                  </a:lnTo>
                  <a:lnTo>
                    <a:pt x="1418463" y="144664"/>
                  </a:lnTo>
                  <a:lnTo>
                    <a:pt x="1393984" y="146855"/>
                  </a:lnTo>
                  <a:cubicBezTo>
                    <a:pt x="1263491" y="159142"/>
                    <a:pt x="1134142" y="166667"/>
                    <a:pt x="1006697" y="169810"/>
                  </a:cubicBezTo>
                  <a:cubicBezTo>
                    <a:pt x="942975" y="172001"/>
                    <a:pt x="879729" y="171239"/>
                    <a:pt x="816864" y="170953"/>
                  </a:cubicBezTo>
                  <a:lnTo>
                    <a:pt x="769906" y="169715"/>
                  </a:lnTo>
                  <a:cubicBezTo>
                    <a:pt x="754285" y="169525"/>
                    <a:pt x="738569" y="169048"/>
                    <a:pt x="723043" y="168096"/>
                  </a:cubicBezTo>
                  <a:lnTo>
                    <a:pt x="676370" y="166286"/>
                  </a:lnTo>
                  <a:cubicBezTo>
                    <a:pt x="660845" y="165238"/>
                    <a:pt x="645414" y="164095"/>
                    <a:pt x="629888" y="163333"/>
                  </a:cubicBezTo>
                  <a:cubicBezTo>
                    <a:pt x="568071" y="159047"/>
                    <a:pt x="506540" y="154094"/>
                    <a:pt x="445484" y="146093"/>
                  </a:cubicBezTo>
                  <a:cubicBezTo>
                    <a:pt x="384524" y="137997"/>
                    <a:pt x="323850" y="128091"/>
                    <a:pt x="263366" y="115232"/>
                  </a:cubicBezTo>
                  <a:cubicBezTo>
                    <a:pt x="202787" y="102850"/>
                    <a:pt x="142589" y="87419"/>
                    <a:pt x="81439" y="70369"/>
                  </a:cubicBezTo>
                  <a:cubicBezTo>
                    <a:pt x="66199" y="66178"/>
                    <a:pt x="50864" y="61702"/>
                    <a:pt x="35338" y="57034"/>
                  </a:cubicBezTo>
                  <a:lnTo>
                    <a:pt x="0" y="46652"/>
                  </a:lnTo>
                  <a:lnTo>
                    <a:pt x="0" y="426795"/>
                  </a:lnTo>
                  <a:cubicBezTo>
                    <a:pt x="58198" y="446416"/>
                    <a:pt x="117920" y="464323"/>
                    <a:pt x="178594" y="479658"/>
                  </a:cubicBezTo>
                  <a:cubicBezTo>
                    <a:pt x="319850" y="514901"/>
                    <a:pt x="465582" y="537094"/>
                    <a:pt x="610457" y="542619"/>
                  </a:cubicBezTo>
                  <a:cubicBezTo>
                    <a:pt x="682943" y="545953"/>
                    <a:pt x="755142" y="543762"/>
                    <a:pt x="826865" y="539666"/>
                  </a:cubicBezTo>
                  <a:cubicBezTo>
                    <a:pt x="898398" y="534523"/>
                    <a:pt x="969645" y="526903"/>
                    <a:pt x="1039654" y="515187"/>
                  </a:cubicBezTo>
                  <a:cubicBezTo>
                    <a:pt x="1180052" y="492517"/>
                    <a:pt x="1316736" y="457751"/>
                    <a:pt x="1449705" y="415270"/>
                  </a:cubicBezTo>
                  <a:cubicBezTo>
                    <a:pt x="1483138" y="405364"/>
                    <a:pt x="1515809" y="393172"/>
                    <a:pt x="1548765" y="382123"/>
                  </a:cubicBezTo>
                  <a:lnTo>
                    <a:pt x="1642872" y="349261"/>
                  </a:lnTo>
                  <a:cubicBezTo>
                    <a:pt x="1705261" y="328211"/>
                    <a:pt x="1768983" y="308208"/>
                    <a:pt x="1832991" y="289158"/>
                  </a:cubicBezTo>
                  <a:cubicBezTo>
                    <a:pt x="1961198" y="251821"/>
                    <a:pt x="2091404" y="219435"/>
                    <a:pt x="2222754" y="193623"/>
                  </a:cubicBezTo>
                  <a:cubicBezTo>
                    <a:pt x="2354199" y="168382"/>
                    <a:pt x="2486882" y="149332"/>
                    <a:pt x="2620137" y="138378"/>
                  </a:cubicBezTo>
                  <a:cubicBezTo>
                    <a:pt x="2753392" y="127424"/>
                    <a:pt x="2887123" y="122947"/>
                    <a:pt x="3020473" y="127234"/>
                  </a:cubicBezTo>
                  <a:cubicBezTo>
                    <a:pt x="3087148" y="129043"/>
                    <a:pt x="3153632" y="133711"/>
                    <a:pt x="3219736" y="139807"/>
                  </a:cubicBezTo>
                  <a:cubicBezTo>
                    <a:pt x="3252788" y="143426"/>
                    <a:pt x="3285839" y="146760"/>
                    <a:pt x="3318605" y="151713"/>
                  </a:cubicBezTo>
                  <a:lnTo>
                    <a:pt x="3367754" y="158666"/>
                  </a:lnTo>
                  <a:cubicBezTo>
                    <a:pt x="3384042" y="161238"/>
                    <a:pt x="3400330" y="164000"/>
                    <a:pt x="3416618" y="166858"/>
                  </a:cubicBezTo>
                  <a:cubicBezTo>
                    <a:pt x="3432905" y="169525"/>
                    <a:pt x="3449003" y="172954"/>
                    <a:pt x="3465195" y="176097"/>
                  </a:cubicBezTo>
                  <a:cubicBezTo>
                    <a:pt x="3481483" y="179431"/>
                    <a:pt x="3497199" y="182288"/>
                    <a:pt x="3513868" y="185908"/>
                  </a:cubicBezTo>
                  <a:lnTo>
                    <a:pt x="3612737" y="207625"/>
                  </a:lnTo>
                  <a:lnTo>
                    <a:pt x="3810381" y="252106"/>
                  </a:lnTo>
                  <a:cubicBezTo>
                    <a:pt x="3942112" y="282015"/>
                    <a:pt x="4073843" y="312590"/>
                    <a:pt x="4206621" y="339736"/>
                  </a:cubicBezTo>
                  <a:cubicBezTo>
                    <a:pt x="4239768" y="346785"/>
                    <a:pt x="4272915" y="353452"/>
                    <a:pt x="4306062" y="359834"/>
                  </a:cubicBezTo>
                  <a:cubicBezTo>
                    <a:pt x="4339209" y="366216"/>
                    <a:pt x="4372356" y="372979"/>
                    <a:pt x="4405503" y="378979"/>
                  </a:cubicBezTo>
                  <a:cubicBezTo>
                    <a:pt x="4473416" y="389266"/>
                    <a:pt x="4542378" y="398410"/>
                    <a:pt x="4611529" y="405745"/>
                  </a:cubicBezTo>
                  <a:cubicBezTo>
                    <a:pt x="4749832" y="420794"/>
                    <a:pt x="4890326" y="428795"/>
                    <a:pt x="5031677" y="427462"/>
                  </a:cubicBezTo>
                  <a:cubicBezTo>
                    <a:pt x="5102352" y="426985"/>
                    <a:pt x="5173028" y="423747"/>
                    <a:pt x="5243227" y="418699"/>
                  </a:cubicBezTo>
                  <a:cubicBezTo>
                    <a:pt x="5313427" y="413650"/>
                    <a:pt x="5382959" y="406030"/>
                    <a:pt x="5451062" y="398029"/>
                  </a:cubicBezTo>
                  <a:cubicBezTo>
                    <a:pt x="5587651" y="381551"/>
                    <a:pt x="5717381" y="362501"/>
                    <a:pt x="5844635" y="353071"/>
                  </a:cubicBezTo>
                  <a:cubicBezTo>
                    <a:pt x="5876544" y="350690"/>
                    <a:pt x="5908262" y="348404"/>
                    <a:pt x="5939981" y="346975"/>
                  </a:cubicBezTo>
                  <a:cubicBezTo>
                    <a:pt x="5971794" y="345356"/>
                    <a:pt x="6003036" y="344308"/>
                    <a:pt x="6035898" y="344118"/>
                  </a:cubicBezTo>
                  <a:cubicBezTo>
                    <a:pt x="6100477" y="343070"/>
                    <a:pt x="6166390" y="343356"/>
                    <a:pt x="6232303" y="343642"/>
                  </a:cubicBezTo>
                  <a:cubicBezTo>
                    <a:pt x="6364415" y="344880"/>
                    <a:pt x="6497669" y="347833"/>
                    <a:pt x="6630924" y="351071"/>
                  </a:cubicBezTo>
                  <a:lnTo>
                    <a:pt x="6831140" y="356596"/>
                  </a:lnTo>
                  <a:lnTo>
                    <a:pt x="7031545" y="362501"/>
                  </a:lnTo>
                  <a:cubicBezTo>
                    <a:pt x="7165086" y="367454"/>
                    <a:pt x="7298818" y="371835"/>
                    <a:pt x="7432262" y="378408"/>
                  </a:cubicBezTo>
                  <a:cubicBezTo>
                    <a:pt x="7565518" y="384790"/>
                    <a:pt x="7699153" y="392124"/>
                    <a:pt x="7830312" y="402506"/>
                  </a:cubicBezTo>
                  <a:lnTo>
                    <a:pt x="7879270" y="406792"/>
                  </a:lnTo>
                  <a:lnTo>
                    <a:pt x="7926895" y="411745"/>
                  </a:lnTo>
                  <a:lnTo>
                    <a:pt x="7977569" y="417175"/>
                  </a:lnTo>
                  <a:cubicBezTo>
                    <a:pt x="7995380" y="418984"/>
                    <a:pt x="8013097" y="420699"/>
                    <a:pt x="8030623" y="422127"/>
                  </a:cubicBezTo>
                  <a:cubicBezTo>
                    <a:pt x="8100632" y="427843"/>
                    <a:pt x="8169402" y="431748"/>
                    <a:pt x="8237982" y="435177"/>
                  </a:cubicBezTo>
                  <a:cubicBezTo>
                    <a:pt x="8375047" y="442035"/>
                    <a:pt x="8511254" y="444511"/>
                    <a:pt x="8647748" y="449464"/>
                  </a:cubicBezTo>
                  <a:cubicBezTo>
                    <a:pt x="8715946" y="451750"/>
                    <a:pt x="8784336" y="454513"/>
                    <a:pt x="8852821" y="456132"/>
                  </a:cubicBezTo>
                  <a:cubicBezTo>
                    <a:pt x="8887111" y="456989"/>
                    <a:pt x="8921401" y="457751"/>
                    <a:pt x="8955786" y="458132"/>
                  </a:cubicBezTo>
                  <a:cubicBezTo>
                    <a:pt x="8990171" y="458323"/>
                    <a:pt x="9024651" y="458227"/>
                    <a:pt x="9059227" y="457751"/>
                  </a:cubicBezTo>
                  <a:cubicBezTo>
                    <a:pt x="9099995" y="456989"/>
                    <a:pt x="9140857" y="455275"/>
                    <a:pt x="9182005" y="452512"/>
                  </a:cubicBezTo>
                  <a:lnTo>
                    <a:pt x="9182005" y="154189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458102A5-A5B8-44D0-6785-9BD9F953B7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324550"/>
              <a:ext cx="9182100" cy="765639"/>
            </a:xfrm>
            <a:custGeom>
              <a:avLst/>
              <a:gdLst>
                <a:gd name="connsiteX0" fmla="*/ 9182100 w 9182100"/>
                <a:gd name="connsiteY0" fmla="*/ 351088 h 765639"/>
                <a:gd name="connsiteX1" fmla="*/ 9178480 w 9182100"/>
                <a:gd name="connsiteY1" fmla="*/ 350993 h 765639"/>
                <a:gd name="connsiteX2" fmla="*/ 8783955 w 9182100"/>
                <a:gd name="connsiteY2" fmla="*/ 327561 h 765639"/>
                <a:gd name="connsiteX3" fmla="*/ 8390763 w 9182100"/>
                <a:gd name="connsiteY3" fmla="*/ 288795 h 765639"/>
                <a:gd name="connsiteX4" fmla="*/ 8199502 w 9182100"/>
                <a:gd name="connsiteY4" fmla="*/ 262601 h 765639"/>
                <a:gd name="connsiteX5" fmla="*/ 8153972 w 9182100"/>
                <a:gd name="connsiteY5" fmla="*/ 254886 h 765639"/>
                <a:gd name="connsiteX6" fmla="*/ 8131588 w 9182100"/>
                <a:gd name="connsiteY6" fmla="*/ 250790 h 765639"/>
                <a:gd name="connsiteX7" fmla="*/ 8104632 w 9182100"/>
                <a:gd name="connsiteY7" fmla="*/ 246504 h 765639"/>
                <a:gd name="connsiteX8" fmla="*/ 8050911 w 9182100"/>
                <a:gd name="connsiteY8" fmla="*/ 238217 h 765639"/>
                <a:gd name="connsiteX9" fmla="*/ 7998810 w 9182100"/>
                <a:gd name="connsiteY9" fmla="*/ 230978 h 765639"/>
                <a:gd name="connsiteX10" fmla="*/ 7589902 w 9182100"/>
                <a:gd name="connsiteY10" fmla="*/ 183925 h 765639"/>
                <a:gd name="connsiteX11" fmla="*/ 7183469 w 9182100"/>
                <a:gd name="connsiteY11" fmla="*/ 147634 h 765639"/>
                <a:gd name="connsiteX12" fmla="*/ 6775990 w 9182100"/>
                <a:gd name="connsiteY12" fmla="*/ 119821 h 765639"/>
                <a:gd name="connsiteX13" fmla="*/ 6364795 w 9182100"/>
                <a:gd name="connsiteY13" fmla="*/ 102391 h 765639"/>
                <a:gd name="connsiteX14" fmla="*/ 6154293 w 9182100"/>
                <a:gd name="connsiteY14" fmla="*/ 100581 h 765639"/>
                <a:gd name="connsiteX15" fmla="*/ 6100287 w 9182100"/>
                <a:gd name="connsiteY15" fmla="*/ 101343 h 765639"/>
                <a:gd name="connsiteX16" fmla="*/ 6045327 w 9182100"/>
                <a:gd name="connsiteY16" fmla="*/ 103438 h 765639"/>
                <a:gd name="connsiteX17" fmla="*/ 5935980 w 9182100"/>
                <a:gd name="connsiteY17" fmla="*/ 110296 h 765639"/>
                <a:gd name="connsiteX18" fmla="*/ 5523357 w 9182100"/>
                <a:gd name="connsiteY18" fmla="*/ 157635 h 765639"/>
                <a:gd name="connsiteX19" fmla="*/ 5149882 w 9182100"/>
                <a:gd name="connsiteY19" fmla="*/ 185639 h 765639"/>
                <a:gd name="connsiteX20" fmla="*/ 4777073 w 9182100"/>
                <a:gd name="connsiteY20" fmla="*/ 170685 h 765639"/>
                <a:gd name="connsiteX21" fmla="*/ 4729925 w 9182100"/>
                <a:gd name="connsiteY21" fmla="*/ 166208 h 765639"/>
                <a:gd name="connsiteX22" fmla="*/ 4682585 w 9182100"/>
                <a:gd name="connsiteY22" fmla="*/ 161064 h 765639"/>
                <a:gd name="connsiteX23" fmla="*/ 4635151 w 9182100"/>
                <a:gd name="connsiteY23" fmla="*/ 155445 h 765639"/>
                <a:gd name="connsiteX24" fmla="*/ 4611434 w 9182100"/>
                <a:gd name="connsiteY24" fmla="*/ 152492 h 765639"/>
                <a:gd name="connsiteX25" fmla="*/ 4587145 w 9182100"/>
                <a:gd name="connsiteY25" fmla="*/ 149349 h 765639"/>
                <a:gd name="connsiteX26" fmla="*/ 4387977 w 9182100"/>
                <a:gd name="connsiteY26" fmla="*/ 122774 h 765639"/>
                <a:gd name="connsiteX27" fmla="*/ 3989356 w 9182100"/>
                <a:gd name="connsiteY27" fmla="*/ 68577 h 765639"/>
                <a:gd name="connsiteX28" fmla="*/ 3789140 w 9182100"/>
                <a:gd name="connsiteY28" fmla="*/ 42192 h 765639"/>
                <a:gd name="connsiteX29" fmla="*/ 3689033 w 9182100"/>
                <a:gd name="connsiteY29" fmla="*/ 29143 h 765639"/>
                <a:gd name="connsiteX30" fmla="*/ 3634835 w 9182100"/>
                <a:gd name="connsiteY30" fmla="*/ 22571 h 765639"/>
                <a:gd name="connsiteX31" fmla="*/ 3579876 w 9182100"/>
                <a:gd name="connsiteY31" fmla="*/ 16856 h 765639"/>
                <a:gd name="connsiteX32" fmla="*/ 3147441 w 9182100"/>
                <a:gd name="connsiteY32" fmla="*/ 473 h 765639"/>
                <a:gd name="connsiteX33" fmla="*/ 2724722 w 9182100"/>
                <a:gd name="connsiteY33" fmla="*/ 22857 h 765639"/>
                <a:gd name="connsiteX34" fmla="*/ 1898428 w 9182100"/>
                <a:gd name="connsiteY34" fmla="*/ 147730 h 765639"/>
                <a:gd name="connsiteX35" fmla="*/ 1692878 w 9182100"/>
                <a:gd name="connsiteY35" fmla="*/ 195069 h 765639"/>
                <a:gd name="connsiteX36" fmla="*/ 1640205 w 9182100"/>
                <a:gd name="connsiteY36" fmla="*/ 208785 h 765639"/>
                <a:gd name="connsiteX37" fmla="*/ 1592294 w 9182100"/>
                <a:gd name="connsiteY37" fmla="*/ 221643 h 765639"/>
                <a:gd name="connsiteX38" fmla="*/ 1500092 w 9182100"/>
                <a:gd name="connsiteY38" fmla="*/ 245551 h 765639"/>
                <a:gd name="connsiteX39" fmla="*/ 1130046 w 9182100"/>
                <a:gd name="connsiteY39" fmla="*/ 318227 h 765639"/>
                <a:gd name="connsiteX40" fmla="*/ 944880 w 9182100"/>
                <a:gd name="connsiteY40" fmla="*/ 337658 h 765639"/>
                <a:gd name="connsiteX41" fmla="*/ 852583 w 9182100"/>
                <a:gd name="connsiteY41" fmla="*/ 341944 h 765639"/>
                <a:gd name="connsiteX42" fmla="*/ 760476 w 9182100"/>
                <a:gd name="connsiteY42" fmla="*/ 343087 h 765639"/>
                <a:gd name="connsiteX43" fmla="*/ 577215 w 9182100"/>
                <a:gd name="connsiteY43" fmla="*/ 332800 h 765639"/>
                <a:gd name="connsiteX44" fmla="*/ 394907 w 9182100"/>
                <a:gd name="connsiteY44" fmla="*/ 305463 h 765639"/>
                <a:gd name="connsiteX45" fmla="*/ 211265 w 9182100"/>
                <a:gd name="connsiteY45" fmla="*/ 261363 h 765639"/>
                <a:gd name="connsiteX46" fmla="*/ 17526 w 9182100"/>
                <a:gd name="connsiteY46" fmla="*/ 204880 h 765639"/>
                <a:gd name="connsiteX47" fmla="*/ 0 w 9182100"/>
                <a:gd name="connsiteY47" fmla="*/ 199927 h 765639"/>
                <a:gd name="connsiteX48" fmla="*/ 0 w 9182100"/>
                <a:gd name="connsiteY48" fmla="*/ 526920 h 765639"/>
                <a:gd name="connsiteX49" fmla="*/ 100298 w 9182100"/>
                <a:gd name="connsiteY49" fmla="*/ 571973 h 765639"/>
                <a:gd name="connsiteX50" fmla="*/ 301562 w 9182100"/>
                <a:gd name="connsiteY50" fmla="*/ 649697 h 765639"/>
                <a:gd name="connsiteX51" fmla="*/ 731044 w 9182100"/>
                <a:gd name="connsiteY51" fmla="*/ 746947 h 765639"/>
                <a:gd name="connsiteX52" fmla="*/ 1168241 w 9182100"/>
                <a:gd name="connsiteY52" fmla="*/ 762759 h 765639"/>
                <a:gd name="connsiteX53" fmla="*/ 1596581 w 9182100"/>
                <a:gd name="connsiteY53" fmla="*/ 716944 h 765639"/>
                <a:gd name="connsiteX54" fmla="*/ 1701641 w 9182100"/>
                <a:gd name="connsiteY54" fmla="*/ 697894 h 765639"/>
                <a:gd name="connsiteX55" fmla="*/ 1752124 w 9182100"/>
                <a:gd name="connsiteY55" fmla="*/ 688273 h 765639"/>
                <a:gd name="connsiteX56" fmla="*/ 1797939 w 9182100"/>
                <a:gd name="connsiteY56" fmla="*/ 679891 h 765639"/>
                <a:gd name="connsiteX57" fmla="*/ 1988630 w 9182100"/>
                <a:gd name="connsiteY57" fmla="*/ 649316 h 765639"/>
                <a:gd name="connsiteX58" fmla="*/ 2376297 w 9182100"/>
                <a:gd name="connsiteY58" fmla="*/ 601691 h 765639"/>
                <a:gd name="connsiteX59" fmla="*/ 2570416 w 9182100"/>
                <a:gd name="connsiteY59" fmla="*/ 584165 h 765639"/>
                <a:gd name="connsiteX60" fmla="*/ 2764155 w 9182100"/>
                <a:gd name="connsiteY60" fmla="*/ 571497 h 765639"/>
                <a:gd name="connsiteX61" fmla="*/ 2956941 w 9182100"/>
                <a:gd name="connsiteY61" fmla="*/ 564163 h 765639"/>
                <a:gd name="connsiteX62" fmla="*/ 3148298 w 9182100"/>
                <a:gd name="connsiteY62" fmla="*/ 562639 h 765639"/>
                <a:gd name="connsiteX63" fmla="*/ 3337274 w 9182100"/>
                <a:gd name="connsiteY63" fmla="*/ 568544 h 765639"/>
                <a:gd name="connsiteX64" fmla="*/ 3522345 w 9182100"/>
                <a:gd name="connsiteY64" fmla="*/ 583308 h 765639"/>
                <a:gd name="connsiteX65" fmla="*/ 3567779 w 9182100"/>
                <a:gd name="connsiteY65" fmla="*/ 588642 h 765639"/>
                <a:gd name="connsiteX66" fmla="*/ 3613785 w 9182100"/>
                <a:gd name="connsiteY66" fmla="*/ 594357 h 765639"/>
                <a:gd name="connsiteX67" fmla="*/ 3713798 w 9182100"/>
                <a:gd name="connsiteY67" fmla="*/ 607882 h 765639"/>
                <a:gd name="connsiteX68" fmla="*/ 3913823 w 9182100"/>
                <a:gd name="connsiteY68" fmla="*/ 634838 h 765639"/>
                <a:gd name="connsiteX69" fmla="*/ 4315873 w 9182100"/>
                <a:gd name="connsiteY69" fmla="*/ 686273 h 765639"/>
                <a:gd name="connsiteX70" fmla="*/ 4517422 w 9182100"/>
                <a:gd name="connsiteY70" fmla="*/ 710086 h 765639"/>
                <a:gd name="connsiteX71" fmla="*/ 4728972 w 9182100"/>
                <a:gd name="connsiteY71" fmla="*/ 731422 h 765639"/>
                <a:gd name="connsiteX72" fmla="*/ 5162931 w 9182100"/>
                <a:gd name="connsiteY72" fmla="*/ 744185 h 765639"/>
                <a:gd name="connsiteX73" fmla="*/ 5594033 w 9182100"/>
                <a:gd name="connsiteY73" fmla="*/ 706466 h 765639"/>
                <a:gd name="connsiteX74" fmla="*/ 5982939 w 9182100"/>
                <a:gd name="connsiteY74" fmla="*/ 655793 h 765639"/>
                <a:gd name="connsiteX75" fmla="*/ 6075045 w 9182100"/>
                <a:gd name="connsiteY75" fmla="*/ 648459 h 765639"/>
                <a:gd name="connsiteX76" fmla="*/ 6167819 w 9182100"/>
                <a:gd name="connsiteY76" fmla="*/ 643887 h 765639"/>
                <a:gd name="connsiteX77" fmla="*/ 6361081 w 9182100"/>
                <a:gd name="connsiteY77" fmla="*/ 639124 h 765639"/>
                <a:gd name="connsiteX78" fmla="*/ 6757321 w 9182100"/>
                <a:gd name="connsiteY78" fmla="*/ 640458 h 765639"/>
                <a:gd name="connsiteX79" fmla="*/ 7156704 w 9182100"/>
                <a:gd name="connsiteY79" fmla="*/ 649030 h 765639"/>
                <a:gd name="connsiteX80" fmla="*/ 7556373 w 9182100"/>
                <a:gd name="connsiteY80" fmla="*/ 662365 h 765639"/>
                <a:gd name="connsiteX81" fmla="*/ 7952328 w 9182100"/>
                <a:gd name="connsiteY81" fmla="*/ 682177 h 765639"/>
                <a:gd name="connsiteX82" fmla="*/ 8000714 w 9182100"/>
                <a:gd name="connsiteY82" fmla="*/ 685511 h 765639"/>
                <a:gd name="connsiteX83" fmla="*/ 8047196 w 9182100"/>
                <a:gd name="connsiteY83" fmla="*/ 689416 h 765639"/>
                <a:gd name="connsiteX84" fmla="*/ 8097965 w 9182100"/>
                <a:gd name="connsiteY84" fmla="*/ 693893 h 765639"/>
                <a:gd name="connsiteX85" fmla="*/ 8152733 w 9182100"/>
                <a:gd name="connsiteY85" fmla="*/ 697894 h 765639"/>
                <a:gd name="connsiteX86" fmla="*/ 8363903 w 9182100"/>
                <a:gd name="connsiteY86" fmla="*/ 705133 h 765639"/>
                <a:gd name="connsiteX87" fmla="*/ 8777764 w 9182100"/>
                <a:gd name="connsiteY87" fmla="*/ 698084 h 765639"/>
                <a:gd name="connsiteX88" fmla="*/ 9182005 w 9182100"/>
                <a:gd name="connsiteY88" fmla="*/ 668366 h 765639"/>
                <a:gd name="connsiteX89" fmla="*/ 9182005 w 9182100"/>
                <a:gd name="connsiteY89" fmla="*/ 351088 h 765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9182100" h="765639">
                  <a:moveTo>
                    <a:pt x="9182100" y="351088"/>
                  </a:moveTo>
                  <a:cubicBezTo>
                    <a:pt x="9180862" y="351088"/>
                    <a:pt x="9179719" y="350993"/>
                    <a:pt x="9178480" y="350993"/>
                  </a:cubicBezTo>
                  <a:cubicBezTo>
                    <a:pt x="9047607" y="346421"/>
                    <a:pt x="8915591" y="337944"/>
                    <a:pt x="8783955" y="327561"/>
                  </a:cubicBezTo>
                  <a:cubicBezTo>
                    <a:pt x="8652320" y="316894"/>
                    <a:pt x="8520589" y="304416"/>
                    <a:pt x="8390763" y="288795"/>
                  </a:cubicBezTo>
                  <a:cubicBezTo>
                    <a:pt x="8325898" y="281175"/>
                    <a:pt x="8261509" y="272602"/>
                    <a:pt x="8199502" y="262601"/>
                  </a:cubicBezTo>
                  <a:cubicBezTo>
                    <a:pt x="8184070" y="260029"/>
                    <a:pt x="8168831" y="257553"/>
                    <a:pt x="8153972" y="254886"/>
                  </a:cubicBezTo>
                  <a:lnTo>
                    <a:pt x="8131588" y="250790"/>
                  </a:lnTo>
                  <a:lnTo>
                    <a:pt x="8104632" y="246504"/>
                  </a:lnTo>
                  <a:cubicBezTo>
                    <a:pt x="8086725" y="243741"/>
                    <a:pt x="8068247" y="240598"/>
                    <a:pt x="8050911" y="238217"/>
                  </a:cubicBezTo>
                  <a:lnTo>
                    <a:pt x="7998810" y="230978"/>
                  </a:lnTo>
                  <a:cubicBezTo>
                    <a:pt x="7860697" y="212023"/>
                    <a:pt x="7725633" y="198021"/>
                    <a:pt x="7589902" y="183925"/>
                  </a:cubicBezTo>
                  <a:cubicBezTo>
                    <a:pt x="7454360" y="170304"/>
                    <a:pt x="7319010" y="158779"/>
                    <a:pt x="7183469" y="147634"/>
                  </a:cubicBezTo>
                  <a:cubicBezTo>
                    <a:pt x="7047929" y="137252"/>
                    <a:pt x="6912198" y="127632"/>
                    <a:pt x="6775990" y="119821"/>
                  </a:cubicBezTo>
                  <a:cubicBezTo>
                    <a:pt x="6639592" y="112582"/>
                    <a:pt x="6503194" y="105439"/>
                    <a:pt x="6364795" y="102391"/>
                  </a:cubicBezTo>
                  <a:cubicBezTo>
                    <a:pt x="6295263" y="101057"/>
                    <a:pt x="6225826" y="99819"/>
                    <a:pt x="6154293" y="100581"/>
                  </a:cubicBezTo>
                  <a:cubicBezTo>
                    <a:pt x="6136577" y="100581"/>
                    <a:pt x="6118860" y="100581"/>
                    <a:pt x="6100287" y="101343"/>
                  </a:cubicBezTo>
                  <a:cubicBezTo>
                    <a:pt x="6081903" y="101819"/>
                    <a:pt x="6063615" y="102486"/>
                    <a:pt x="6045327" y="103438"/>
                  </a:cubicBezTo>
                  <a:cubicBezTo>
                    <a:pt x="6008656" y="104962"/>
                    <a:pt x="5972175" y="107439"/>
                    <a:pt x="5935980" y="110296"/>
                  </a:cubicBezTo>
                  <a:cubicBezTo>
                    <a:pt x="5790724" y="121631"/>
                    <a:pt x="5651659" y="142110"/>
                    <a:pt x="5523357" y="157635"/>
                  </a:cubicBezTo>
                  <a:cubicBezTo>
                    <a:pt x="5394484" y="173542"/>
                    <a:pt x="5273040" y="183543"/>
                    <a:pt x="5149882" y="185639"/>
                  </a:cubicBezTo>
                  <a:cubicBezTo>
                    <a:pt x="5027010" y="187925"/>
                    <a:pt x="4902803" y="182210"/>
                    <a:pt x="4777073" y="170685"/>
                  </a:cubicBezTo>
                  <a:lnTo>
                    <a:pt x="4729925" y="166208"/>
                  </a:lnTo>
                  <a:lnTo>
                    <a:pt x="4682585" y="161064"/>
                  </a:lnTo>
                  <a:cubicBezTo>
                    <a:pt x="4666869" y="159445"/>
                    <a:pt x="4650963" y="157350"/>
                    <a:pt x="4635151" y="155445"/>
                  </a:cubicBezTo>
                  <a:lnTo>
                    <a:pt x="4611434" y="152492"/>
                  </a:lnTo>
                  <a:cubicBezTo>
                    <a:pt x="4603623" y="151539"/>
                    <a:pt x="4595622" y="150587"/>
                    <a:pt x="4587145" y="149349"/>
                  </a:cubicBezTo>
                  <a:lnTo>
                    <a:pt x="4387977" y="122774"/>
                  </a:lnTo>
                  <a:lnTo>
                    <a:pt x="3989356" y="68577"/>
                  </a:lnTo>
                  <a:lnTo>
                    <a:pt x="3789140" y="42192"/>
                  </a:lnTo>
                  <a:lnTo>
                    <a:pt x="3689033" y="29143"/>
                  </a:lnTo>
                  <a:lnTo>
                    <a:pt x="3634835" y="22571"/>
                  </a:lnTo>
                  <a:cubicBezTo>
                    <a:pt x="3616452" y="20285"/>
                    <a:pt x="3598069" y="18380"/>
                    <a:pt x="3579876" y="16856"/>
                  </a:cubicBezTo>
                  <a:cubicBezTo>
                    <a:pt x="3433667" y="3140"/>
                    <a:pt x="3289840" y="-1622"/>
                    <a:pt x="3147441" y="473"/>
                  </a:cubicBezTo>
                  <a:cubicBezTo>
                    <a:pt x="3005138" y="2283"/>
                    <a:pt x="2864263" y="10188"/>
                    <a:pt x="2724722" y="22857"/>
                  </a:cubicBezTo>
                  <a:cubicBezTo>
                    <a:pt x="2445353" y="48098"/>
                    <a:pt x="2171129" y="90198"/>
                    <a:pt x="1898428" y="147730"/>
                  </a:cubicBezTo>
                  <a:cubicBezTo>
                    <a:pt x="1830134" y="162208"/>
                    <a:pt x="1762030" y="177448"/>
                    <a:pt x="1692878" y="195069"/>
                  </a:cubicBezTo>
                  <a:lnTo>
                    <a:pt x="1640205" y="208785"/>
                  </a:lnTo>
                  <a:lnTo>
                    <a:pt x="1592294" y="221643"/>
                  </a:lnTo>
                  <a:cubicBezTo>
                    <a:pt x="1561624" y="229740"/>
                    <a:pt x="1530858" y="238503"/>
                    <a:pt x="1500092" y="245551"/>
                  </a:cubicBezTo>
                  <a:cubicBezTo>
                    <a:pt x="1377125" y="276412"/>
                    <a:pt x="1253490" y="300987"/>
                    <a:pt x="1130046" y="318227"/>
                  </a:cubicBezTo>
                  <a:cubicBezTo>
                    <a:pt x="1068229" y="326895"/>
                    <a:pt x="1006602" y="333086"/>
                    <a:pt x="944880" y="337658"/>
                  </a:cubicBezTo>
                  <a:cubicBezTo>
                    <a:pt x="914114" y="339277"/>
                    <a:pt x="883253" y="341563"/>
                    <a:pt x="852583" y="341944"/>
                  </a:cubicBezTo>
                  <a:cubicBezTo>
                    <a:pt x="821817" y="343278"/>
                    <a:pt x="791147" y="342992"/>
                    <a:pt x="760476" y="343087"/>
                  </a:cubicBezTo>
                  <a:cubicBezTo>
                    <a:pt x="699230" y="342135"/>
                    <a:pt x="638175" y="338706"/>
                    <a:pt x="577215" y="332800"/>
                  </a:cubicBezTo>
                  <a:cubicBezTo>
                    <a:pt x="516255" y="326895"/>
                    <a:pt x="455771" y="317179"/>
                    <a:pt x="394907" y="305463"/>
                  </a:cubicBezTo>
                  <a:cubicBezTo>
                    <a:pt x="334137" y="293557"/>
                    <a:pt x="273368" y="278412"/>
                    <a:pt x="211265" y="261363"/>
                  </a:cubicBezTo>
                  <a:cubicBezTo>
                    <a:pt x="149066" y="244123"/>
                    <a:pt x="85820" y="224310"/>
                    <a:pt x="17526" y="204880"/>
                  </a:cubicBezTo>
                  <a:cubicBezTo>
                    <a:pt x="11716" y="203165"/>
                    <a:pt x="5906" y="201546"/>
                    <a:pt x="0" y="199927"/>
                  </a:cubicBezTo>
                  <a:lnTo>
                    <a:pt x="0" y="526920"/>
                  </a:lnTo>
                  <a:cubicBezTo>
                    <a:pt x="32576" y="541874"/>
                    <a:pt x="66104" y="557114"/>
                    <a:pt x="100298" y="571973"/>
                  </a:cubicBezTo>
                  <a:cubicBezTo>
                    <a:pt x="164973" y="600167"/>
                    <a:pt x="232410" y="626456"/>
                    <a:pt x="301562" y="649697"/>
                  </a:cubicBezTo>
                  <a:cubicBezTo>
                    <a:pt x="439865" y="696655"/>
                    <a:pt x="585216" y="728754"/>
                    <a:pt x="731044" y="746947"/>
                  </a:cubicBezTo>
                  <a:cubicBezTo>
                    <a:pt x="876967" y="764664"/>
                    <a:pt x="1023652" y="769426"/>
                    <a:pt x="1168241" y="762759"/>
                  </a:cubicBezTo>
                  <a:cubicBezTo>
                    <a:pt x="1313021" y="756663"/>
                    <a:pt x="1455896" y="740185"/>
                    <a:pt x="1596581" y="716944"/>
                  </a:cubicBezTo>
                  <a:cubicBezTo>
                    <a:pt x="1632014" y="711610"/>
                    <a:pt x="1666685" y="704371"/>
                    <a:pt x="1701641" y="697894"/>
                  </a:cubicBezTo>
                  <a:lnTo>
                    <a:pt x="1752124" y="688273"/>
                  </a:lnTo>
                  <a:lnTo>
                    <a:pt x="1797939" y="679891"/>
                  </a:lnTo>
                  <a:cubicBezTo>
                    <a:pt x="1860328" y="669128"/>
                    <a:pt x="1924431" y="658746"/>
                    <a:pt x="1988630" y="649316"/>
                  </a:cubicBezTo>
                  <a:cubicBezTo>
                    <a:pt x="2117217" y="630838"/>
                    <a:pt x="2246852" y="614645"/>
                    <a:pt x="2376297" y="601691"/>
                  </a:cubicBezTo>
                  <a:cubicBezTo>
                    <a:pt x="2441067" y="595214"/>
                    <a:pt x="2505742" y="589118"/>
                    <a:pt x="2570416" y="584165"/>
                  </a:cubicBezTo>
                  <a:cubicBezTo>
                    <a:pt x="2635091" y="579402"/>
                    <a:pt x="2699671" y="574831"/>
                    <a:pt x="2764155" y="571497"/>
                  </a:cubicBezTo>
                  <a:cubicBezTo>
                    <a:pt x="2828639" y="568068"/>
                    <a:pt x="2892933" y="565401"/>
                    <a:pt x="2956941" y="564163"/>
                  </a:cubicBezTo>
                  <a:cubicBezTo>
                    <a:pt x="3021045" y="562353"/>
                    <a:pt x="3084766" y="561972"/>
                    <a:pt x="3148298" y="562639"/>
                  </a:cubicBezTo>
                  <a:cubicBezTo>
                    <a:pt x="3211735" y="563305"/>
                    <a:pt x="3274695" y="565591"/>
                    <a:pt x="3337274" y="568544"/>
                  </a:cubicBezTo>
                  <a:cubicBezTo>
                    <a:pt x="3399568" y="572259"/>
                    <a:pt x="3461671" y="576259"/>
                    <a:pt x="3522345" y="583308"/>
                  </a:cubicBezTo>
                  <a:cubicBezTo>
                    <a:pt x="3537680" y="584737"/>
                    <a:pt x="3552730" y="586737"/>
                    <a:pt x="3567779" y="588642"/>
                  </a:cubicBezTo>
                  <a:lnTo>
                    <a:pt x="3613785" y="594357"/>
                  </a:lnTo>
                  <a:lnTo>
                    <a:pt x="3713798" y="607882"/>
                  </a:lnTo>
                  <a:lnTo>
                    <a:pt x="3913823" y="634838"/>
                  </a:lnTo>
                  <a:cubicBezTo>
                    <a:pt x="4047268" y="652078"/>
                    <a:pt x="4180904" y="670366"/>
                    <a:pt x="4315873" y="686273"/>
                  </a:cubicBezTo>
                  <a:lnTo>
                    <a:pt x="4517422" y="710086"/>
                  </a:lnTo>
                  <a:cubicBezTo>
                    <a:pt x="4586573" y="717896"/>
                    <a:pt x="4657916" y="725992"/>
                    <a:pt x="4728972" y="731422"/>
                  </a:cubicBezTo>
                  <a:cubicBezTo>
                    <a:pt x="4871371" y="743042"/>
                    <a:pt x="5016627" y="748376"/>
                    <a:pt x="5162931" y="744185"/>
                  </a:cubicBezTo>
                  <a:cubicBezTo>
                    <a:pt x="5308949" y="740566"/>
                    <a:pt x="5456111" y="725611"/>
                    <a:pt x="5594033" y="706466"/>
                  </a:cubicBezTo>
                  <a:cubicBezTo>
                    <a:pt x="5732621" y="687511"/>
                    <a:pt x="5859876" y="667033"/>
                    <a:pt x="5982939" y="655793"/>
                  </a:cubicBezTo>
                  <a:cubicBezTo>
                    <a:pt x="6013799" y="652936"/>
                    <a:pt x="6044375" y="650364"/>
                    <a:pt x="6075045" y="648459"/>
                  </a:cubicBezTo>
                  <a:cubicBezTo>
                    <a:pt x="6105906" y="646363"/>
                    <a:pt x="6135529" y="645125"/>
                    <a:pt x="6167819" y="643887"/>
                  </a:cubicBezTo>
                  <a:cubicBezTo>
                    <a:pt x="6230779" y="641125"/>
                    <a:pt x="6295930" y="640077"/>
                    <a:pt x="6361081" y="639124"/>
                  </a:cubicBezTo>
                  <a:cubicBezTo>
                    <a:pt x="6491955" y="637981"/>
                    <a:pt x="6624638" y="638553"/>
                    <a:pt x="6757321" y="640458"/>
                  </a:cubicBezTo>
                  <a:cubicBezTo>
                    <a:pt x="6890195" y="642553"/>
                    <a:pt x="7023449" y="645030"/>
                    <a:pt x="7156704" y="649030"/>
                  </a:cubicBezTo>
                  <a:cubicBezTo>
                    <a:pt x="7289959" y="652650"/>
                    <a:pt x="7423404" y="656841"/>
                    <a:pt x="7556373" y="662365"/>
                  </a:cubicBezTo>
                  <a:cubicBezTo>
                    <a:pt x="7689152" y="667509"/>
                    <a:pt x="7822502" y="673986"/>
                    <a:pt x="7952328" y="682177"/>
                  </a:cubicBezTo>
                  <a:lnTo>
                    <a:pt x="8000714" y="685511"/>
                  </a:lnTo>
                  <a:cubicBezTo>
                    <a:pt x="8016811" y="686654"/>
                    <a:pt x="8031670" y="688178"/>
                    <a:pt x="8047196" y="689416"/>
                  </a:cubicBezTo>
                  <a:lnTo>
                    <a:pt x="8097965" y="693893"/>
                  </a:lnTo>
                  <a:cubicBezTo>
                    <a:pt x="8116539" y="695417"/>
                    <a:pt x="8134731" y="696846"/>
                    <a:pt x="8152733" y="697894"/>
                  </a:cubicBezTo>
                  <a:cubicBezTo>
                    <a:pt x="8224647" y="701989"/>
                    <a:pt x="8294465" y="704085"/>
                    <a:pt x="8363903" y="705133"/>
                  </a:cubicBezTo>
                  <a:cubicBezTo>
                    <a:pt x="8502777" y="706657"/>
                    <a:pt x="8640223" y="704180"/>
                    <a:pt x="8777764" y="698084"/>
                  </a:cubicBezTo>
                  <a:cubicBezTo>
                    <a:pt x="8912352" y="692083"/>
                    <a:pt x="9046845" y="682749"/>
                    <a:pt x="9182005" y="668366"/>
                  </a:cubicBezTo>
                  <a:lnTo>
                    <a:pt x="9182005" y="351088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1026" name="Picture 2" descr="Scrum Bilder - Kostenloser Download auf Freepik">
            <a:extLst>
              <a:ext uri="{FF2B5EF4-FFF2-40B4-BE49-F238E27FC236}">
                <a16:creationId xmlns:a16="http://schemas.microsoft.com/office/drawing/2014/main" id="{86010FEF-6C7F-56D6-A68D-BFD5AA7E13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3037" y="1306153"/>
            <a:ext cx="5722875" cy="3271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Untertitel 2">
            <a:extLst>
              <a:ext uri="{FF2B5EF4-FFF2-40B4-BE49-F238E27FC236}">
                <a16:creationId xmlns:a16="http://schemas.microsoft.com/office/drawing/2014/main" id="{23AE84D8-E966-054C-8B56-58907531DD10}"/>
              </a:ext>
            </a:extLst>
          </p:cNvPr>
          <p:cNvSpPr txBox="1">
            <a:spLocks/>
          </p:cNvSpPr>
          <p:nvPr/>
        </p:nvSpPr>
        <p:spPr>
          <a:xfrm>
            <a:off x="10449439" y="6431628"/>
            <a:ext cx="1739512" cy="26211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sz="1000" kern="100" dirty="0">
                <a:solidFill>
                  <a:schemeClr val="tx2"/>
                </a:solidFill>
                <a:latin typeface="BauerMedia Sans" pitchFamily="50" charset="0"/>
                <a:cs typeface="Times New Roman" panose="02020603050405020304" pitchFamily="18" charset="0"/>
              </a:rPr>
              <a:t>07.05.2025  (Lernfeld-5)</a:t>
            </a:r>
          </a:p>
        </p:txBody>
      </p:sp>
    </p:spTree>
    <p:extLst>
      <p:ext uri="{BB962C8B-B14F-4D97-AF65-F5344CB8AC3E}">
        <p14:creationId xmlns:p14="http://schemas.microsoft.com/office/powerpoint/2010/main" val="22047900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BA2E829-5CB6-CAE6-32F5-F8BBDC6813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B11FF503-CB66-DC72-87AB-B3F05AE78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6FFAF91-022E-086E-1C40-38ECF82BE8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6541" y="1167816"/>
            <a:ext cx="3590723" cy="401239"/>
          </a:xfrm>
        </p:spPr>
        <p:txBody>
          <a:bodyPr anchor="t">
            <a:normAutofit fontScale="90000"/>
          </a:bodyPr>
          <a:lstStyle/>
          <a:p>
            <a:pPr algn="l"/>
            <a:r>
              <a:rPr lang="de-DE" sz="2800" b="1" kern="100" dirty="0">
                <a:solidFill>
                  <a:schemeClr val="tx2">
                    <a:lumMod val="75000"/>
                    <a:lumOff val="25000"/>
                  </a:schemeClr>
                </a:solidFill>
                <a:latin typeface="BauerMedia Sans" pitchFamily="50" charset="0"/>
                <a:cs typeface="Times New Roman" panose="02020603050405020304" pitchFamily="18" charset="0"/>
              </a:rPr>
              <a:t>Agenda</a:t>
            </a:r>
            <a:br>
              <a:rPr lang="de-DE" sz="1300" kern="100" dirty="0">
                <a:solidFill>
                  <a:schemeClr val="tx2">
                    <a:lumMod val="75000"/>
                    <a:lumOff val="25000"/>
                  </a:schemeClr>
                </a:solidFill>
                <a:latin typeface="BauerMedia Sans" pitchFamily="50" charset="0"/>
                <a:ea typeface="+mn-ea"/>
                <a:cs typeface="Times New Roman" panose="02020603050405020304" pitchFamily="18" charset="0"/>
              </a:rPr>
            </a:br>
            <a:br>
              <a:rPr lang="de-DE" sz="1400" kern="100" dirty="0">
                <a:solidFill>
                  <a:schemeClr val="tx2"/>
                </a:solidFill>
                <a:latin typeface="BauerMedia Sans" pitchFamily="50" charset="0"/>
                <a:cs typeface="Times New Roman" panose="02020603050405020304" pitchFamily="18" charset="0"/>
              </a:rPr>
            </a:br>
            <a:br>
              <a:rPr lang="de-DE" sz="1300" kern="100" dirty="0">
                <a:solidFill>
                  <a:schemeClr val="tx2">
                    <a:lumMod val="75000"/>
                    <a:lumOff val="25000"/>
                  </a:schemeClr>
                </a:solidFill>
                <a:latin typeface="BauerMedia Sans" pitchFamily="50" charset="0"/>
                <a:ea typeface="+mn-ea"/>
                <a:cs typeface="Times New Roman" panose="02020603050405020304" pitchFamily="18" charset="0"/>
              </a:rPr>
            </a:br>
            <a:endParaRPr lang="de-DE" sz="1300" kern="100" dirty="0">
              <a:solidFill>
                <a:schemeClr val="tx2">
                  <a:lumMod val="75000"/>
                  <a:lumOff val="25000"/>
                </a:schemeClr>
              </a:solidFill>
              <a:latin typeface="BauerMedia Sans" pitchFamily="50" charset="0"/>
              <a:ea typeface="+mn-ea"/>
              <a:cs typeface="Times New Roman" panose="02020603050405020304" pitchFamily="18" charset="0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09179D1-70BE-33A1-8901-9D1338E75E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2941813"/>
            <a:ext cx="12188952" cy="1828800"/>
            <a:chOff x="-305" y="3144820"/>
            <a:chExt cx="9182100" cy="1551136"/>
          </a:xfrm>
        </p:grpSpPr>
        <p:sp useBgFill="1">
          <p:nvSpPr>
            <p:cNvPr id="26" name="Freeform: Shape 25">
              <a:extLst>
                <a:ext uri="{FF2B5EF4-FFF2-40B4-BE49-F238E27FC236}">
                  <a16:creationId xmlns:a16="http://schemas.microsoft.com/office/drawing/2014/main" id="{C2DA9588-8BEE-44F7-EC2F-C6411CB16A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676854"/>
              <a:ext cx="9182100" cy="1019102"/>
            </a:xfrm>
            <a:custGeom>
              <a:avLst/>
              <a:gdLst>
                <a:gd name="connsiteX0" fmla="*/ 0 w 9182100"/>
                <a:gd name="connsiteY0" fmla="*/ 1019102 h 1019102"/>
                <a:gd name="connsiteX1" fmla="*/ 9182100 w 9182100"/>
                <a:gd name="connsiteY1" fmla="*/ 1019102 h 1019102"/>
                <a:gd name="connsiteX2" fmla="*/ 9182100 w 9182100"/>
                <a:gd name="connsiteY2" fmla="*/ 273009 h 1019102"/>
                <a:gd name="connsiteX3" fmla="*/ 9065895 w 9182100"/>
                <a:gd name="connsiteY3" fmla="*/ 278343 h 1019102"/>
                <a:gd name="connsiteX4" fmla="*/ 8261890 w 9182100"/>
                <a:gd name="connsiteY4" fmla="*/ 257769 h 1019102"/>
                <a:gd name="connsiteX5" fmla="*/ 8038624 w 9182100"/>
                <a:gd name="connsiteY5" fmla="*/ 235956 h 1019102"/>
                <a:gd name="connsiteX6" fmla="*/ 7862221 w 9182100"/>
                <a:gd name="connsiteY6" fmla="*/ 213097 h 1019102"/>
                <a:gd name="connsiteX7" fmla="*/ 6238780 w 9182100"/>
                <a:gd name="connsiteY7" fmla="*/ 126419 h 1019102"/>
                <a:gd name="connsiteX8" fmla="*/ 5828729 w 9182100"/>
                <a:gd name="connsiteY8" fmla="*/ 142421 h 1019102"/>
                <a:gd name="connsiteX9" fmla="*/ 5227606 w 9182100"/>
                <a:gd name="connsiteY9" fmla="*/ 219764 h 1019102"/>
                <a:gd name="connsiteX10" fmla="*/ 4394359 w 9182100"/>
                <a:gd name="connsiteY10" fmla="*/ 190713 h 1019102"/>
                <a:gd name="connsiteX11" fmla="*/ 3789236 w 9182100"/>
                <a:gd name="connsiteY11" fmla="*/ 107655 h 1019102"/>
                <a:gd name="connsiteX12" fmla="*/ 3391567 w 9182100"/>
                <a:gd name="connsiteY12" fmla="*/ 30502 h 1019102"/>
                <a:gd name="connsiteX13" fmla="*/ 2180177 w 9182100"/>
                <a:gd name="connsiteY13" fmla="*/ 67745 h 1019102"/>
                <a:gd name="connsiteX14" fmla="*/ 1543336 w 9182100"/>
                <a:gd name="connsiteY14" fmla="*/ 209953 h 1019102"/>
                <a:gd name="connsiteX15" fmla="*/ 1276731 w 9182100"/>
                <a:gd name="connsiteY15" fmla="*/ 286439 h 1019102"/>
                <a:gd name="connsiteX16" fmla="*/ 441293 w 9182100"/>
                <a:gd name="connsiteY16" fmla="*/ 292345 h 1019102"/>
                <a:gd name="connsiteX17" fmla="*/ 0 w 9182100"/>
                <a:gd name="connsiteY17" fmla="*/ 135563 h 1019102"/>
                <a:gd name="connsiteX18" fmla="*/ 0 w 9182100"/>
                <a:gd name="connsiteY18" fmla="*/ 1019102 h 1019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9182100" h="1019102">
                  <a:moveTo>
                    <a:pt x="0" y="1019102"/>
                  </a:moveTo>
                  <a:lnTo>
                    <a:pt x="9182100" y="1019102"/>
                  </a:lnTo>
                  <a:lnTo>
                    <a:pt x="9182100" y="273009"/>
                  </a:lnTo>
                  <a:cubicBezTo>
                    <a:pt x="9143429" y="275485"/>
                    <a:pt x="9104662" y="277200"/>
                    <a:pt x="9065895" y="278343"/>
                  </a:cubicBezTo>
                  <a:cubicBezTo>
                    <a:pt x="8798243" y="285201"/>
                    <a:pt x="8529066" y="277009"/>
                    <a:pt x="8261890" y="257769"/>
                  </a:cubicBezTo>
                  <a:cubicBezTo>
                    <a:pt x="8187024" y="251863"/>
                    <a:pt x="8112443" y="245386"/>
                    <a:pt x="8038624" y="235956"/>
                  </a:cubicBezTo>
                  <a:cubicBezTo>
                    <a:pt x="7980140" y="228051"/>
                    <a:pt x="7920228" y="219002"/>
                    <a:pt x="7862221" y="213097"/>
                  </a:cubicBezTo>
                  <a:cubicBezTo>
                    <a:pt x="7322439" y="159280"/>
                    <a:pt x="6780943" y="130991"/>
                    <a:pt x="6238780" y="126419"/>
                  </a:cubicBezTo>
                  <a:cubicBezTo>
                    <a:pt x="6102477" y="126324"/>
                    <a:pt x="5964745" y="128800"/>
                    <a:pt x="5828729" y="142421"/>
                  </a:cubicBezTo>
                  <a:cubicBezTo>
                    <a:pt x="5624703" y="162328"/>
                    <a:pt x="5429441" y="202048"/>
                    <a:pt x="5227606" y="219764"/>
                  </a:cubicBezTo>
                  <a:cubicBezTo>
                    <a:pt x="4950238" y="245767"/>
                    <a:pt x="4670393" y="228527"/>
                    <a:pt x="4394359" y="190713"/>
                  </a:cubicBezTo>
                  <a:cubicBezTo>
                    <a:pt x="4193381" y="163090"/>
                    <a:pt x="3988880" y="147755"/>
                    <a:pt x="3789236" y="107655"/>
                  </a:cubicBezTo>
                  <a:cubicBezTo>
                    <a:pt x="3660743" y="85271"/>
                    <a:pt x="3520249" y="51648"/>
                    <a:pt x="3391567" y="30502"/>
                  </a:cubicBezTo>
                  <a:cubicBezTo>
                    <a:pt x="2990469" y="-28553"/>
                    <a:pt x="2579370" y="5928"/>
                    <a:pt x="2180177" y="67745"/>
                  </a:cubicBezTo>
                  <a:cubicBezTo>
                    <a:pt x="1965198" y="103273"/>
                    <a:pt x="1751648" y="146136"/>
                    <a:pt x="1543336" y="209953"/>
                  </a:cubicBezTo>
                  <a:cubicBezTo>
                    <a:pt x="1456087" y="238528"/>
                    <a:pt x="1365885" y="264627"/>
                    <a:pt x="1276731" y="286439"/>
                  </a:cubicBezTo>
                  <a:cubicBezTo>
                    <a:pt x="1001173" y="335398"/>
                    <a:pt x="716471" y="346923"/>
                    <a:pt x="441293" y="292345"/>
                  </a:cubicBezTo>
                  <a:cubicBezTo>
                    <a:pt x="285655" y="263198"/>
                    <a:pt x="143923" y="198237"/>
                    <a:pt x="0" y="135563"/>
                  </a:cubicBezTo>
                  <a:lnTo>
                    <a:pt x="0" y="1019102"/>
                  </a:lnTo>
                  <a:close/>
                </a:path>
              </a:pathLst>
            </a:custGeom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AC11123F-357E-1CA5-F6E0-61411F5ED5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144820"/>
              <a:ext cx="9182100" cy="932744"/>
            </a:xfrm>
            <a:custGeom>
              <a:avLst/>
              <a:gdLst>
                <a:gd name="connsiteX0" fmla="*/ 9182100 w 9182100"/>
                <a:gd name="connsiteY0" fmla="*/ 396420 h 932744"/>
                <a:gd name="connsiteX1" fmla="*/ 9103805 w 9182100"/>
                <a:gd name="connsiteY1" fmla="*/ 392229 h 932744"/>
                <a:gd name="connsiteX2" fmla="*/ 8712422 w 9182100"/>
                <a:gd name="connsiteY2" fmla="*/ 359749 h 932744"/>
                <a:gd name="connsiteX3" fmla="*/ 8322755 w 9182100"/>
                <a:gd name="connsiteY3" fmla="*/ 313362 h 932744"/>
                <a:gd name="connsiteX4" fmla="*/ 8134826 w 9182100"/>
                <a:gd name="connsiteY4" fmla="*/ 283930 h 932744"/>
                <a:gd name="connsiteX5" fmla="*/ 8090916 w 9182100"/>
                <a:gd name="connsiteY5" fmla="*/ 275643 h 932744"/>
                <a:gd name="connsiteX6" fmla="*/ 8069485 w 9182100"/>
                <a:gd name="connsiteY6" fmla="*/ 271262 h 932744"/>
                <a:gd name="connsiteX7" fmla="*/ 8041862 w 9182100"/>
                <a:gd name="connsiteY7" fmla="*/ 266595 h 932744"/>
                <a:gd name="connsiteX8" fmla="*/ 7986903 w 9182100"/>
                <a:gd name="connsiteY8" fmla="*/ 257546 h 932744"/>
                <a:gd name="connsiteX9" fmla="*/ 7934230 w 9182100"/>
                <a:gd name="connsiteY9" fmla="*/ 249640 h 932744"/>
                <a:gd name="connsiteX10" fmla="*/ 7727537 w 9182100"/>
                <a:gd name="connsiteY10" fmla="*/ 221922 h 932744"/>
                <a:gd name="connsiteX11" fmla="*/ 7625239 w 9182100"/>
                <a:gd name="connsiteY11" fmla="*/ 209730 h 932744"/>
                <a:gd name="connsiteX12" fmla="*/ 7523227 w 9182100"/>
                <a:gd name="connsiteY12" fmla="*/ 198110 h 932744"/>
                <a:gd name="connsiteX13" fmla="*/ 7115651 w 9182100"/>
                <a:gd name="connsiteY13" fmla="*/ 158010 h 932744"/>
                <a:gd name="connsiteX14" fmla="*/ 6706839 w 9182100"/>
                <a:gd name="connsiteY14" fmla="*/ 126958 h 932744"/>
                <a:gd name="connsiteX15" fmla="*/ 6604064 w 9182100"/>
                <a:gd name="connsiteY15" fmla="*/ 120862 h 932744"/>
                <a:gd name="connsiteX16" fmla="*/ 6501003 w 9182100"/>
                <a:gd name="connsiteY16" fmla="*/ 115338 h 932744"/>
                <a:gd name="connsiteX17" fmla="*/ 6397467 w 9182100"/>
                <a:gd name="connsiteY17" fmla="*/ 110385 h 932744"/>
                <a:gd name="connsiteX18" fmla="*/ 6293168 w 9182100"/>
                <a:gd name="connsiteY18" fmla="*/ 106860 h 932744"/>
                <a:gd name="connsiteX19" fmla="*/ 6079712 w 9182100"/>
                <a:gd name="connsiteY19" fmla="*/ 103908 h 932744"/>
                <a:gd name="connsiteX20" fmla="*/ 6024563 w 9182100"/>
                <a:gd name="connsiteY20" fmla="*/ 104479 h 932744"/>
                <a:gd name="connsiteX21" fmla="*/ 5968080 w 9182100"/>
                <a:gd name="connsiteY21" fmla="*/ 106479 h 932744"/>
                <a:gd name="connsiteX22" fmla="*/ 5855875 w 9182100"/>
                <a:gd name="connsiteY22" fmla="*/ 113242 h 932744"/>
                <a:gd name="connsiteX23" fmla="*/ 5439251 w 9182100"/>
                <a:gd name="connsiteY23" fmla="*/ 160105 h 932744"/>
                <a:gd name="connsiteX24" fmla="*/ 5075396 w 9182100"/>
                <a:gd name="connsiteY24" fmla="*/ 186585 h 932744"/>
                <a:gd name="connsiteX25" fmla="*/ 4712780 w 9182100"/>
                <a:gd name="connsiteY25" fmla="*/ 171249 h 932744"/>
                <a:gd name="connsiteX26" fmla="*/ 4666679 w 9182100"/>
                <a:gd name="connsiteY26" fmla="*/ 166773 h 932744"/>
                <a:gd name="connsiteX27" fmla="*/ 4620292 w 9182100"/>
                <a:gd name="connsiteY27" fmla="*/ 161629 h 932744"/>
                <a:gd name="connsiteX28" fmla="*/ 4573810 w 9182100"/>
                <a:gd name="connsiteY28" fmla="*/ 156009 h 932744"/>
                <a:gd name="connsiteX29" fmla="*/ 4550569 w 9182100"/>
                <a:gd name="connsiteY29" fmla="*/ 153057 h 932744"/>
                <a:gd name="connsiteX30" fmla="*/ 4538948 w 9182100"/>
                <a:gd name="connsiteY30" fmla="*/ 151628 h 932744"/>
                <a:gd name="connsiteX31" fmla="*/ 4526566 w 9182100"/>
                <a:gd name="connsiteY31" fmla="*/ 149913 h 932744"/>
                <a:gd name="connsiteX32" fmla="*/ 4327779 w 9182100"/>
                <a:gd name="connsiteY32" fmla="*/ 122862 h 932744"/>
                <a:gd name="connsiteX33" fmla="*/ 3929729 w 9182100"/>
                <a:gd name="connsiteY33" fmla="*/ 68189 h 932744"/>
                <a:gd name="connsiteX34" fmla="*/ 3729133 w 9182100"/>
                <a:gd name="connsiteY34" fmla="*/ 41900 h 932744"/>
                <a:gd name="connsiteX35" fmla="*/ 3628930 w 9182100"/>
                <a:gd name="connsiteY35" fmla="*/ 28946 h 932744"/>
                <a:gd name="connsiteX36" fmla="*/ 3573399 w 9182100"/>
                <a:gd name="connsiteY36" fmla="*/ 22278 h 932744"/>
                <a:gd name="connsiteX37" fmla="*/ 3516916 w 9182100"/>
                <a:gd name="connsiteY37" fmla="*/ 16468 h 932744"/>
                <a:gd name="connsiteX38" fmla="*/ 3074670 w 9182100"/>
                <a:gd name="connsiteY38" fmla="*/ 752 h 932744"/>
                <a:gd name="connsiteX39" fmla="*/ 2858738 w 9182100"/>
                <a:gd name="connsiteY39" fmla="*/ 8753 h 932744"/>
                <a:gd name="connsiteX40" fmla="*/ 2645474 w 9182100"/>
                <a:gd name="connsiteY40" fmla="*/ 25326 h 932744"/>
                <a:gd name="connsiteX41" fmla="*/ 1810798 w 9182100"/>
                <a:gd name="connsiteY41" fmla="*/ 158010 h 932744"/>
                <a:gd name="connsiteX42" fmla="*/ 1602772 w 9182100"/>
                <a:gd name="connsiteY42" fmla="*/ 208111 h 932744"/>
                <a:gd name="connsiteX43" fmla="*/ 1548860 w 9182100"/>
                <a:gd name="connsiteY43" fmla="*/ 222780 h 932744"/>
                <a:gd name="connsiteX44" fmla="*/ 1501331 w 9182100"/>
                <a:gd name="connsiteY44" fmla="*/ 236115 h 932744"/>
                <a:gd name="connsiteX45" fmla="*/ 1411224 w 9182100"/>
                <a:gd name="connsiteY45" fmla="*/ 260880 h 932744"/>
                <a:gd name="connsiteX46" fmla="*/ 1050893 w 9182100"/>
                <a:gd name="connsiteY46" fmla="*/ 338032 h 932744"/>
                <a:gd name="connsiteX47" fmla="*/ 871252 w 9182100"/>
                <a:gd name="connsiteY47" fmla="*/ 360511 h 932744"/>
                <a:gd name="connsiteX48" fmla="*/ 781812 w 9182100"/>
                <a:gd name="connsiteY48" fmla="*/ 366512 h 932744"/>
                <a:gd name="connsiteX49" fmla="*/ 692563 w 9182100"/>
                <a:gd name="connsiteY49" fmla="*/ 369655 h 932744"/>
                <a:gd name="connsiteX50" fmla="*/ 515017 w 9182100"/>
                <a:gd name="connsiteY50" fmla="*/ 363940 h 932744"/>
                <a:gd name="connsiteX51" fmla="*/ 337661 w 9182100"/>
                <a:gd name="connsiteY51" fmla="*/ 341937 h 932744"/>
                <a:gd name="connsiteX52" fmla="*/ 156972 w 9182100"/>
                <a:gd name="connsiteY52" fmla="*/ 303456 h 932744"/>
                <a:gd name="connsiteX53" fmla="*/ 0 w 9182100"/>
                <a:gd name="connsiteY53" fmla="*/ 261642 h 932744"/>
                <a:gd name="connsiteX54" fmla="*/ 0 w 9182100"/>
                <a:gd name="connsiteY54" fmla="*/ 713412 h 932744"/>
                <a:gd name="connsiteX55" fmla="*/ 9144 w 9182100"/>
                <a:gd name="connsiteY55" fmla="*/ 717699 h 932744"/>
                <a:gd name="connsiteX56" fmla="*/ 213360 w 9182100"/>
                <a:gd name="connsiteY56" fmla="*/ 801042 h 932744"/>
                <a:gd name="connsiteX57" fmla="*/ 653510 w 9182100"/>
                <a:gd name="connsiteY57" fmla="*/ 908199 h 932744"/>
                <a:gd name="connsiteX58" fmla="*/ 1101947 w 9182100"/>
                <a:gd name="connsiteY58" fmla="*/ 930773 h 932744"/>
                <a:gd name="connsiteX59" fmla="*/ 1540002 w 9182100"/>
                <a:gd name="connsiteY59" fmla="*/ 889434 h 932744"/>
                <a:gd name="connsiteX60" fmla="*/ 1647158 w 9182100"/>
                <a:gd name="connsiteY60" fmla="*/ 871242 h 932744"/>
                <a:gd name="connsiteX61" fmla="*/ 1698117 w 9182100"/>
                <a:gd name="connsiteY61" fmla="*/ 862193 h 932744"/>
                <a:gd name="connsiteX62" fmla="*/ 1742789 w 9182100"/>
                <a:gd name="connsiteY62" fmla="*/ 854668 h 932744"/>
                <a:gd name="connsiteX63" fmla="*/ 1931003 w 9182100"/>
                <a:gd name="connsiteY63" fmla="*/ 826950 h 932744"/>
                <a:gd name="connsiteX64" fmla="*/ 2314861 w 9182100"/>
                <a:gd name="connsiteY64" fmla="*/ 783897 h 932744"/>
                <a:gd name="connsiteX65" fmla="*/ 2506885 w 9182100"/>
                <a:gd name="connsiteY65" fmla="*/ 768086 h 932744"/>
                <a:gd name="connsiteX66" fmla="*/ 2602611 w 9182100"/>
                <a:gd name="connsiteY66" fmla="*/ 762085 h 932744"/>
                <a:gd name="connsiteX67" fmla="*/ 2698052 w 9182100"/>
                <a:gd name="connsiteY67" fmla="*/ 756846 h 932744"/>
                <a:gd name="connsiteX68" fmla="*/ 2887980 w 9182100"/>
                <a:gd name="connsiteY68" fmla="*/ 750846 h 932744"/>
                <a:gd name="connsiteX69" fmla="*/ 3075813 w 9182100"/>
                <a:gd name="connsiteY69" fmla="*/ 750179 h 932744"/>
                <a:gd name="connsiteX70" fmla="*/ 3168587 w 9182100"/>
                <a:gd name="connsiteY70" fmla="*/ 752751 h 932744"/>
                <a:gd name="connsiteX71" fmla="*/ 3260408 w 9182100"/>
                <a:gd name="connsiteY71" fmla="*/ 756656 h 932744"/>
                <a:gd name="connsiteX72" fmla="*/ 3440049 w 9182100"/>
                <a:gd name="connsiteY72" fmla="*/ 771610 h 932744"/>
                <a:gd name="connsiteX73" fmla="*/ 3483864 w 9182100"/>
                <a:gd name="connsiteY73" fmla="*/ 776849 h 932744"/>
                <a:gd name="connsiteX74" fmla="*/ 3528536 w 9182100"/>
                <a:gd name="connsiteY74" fmla="*/ 782469 h 932744"/>
                <a:gd name="connsiteX75" fmla="*/ 3628549 w 9182100"/>
                <a:gd name="connsiteY75" fmla="*/ 796089 h 932744"/>
                <a:gd name="connsiteX76" fmla="*/ 3828574 w 9182100"/>
                <a:gd name="connsiteY76" fmla="*/ 823140 h 932744"/>
                <a:gd name="connsiteX77" fmla="*/ 4231196 w 9182100"/>
                <a:gd name="connsiteY77" fmla="*/ 874099 h 932744"/>
                <a:gd name="connsiteX78" fmla="*/ 4433126 w 9182100"/>
                <a:gd name="connsiteY78" fmla="*/ 897435 h 932744"/>
                <a:gd name="connsiteX79" fmla="*/ 4485990 w 9182100"/>
                <a:gd name="connsiteY79" fmla="*/ 903246 h 932744"/>
                <a:gd name="connsiteX80" fmla="*/ 4539806 w 9182100"/>
                <a:gd name="connsiteY80" fmla="*/ 908961 h 932744"/>
                <a:gd name="connsiteX81" fmla="*/ 4593908 w 9182100"/>
                <a:gd name="connsiteY81" fmla="*/ 914199 h 932744"/>
                <a:gd name="connsiteX82" fmla="*/ 4648296 w 9182100"/>
                <a:gd name="connsiteY82" fmla="*/ 918771 h 932744"/>
                <a:gd name="connsiteX83" fmla="*/ 5092446 w 9182100"/>
                <a:gd name="connsiteY83" fmla="*/ 931154 h 932744"/>
                <a:gd name="connsiteX84" fmla="*/ 5533168 w 9182100"/>
                <a:gd name="connsiteY84" fmla="*/ 891816 h 932744"/>
                <a:gd name="connsiteX85" fmla="*/ 5918169 w 9182100"/>
                <a:gd name="connsiteY85" fmla="*/ 840666 h 932744"/>
                <a:gd name="connsiteX86" fmla="*/ 6007323 w 9182100"/>
                <a:gd name="connsiteY86" fmla="*/ 833237 h 932744"/>
                <a:gd name="connsiteX87" fmla="*/ 6051709 w 9182100"/>
                <a:gd name="connsiteY87" fmla="*/ 830570 h 932744"/>
                <a:gd name="connsiteX88" fmla="*/ 6097429 w 9182100"/>
                <a:gd name="connsiteY88" fmla="*/ 828379 h 932744"/>
                <a:gd name="connsiteX89" fmla="*/ 6287834 w 9182100"/>
                <a:gd name="connsiteY89" fmla="*/ 822569 h 932744"/>
                <a:gd name="connsiteX90" fmla="*/ 6681597 w 9182100"/>
                <a:gd name="connsiteY90" fmla="*/ 821235 h 932744"/>
                <a:gd name="connsiteX91" fmla="*/ 7079647 w 9182100"/>
                <a:gd name="connsiteY91" fmla="*/ 826569 h 932744"/>
                <a:gd name="connsiteX92" fmla="*/ 7478173 w 9182100"/>
                <a:gd name="connsiteY92" fmla="*/ 836094 h 932744"/>
                <a:gd name="connsiteX93" fmla="*/ 7871937 w 9182100"/>
                <a:gd name="connsiteY93" fmla="*/ 851430 h 932744"/>
                <a:gd name="connsiteX94" fmla="*/ 7919657 w 9182100"/>
                <a:gd name="connsiteY94" fmla="*/ 854097 h 932744"/>
                <a:gd name="connsiteX95" fmla="*/ 7964901 w 9182100"/>
                <a:gd name="connsiteY95" fmla="*/ 857240 h 932744"/>
                <a:gd name="connsiteX96" fmla="*/ 8015955 w 9182100"/>
                <a:gd name="connsiteY96" fmla="*/ 861050 h 932744"/>
                <a:gd name="connsiteX97" fmla="*/ 8072247 w 9182100"/>
                <a:gd name="connsiteY97" fmla="*/ 864384 h 932744"/>
                <a:gd name="connsiteX98" fmla="*/ 8286750 w 9182100"/>
                <a:gd name="connsiteY98" fmla="*/ 868384 h 932744"/>
                <a:gd name="connsiteX99" fmla="*/ 8704040 w 9182100"/>
                <a:gd name="connsiteY99" fmla="*/ 853716 h 932744"/>
                <a:gd name="connsiteX100" fmla="*/ 9120188 w 9182100"/>
                <a:gd name="connsiteY100" fmla="*/ 814092 h 932744"/>
                <a:gd name="connsiteX101" fmla="*/ 9181909 w 9182100"/>
                <a:gd name="connsiteY101" fmla="*/ 805519 h 932744"/>
                <a:gd name="connsiteX102" fmla="*/ 9181909 w 9182100"/>
                <a:gd name="connsiteY102" fmla="*/ 396420 h 932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9182100" h="932744">
                  <a:moveTo>
                    <a:pt x="9182100" y="396420"/>
                  </a:moveTo>
                  <a:cubicBezTo>
                    <a:pt x="9156097" y="395182"/>
                    <a:pt x="9129999" y="393753"/>
                    <a:pt x="9103805" y="392229"/>
                  </a:cubicBezTo>
                  <a:cubicBezTo>
                    <a:pt x="8974169" y="384419"/>
                    <a:pt x="8843105" y="372989"/>
                    <a:pt x="8712422" y="359749"/>
                  </a:cubicBezTo>
                  <a:cubicBezTo>
                    <a:pt x="8581739" y="346319"/>
                    <a:pt x="8451056" y="331269"/>
                    <a:pt x="8322755" y="313362"/>
                  </a:cubicBezTo>
                  <a:cubicBezTo>
                    <a:pt x="8258747" y="304695"/>
                    <a:pt x="8195120" y="294979"/>
                    <a:pt x="8134826" y="283930"/>
                  </a:cubicBezTo>
                  <a:cubicBezTo>
                    <a:pt x="8119872" y="281168"/>
                    <a:pt x="8105013" y="278501"/>
                    <a:pt x="8090916" y="275643"/>
                  </a:cubicBezTo>
                  <a:lnTo>
                    <a:pt x="8069485" y="271262"/>
                  </a:lnTo>
                  <a:lnTo>
                    <a:pt x="8041862" y="266595"/>
                  </a:lnTo>
                  <a:cubicBezTo>
                    <a:pt x="8023574" y="263547"/>
                    <a:pt x="8004524" y="260213"/>
                    <a:pt x="7986903" y="257546"/>
                  </a:cubicBezTo>
                  <a:lnTo>
                    <a:pt x="7934230" y="249640"/>
                  </a:lnTo>
                  <a:cubicBezTo>
                    <a:pt x="7864221" y="239258"/>
                    <a:pt x="7795832" y="230209"/>
                    <a:pt x="7727537" y="221922"/>
                  </a:cubicBezTo>
                  <a:lnTo>
                    <a:pt x="7625239" y="209730"/>
                  </a:lnTo>
                  <a:lnTo>
                    <a:pt x="7523227" y="198110"/>
                  </a:lnTo>
                  <a:cubicBezTo>
                    <a:pt x="7387209" y="183060"/>
                    <a:pt x="7251573" y="170392"/>
                    <a:pt x="7115651" y="158010"/>
                  </a:cubicBezTo>
                  <a:cubicBezTo>
                    <a:pt x="6979730" y="146580"/>
                    <a:pt x="6843522" y="135721"/>
                    <a:pt x="6706839" y="126958"/>
                  </a:cubicBezTo>
                  <a:lnTo>
                    <a:pt x="6604064" y="120862"/>
                  </a:lnTo>
                  <a:cubicBezTo>
                    <a:pt x="6569869" y="118767"/>
                    <a:pt x="6535484" y="116862"/>
                    <a:pt x="6501003" y="115338"/>
                  </a:cubicBezTo>
                  <a:lnTo>
                    <a:pt x="6397467" y="110385"/>
                  </a:lnTo>
                  <a:lnTo>
                    <a:pt x="6293168" y="106860"/>
                  </a:lnTo>
                  <a:cubicBezTo>
                    <a:pt x="6222969" y="105146"/>
                    <a:pt x="6152769" y="103527"/>
                    <a:pt x="6079712" y="103908"/>
                  </a:cubicBezTo>
                  <a:cubicBezTo>
                    <a:pt x="6061710" y="103908"/>
                    <a:pt x="6043708" y="103812"/>
                    <a:pt x="6024563" y="104479"/>
                  </a:cubicBezTo>
                  <a:cubicBezTo>
                    <a:pt x="6005703" y="104955"/>
                    <a:pt x="5986844" y="105527"/>
                    <a:pt x="5968080" y="106479"/>
                  </a:cubicBezTo>
                  <a:cubicBezTo>
                    <a:pt x="5930456" y="108003"/>
                    <a:pt x="5893023" y="110385"/>
                    <a:pt x="5855875" y="113242"/>
                  </a:cubicBezTo>
                  <a:cubicBezTo>
                    <a:pt x="5706904" y="124577"/>
                    <a:pt x="5565934" y="145151"/>
                    <a:pt x="5439251" y="160105"/>
                  </a:cubicBezTo>
                  <a:cubicBezTo>
                    <a:pt x="5311902" y="175536"/>
                    <a:pt x="5194745" y="184680"/>
                    <a:pt x="5075396" y="186585"/>
                  </a:cubicBezTo>
                  <a:cubicBezTo>
                    <a:pt x="4956429" y="188490"/>
                    <a:pt x="4835748" y="182775"/>
                    <a:pt x="4712780" y="171249"/>
                  </a:cubicBezTo>
                  <a:lnTo>
                    <a:pt x="4666679" y="166773"/>
                  </a:lnTo>
                  <a:lnTo>
                    <a:pt x="4620292" y="161629"/>
                  </a:lnTo>
                  <a:cubicBezTo>
                    <a:pt x="4604862" y="160010"/>
                    <a:pt x="4589336" y="157914"/>
                    <a:pt x="4573810" y="156009"/>
                  </a:cubicBezTo>
                  <a:lnTo>
                    <a:pt x="4550569" y="153057"/>
                  </a:lnTo>
                  <a:lnTo>
                    <a:pt x="4538948" y="151628"/>
                  </a:lnTo>
                  <a:lnTo>
                    <a:pt x="4526566" y="149913"/>
                  </a:lnTo>
                  <a:lnTo>
                    <a:pt x="4327779" y="122862"/>
                  </a:lnTo>
                  <a:lnTo>
                    <a:pt x="3929729" y="68189"/>
                  </a:lnTo>
                  <a:lnTo>
                    <a:pt x="3729133" y="41900"/>
                  </a:lnTo>
                  <a:lnTo>
                    <a:pt x="3628930" y="28946"/>
                  </a:lnTo>
                  <a:lnTo>
                    <a:pt x="3573399" y="22278"/>
                  </a:lnTo>
                  <a:cubicBezTo>
                    <a:pt x="3554445" y="19992"/>
                    <a:pt x="3535585" y="17992"/>
                    <a:pt x="3516916" y="16468"/>
                  </a:cubicBezTo>
                  <a:cubicBezTo>
                    <a:pt x="3366611" y="2752"/>
                    <a:pt x="3219736" y="-2010"/>
                    <a:pt x="3074670" y="752"/>
                  </a:cubicBezTo>
                  <a:cubicBezTo>
                    <a:pt x="3002280" y="2181"/>
                    <a:pt x="2930176" y="4467"/>
                    <a:pt x="2858738" y="8753"/>
                  </a:cubicBezTo>
                  <a:cubicBezTo>
                    <a:pt x="2787206" y="13039"/>
                    <a:pt x="2716149" y="18754"/>
                    <a:pt x="2645474" y="25326"/>
                  </a:cubicBezTo>
                  <a:cubicBezTo>
                    <a:pt x="2362581" y="52473"/>
                    <a:pt x="2085975" y="97145"/>
                    <a:pt x="1810798" y="158010"/>
                  </a:cubicBezTo>
                  <a:cubicBezTo>
                    <a:pt x="1741837" y="173345"/>
                    <a:pt x="1673066" y="189442"/>
                    <a:pt x="1602772" y="208111"/>
                  </a:cubicBezTo>
                  <a:lnTo>
                    <a:pt x="1548860" y="222780"/>
                  </a:lnTo>
                  <a:lnTo>
                    <a:pt x="1501331" y="236115"/>
                  </a:lnTo>
                  <a:cubicBezTo>
                    <a:pt x="1471327" y="244497"/>
                    <a:pt x="1441228" y="253450"/>
                    <a:pt x="1411224" y="260880"/>
                  </a:cubicBezTo>
                  <a:cubicBezTo>
                    <a:pt x="1291209" y="293074"/>
                    <a:pt x="1170813" y="318982"/>
                    <a:pt x="1050893" y="338032"/>
                  </a:cubicBezTo>
                  <a:cubicBezTo>
                    <a:pt x="990790" y="347557"/>
                    <a:pt x="931069" y="354796"/>
                    <a:pt x="871252" y="360511"/>
                  </a:cubicBezTo>
                  <a:cubicBezTo>
                    <a:pt x="841438" y="362702"/>
                    <a:pt x="811530" y="365559"/>
                    <a:pt x="781812" y="366512"/>
                  </a:cubicBezTo>
                  <a:cubicBezTo>
                    <a:pt x="751904" y="368512"/>
                    <a:pt x="722376" y="368893"/>
                    <a:pt x="692563" y="369655"/>
                  </a:cubicBezTo>
                  <a:cubicBezTo>
                    <a:pt x="633222" y="370036"/>
                    <a:pt x="574167" y="368131"/>
                    <a:pt x="515017" y="363940"/>
                  </a:cubicBezTo>
                  <a:cubicBezTo>
                    <a:pt x="455867" y="359749"/>
                    <a:pt x="397097" y="351748"/>
                    <a:pt x="337661" y="341937"/>
                  </a:cubicBezTo>
                  <a:cubicBezTo>
                    <a:pt x="278225" y="331936"/>
                    <a:pt x="218599" y="318696"/>
                    <a:pt x="156972" y="303456"/>
                  </a:cubicBezTo>
                  <a:cubicBezTo>
                    <a:pt x="106680" y="290883"/>
                    <a:pt x="55150" y="276405"/>
                    <a:pt x="0" y="261642"/>
                  </a:cubicBezTo>
                  <a:lnTo>
                    <a:pt x="0" y="713412"/>
                  </a:lnTo>
                  <a:cubicBezTo>
                    <a:pt x="3048" y="714841"/>
                    <a:pt x="6096" y="716270"/>
                    <a:pt x="9144" y="717699"/>
                  </a:cubicBezTo>
                  <a:cubicBezTo>
                    <a:pt x="74295" y="747798"/>
                    <a:pt x="142875" y="775896"/>
                    <a:pt x="213360" y="801042"/>
                  </a:cubicBezTo>
                  <a:cubicBezTo>
                    <a:pt x="354521" y="851715"/>
                    <a:pt x="503873" y="887244"/>
                    <a:pt x="653510" y="908199"/>
                  </a:cubicBezTo>
                  <a:cubicBezTo>
                    <a:pt x="803338" y="928773"/>
                    <a:pt x="953929" y="935631"/>
                    <a:pt x="1101947" y="930773"/>
                  </a:cubicBezTo>
                  <a:cubicBezTo>
                    <a:pt x="1250252" y="926582"/>
                    <a:pt x="1396365" y="911437"/>
                    <a:pt x="1540002" y="889434"/>
                  </a:cubicBezTo>
                  <a:cubicBezTo>
                    <a:pt x="1576197" y="884386"/>
                    <a:pt x="1611535" y="877433"/>
                    <a:pt x="1647158" y="871242"/>
                  </a:cubicBezTo>
                  <a:lnTo>
                    <a:pt x="1698117" y="862193"/>
                  </a:lnTo>
                  <a:lnTo>
                    <a:pt x="1742789" y="854668"/>
                  </a:lnTo>
                  <a:cubicBezTo>
                    <a:pt x="1804035" y="845048"/>
                    <a:pt x="1867472" y="835428"/>
                    <a:pt x="1931003" y="826950"/>
                  </a:cubicBezTo>
                  <a:cubicBezTo>
                    <a:pt x="2058353" y="810282"/>
                    <a:pt x="2186750" y="795327"/>
                    <a:pt x="2314861" y="783897"/>
                  </a:cubicBezTo>
                  <a:cubicBezTo>
                    <a:pt x="2378964" y="778087"/>
                    <a:pt x="2442972" y="772467"/>
                    <a:pt x="2506885" y="768086"/>
                  </a:cubicBezTo>
                  <a:cubicBezTo>
                    <a:pt x="2538794" y="765990"/>
                    <a:pt x="2570798" y="763800"/>
                    <a:pt x="2602611" y="762085"/>
                  </a:cubicBezTo>
                  <a:cubicBezTo>
                    <a:pt x="2634520" y="760180"/>
                    <a:pt x="2666333" y="758370"/>
                    <a:pt x="2698052" y="756846"/>
                  </a:cubicBezTo>
                  <a:cubicBezTo>
                    <a:pt x="2761583" y="753894"/>
                    <a:pt x="2825020" y="751703"/>
                    <a:pt x="2887980" y="750846"/>
                  </a:cubicBezTo>
                  <a:cubicBezTo>
                    <a:pt x="2951036" y="749417"/>
                    <a:pt x="3013615" y="749322"/>
                    <a:pt x="3075813" y="750179"/>
                  </a:cubicBezTo>
                  <a:cubicBezTo>
                    <a:pt x="3106865" y="750846"/>
                    <a:pt x="3137916" y="751417"/>
                    <a:pt x="3168587" y="752751"/>
                  </a:cubicBezTo>
                  <a:cubicBezTo>
                    <a:pt x="3199448" y="753703"/>
                    <a:pt x="3229928" y="755227"/>
                    <a:pt x="3260408" y="756656"/>
                  </a:cubicBezTo>
                  <a:cubicBezTo>
                    <a:pt x="3320987" y="760466"/>
                    <a:pt x="3381470" y="764562"/>
                    <a:pt x="3440049" y="771610"/>
                  </a:cubicBezTo>
                  <a:cubicBezTo>
                    <a:pt x="3454908" y="773039"/>
                    <a:pt x="3469386" y="775039"/>
                    <a:pt x="3483864" y="776849"/>
                  </a:cubicBezTo>
                  <a:lnTo>
                    <a:pt x="3528536" y="782469"/>
                  </a:lnTo>
                  <a:lnTo>
                    <a:pt x="3628549" y="796089"/>
                  </a:lnTo>
                  <a:lnTo>
                    <a:pt x="3828574" y="823140"/>
                  </a:lnTo>
                  <a:cubicBezTo>
                    <a:pt x="3962019" y="840190"/>
                    <a:pt x="4095750" y="858573"/>
                    <a:pt x="4231196" y="874099"/>
                  </a:cubicBezTo>
                  <a:lnTo>
                    <a:pt x="4433126" y="897435"/>
                  </a:lnTo>
                  <a:lnTo>
                    <a:pt x="4485990" y="903246"/>
                  </a:lnTo>
                  <a:cubicBezTo>
                    <a:pt x="4503897" y="905151"/>
                    <a:pt x="4521708" y="907341"/>
                    <a:pt x="4539806" y="908961"/>
                  </a:cubicBezTo>
                  <a:lnTo>
                    <a:pt x="4593908" y="914199"/>
                  </a:lnTo>
                  <a:lnTo>
                    <a:pt x="4648296" y="918771"/>
                  </a:lnTo>
                  <a:cubicBezTo>
                    <a:pt x="4793456" y="930392"/>
                    <a:pt x="4942237" y="935631"/>
                    <a:pt x="5092446" y="931154"/>
                  </a:cubicBezTo>
                  <a:cubicBezTo>
                    <a:pt x="5242274" y="927249"/>
                    <a:pt x="5393627" y="911437"/>
                    <a:pt x="5533168" y="891816"/>
                  </a:cubicBezTo>
                  <a:cubicBezTo>
                    <a:pt x="5673471" y="872289"/>
                    <a:pt x="5798820" y="851906"/>
                    <a:pt x="5918169" y="840666"/>
                  </a:cubicBezTo>
                  <a:cubicBezTo>
                    <a:pt x="5948077" y="837809"/>
                    <a:pt x="5977795" y="835237"/>
                    <a:pt x="6007323" y="833237"/>
                  </a:cubicBezTo>
                  <a:cubicBezTo>
                    <a:pt x="6022086" y="832094"/>
                    <a:pt x="6036945" y="831332"/>
                    <a:pt x="6051709" y="830570"/>
                  </a:cubicBezTo>
                  <a:lnTo>
                    <a:pt x="6097429" y="828379"/>
                  </a:lnTo>
                  <a:cubicBezTo>
                    <a:pt x="6158960" y="825236"/>
                    <a:pt x="6223445" y="823807"/>
                    <a:pt x="6287834" y="822569"/>
                  </a:cubicBezTo>
                  <a:cubicBezTo>
                    <a:pt x="6417374" y="820664"/>
                    <a:pt x="6549485" y="820188"/>
                    <a:pt x="6681597" y="821235"/>
                  </a:cubicBezTo>
                  <a:cubicBezTo>
                    <a:pt x="6813899" y="822378"/>
                    <a:pt x="6946773" y="823617"/>
                    <a:pt x="7079647" y="826569"/>
                  </a:cubicBezTo>
                  <a:cubicBezTo>
                    <a:pt x="7212520" y="828951"/>
                    <a:pt x="7345585" y="831903"/>
                    <a:pt x="7478173" y="836094"/>
                  </a:cubicBezTo>
                  <a:cubicBezTo>
                    <a:pt x="7610475" y="839714"/>
                    <a:pt x="7743539" y="844953"/>
                    <a:pt x="7871937" y="851430"/>
                  </a:cubicBezTo>
                  <a:lnTo>
                    <a:pt x="7919657" y="854097"/>
                  </a:lnTo>
                  <a:cubicBezTo>
                    <a:pt x="7935564" y="854954"/>
                    <a:pt x="7949756" y="856192"/>
                    <a:pt x="7964901" y="857240"/>
                  </a:cubicBezTo>
                  <a:lnTo>
                    <a:pt x="8015955" y="861050"/>
                  </a:lnTo>
                  <a:cubicBezTo>
                    <a:pt x="8035195" y="862383"/>
                    <a:pt x="8053769" y="863622"/>
                    <a:pt x="8072247" y="864384"/>
                  </a:cubicBezTo>
                  <a:cubicBezTo>
                    <a:pt x="8145780" y="867527"/>
                    <a:pt x="8216456" y="868479"/>
                    <a:pt x="8286750" y="868384"/>
                  </a:cubicBezTo>
                  <a:cubicBezTo>
                    <a:pt x="8427148" y="867527"/>
                    <a:pt x="8565452" y="862574"/>
                    <a:pt x="8704040" y="853716"/>
                  </a:cubicBezTo>
                  <a:cubicBezTo>
                    <a:pt x="8842534" y="844762"/>
                    <a:pt x="8980741" y="832284"/>
                    <a:pt x="9120188" y="814092"/>
                  </a:cubicBezTo>
                  <a:cubicBezTo>
                    <a:pt x="9140761" y="811425"/>
                    <a:pt x="9161336" y="808567"/>
                    <a:pt x="9181909" y="805519"/>
                  </a:cubicBezTo>
                  <a:lnTo>
                    <a:pt x="9181909" y="396420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8ECBF53E-A69B-B2B3-8193-4BB82B58A5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580789"/>
              <a:ext cx="9182100" cy="544245"/>
            </a:xfrm>
            <a:custGeom>
              <a:avLst/>
              <a:gdLst>
                <a:gd name="connsiteX0" fmla="*/ 9182100 w 9182100"/>
                <a:gd name="connsiteY0" fmla="*/ 154189 h 544245"/>
                <a:gd name="connsiteX1" fmla="*/ 9047702 w 9182100"/>
                <a:gd name="connsiteY1" fmla="*/ 162762 h 544245"/>
                <a:gd name="connsiteX2" fmla="*/ 8652224 w 9182100"/>
                <a:gd name="connsiteY2" fmla="*/ 178287 h 544245"/>
                <a:gd name="connsiteX3" fmla="*/ 8255603 w 9182100"/>
                <a:gd name="connsiteY3" fmla="*/ 161047 h 544245"/>
                <a:gd name="connsiteX4" fmla="*/ 8060722 w 9182100"/>
                <a:gd name="connsiteY4" fmla="*/ 140854 h 544245"/>
                <a:gd name="connsiteX5" fmla="*/ 8013478 w 9182100"/>
                <a:gd name="connsiteY5" fmla="*/ 134187 h 544245"/>
                <a:gd name="connsiteX6" fmla="*/ 7990428 w 9182100"/>
                <a:gd name="connsiteY6" fmla="*/ 130567 h 544245"/>
                <a:gd name="connsiteX7" fmla="*/ 7964139 w 9182100"/>
                <a:gd name="connsiteY7" fmla="*/ 126853 h 544245"/>
                <a:gd name="connsiteX8" fmla="*/ 7911656 w 9182100"/>
                <a:gd name="connsiteY8" fmla="*/ 119518 h 544245"/>
                <a:gd name="connsiteX9" fmla="*/ 7860220 w 9182100"/>
                <a:gd name="connsiteY9" fmla="*/ 113232 h 544245"/>
                <a:gd name="connsiteX10" fmla="*/ 7453884 w 9182100"/>
                <a:gd name="connsiteY10" fmla="*/ 70369 h 544245"/>
                <a:gd name="connsiteX11" fmla="*/ 7048976 w 9182100"/>
                <a:gd name="connsiteY11" fmla="*/ 36556 h 544245"/>
                <a:gd name="connsiteX12" fmla="*/ 6846285 w 9182100"/>
                <a:gd name="connsiteY12" fmla="*/ 22649 h 544245"/>
                <a:gd name="connsiteX13" fmla="*/ 6643212 w 9182100"/>
                <a:gd name="connsiteY13" fmla="*/ 11600 h 544245"/>
                <a:gd name="connsiteX14" fmla="*/ 6541485 w 9182100"/>
                <a:gd name="connsiteY14" fmla="*/ 7314 h 544245"/>
                <a:gd name="connsiteX15" fmla="*/ 6439567 w 9182100"/>
                <a:gd name="connsiteY15" fmla="*/ 3885 h 544245"/>
                <a:gd name="connsiteX16" fmla="*/ 6337459 w 9182100"/>
                <a:gd name="connsiteY16" fmla="*/ 1313 h 544245"/>
                <a:gd name="connsiteX17" fmla="*/ 6234970 w 9182100"/>
                <a:gd name="connsiteY17" fmla="*/ 75 h 544245"/>
                <a:gd name="connsiteX18" fmla="*/ 6027802 w 9182100"/>
                <a:gd name="connsiteY18" fmla="*/ 2265 h 544245"/>
                <a:gd name="connsiteX19" fmla="*/ 5921978 w 9182100"/>
                <a:gd name="connsiteY19" fmla="*/ 6552 h 544245"/>
                <a:gd name="connsiteX20" fmla="*/ 5815965 w 9182100"/>
                <a:gd name="connsiteY20" fmla="*/ 14362 h 544245"/>
                <a:gd name="connsiteX21" fmla="*/ 5408390 w 9182100"/>
                <a:gd name="connsiteY21" fmla="*/ 67036 h 544245"/>
                <a:gd name="connsiteX22" fmla="*/ 5023866 w 9182100"/>
                <a:gd name="connsiteY22" fmla="*/ 103992 h 544245"/>
                <a:gd name="connsiteX23" fmla="*/ 4831556 w 9182100"/>
                <a:gd name="connsiteY23" fmla="*/ 106374 h 544245"/>
                <a:gd name="connsiteX24" fmla="*/ 4637723 w 9182100"/>
                <a:gd name="connsiteY24" fmla="*/ 98754 h 544245"/>
                <a:gd name="connsiteX25" fmla="*/ 4442460 w 9182100"/>
                <a:gd name="connsiteY25" fmla="*/ 83038 h 544245"/>
                <a:gd name="connsiteX26" fmla="*/ 4341686 w 9182100"/>
                <a:gd name="connsiteY26" fmla="*/ 77227 h 544245"/>
                <a:gd name="connsiteX27" fmla="*/ 4241006 w 9182100"/>
                <a:gd name="connsiteY27" fmla="*/ 71989 h 544245"/>
                <a:gd name="connsiteX28" fmla="*/ 3836956 w 9182100"/>
                <a:gd name="connsiteY28" fmla="*/ 54177 h 544245"/>
                <a:gd name="connsiteX29" fmla="*/ 3634549 w 9182100"/>
                <a:gd name="connsiteY29" fmla="*/ 45414 h 544245"/>
                <a:gd name="connsiteX30" fmla="*/ 3533394 w 9182100"/>
                <a:gd name="connsiteY30" fmla="*/ 40461 h 544245"/>
                <a:gd name="connsiteX31" fmla="*/ 3481959 w 9182100"/>
                <a:gd name="connsiteY31" fmla="*/ 37889 h 544245"/>
                <a:gd name="connsiteX32" fmla="*/ 3430238 w 9182100"/>
                <a:gd name="connsiteY32" fmla="*/ 35889 h 544245"/>
                <a:gd name="connsiteX33" fmla="*/ 3020473 w 9182100"/>
                <a:gd name="connsiteY33" fmla="*/ 37603 h 544245"/>
                <a:gd name="connsiteX34" fmla="*/ 2614422 w 9182100"/>
                <a:gd name="connsiteY34" fmla="*/ 56844 h 544245"/>
                <a:gd name="connsiteX35" fmla="*/ 2208657 w 9182100"/>
                <a:gd name="connsiteY35" fmla="*/ 81609 h 544245"/>
                <a:gd name="connsiteX36" fmla="*/ 1800606 w 9182100"/>
                <a:gd name="connsiteY36" fmla="*/ 107612 h 544245"/>
                <a:gd name="connsiteX37" fmla="*/ 1594676 w 9182100"/>
                <a:gd name="connsiteY37" fmla="*/ 124948 h 544245"/>
                <a:gd name="connsiteX38" fmla="*/ 1491996 w 9182100"/>
                <a:gd name="connsiteY38" fmla="*/ 136568 h 544245"/>
                <a:gd name="connsiteX39" fmla="*/ 1442942 w 9182100"/>
                <a:gd name="connsiteY39" fmla="*/ 141902 h 544245"/>
                <a:gd name="connsiteX40" fmla="*/ 1418463 w 9182100"/>
                <a:gd name="connsiteY40" fmla="*/ 144664 h 544245"/>
                <a:gd name="connsiteX41" fmla="*/ 1393984 w 9182100"/>
                <a:gd name="connsiteY41" fmla="*/ 146855 h 544245"/>
                <a:gd name="connsiteX42" fmla="*/ 1006697 w 9182100"/>
                <a:gd name="connsiteY42" fmla="*/ 169810 h 544245"/>
                <a:gd name="connsiteX43" fmla="*/ 816864 w 9182100"/>
                <a:gd name="connsiteY43" fmla="*/ 170953 h 544245"/>
                <a:gd name="connsiteX44" fmla="*/ 769906 w 9182100"/>
                <a:gd name="connsiteY44" fmla="*/ 169715 h 544245"/>
                <a:gd name="connsiteX45" fmla="*/ 723043 w 9182100"/>
                <a:gd name="connsiteY45" fmla="*/ 168096 h 544245"/>
                <a:gd name="connsiteX46" fmla="*/ 676370 w 9182100"/>
                <a:gd name="connsiteY46" fmla="*/ 166286 h 544245"/>
                <a:gd name="connsiteX47" fmla="*/ 629888 w 9182100"/>
                <a:gd name="connsiteY47" fmla="*/ 163333 h 544245"/>
                <a:gd name="connsiteX48" fmla="*/ 445484 w 9182100"/>
                <a:gd name="connsiteY48" fmla="*/ 146093 h 544245"/>
                <a:gd name="connsiteX49" fmla="*/ 263366 w 9182100"/>
                <a:gd name="connsiteY49" fmla="*/ 115232 h 544245"/>
                <a:gd name="connsiteX50" fmla="*/ 81439 w 9182100"/>
                <a:gd name="connsiteY50" fmla="*/ 70369 h 544245"/>
                <a:gd name="connsiteX51" fmla="*/ 35338 w 9182100"/>
                <a:gd name="connsiteY51" fmla="*/ 57034 h 544245"/>
                <a:gd name="connsiteX52" fmla="*/ 0 w 9182100"/>
                <a:gd name="connsiteY52" fmla="*/ 46652 h 544245"/>
                <a:gd name="connsiteX53" fmla="*/ 0 w 9182100"/>
                <a:gd name="connsiteY53" fmla="*/ 426795 h 544245"/>
                <a:gd name="connsiteX54" fmla="*/ 178594 w 9182100"/>
                <a:gd name="connsiteY54" fmla="*/ 479658 h 544245"/>
                <a:gd name="connsiteX55" fmla="*/ 610457 w 9182100"/>
                <a:gd name="connsiteY55" fmla="*/ 542619 h 544245"/>
                <a:gd name="connsiteX56" fmla="*/ 826865 w 9182100"/>
                <a:gd name="connsiteY56" fmla="*/ 539666 h 544245"/>
                <a:gd name="connsiteX57" fmla="*/ 1039654 w 9182100"/>
                <a:gd name="connsiteY57" fmla="*/ 515187 h 544245"/>
                <a:gd name="connsiteX58" fmla="*/ 1449705 w 9182100"/>
                <a:gd name="connsiteY58" fmla="*/ 415270 h 544245"/>
                <a:gd name="connsiteX59" fmla="*/ 1548765 w 9182100"/>
                <a:gd name="connsiteY59" fmla="*/ 382123 h 544245"/>
                <a:gd name="connsiteX60" fmla="*/ 1642872 w 9182100"/>
                <a:gd name="connsiteY60" fmla="*/ 349261 h 544245"/>
                <a:gd name="connsiteX61" fmla="*/ 1832991 w 9182100"/>
                <a:gd name="connsiteY61" fmla="*/ 289158 h 544245"/>
                <a:gd name="connsiteX62" fmla="*/ 2222754 w 9182100"/>
                <a:gd name="connsiteY62" fmla="*/ 193623 h 544245"/>
                <a:gd name="connsiteX63" fmla="*/ 2620137 w 9182100"/>
                <a:gd name="connsiteY63" fmla="*/ 138378 h 544245"/>
                <a:gd name="connsiteX64" fmla="*/ 3020473 w 9182100"/>
                <a:gd name="connsiteY64" fmla="*/ 127234 h 544245"/>
                <a:gd name="connsiteX65" fmla="*/ 3219736 w 9182100"/>
                <a:gd name="connsiteY65" fmla="*/ 139807 h 544245"/>
                <a:gd name="connsiteX66" fmla="*/ 3318605 w 9182100"/>
                <a:gd name="connsiteY66" fmla="*/ 151713 h 544245"/>
                <a:gd name="connsiteX67" fmla="*/ 3367754 w 9182100"/>
                <a:gd name="connsiteY67" fmla="*/ 158666 h 544245"/>
                <a:gd name="connsiteX68" fmla="*/ 3416618 w 9182100"/>
                <a:gd name="connsiteY68" fmla="*/ 166858 h 544245"/>
                <a:gd name="connsiteX69" fmla="*/ 3465195 w 9182100"/>
                <a:gd name="connsiteY69" fmla="*/ 176097 h 544245"/>
                <a:gd name="connsiteX70" fmla="*/ 3513868 w 9182100"/>
                <a:gd name="connsiteY70" fmla="*/ 185908 h 544245"/>
                <a:gd name="connsiteX71" fmla="*/ 3612737 w 9182100"/>
                <a:gd name="connsiteY71" fmla="*/ 207625 h 544245"/>
                <a:gd name="connsiteX72" fmla="*/ 3810381 w 9182100"/>
                <a:gd name="connsiteY72" fmla="*/ 252106 h 544245"/>
                <a:gd name="connsiteX73" fmla="*/ 4206621 w 9182100"/>
                <a:gd name="connsiteY73" fmla="*/ 339736 h 544245"/>
                <a:gd name="connsiteX74" fmla="*/ 4306062 w 9182100"/>
                <a:gd name="connsiteY74" fmla="*/ 359834 h 544245"/>
                <a:gd name="connsiteX75" fmla="*/ 4405503 w 9182100"/>
                <a:gd name="connsiteY75" fmla="*/ 378979 h 544245"/>
                <a:gd name="connsiteX76" fmla="*/ 4611529 w 9182100"/>
                <a:gd name="connsiteY76" fmla="*/ 405745 h 544245"/>
                <a:gd name="connsiteX77" fmla="*/ 5031677 w 9182100"/>
                <a:gd name="connsiteY77" fmla="*/ 427462 h 544245"/>
                <a:gd name="connsiteX78" fmla="*/ 5243227 w 9182100"/>
                <a:gd name="connsiteY78" fmla="*/ 418699 h 544245"/>
                <a:gd name="connsiteX79" fmla="*/ 5451062 w 9182100"/>
                <a:gd name="connsiteY79" fmla="*/ 398029 h 544245"/>
                <a:gd name="connsiteX80" fmla="*/ 5844635 w 9182100"/>
                <a:gd name="connsiteY80" fmla="*/ 353071 h 544245"/>
                <a:gd name="connsiteX81" fmla="*/ 5939981 w 9182100"/>
                <a:gd name="connsiteY81" fmla="*/ 346975 h 544245"/>
                <a:gd name="connsiteX82" fmla="*/ 6035898 w 9182100"/>
                <a:gd name="connsiteY82" fmla="*/ 344118 h 544245"/>
                <a:gd name="connsiteX83" fmla="*/ 6232303 w 9182100"/>
                <a:gd name="connsiteY83" fmla="*/ 343642 h 544245"/>
                <a:gd name="connsiteX84" fmla="*/ 6630924 w 9182100"/>
                <a:gd name="connsiteY84" fmla="*/ 351071 h 544245"/>
                <a:gd name="connsiteX85" fmla="*/ 6831140 w 9182100"/>
                <a:gd name="connsiteY85" fmla="*/ 356596 h 544245"/>
                <a:gd name="connsiteX86" fmla="*/ 7031545 w 9182100"/>
                <a:gd name="connsiteY86" fmla="*/ 362501 h 544245"/>
                <a:gd name="connsiteX87" fmla="*/ 7432262 w 9182100"/>
                <a:gd name="connsiteY87" fmla="*/ 378408 h 544245"/>
                <a:gd name="connsiteX88" fmla="*/ 7830312 w 9182100"/>
                <a:gd name="connsiteY88" fmla="*/ 402506 h 544245"/>
                <a:gd name="connsiteX89" fmla="*/ 7879270 w 9182100"/>
                <a:gd name="connsiteY89" fmla="*/ 406792 h 544245"/>
                <a:gd name="connsiteX90" fmla="*/ 7926895 w 9182100"/>
                <a:gd name="connsiteY90" fmla="*/ 411745 h 544245"/>
                <a:gd name="connsiteX91" fmla="*/ 7977569 w 9182100"/>
                <a:gd name="connsiteY91" fmla="*/ 417175 h 544245"/>
                <a:gd name="connsiteX92" fmla="*/ 8030623 w 9182100"/>
                <a:gd name="connsiteY92" fmla="*/ 422127 h 544245"/>
                <a:gd name="connsiteX93" fmla="*/ 8237982 w 9182100"/>
                <a:gd name="connsiteY93" fmla="*/ 435177 h 544245"/>
                <a:gd name="connsiteX94" fmla="*/ 8647748 w 9182100"/>
                <a:gd name="connsiteY94" fmla="*/ 449464 h 544245"/>
                <a:gd name="connsiteX95" fmla="*/ 8852821 w 9182100"/>
                <a:gd name="connsiteY95" fmla="*/ 456132 h 544245"/>
                <a:gd name="connsiteX96" fmla="*/ 8955786 w 9182100"/>
                <a:gd name="connsiteY96" fmla="*/ 458132 h 544245"/>
                <a:gd name="connsiteX97" fmla="*/ 9059227 w 9182100"/>
                <a:gd name="connsiteY97" fmla="*/ 457751 h 544245"/>
                <a:gd name="connsiteX98" fmla="*/ 9182005 w 9182100"/>
                <a:gd name="connsiteY98" fmla="*/ 452512 h 544245"/>
                <a:gd name="connsiteX99" fmla="*/ 9182005 w 9182100"/>
                <a:gd name="connsiteY99" fmla="*/ 154189 h 54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9182100" h="544245">
                  <a:moveTo>
                    <a:pt x="9182100" y="154189"/>
                  </a:moveTo>
                  <a:cubicBezTo>
                    <a:pt x="9137618" y="157142"/>
                    <a:pt x="9092851" y="159904"/>
                    <a:pt x="9047702" y="162762"/>
                  </a:cubicBezTo>
                  <a:cubicBezTo>
                    <a:pt x="8917114" y="170668"/>
                    <a:pt x="8784717" y="178002"/>
                    <a:pt x="8652224" y="178287"/>
                  </a:cubicBezTo>
                  <a:cubicBezTo>
                    <a:pt x="8519732" y="178764"/>
                    <a:pt x="8387049" y="171239"/>
                    <a:pt x="8255603" y="161047"/>
                  </a:cubicBezTo>
                  <a:cubicBezTo>
                    <a:pt x="8189881" y="155904"/>
                    <a:pt x="8124539" y="149236"/>
                    <a:pt x="8060722" y="140854"/>
                  </a:cubicBezTo>
                  <a:cubicBezTo>
                    <a:pt x="8044815" y="138759"/>
                    <a:pt x="8029099" y="136473"/>
                    <a:pt x="8013478" y="134187"/>
                  </a:cubicBezTo>
                  <a:lnTo>
                    <a:pt x="7990428" y="130567"/>
                  </a:lnTo>
                  <a:lnTo>
                    <a:pt x="7964139" y="126853"/>
                  </a:lnTo>
                  <a:cubicBezTo>
                    <a:pt x="7946708" y="124376"/>
                    <a:pt x="7928896" y="121709"/>
                    <a:pt x="7911656" y="119518"/>
                  </a:cubicBezTo>
                  <a:lnTo>
                    <a:pt x="7860220" y="113232"/>
                  </a:lnTo>
                  <a:cubicBezTo>
                    <a:pt x="7723728" y="96277"/>
                    <a:pt x="7589044" y="83038"/>
                    <a:pt x="7453884" y="70369"/>
                  </a:cubicBezTo>
                  <a:cubicBezTo>
                    <a:pt x="7318915" y="57701"/>
                    <a:pt x="7184041" y="46366"/>
                    <a:pt x="7048976" y="36556"/>
                  </a:cubicBezTo>
                  <a:cubicBezTo>
                    <a:pt x="6981444" y="31793"/>
                    <a:pt x="6913912" y="26840"/>
                    <a:pt x="6846285" y="22649"/>
                  </a:cubicBezTo>
                  <a:cubicBezTo>
                    <a:pt x="6778657" y="18553"/>
                    <a:pt x="6710934" y="14934"/>
                    <a:pt x="6643212" y="11600"/>
                  </a:cubicBezTo>
                  <a:lnTo>
                    <a:pt x="6541485" y="7314"/>
                  </a:lnTo>
                  <a:cubicBezTo>
                    <a:pt x="6507576" y="5790"/>
                    <a:pt x="6473667" y="4647"/>
                    <a:pt x="6439567" y="3885"/>
                  </a:cubicBezTo>
                  <a:lnTo>
                    <a:pt x="6337459" y="1313"/>
                  </a:lnTo>
                  <a:lnTo>
                    <a:pt x="6234970" y="75"/>
                  </a:lnTo>
                  <a:cubicBezTo>
                    <a:pt x="6166295" y="-116"/>
                    <a:pt x="6097715" y="-116"/>
                    <a:pt x="6027802" y="2265"/>
                  </a:cubicBezTo>
                  <a:cubicBezTo>
                    <a:pt x="5993320" y="3123"/>
                    <a:pt x="5957412" y="4456"/>
                    <a:pt x="5921978" y="6552"/>
                  </a:cubicBezTo>
                  <a:cubicBezTo>
                    <a:pt x="5886546" y="8552"/>
                    <a:pt x="5851112" y="11124"/>
                    <a:pt x="5815965" y="14362"/>
                  </a:cubicBezTo>
                  <a:cubicBezTo>
                    <a:pt x="5674995" y="27126"/>
                    <a:pt x="5538597" y="48938"/>
                    <a:pt x="5408390" y="67036"/>
                  </a:cubicBezTo>
                  <a:cubicBezTo>
                    <a:pt x="5277993" y="85514"/>
                    <a:pt x="5151692" y="99039"/>
                    <a:pt x="5023866" y="103992"/>
                  </a:cubicBezTo>
                  <a:cubicBezTo>
                    <a:pt x="4960049" y="106660"/>
                    <a:pt x="4895946" y="107231"/>
                    <a:pt x="4831556" y="106374"/>
                  </a:cubicBezTo>
                  <a:cubicBezTo>
                    <a:pt x="4767167" y="105231"/>
                    <a:pt x="4702588" y="102468"/>
                    <a:pt x="4637723" y="98754"/>
                  </a:cubicBezTo>
                  <a:cubicBezTo>
                    <a:pt x="4572762" y="95230"/>
                    <a:pt x="4507992" y="88848"/>
                    <a:pt x="4442460" y="83038"/>
                  </a:cubicBezTo>
                  <a:cubicBezTo>
                    <a:pt x="4408837" y="80752"/>
                    <a:pt x="4375214" y="79228"/>
                    <a:pt x="4341686" y="77227"/>
                  </a:cubicBezTo>
                  <a:cubicBezTo>
                    <a:pt x="4308158" y="75227"/>
                    <a:pt x="4274534" y="73417"/>
                    <a:pt x="4241006" y="71989"/>
                  </a:cubicBezTo>
                  <a:cubicBezTo>
                    <a:pt x="4106895" y="65131"/>
                    <a:pt x="3971925" y="59797"/>
                    <a:pt x="3836956" y="54177"/>
                  </a:cubicBezTo>
                  <a:lnTo>
                    <a:pt x="3634549" y="45414"/>
                  </a:lnTo>
                  <a:lnTo>
                    <a:pt x="3533394" y="40461"/>
                  </a:lnTo>
                  <a:lnTo>
                    <a:pt x="3481959" y="37889"/>
                  </a:lnTo>
                  <a:cubicBezTo>
                    <a:pt x="3464719" y="37127"/>
                    <a:pt x="3447479" y="36079"/>
                    <a:pt x="3430238" y="35889"/>
                  </a:cubicBezTo>
                  <a:cubicBezTo>
                    <a:pt x="3292602" y="31126"/>
                    <a:pt x="3156299" y="33603"/>
                    <a:pt x="3020473" y="37603"/>
                  </a:cubicBezTo>
                  <a:cubicBezTo>
                    <a:pt x="2884741" y="41985"/>
                    <a:pt x="2749487" y="48843"/>
                    <a:pt x="2614422" y="56844"/>
                  </a:cubicBezTo>
                  <a:lnTo>
                    <a:pt x="2208657" y="81609"/>
                  </a:lnTo>
                  <a:cubicBezTo>
                    <a:pt x="2073116" y="89991"/>
                    <a:pt x="1937195" y="97515"/>
                    <a:pt x="1800606" y="107612"/>
                  </a:cubicBezTo>
                  <a:cubicBezTo>
                    <a:pt x="1732217" y="112184"/>
                    <a:pt x="1663827" y="117804"/>
                    <a:pt x="1594676" y="124948"/>
                  </a:cubicBezTo>
                  <a:lnTo>
                    <a:pt x="1491996" y="136568"/>
                  </a:lnTo>
                  <a:lnTo>
                    <a:pt x="1442942" y="141902"/>
                  </a:lnTo>
                  <a:lnTo>
                    <a:pt x="1418463" y="144664"/>
                  </a:lnTo>
                  <a:lnTo>
                    <a:pt x="1393984" y="146855"/>
                  </a:lnTo>
                  <a:cubicBezTo>
                    <a:pt x="1263491" y="159142"/>
                    <a:pt x="1134142" y="166667"/>
                    <a:pt x="1006697" y="169810"/>
                  </a:cubicBezTo>
                  <a:cubicBezTo>
                    <a:pt x="942975" y="172001"/>
                    <a:pt x="879729" y="171239"/>
                    <a:pt x="816864" y="170953"/>
                  </a:cubicBezTo>
                  <a:lnTo>
                    <a:pt x="769906" y="169715"/>
                  </a:lnTo>
                  <a:cubicBezTo>
                    <a:pt x="754285" y="169525"/>
                    <a:pt x="738569" y="169048"/>
                    <a:pt x="723043" y="168096"/>
                  </a:cubicBezTo>
                  <a:lnTo>
                    <a:pt x="676370" y="166286"/>
                  </a:lnTo>
                  <a:cubicBezTo>
                    <a:pt x="660845" y="165238"/>
                    <a:pt x="645414" y="164095"/>
                    <a:pt x="629888" y="163333"/>
                  </a:cubicBezTo>
                  <a:cubicBezTo>
                    <a:pt x="568071" y="159047"/>
                    <a:pt x="506540" y="154094"/>
                    <a:pt x="445484" y="146093"/>
                  </a:cubicBezTo>
                  <a:cubicBezTo>
                    <a:pt x="384524" y="137997"/>
                    <a:pt x="323850" y="128091"/>
                    <a:pt x="263366" y="115232"/>
                  </a:cubicBezTo>
                  <a:cubicBezTo>
                    <a:pt x="202787" y="102850"/>
                    <a:pt x="142589" y="87419"/>
                    <a:pt x="81439" y="70369"/>
                  </a:cubicBezTo>
                  <a:cubicBezTo>
                    <a:pt x="66199" y="66178"/>
                    <a:pt x="50864" y="61702"/>
                    <a:pt x="35338" y="57034"/>
                  </a:cubicBezTo>
                  <a:lnTo>
                    <a:pt x="0" y="46652"/>
                  </a:lnTo>
                  <a:lnTo>
                    <a:pt x="0" y="426795"/>
                  </a:lnTo>
                  <a:cubicBezTo>
                    <a:pt x="58198" y="446416"/>
                    <a:pt x="117920" y="464323"/>
                    <a:pt x="178594" y="479658"/>
                  </a:cubicBezTo>
                  <a:cubicBezTo>
                    <a:pt x="319850" y="514901"/>
                    <a:pt x="465582" y="537094"/>
                    <a:pt x="610457" y="542619"/>
                  </a:cubicBezTo>
                  <a:cubicBezTo>
                    <a:pt x="682943" y="545953"/>
                    <a:pt x="755142" y="543762"/>
                    <a:pt x="826865" y="539666"/>
                  </a:cubicBezTo>
                  <a:cubicBezTo>
                    <a:pt x="898398" y="534523"/>
                    <a:pt x="969645" y="526903"/>
                    <a:pt x="1039654" y="515187"/>
                  </a:cubicBezTo>
                  <a:cubicBezTo>
                    <a:pt x="1180052" y="492517"/>
                    <a:pt x="1316736" y="457751"/>
                    <a:pt x="1449705" y="415270"/>
                  </a:cubicBezTo>
                  <a:cubicBezTo>
                    <a:pt x="1483138" y="405364"/>
                    <a:pt x="1515809" y="393172"/>
                    <a:pt x="1548765" y="382123"/>
                  </a:cubicBezTo>
                  <a:lnTo>
                    <a:pt x="1642872" y="349261"/>
                  </a:lnTo>
                  <a:cubicBezTo>
                    <a:pt x="1705261" y="328211"/>
                    <a:pt x="1768983" y="308208"/>
                    <a:pt x="1832991" y="289158"/>
                  </a:cubicBezTo>
                  <a:cubicBezTo>
                    <a:pt x="1961198" y="251821"/>
                    <a:pt x="2091404" y="219435"/>
                    <a:pt x="2222754" y="193623"/>
                  </a:cubicBezTo>
                  <a:cubicBezTo>
                    <a:pt x="2354199" y="168382"/>
                    <a:pt x="2486882" y="149332"/>
                    <a:pt x="2620137" y="138378"/>
                  </a:cubicBezTo>
                  <a:cubicBezTo>
                    <a:pt x="2753392" y="127424"/>
                    <a:pt x="2887123" y="122947"/>
                    <a:pt x="3020473" y="127234"/>
                  </a:cubicBezTo>
                  <a:cubicBezTo>
                    <a:pt x="3087148" y="129043"/>
                    <a:pt x="3153632" y="133711"/>
                    <a:pt x="3219736" y="139807"/>
                  </a:cubicBezTo>
                  <a:cubicBezTo>
                    <a:pt x="3252788" y="143426"/>
                    <a:pt x="3285839" y="146760"/>
                    <a:pt x="3318605" y="151713"/>
                  </a:cubicBezTo>
                  <a:lnTo>
                    <a:pt x="3367754" y="158666"/>
                  </a:lnTo>
                  <a:cubicBezTo>
                    <a:pt x="3384042" y="161238"/>
                    <a:pt x="3400330" y="164000"/>
                    <a:pt x="3416618" y="166858"/>
                  </a:cubicBezTo>
                  <a:cubicBezTo>
                    <a:pt x="3432905" y="169525"/>
                    <a:pt x="3449003" y="172954"/>
                    <a:pt x="3465195" y="176097"/>
                  </a:cubicBezTo>
                  <a:cubicBezTo>
                    <a:pt x="3481483" y="179431"/>
                    <a:pt x="3497199" y="182288"/>
                    <a:pt x="3513868" y="185908"/>
                  </a:cubicBezTo>
                  <a:lnTo>
                    <a:pt x="3612737" y="207625"/>
                  </a:lnTo>
                  <a:lnTo>
                    <a:pt x="3810381" y="252106"/>
                  </a:lnTo>
                  <a:cubicBezTo>
                    <a:pt x="3942112" y="282015"/>
                    <a:pt x="4073843" y="312590"/>
                    <a:pt x="4206621" y="339736"/>
                  </a:cubicBezTo>
                  <a:cubicBezTo>
                    <a:pt x="4239768" y="346785"/>
                    <a:pt x="4272915" y="353452"/>
                    <a:pt x="4306062" y="359834"/>
                  </a:cubicBezTo>
                  <a:cubicBezTo>
                    <a:pt x="4339209" y="366216"/>
                    <a:pt x="4372356" y="372979"/>
                    <a:pt x="4405503" y="378979"/>
                  </a:cubicBezTo>
                  <a:cubicBezTo>
                    <a:pt x="4473416" y="389266"/>
                    <a:pt x="4542378" y="398410"/>
                    <a:pt x="4611529" y="405745"/>
                  </a:cubicBezTo>
                  <a:cubicBezTo>
                    <a:pt x="4749832" y="420794"/>
                    <a:pt x="4890326" y="428795"/>
                    <a:pt x="5031677" y="427462"/>
                  </a:cubicBezTo>
                  <a:cubicBezTo>
                    <a:pt x="5102352" y="426985"/>
                    <a:pt x="5173028" y="423747"/>
                    <a:pt x="5243227" y="418699"/>
                  </a:cubicBezTo>
                  <a:cubicBezTo>
                    <a:pt x="5313427" y="413650"/>
                    <a:pt x="5382959" y="406030"/>
                    <a:pt x="5451062" y="398029"/>
                  </a:cubicBezTo>
                  <a:cubicBezTo>
                    <a:pt x="5587651" y="381551"/>
                    <a:pt x="5717381" y="362501"/>
                    <a:pt x="5844635" y="353071"/>
                  </a:cubicBezTo>
                  <a:cubicBezTo>
                    <a:pt x="5876544" y="350690"/>
                    <a:pt x="5908262" y="348404"/>
                    <a:pt x="5939981" y="346975"/>
                  </a:cubicBezTo>
                  <a:cubicBezTo>
                    <a:pt x="5971794" y="345356"/>
                    <a:pt x="6003036" y="344308"/>
                    <a:pt x="6035898" y="344118"/>
                  </a:cubicBezTo>
                  <a:cubicBezTo>
                    <a:pt x="6100477" y="343070"/>
                    <a:pt x="6166390" y="343356"/>
                    <a:pt x="6232303" y="343642"/>
                  </a:cubicBezTo>
                  <a:cubicBezTo>
                    <a:pt x="6364415" y="344880"/>
                    <a:pt x="6497669" y="347833"/>
                    <a:pt x="6630924" y="351071"/>
                  </a:cubicBezTo>
                  <a:lnTo>
                    <a:pt x="6831140" y="356596"/>
                  </a:lnTo>
                  <a:lnTo>
                    <a:pt x="7031545" y="362501"/>
                  </a:lnTo>
                  <a:cubicBezTo>
                    <a:pt x="7165086" y="367454"/>
                    <a:pt x="7298818" y="371835"/>
                    <a:pt x="7432262" y="378408"/>
                  </a:cubicBezTo>
                  <a:cubicBezTo>
                    <a:pt x="7565518" y="384790"/>
                    <a:pt x="7699153" y="392124"/>
                    <a:pt x="7830312" y="402506"/>
                  </a:cubicBezTo>
                  <a:lnTo>
                    <a:pt x="7879270" y="406792"/>
                  </a:lnTo>
                  <a:lnTo>
                    <a:pt x="7926895" y="411745"/>
                  </a:lnTo>
                  <a:lnTo>
                    <a:pt x="7977569" y="417175"/>
                  </a:lnTo>
                  <a:cubicBezTo>
                    <a:pt x="7995380" y="418984"/>
                    <a:pt x="8013097" y="420699"/>
                    <a:pt x="8030623" y="422127"/>
                  </a:cubicBezTo>
                  <a:cubicBezTo>
                    <a:pt x="8100632" y="427843"/>
                    <a:pt x="8169402" y="431748"/>
                    <a:pt x="8237982" y="435177"/>
                  </a:cubicBezTo>
                  <a:cubicBezTo>
                    <a:pt x="8375047" y="442035"/>
                    <a:pt x="8511254" y="444511"/>
                    <a:pt x="8647748" y="449464"/>
                  </a:cubicBezTo>
                  <a:cubicBezTo>
                    <a:pt x="8715946" y="451750"/>
                    <a:pt x="8784336" y="454513"/>
                    <a:pt x="8852821" y="456132"/>
                  </a:cubicBezTo>
                  <a:cubicBezTo>
                    <a:pt x="8887111" y="456989"/>
                    <a:pt x="8921401" y="457751"/>
                    <a:pt x="8955786" y="458132"/>
                  </a:cubicBezTo>
                  <a:cubicBezTo>
                    <a:pt x="8990171" y="458323"/>
                    <a:pt x="9024651" y="458227"/>
                    <a:pt x="9059227" y="457751"/>
                  </a:cubicBezTo>
                  <a:cubicBezTo>
                    <a:pt x="9099995" y="456989"/>
                    <a:pt x="9140857" y="455275"/>
                    <a:pt x="9182005" y="452512"/>
                  </a:cubicBezTo>
                  <a:lnTo>
                    <a:pt x="9182005" y="154189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3FC44C4D-524C-DC78-BA0F-7179FB1D6E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324550"/>
              <a:ext cx="9182100" cy="765639"/>
            </a:xfrm>
            <a:custGeom>
              <a:avLst/>
              <a:gdLst>
                <a:gd name="connsiteX0" fmla="*/ 9182100 w 9182100"/>
                <a:gd name="connsiteY0" fmla="*/ 351088 h 765639"/>
                <a:gd name="connsiteX1" fmla="*/ 9178480 w 9182100"/>
                <a:gd name="connsiteY1" fmla="*/ 350993 h 765639"/>
                <a:gd name="connsiteX2" fmla="*/ 8783955 w 9182100"/>
                <a:gd name="connsiteY2" fmla="*/ 327561 h 765639"/>
                <a:gd name="connsiteX3" fmla="*/ 8390763 w 9182100"/>
                <a:gd name="connsiteY3" fmla="*/ 288795 h 765639"/>
                <a:gd name="connsiteX4" fmla="*/ 8199502 w 9182100"/>
                <a:gd name="connsiteY4" fmla="*/ 262601 h 765639"/>
                <a:gd name="connsiteX5" fmla="*/ 8153972 w 9182100"/>
                <a:gd name="connsiteY5" fmla="*/ 254886 h 765639"/>
                <a:gd name="connsiteX6" fmla="*/ 8131588 w 9182100"/>
                <a:gd name="connsiteY6" fmla="*/ 250790 h 765639"/>
                <a:gd name="connsiteX7" fmla="*/ 8104632 w 9182100"/>
                <a:gd name="connsiteY7" fmla="*/ 246504 h 765639"/>
                <a:gd name="connsiteX8" fmla="*/ 8050911 w 9182100"/>
                <a:gd name="connsiteY8" fmla="*/ 238217 h 765639"/>
                <a:gd name="connsiteX9" fmla="*/ 7998810 w 9182100"/>
                <a:gd name="connsiteY9" fmla="*/ 230978 h 765639"/>
                <a:gd name="connsiteX10" fmla="*/ 7589902 w 9182100"/>
                <a:gd name="connsiteY10" fmla="*/ 183925 h 765639"/>
                <a:gd name="connsiteX11" fmla="*/ 7183469 w 9182100"/>
                <a:gd name="connsiteY11" fmla="*/ 147634 h 765639"/>
                <a:gd name="connsiteX12" fmla="*/ 6775990 w 9182100"/>
                <a:gd name="connsiteY12" fmla="*/ 119821 h 765639"/>
                <a:gd name="connsiteX13" fmla="*/ 6364795 w 9182100"/>
                <a:gd name="connsiteY13" fmla="*/ 102391 h 765639"/>
                <a:gd name="connsiteX14" fmla="*/ 6154293 w 9182100"/>
                <a:gd name="connsiteY14" fmla="*/ 100581 h 765639"/>
                <a:gd name="connsiteX15" fmla="*/ 6100287 w 9182100"/>
                <a:gd name="connsiteY15" fmla="*/ 101343 h 765639"/>
                <a:gd name="connsiteX16" fmla="*/ 6045327 w 9182100"/>
                <a:gd name="connsiteY16" fmla="*/ 103438 h 765639"/>
                <a:gd name="connsiteX17" fmla="*/ 5935980 w 9182100"/>
                <a:gd name="connsiteY17" fmla="*/ 110296 h 765639"/>
                <a:gd name="connsiteX18" fmla="*/ 5523357 w 9182100"/>
                <a:gd name="connsiteY18" fmla="*/ 157635 h 765639"/>
                <a:gd name="connsiteX19" fmla="*/ 5149882 w 9182100"/>
                <a:gd name="connsiteY19" fmla="*/ 185639 h 765639"/>
                <a:gd name="connsiteX20" fmla="*/ 4777073 w 9182100"/>
                <a:gd name="connsiteY20" fmla="*/ 170685 h 765639"/>
                <a:gd name="connsiteX21" fmla="*/ 4729925 w 9182100"/>
                <a:gd name="connsiteY21" fmla="*/ 166208 h 765639"/>
                <a:gd name="connsiteX22" fmla="*/ 4682585 w 9182100"/>
                <a:gd name="connsiteY22" fmla="*/ 161064 h 765639"/>
                <a:gd name="connsiteX23" fmla="*/ 4635151 w 9182100"/>
                <a:gd name="connsiteY23" fmla="*/ 155445 h 765639"/>
                <a:gd name="connsiteX24" fmla="*/ 4611434 w 9182100"/>
                <a:gd name="connsiteY24" fmla="*/ 152492 h 765639"/>
                <a:gd name="connsiteX25" fmla="*/ 4587145 w 9182100"/>
                <a:gd name="connsiteY25" fmla="*/ 149349 h 765639"/>
                <a:gd name="connsiteX26" fmla="*/ 4387977 w 9182100"/>
                <a:gd name="connsiteY26" fmla="*/ 122774 h 765639"/>
                <a:gd name="connsiteX27" fmla="*/ 3989356 w 9182100"/>
                <a:gd name="connsiteY27" fmla="*/ 68577 h 765639"/>
                <a:gd name="connsiteX28" fmla="*/ 3789140 w 9182100"/>
                <a:gd name="connsiteY28" fmla="*/ 42192 h 765639"/>
                <a:gd name="connsiteX29" fmla="*/ 3689033 w 9182100"/>
                <a:gd name="connsiteY29" fmla="*/ 29143 h 765639"/>
                <a:gd name="connsiteX30" fmla="*/ 3634835 w 9182100"/>
                <a:gd name="connsiteY30" fmla="*/ 22571 h 765639"/>
                <a:gd name="connsiteX31" fmla="*/ 3579876 w 9182100"/>
                <a:gd name="connsiteY31" fmla="*/ 16856 h 765639"/>
                <a:gd name="connsiteX32" fmla="*/ 3147441 w 9182100"/>
                <a:gd name="connsiteY32" fmla="*/ 473 h 765639"/>
                <a:gd name="connsiteX33" fmla="*/ 2724722 w 9182100"/>
                <a:gd name="connsiteY33" fmla="*/ 22857 h 765639"/>
                <a:gd name="connsiteX34" fmla="*/ 1898428 w 9182100"/>
                <a:gd name="connsiteY34" fmla="*/ 147730 h 765639"/>
                <a:gd name="connsiteX35" fmla="*/ 1692878 w 9182100"/>
                <a:gd name="connsiteY35" fmla="*/ 195069 h 765639"/>
                <a:gd name="connsiteX36" fmla="*/ 1640205 w 9182100"/>
                <a:gd name="connsiteY36" fmla="*/ 208785 h 765639"/>
                <a:gd name="connsiteX37" fmla="*/ 1592294 w 9182100"/>
                <a:gd name="connsiteY37" fmla="*/ 221643 h 765639"/>
                <a:gd name="connsiteX38" fmla="*/ 1500092 w 9182100"/>
                <a:gd name="connsiteY38" fmla="*/ 245551 h 765639"/>
                <a:gd name="connsiteX39" fmla="*/ 1130046 w 9182100"/>
                <a:gd name="connsiteY39" fmla="*/ 318227 h 765639"/>
                <a:gd name="connsiteX40" fmla="*/ 944880 w 9182100"/>
                <a:gd name="connsiteY40" fmla="*/ 337658 h 765639"/>
                <a:gd name="connsiteX41" fmla="*/ 852583 w 9182100"/>
                <a:gd name="connsiteY41" fmla="*/ 341944 h 765639"/>
                <a:gd name="connsiteX42" fmla="*/ 760476 w 9182100"/>
                <a:gd name="connsiteY42" fmla="*/ 343087 h 765639"/>
                <a:gd name="connsiteX43" fmla="*/ 577215 w 9182100"/>
                <a:gd name="connsiteY43" fmla="*/ 332800 h 765639"/>
                <a:gd name="connsiteX44" fmla="*/ 394907 w 9182100"/>
                <a:gd name="connsiteY44" fmla="*/ 305463 h 765639"/>
                <a:gd name="connsiteX45" fmla="*/ 211265 w 9182100"/>
                <a:gd name="connsiteY45" fmla="*/ 261363 h 765639"/>
                <a:gd name="connsiteX46" fmla="*/ 17526 w 9182100"/>
                <a:gd name="connsiteY46" fmla="*/ 204880 h 765639"/>
                <a:gd name="connsiteX47" fmla="*/ 0 w 9182100"/>
                <a:gd name="connsiteY47" fmla="*/ 199927 h 765639"/>
                <a:gd name="connsiteX48" fmla="*/ 0 w 9182100"/>
                <a:gd name="connsiteY48" fmla="*/ 526920 h 765639"/>
                <a:gd name="connsiteX49" fmla="*/ 100298 w 9182100"/>
                <a:gd name="connsiteY49" fmla="*/ 571973 h 765639"/>
                <a:gd name="connsiteX50" fmla="*/ 301562 w 9182100"/>
                <a:gd name="connsiteY50" fmla="*/ 649697 h 765639"/>
                <a:gd name="connsiteX51" fmla="*/ 731044 w 9182100"/>
                <a:gd name="connsiteY51" fmla="*/ 746947 h 765639"/>
                <a:gd name="connsiteX52" fmla="*/ 1168241 w 9182100"/>
                <a:gd name="connsiteY52" fmla="*/ 762759 h 765639"/>
                <a:gd name="connsiteX53" fmla="*/ 1596581 w 9182100"/>
                <a:gd name="connsiteY53" fmla="*/ 716944 h 765639"/>
                <a:gd name="connsiteX54" fmla="*/ 1701641 w 9182100"/>
                <a:gd name="connsiteY54" fmla="*/ 697894 h 765639"/>
                <a:gd name="connsiteX55" fmla="*/ 1752124 w 9182100"/>
                <a:gd name="connsiteY55" fmla="*/ 688273 h 765639"/>
                <a:gd name="connsiteX56" fmla="*/ 1797939 w 9182100"/>
                <a:gd name="connsiteY56" fmla="*/ 679891 h 765639"/>
                <a:gd name="connsiteX57" fmla="*/ 1988630 w 9182100"/>
                <a:gd name="connsiteY57" fmla="*/ 649316 h 765639"/>
                <a:gd name="connsiteX58" fmla="*/ 2376297 w 9182100"/>
                <a:gd name="connsiteY58" fmla="*/ 601691 h 765639"/>
                <a:gd name="connsiteX59" fmla="*/ 2570416 w 9182100"/>
                <a:gd name="connsiteY59" fmla="*/ 584165 h 765639"/>
                <a:gd name="connsiteX60" fmla="*/ 2764155 w 9182100"/>
                <a:gd name="connsiteY60" fmla="*/ 571497 h 765639"/>
                <a:gd name="connsiteX61" fmla="*/ 2956941 w 9182100"/>
                <a:gd name="connsiteY61" fmla="*/ 564163 h 765639"/>
                <a:gd name="connsiteX62" fmla="*/ 3148298 w 9182100"/>
                <a:gd name="connsiteY62" fmla="*/ 562639 h 765639"/>
                <a:gd name="connsiteX63" fmla="*/ 3337274 w 9182100"/>
                <a:gd name="connsiteY63" fmla="*/ 568544 h 765639"/>
                <a:gd name="connsiteX64" fmla="*/ 3522345 w 9182100"/>
                <a:gd name="connsiteY64" fmla="*/ 583308 h 765639"/>
                <a:gd name="connsiteX65" fmla="*/ 3567779 w 9182100"/>
                <a:gd name="connsiteY65" fmla="*/ 588642 h 765639"/>
                <a:gd name="connsiteX66" fmla="*/ 3613785 w 9182100"/>
                <a:gd name="connsiteY66" fmla="*/ 594357 h 765639"/>
                <a:gd name="connsiteX67" fmla="*/ 3713798 w 9182100"/>
                <a:gd name="connsiteY67" fmla="*/ 607882 h 765639"/>
                <a:gd name="connsiteX68" fmla="*/ 3913823 w 9182100"/>
                <a:gd name="connsiteY68" fmla="*/ 634838 h 765639"/>
                <a:gd name="connsiteX69" fmla="*/ 4315873 w 9182100"/>
                <a:gd name="connsiteY69" fmla="*/ 686273 h 765639"/>
                <a:gd name="connsiteX70" fmla="*/ 4517422 w 9182100"/>
                <a:gd name="connsiteY70" fmla="*/ 710086 h 765639"/>
                <a:gd name="connsiteX71" fmla="*/ 4728972 w 9182100"/>
                <a:gd name="connsiteY71" fmla="*/ 731422 h 765639"/>
                <a:gd name="connsiteX72" fmla="*/ 5162931 w 9182100"/>
                <a:gd name="connsiteY72" fmla="*/ 744185 h 765639"/>
                <a:gd name="connsiteX73" fmla="*/ 5594033 w 9182100"/>
                <a:gd name="connsiteY73" fmla="*/ 706466 h 765639"/>
                <a:gd name="connsiteX74" fmla="*/ 5982939 w 9182100"/>
                <a:gd name="connsiteY74" fmla="*/ 655793 h 765639"/>
                <a:gd name="connsiteX75" fmla="*/ 6075045 w 9182100"/>
                <a:gd name="connsiteY75" fmla="*/ 648459 h 765639"/>
                <a:gd name="connsiteX76" fmla="*/ 6167819 w 9182100"/>
                <a:gd name="connsiteY76" fmla="*/ 643887 h 765639"/>
                <a:gd name="connsiteX77" fmla="*/ 6361081 w 9182100"/>
                <a:gd name="connsiteY77" fmla="*/ 639124 h 765639"/>
                <a:gd name="connsiteX78" fmla="*/ 6757321 w 9182100"/>
                <a:gd name="connsiteY78" fmla="*/ 640458 h 765639"/>
                <a:gd name="connsiteX79" fmla="*/ 7156704 w 9182100"/>
                <a:gd name="connsiteY79" fmla="*/ 649030 h 765639"/>
                <a:gd name="connsiteX80" fmla="*/ 7556373 w 9182100"/>
                <a:gd name="connsiteY80" fmla="*/ 662365 h 765639"/>
                <a:gd name="connsiteX81" fmla="*/ 7952328 w 9182100"/>
                <a:gd name="connsiteY81" fmla="*/ 682177 h 765639"/>
                <a:gd name="connsiteX82" fmla="*/ 8000714 w 9182100"/>
                <a:gd name="connsiteY82" fmla="*/ 685511 h 765639"/>
                <a:gd name="connsiteX83" fmla="*/ 8047196 w 9182100"/>
                <a:gd name="connsiteY83" fmla="*/ 689416 h 765639"/>
                <a:gd name="connsiteX84" fmla="*/ 8097965 w 9182100"/>
                <a:gd name="connsiteY84" fmla="*/ 693893 h 765639"/>
                <a:gd name="connsiteX85" fmla="*/ 8152733 w 9182100"/>
                <a:gd name="connsiteY85" fmla="*/ 697894 h 765639"/>
                <a:gd name="connsiteX86" fmla="*/ 8363903 w 9182100"/>
                <a:gd name="connsiteY86" fmla="*/ 705133 h 765639"/>
                <a:gd name="connsiteX87" fmla="*/ 8777764 w 9182100"/>
                <a:gd name="connsiteY87" fmla="*/ 698084 h 765639"/>
                <a:gd name="connsiteX88" fmla="*/ 9182005 w 9182100"/>
                <a:gd name="connsiteY88" fmla="*/ 668366 h 765639"/>
                <a:gd name="connsiteX89" fmla="*/ 9182005 w 9182100"/>
                <a:gd name="connsiteY89" fmla="*/ 351088 h 765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9182100" h="765639">
                  <a:moveTo>
                    <a:pt x="9182100" y="351088"/>
                  </a:moveTo>
                  <a:cubicBezTo>
                    <a:pt x="9180862" y="351088"/>
                    <a:pt x="9179719" y="350993"/>
                    <a:pt x="9178480" y="350993"/>
                  </a:cubicBezTo>
                  <a:cubicBezTo>
                    <a:pt x="9047607" y="346421"/>
                    <a:pt x="8915591" y="337944"/>
                    <a:pt x="8783955" y="327561"/>
                  </a:cubicBezTo>
                  <a:cubicBezTo>
                    <a:pt x="8652320" y="316894"/>
                    <a:pt x="8520589" y="304416"/>
                    <a:pt x="8390763" y="288795"/>
                  </a:cubicBezTo>
                  <a:cubicBezTo>
                    <a:pt x="8325898" y="281175"/>
                    <a:pt x="8261509" y="272602"/>
                    <a:pt x="8199502" y="262601"/>
                  </a:cubicBezTo>
                  <a:cubicBezTo>
                    <a:pt x="8184070" y="260029"/>
                    <a:pt x="8168831" y="257553"/>
                    <a:pt x="8153972" y="254886"/>
                  </a:cubicBezTo>
                  <a:lnTo>
                    <a:pt x="8131588" y="250790"/>
                  </a:lnTo>
                  <a:lnTo>
                    <a:pt x="8104632" y="246504"/>
                  </a:lnTo>
                  <a:cubicBezTo>
                    <a:pt x="8086725" y="243741"/>
                    <a:pt x="8068247" y="240598"/>
                    <a:pt x="8050911" y="238217"/>
                  </a:cubicBezTo>
                  <a:lnTo>
                    <a:pt x="7998810" y="230978"/>
                  </a:lnTo>
                  <a:cubicBezTo>
                    <a:pt x="7860697" y="212023"/>
                    <a:pt x="7725633" y="198021"/>
                    <a:pt x="7589902" y="183925"/>
                  </a:cubicBezTo>
                  <a:cubicBezTo>
                    <a:pt x="7454360" y="170304"/>
                    <a:pt x="7319010" y="158779"/>
                    <a:pt x="7183469" y="147634"/>
                  </a:cubicBezTo>
                  <a:cubicBezTo>
                    <a:pt x="7047929" y="137252"/>
                    <a:pt x="6912198" y="127632"/>
                    <a:pt x="6775990" y="119821"/>
                  </a:cubicBezTo>
                  <a:cubicBezTo>
                    <a:pt x="6639592" y="112582"/>
                    <a:pt x="6503194" y="105439"/>
                    <a:pt x="6364795" y="102391"/>
                  </a:cubicBezTo>
                  <a:cubicBezTo>
                    <a:pt x="6295263" y="101057"/>
                    <a:pt x="6225826" y="99819"/>
                    <a:pt x="6154293" y="100581"/>
                  </a:cubicBezTo>
                  <a:cubicBezTo>
                    <a:pt x="6136577" y="100581"/>
                    <a:pt x="6118860" y="100581"/>
                    <a:pt x="6100287" y="101343"/>
                  </a:cubicBezTo>
                  <a:cubicBezTo>
                    <a:pt x="6081903" y="101819"/>
                    <a:pt x="6063615" y="102486"/>
                    <a:pt x="6045327" y="103438"/>
                  </a:cubicBezTo>
                  <a:cubicBezTo>
                    <a:pt x="6008656" y="104962"/>
                    <a:pt x="5972175" y="107439"/>
                    <a:pt x="5935980" y="110296"/>
                  </a:cubicBezTo>
                  <a:cubicBezTo>
                    <a:pt x="5790724" y="121631"/>
                    <a:pt x="5651659" y="142110"/>
                    <a:pt x="5523357" y="157635"/>
                  </a:cubicBezTo>
                  <a:cubicBezTo>
                    <a:pt x="5394484" y="173542"/>
                    <a:pt x="5273040" y="183543"/>
                    <a:pt x="5149882" y="185639"/>
                  </a:cubicBezTo>
                  <a:cubicBezTo>
                    <a:pt x="5027010" y="187925"/>
                    <a:pt x="4902803" y="182210"/>
                    <a:pt x="4777073" y="170685"/>
                  </a:cubicBezTo>
                  <a:lnTo>
                    <a:pt x="4729925" y="166208"/>
                  </a:lnTo>
                  <a:lnTo>
                    <a:pt x="4682585" y="161064"/>
                  </a:lnTo>
                  <a:cubicBezTo>
                    <a:pt x="4666869" y="159445"/>
                    <a:pt x="4650963" y="157350"/>
                    <a:pt x="4635151" y="155445"/>
                  </a:cubicBezTo>
                  <a:lnTo>
                    <a:pt x="4611434" y="152492"/>
                  </a:lnTo>
                  <a:cubicBezTo>
                    <a:pt x="4603623" y="151539"/>
                    <a:pt x="4595622" y="150587"/>
                    <a:pt x="4587145" y="149349"/>
                  </a:cubicBezTo>
                  <a:lnTo>
                    <a:pt x="4387977" y="122774"/>
                  </a:lnTo>
                  <a:lnTo>
                    <a:pt x="3989356" y="68577"/>
                  </a:lnTo>
                  <a:lnTo>
                    <a:pt x="3789140" y="42192"/>
                  </a:lnTo>
                  <a:lnTo>
                    <a:pt x="3689033" y="29143"/>
                  </a:lnTo>
                  <a:lnTo>
                    <a:pt x="3634835" y="22571"/>
                  </a:lnTo>
                  <a:cubicBezTo>
                    <a:pt x="3616452" y="20285"/>
                    <a:pt x="3598069" y="18380"/>
                    <a:pt x="3579876" y="16856"/>
                  </a:cubicBezTo>
                  <a:cubicBezTo>
                    <a:pt x="3433667" y="3140"/>
                    <a:pt x="3289840" y="-1622"/>
                    <a:pt x="3147441" y="473"/>
                  </a:cubicBezTo>
                  <a:cubicBezTo>
                    <a:pt x="3005138" y="2283"/>
                    <a:pt x="2864263" y="10188"/>
                    <a:pt x="2724722" y="22857"/>
                  </a:cubicBezTo>
                  <a:cubicBezTo>
                    <a:pt x="2445353" y="48098"/>
                    <a:pt x="2171129" y="90198"/>
                    <a:pt x="1898428" y="147730"/>
                  </a:cubicBezTo>
                  <a:cubicBezTo>
                    <a:pt x="1830134" y="162208"/>
                    <a:pt x="1762030" y="177448"/>
                    <a:pt x="1692878" y="195069"/>
                  </a:cubicBezTo>
                  <a:lnTo>
                    <a:pt x="1640205" y="208785"/>
                  </a:lnTo>
                  <a:lnTo>
                    <a:pt x="1592294" y="221643"/>
                  </a:lnTo>
                  <a:cubicBezTo>
                    <a:pt x="1561624" y="229740"/>
                    <a:pt x="1530858" y="238503"/>
                    <a:pt x="1500092" y="245551"/>
                  </a:cubicBezTo>
                  <a:cubicBezTo>
                    <a:pt x="1377125" y="276412"/>
                    <a:pt x="1253490" y="300987"/>
                    <a:pt x="1130046" y="318227"/>
                  </a:cubicBezTo>
                  <a:cubicBezTo>
                    <a:pt x="1068229" y="326895"/>
                    <a:pt x="1006602" y="333086"/>
                    <a:pt x="944880" y="337658"/>
                  </a:cubicBezTo>
                  <a:cubicBezTo>
                    <a:pt x="914114" y="339277"/>
                    <a:pt x="883253" y="341563"/>
                    <a:pt x="852583" y="341944"/>
                  </a:cubicBezTo>
                  <a:cubicBezTo>
                    <a:pt x="821817" y="343278"/>
                    <a:pt x="791147" y="342992"/>
                    <a:pt x="760476" y="343087"/>
                  </a:cubicBezTo>
                  <a:cubicBezTo>
                    <a:pt x="699230" y="342135"/>
                    <a:pt x="638175" y="338706"/>
                    <a:pt x="577215" y="332800"/>
                  </a:cubicBezTo>
                  <a:cubicBezTo>
                    <a:pt x="516255" y="326895"/>
                    <a:pt x="455771" y="317179"/>
                    <a:pt x="394907" y="305463"/>
                  </a:cubicBezTo>
                  <a:cubicBezTo>
                    <a:pt x="334137" y="293557"/>
                    <a:pt x="273368" y="278412"/>
                    <a:pt x="211265" y="261363"/>
                  </a:cubicBezTo>
                  <a:cubicBezTo>
                    <a:pt x="149066" y="244123"/>
                    <a:pt x="85820" y="224310"/>
                    <a:pt x="17526" y="204880"/>
                  </a:cubicBezTo>
                  <a:cubicBezTo>
                    <a:pt x="11716" y="203165"/>
                    <a:pt x="5906" y="201546"/>
                    <a:pt x="0" y="199927"/>
                  </a:cubicBezTo>
                  <a:lnTo>
                    <a:pt x="0" y="526920"/>
                  </a:lnTo>
                  <a:cubicBezTo>
                    <a:pt x="32576" y="541874"/>
                    <a:pt x="66104" y="557114"/>
                    <a:pt x="100298" y="571973"/>
                  </a:cubicBezTo>
                  <a:cubicBezTo>
                    <a:pt x="164973" y="600167"/>
                    <a:pt x="232410" y="626456"/>
                    <a:pt x="301562" y="649697"/>
                  </a:cubicBezTo>
                  <a:cubicBezTo>
                    <a:pt x="439865" y="696655"/>
                    <a:pt x="585216" y="728754"/>
                    <a:pt x="731044" y="746947"/>
                  </a:cubicBezTo>
                  <a:cubicBezTo>
                    <a:pt x="876967" y="764664"/>
                    <a:pt x="1023652" y="769426"/>
                    <a:pt x="1168241" y="762759"/>
                  </a:cubicBezTo>
                  <a:cubicBezTo>
                    <a:pt x="1313021" y="756663"/>
                    <a:pt x="1455896" y="740185"/>
                    <a:pt x="1596581" y="716944"/>
                  </a:cubicBezTo>
                  <a:cubicBezTo>
                    <a:pt x="1632014" y="711610"/>
                    <a:pt x="1666685" y="704371"/>
                    <a:pt x="1701641" y="697894"/>
                  </a:cubicBezTo>
                  <a:lnTo>
                    <a:pt x="1752124" y="688273"/>
                  </a:lnTo>
                  <a:lnTo>
                    <a:pt x="1797939" y="679891"/>
                  </a:lnTo>
                  <a:cubicBezTo>
                    <a:pt x="1860328" y="669128"/>
                    <a:pt x="1924431" y="658746"/>
                    <a:pt x="1988630" y="649316"/>
                  </a:cubicBezTo>
                  <a:cubicBezTo>
                    <a:pt x="2117217" y="630838"/>
                    <a:pt x="2246852" y="614645"/>
                    <a:pt x="2376297" y="601691"/>
                  </a:cubicBezTo>
                  <a:cubicBezTo>
                    <a:pt x="2441067" y="595214"/>
                    <a:pt x="2505742" y="589118"/>
                    <a:pt x="2570416" y="584165"/>
                  </a:cubicBezTo>
                  <a:cubicBezTo>
                    <a:pt x="2635091" y="579402"/>
                    <a:pt x="2699671" y="574831"/>
                    <a:pt x="2764155" y="571497"/>
                  </a:cubicBezTo>
                  <a:cubicBezTo>
                    <a:pt x="2828639" y="568068"/>
                    <a:pt x="2892933" y="565401"/>
                    <a:pt x="2956941" y="564163"/>
                  </a:cubicBezTo>
                  <a:cubicBezTo>
                    <a:pt x="3021045" y="562353"/>
                    <a:pt x="3084766" y="561972"/>
                    <a:pt x="3148298" y="562639"/>
                  </a:cubicBezTo>
                  <a:cubicBezTo>
                    <a:pt x="3211735" y="563305"/>
                    <a:pt x="3274695" y="565591"/>
                    <a:pt x="3337274" y="568544"/>
                  </a:cubicBezTo>
                  <a:cubicBezTo>
                    <a:pt x="3399568" y="572259"/>
                    <a:pt x="3461671" y="576259"/>
                    <a:pt x="3522345" y="583308"/>
                  </a:cubicBezTo>
                  <a:cubicBezTo>
                    <a:pt x="3537680" y="584737"/>
                    <a:pt x="3552730" y="586737"/>
                    <a:pt x="3567779" y="588642"/>
                  </a:cubicBezTo>
                  <a:lnTo>
                    <a:pt x="3613785" y="594357"/>
                  </a:lnTo>
                  <a:lnTo>
                    <a:pt x="3713798" y="607882"/>
                  </a:lnTo>
                  <a:lnTo>
                    <a:pt x="3913823" y="634838"/>
                  </a:lnTo>
                  <a:cubicBezTo>
                    <a:pt x="4047268" y="652078"/>
                    <a:pt x="4180904" y="670366"/>
                    <a:pt x="4315873" y="686273"/>
                  </a:cubicBezTo>
                  <a:lnTo>
                    <a:pt x="4517422" y="710086"/>
                  </a:lnTo>
                  <a:cubicBezTo>
                    <a:pt x="4586573" y="717896"/>
                    <a:pt x="4657916" y="725992"/>
                    <a:pt x="4728972" y="731422"/>
                  </a:cubicBezTo>
                  <a:cubicBezTo>
                    <a:pt x="4871371" y="743042"/>
                    <a:pt x="5016627" y="748376"/>
                    <a:pt x="5162931" y="744185"/>
                  </a:cubicBezTo>
                  <a:cubicBezTo>
                    <a:pt x="5308949" y="740566"/>
                    <a:pt x="5456111" y="725611"/>
                    <a:pt x="5594033" y="706466"/>
                  </a:cubicBezTo>
                  <a:cubicBezTo>
                    <a:pt x="5732621" y="687511"/>
                    <a:pt x="5859876" y="667033"/>
                    <a:pt x="5982939" y="655793"/>
                  </a:cubicBezTo>
                  <a:cubicBezTo>
                    <a:pt x="6013799" y="652936"/>
                    <a:pt x="6044375" y="650364"/>
                    <a:pt x="6075045" y="648459"/>
                  </a:cubicBezTo>
                  <a:cubicBezTo>
                    <a:pt x="6105906" y="646363"/>
                    <a:pt x="6135529" y="645125"/>
                    <a:pt x="6167819" y="643887"/>
                  </a:cubicBezTo>
                  <a:cubicBezTo>
                    <a:pt x="6230779" y="641125"/>
                    <a:pt x="6295930" y="640077"/>
                    <a:pt x="6361081" y="639124"/>
                  </a:cubicBezTo>
                  <a:cubicBezTo>
                    <a:pt x="6491955" y="637981"/>
                    <a:pt x="6624638" y="638553"/>
                    <a:pt x="6757321" y="640458"/>
                  </a:cubicBezTo>
                  <a:cubicBezTo>
                    <a:pt x="6890195" y="642553"/>
                    <a:pt x="7023449" y="645030"/>
                    <a:pt x="7156704" y="649030"/>
                  </a:cubicBezTo>
                  <a:cubicBezTo>
                    <a:pt x="7289959" y="652650"/>
                    <a:pt x="7423404" y="656841"/>
                    <a:pt x="7556373" y="662365"/>
                  </a:cubicBezTo>
                  <a:cubicBezTo>
                    <a:pt x="7689152" y="667509"/>
                    <a:pt x="7822502" y="673986"/>
                    <a:pt x="7952328" y="682177"/>
                  </a:cubicBezTo>
                  <a:lnTo>
                    <a:pt x="8000714" y="685511"/>
                  </a:lnTo>
                  <a:cubicBezTo>
                    <a:pt x="8016811" y="686654"/>
                    <a:pt x="8031670" y="688178"/>
                    <a:pt x="8047196" y="689416"/>
                  </a:cubicBezTo>
                  <a:lnTo>
                    <a:pt x="8097965" y="693893"/>
                  </a:lnTo>
                  <a:cubicBezTo>
                    <a:pt x="8116539" y="695417"/>
                    <a:pt x="8134731" y="696846"/>
                    <a:pt x="8152733" y="697894"/>
                  </a:cubicBezTo>
                  <a:cubicBezTo>
                    <a:pt x="8224647" y="701989"/>
                    <a:pt x="8294465" y="704085"/>
                    <a:pt x="8363903" y="705133"/>
                  </a:cubicBezTo>
                  <a:cubicBezTo>
                    <a:pt x="8502777" y="706657"/>
                    <a:pt x="8640223" y="704180"/>
                    <a:pt x="8777764" y="698084"/>
                  </a:cubicBezTo>
                  <a:cubicBezTo>
                    <a:pt x="8912352" y="692083"/>
                    <a:pt x="9046845" y="682749"/>
                    <a:pt x="9182005" y="668366"/>
                  </a:cubicBezTo>
                  <a:lnTo>
                    <a:pt x="9182005" y="351088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9" name="Untertitel 2">
            <a:extLst>
              <a:ext uri="{FF2B5EF4-FFF2-40B4-BE49-F238E27FC236}">
                <a16:creationId xmlns:a16="http://schemas.microsoft.com/office/drawing/2014/main" id="{178A1941-D82B-ED9C-9CF9-5196D3FB9911}"/>
              </a:ext>
            </a:extLst>
          </p:cNvPr>
          <p:cNvSpPr txBox="1">
            <a:spLocks/>
          </p:cNvSpPr>
          <p:nvPr/>
        </p:nvSpPr>
        <p:spPr>
          <a:xfrm>
            <a:off x="10449439" y="6431628"/>
            <a:ext cx="1739512" cy="26211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sz="1000" kern="100" dirty="0">
                <a:solidFill>
                  <a:schemeClr val="tx2"/>
                </a:solidFill>
                <a:latin typeface="BauerMedia Sans" pitchFamily="50" charset="0"/>
                <a:cs typeface="Times New Roman" panose="02020603050405020304" pitchFamily="18" charset="0"/>
              </a:rPr>
              <a:t>07.05.2025  (Lernfeld-5)</a:t>
            </a:r>
          </a:p>
        </p:txBody>
      </p:sp>
      <p:pic>
        <p:nvPicPr>
          <p:cNvPr id="30" name="Grafik 29" descr="Ein Bild, das Cartoon, Clipart, Grafiken, Grafikdesign enthält.&#10;&#10;KI-generierte Inhalte können fehlerhaft sein.">
            <a:extLst>
              <a:ext uri="{FF2B5EF4-FFF2-40B4-BE49-F238E27FC236}">
                <a16:creationId xmlns:a16="http://schemas.microsoft.com/office/drawing/2014/main" id="{105931A7-E293-40A6-6BAC-4DE0BF2056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56" r="22914" b="4874"/>
          <a:stretch/>
        </p:blipFill>
        <p:spPr>
          <a:xfrm>
            <a:off x="6006718" y="1381393"/>
            <a:ext cx="3673379" cy="3527631"/>
          </a:xfrm>
          <a:prstGeom prst="rect">
            <a:avLst/>
          </a:prstGeom>
        </p:spPr>
      </p:pic>
      <p:sp>
        <p:nvSpPr>
          <p:cNvPr id="32" name="Textfeld 31">
            <a:extLst>
              <a:ext uri="{FF2B5EF4-FFF2-40B4-BE49-F238E27FC236}">
                <a16:creationId xmlns:a16="http://schemas.microsoft.com/office/drawing/2014/main" id="{B974DE46-ED5A-7880-1096-D69EC13FC21F}"/>
              </a:ext>
            </a:extLst>
          </p:cNvPr>
          <p:cNvSpPr txBox="1"/>
          <p:nvPr/>
        </p:nvSpPr>
        <p:spPr>
          <a:xfrm>
            <a:off x="389699" y="1922008"/>
            <a:ext cx="522732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kern="100" dirty="0">
                <a:latin typeface="BauerMedia Sans" pitchFamily="50" charset="0"/>
                <a:cs typeface="Times New Roman" panose="02020603050405020304" pitchFamily="18" charset="0"/>
              </a:rPr>
              <a:t>Projektüberblick und SMART-Ziel</a:t>
            </a:r>
          </a:p>
          <a:p>
            <a:endParaRPr lang="de-DE" sz="1800" kern="100" dirty="0">
              <a:latin typeface="BauerMedia Sans" pitchFamily="50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kern="100" dirty="0">
                <a:latin typeface="BauerMedia Sans" pitchFamily="50" charset="0"/>
                <a:cs typeface="Times New Roman" panose="02020603050405020304" pitchFamily="18" charset="0"/>
              </a:rPr>
              <a:t>Methoden &amp; Teamorganisation</a:t>
            </a:r>
          </a:p>
          <a:p>
            <a:endParaRPr lang="de-DE" sz="1800" kern="100" dirty="0">
              <a:latin typeface="BauerMedia Sans" pitchFamily="50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kern="100" dirty="0">
                <a:latin typeface="BauerMedia Sans" pitchFamily="50" charset="0"/>
                <a:cs typeface="Times New Roman" panose="02020603050405020304" pitchFamily="18" charset="0"/>
              </a:rPr>
              <a:t>Analyse der Herausforderungen und Erfolge im Projektverlauf</a:t>
            </a:r>
          </a:p>
          <a:p>
            <a:endParaRPr lang="de-DE" sz="1800" kern="100" dirty="0">
              <a:latin typeface="BauerMedia Sans" pitchFamily="50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kern="100" dirty="0">
                <a:latin typeface="BauerMedia Sans" pitchFamily="50" charset="0"/>
                <a:cs typeface="Times New Roman" panose="02020603050405020304" pitchFamily="18" charset="0"/>
              </a:rPr>
              <a:t>Lernzuwachs und persönliche Entwicklung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800" kern="100" dirty="0">
              <a:latin typeface="BauerMedia Sans" pitchFamily="50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kern="100" dirty="0">
                <a:latin typeface="BauerMedia Sans" pitchFamily="50" charset="0"/>
                <a:cs typeface="Times New Roman" panose="02020603050405020304" pitchFamily="18" charset="0"/>
              </a:rPr>
              <a:t>Fazit</a:t>
            </a:r>
          </a:p>
          <a:p>
            <a:r>
              <a:rPr lang="de-DE" sz="1800" b="1" kern="100" dirty="0">
                <a:solidFill>
                  <a:schemeClr val="tx2">
                    <a:lumMod val="75000"/>
                    <a:lumOff val="25000"/>
                  </a:schemeClr>
                </a:solidFill>
                <a:latin typeface="BauerMedia Sans" pitchFamily="50" charset="0"/>
                <a:cs typeface="Times New Roman" panose="02020603050405020304" pitchFamily="18" charset="0"/>
              </a:rPr>
              <a:t>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070527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01577EA-1907-C315-F4D2-AAD5BA9E47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6A07E000-8377-759D-CC13-6A5A27B0C3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96D96B1-A948-390C-C101-39AB8CD934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0237" y="190851"/>
            <a:ext cx="6907963" cy="1000655"/>
          </a:xfrm>
        </p:spPr>
        <p:txBody>
          <a:bodyPr anchor="t">
            <a:normAutofit fontScale="90000"/>
          </a:bodyPr>
          <a:lstStyle/>
          <a:p>
            <a:pPr algn="l"/>
            <a:r>
              <a:rPr lang="de-DE" sz="3100" b="1" kern="100" dirty="0">
                <a:solidFill>
                  <a:schemeClr val="tx2">
                    <a:lumMod val="75000"/>
                    <a:lumOff val="25000"/>
                  </a:schemeClr>
                </a:solidFill>
                <a:latin typeface="BauerMedia Sans" pitchFamily="50" charset="0"/>
                <a:cs typeface="Times New Roman" panose="02020603050405020304" pitchFamily="18" charset="0"/>
              </a:rPr>
              <a:t>Projektüberblick und SMART-Ziel </a:t>
            </a:r>
            <a:br>
              <a:rPr lang="de-DE" sz="1300" kern="100" dirty="0">
                <a:solidFill>
                  <a:schemeClr val="tx2">
                    <a:lumMod val="75000"/>
                    <a:lumOff val="25000"/>
                  </a:schemeClr>
                </a:solidFill>
                <a:latin typeface="BauerMedia Sans" pitchFamily="50" charset="0"/>
                <a:ea typeface="+mn-ea"/>
                <a:cs typeface="Times New Roman" panose="02020603050405020304" pitchFamily="18" charset="0"/>
              </a:rPr>
            </a:br>
            <a:br>
              <a:rPr lang="de-DE" sz="1400" kern="100" dirty="0">
                <a:solidFill>
                  <a:schemeClr val="tx2"/>
                </a:solidFill>
                <a:latin typeface="BauerMedia Sans" pitchFamily="50" charset="0"/>
                <a:cs typeface="Times New Roman" panose="02020603050405020304" pitchFamily="18" charset="0"/>
              </a:rPr>
            </a:br>
            <a:br>
              <a:rPr lang="de-DE" sz="1300" kern="100" dirty="0">
                <a:solidFill>
                  <a:schemeClr val="tx2">
                    <a:lumMod val="75000"/>
                    <a:lumOff val="25000"/>
                  </a:schemeClr>
                </a:solidFill>
                <a:latin typeface="BauerMedia Sans" pitchFamily="50" charset="0"/>
                <a:ea typeface="+mn-ea"/>
                <a:cs typeface="Times New Roman" panose="02020603050405020304" pitchFamily="18" charset="0"/>
              </a:rPr>
            </a:br>
            <a:endParaRPr lang="de-DE" sz="1300" kern="100" dirty="0">
              <a:solidFill>
                <a:schemeClr val="tx2">
                  <a:lumMod val="75000"/>
                  <a:lumOff val="25000"/>
                </a:schemeClr>
              </a:solidFill>
              <a:latin typeface="BauerMedia Sans" pitchFamily="50" charset="0"/>
              <a:ea typeface="+mn-ea"/>
              <a:cs typeface="Times New Roman" panose="02020603050405020304" pitchFamily="18" charset="0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7284058-4432-8512-FD3A-8BCDAB2B82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2941813"/>
            <a:ext cx="12188952" cy="1828800"/>
            <a:chOff x="-305" y="3144820"/>
            <a:chExt cx="9182100" cy="1551136"/>
          </a:xfrm>
        </p:grpSpPr>
        <p:sp useBgFill="1">
          <p:nvSpPr>
            <p:cNvPr id="26" name="Freeform: Shape 25">
              <a:extLst>
                <a:ext uri="{FF2B5EF4-FFF2-40B4-BE49-F238E27FC236}">
                  <a16:creationId xmlns:a16="http://schemas.microsoft.com/office/drawing/2014/main" id="{2D980723-A61E-3917-7B8D-9C5C98F290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676854"/>
              <a:ext cx="9182100" cy="1019102"/>
            </a:xfrm>
            <a:custGeom>
              <a:avLst/>
              <a:gdLst>
                <a:gd name="connsiteX0" fmla="*/ 0 w 9182100"/>
                <a:gd name="connsiteY0" fmla="*/ 1019102 h 1019102"/>
                <a:gd name="connsiteX1" fmla="*/ 9182100 w 9182100"/>
                <a:gd name="connsiteY1" fmla="*/ 1019102 h 1019102"/>
                <a:gd name="connsiteX2" fmla="*/ 9182100 w 9182100"/>
                <a:gd name="connsiteY2" fmla="*/ 273009 h 1019102"/>
                <a:gd name="connsiteX3" fmla="*/ 9065895 w 9182100"/>
                <a:gd name="connsiteY3" fmla="*/ 278343 h 1019102"/>
                <a:gd name="connsiteX4" fmla="*/ 8261890 w 9182100"/>
                <a:gd name="connsiteY4" fmla="*/ 257769 h 1019102"/>
                <a:gd name="connsiteX5" fmla="*/ 8038624 w 9182100"/>
                <a:gd name="connsiteY5" fmla="*/ 235956 h 1019102"/>
                <a:gd name="connsiteX6" fmla="*/ 7862221 w 9182100"/>
                <a:gd name="connsiteY6" fmla="*/ 213097 h 1019102"/>
                <a:gd name="connsiteX7" fmla="*/ 6238780 w 9182100"/>
                <a:gd name="connsiteY7" fmla="*/ 126419 h 1019102"/>
                <a:gd name="connsiteX8" fmla="*/ 5828729 w 9182100"/>
                <a:gd name="connsiteY8" fmla="*/ 142421 h 1019102"/>
                <a:gd name="connsiteX9" fmla="*/ 5227606 w 9182100"/>
                <a:gd name="connsiteY9" fmla="*/ 219764 h 1019102"/>
                <a:gd name="connsiteX10" fmla="*/ 4394359 w 9182100"/>
                <a:gd name="connsiteY10" fmla="*/ 190713 h 1019102"/>
                <a:gd name="connsiteX11" fmla="*/ 3789236 w 9182100"/>
                <a:gd name="connsiteY11" fmla="*/ 107655 h 1019102"/>
                <a:gd name="connsiteX12" fmla="*/ 3391567 w 9182100"/>
                <a:gd name="connsiteY12" fmla="*/ 30502 h 1019102"/>
                <a:gd name="connsiteX13" fmla="*/ 2180177 w 9182100"/>
                <a:gd name="connsiteY13" fmla="*/ 67745 h 1019102"/>
                <a:gd name="connsiteX14" fmla="*/ 1543336 w 9182100"/>
                <a:gd name="connsiteY14" fmla="*/ 209953 h 1019102"/>
                <a:gd name="connsiteX15" fmla="*/ 1276731 w 9182100"/>
                <a:gd name="connsiteY15" fmla="*/ 286439 h 1019102"/>
                <a:gd name="connsiteX16" fmla="*/ 441293 w 9182100"/>
                <a:gd name="connsiteY16" fmla="*/ 292345 h 1019102"/>
                <a:gd name="connsiteX17" fmla="*/ 0 w 9182100"/>
                <a:gd name="connsiteY17" fmla="*/ 135563 h 1019102"/>
                <a:gd name="connsiteX18" fmla="*/ 0 w 9182100"/>
                <a:gd name="connsiteY18" fmla="*/ 1019102 h 1019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9182100" h="1019102">
                  <a:moveTo>
                    <a:pt x="0" y="1019102"/>
                  </a:moveTo>
                  <a:lnTo>
                    <a:pt x="9182100" y="1019102"/>
                  </a:lnTo>
                  <a:lnTo>
                    <a:pt x="9182100" y="273009"/>
                  </a:lnTo>
                  <a:cubicBezTo>
                    <a:pt x="9143429" y="275485"/>
                    <a:pt x="9104662" y="277200"/>
                    <a:pt x="9065895" y="278343"/>
                  </a:cubicBezTo>
                  <a:cubicBezTo>
                    <a:pt x="8798243" y="285201"/>
                    <a:pt x="8529066" y="277009"/>
                    <a:pt x="8261890" y="257769"/>
                  </a:cubicBezTo>
                  <a:cubicBezTo>
                    <a:pt x="8187024" y="251863"/>
                    <a:pt x="8112443" y="245386"/>
                    <a:pt x="8038624" y="235956"/>
                  </a:cubicBezTo>
                  <a:cubicBezTo>
                    <a:pt x="7980140" y="228051"/>
                    <a:pt x="7920228" y="219002"/>
                    <a:pt x="7862221" y="213097"/>
                  </a:cubicBezTo>
                  <a:cubicBezTo>
                    <a:pt x="7322439" y="159280"/>
                    <a:pt x="6780943" y="130991"/>
                    <a:pt x="6238780" y="126419"/>
                  </a:cubicBezTo>
                  <a:cubicBezTo>
                    <a:pt x="6102477" y="126324"/>
                    <a:pt x="5964745" y="128800"/>
                    <a:pt x="5828729" y="142421"/>
                  </a:cubicBezTo>
                  <a:cubicBezTo>
                    <a:pt x="5624703" y="162328"/>
                    <a:pt x="5429441" y="202048"/>
                    <a:pt x="5227606" y="219764"/>
                  </a:cubicBezTo>
                  <a:cubicBezTo>
                    <a:pt x="4950238" y="245767"/>
                    <a:pt x="4670393" y="228527"/>
                    <a:pt x="4394359" y="190713"/>
                  </a:cubicBezTo>
                  <a:cubicBezTo>
                    <a:pt x="4193381" y="163090"/>
                    <a:pt x="3988880" y="147755"/>
                    <a:pt x="3789236" y="107655"/>
                  </a:cubicBezTo>
                  <a:cubicBezTo>
                    <a:pt x="3660743" y="85271"/>
                    <a:pt x="3520249" y="51648"/>
                    <a:pt x="3391567" y="30502"/>
                  </a:cubicBezTo>
                  <a:cubicBezTo>
                    <a:pt x="2990469" y="-28553"/>
                    <a:pt x="2579370" y="5928"/>
                    <a:pt x="2180177" y="67745"/>
                  </a:cubicBezTo>
                  <a:cubicBezTo>
                    <a:pt x="1965198" y="103273"/>
                    <a:pt x="1751648" y="146136"/>
                    <a:pt x="1543336" y="209953"/>
                  </a:cubicBezTo>
                  <a:cubicBezTo>
                    <a:pt x="1456087" y="238528"/>
                    <a:pt x="1365885" y="264627"/>
                    <a:pt x="1276731" y="286439"/>
                  </a:cubicBezTo>
                  <a:cubicBezTo>
                    <a:pt x="1001173" y="335398"/>
                    <a:pt x="716471" y="346923"/>
                    <a:pt x="441293" y="292345"/>
                  </a:cubicBezTo>
                  <a:cubicBezTo>
                    <a:pt x="285655" y="263198"/>
                    <a:pt x="143923" y="198237"/>
                    <a:pt x="0" y="135563"/>
                  </a:cubicBezTo>
                  <a:lnTo>
                    <a:pt x="0" y="1019102"/>
                  </a:lnTo>
                  <a:close/>
                </a:path>
              </a:pathLst>
            </a:custGeom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7697688C-BCE4-6E65-E5F3-7AD00F360B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144820"/>
              <a:ext cx="9182100" cy="932744"/>
            </a:xfrm>
            <a:custGeom>
              <a:avLst/>
              <a:gdLst>
                <a:gd name="connsiteX0" fmla="*/ 9182100 w 9182100"/>
                <a:gd name="connsiteY0" fmla="*/ 396420 h 932744"/>
                <a:gd name="connsiteX1" fmla="*/ 9103805 w 9182100"/>
                <a:gd name="connsiteY1" fmla="*/ 392229 h 932744"/>
                <a:gd name="connsiteX2" fmla="*/ 8712422 w 9182100"/>
                <a:gd name="connsiteY2" fmla="*/ 359749 h 932744"/>
                <a:gd name="connsiteX3" fmla="*/ 8322755 w 9182100"/>
                <a:gd name="connsiteY3" fmla="*/ 313362 h 932744"/>
                <a:gd name="connsiteX4" fmla="*/ 8134826 w 9182100"/>
                <a:gd name="connsiteY4" fmla="*/ 283930 h 932744"/>
                <a:gd name="connsiteX5" fmla="*/ 8090916 w 9182100"/>
                <a:gd name="connsiteY5" fmla="*/ 275643 h 932744"/>
                <a:gd name="connsiteX6" fmla="*/ 8069485 w 9182100"/>
                <a:gd name="connsiteY6" fmla="*/ 271262 h 932744"/>
                <a:gd name="connsiteX7" fmla="*/ 8041862 w 9182100"/>
                <a:gd name="connsiteY7" fmla="*/ 266595 h 932744"/>
                <a:gd name="connsiteX8" fmla="*/ 7986903 w 9182100"/>
                <a:gd name="connsiteY8" fmla="*/ 257546 h 932744"/>
                <a:gd name="connsiteX9" fmla="*/ 7934230 w 9182100"/>
                <a:gd name="connsiteY9" fmla="*/ 249640 h 932744"/>
                <a:gd name="connsiteX10" fmla="*/ 7727537 w 9182100"/>
                <a:gd name="connsiteY10" fmla="*/ 221922 h 932744"/>
                <a:gd name="connsiteX11" fmla="*/ 7625239 w 9182100"/>
                <a:gd name="connsiteY11" fmla="*/ 209730 h 932744"/>
                <a:gd name="connsiteX12" fmla="*/ 7523227 w 9182100"/>
                <a:gd name="connsiteY12" fmla="*/ 198110 h 932744"/>
                <a:gd name="connsiteX13" fmla="*/ 7115651 w 9182100"/>
                <a:gd name="connsiteY13" fmla="*/ 158010 h 932744"/>
                <a:gd name="connsiteX14" fmla="*/ 6706839 w 9182100"/>
                <a:gd name="connsiteY14" fmla="*/ 126958 h 932744"/>
                <a:gd name="connsiteX15" fmla="*/ 6604064 w 9182100"/>
                <a:gd name="connsiteY15" fmla="*/ 120862 h 932744"/>
                <a:gd name="connsiteX16" fmla="*/ 6501003 w 9182100"/>
                <a:gd name="connsiteY16" fmla="*/ 115338 h 932744"/>
                <a:gd name="connsiteX17" fmla="*/ 6397467 w 9182100"/>
                <a:gd name="connsiteY17" fmla="*/ 110385 h 932744"/>
                <a:gd name="connsiteX18" fmla="*/ 6293168 w 9182100"/>
                <a:gd name="connsiteY18" fmla="*/ 106860 h 932744"/>
                <a:gd name="connsiteX19" fmla="*/ 6079712 w 9182100"/>
                <a:gd name="connsiteY19" fmla="*/ 103908 h 932744"/>
                <a:gd name="connsiteX20" fmla="*/ 6024563 w 9182100"/>
                <a:gd name="connsiteY20" fmla="*/ 104479 h 932744"/>
                <a:gd name="connsiteX21" fmla="*/ 5968080 w 9182100"/>
                <a:gd name="connsiteY21" fmla="*/ 106479 h 932744"/>
                <a:gd name="connsiteX22" fmla="*/ 5855875 w 9182100"/>
                <a:gd name="connsiteY22" fmla="*/ 113242 h 932744"/>
                <a:gd name="connsiteX23" fmla="*/ 5439251 w 9182100"/>
                <a:gd name="connsiteY23" fmla="*/ 160105 h 932744"/>
                <a:gd name="connsiteX24" fmla="*/ 5075396 w 9182100"/>
                <a:gd name="connsiteY24" fmla="*/ 186585 h 932744"/>
                <a:gd name="connsiteX25" fmla="*/ 4712780 w 9182100"/>
                <a:gd name="connsiteY25" fmla="*/ 171249 h 932744"/>
                <a:gd name="connsiteX26" fmla="*/ 4666679 w 9182100"/>
                <a:gd name="connsiteY26" fmla="*/ 166773 h 932744"/>
                <a:gd name="connsiteX27" fmla="*/ 4620292 w 9182100"/>
                <a:gd name="connsiteY27" fmla="*/ 161629 h 932744"/>
                <a:gd name="connsiteX28" fmla="*/ 4573810 w 9182100"/>
                <a:gd name="connsiteY28" fmla="*/ 156009 h 932744"/>
                <a:gd name="connsiteX29" fmla="*/ 4550569 w 9182100"/>
                <a:gd name="connsiteY29" fmla="*/ 153057 h 932744"/>
                <a:gd name="connsiteX30" fmla="*/ 4538948 w 9182100"/>
                <a:gd name="connsiteY30" fmla="*/ 151628 h 932744"/>
                <a:gd name="connsiteX31" fmla="*/ 4526566 w 9182100"/>
                <a:gd name="connsiteY31" fmla="*/ 149913 h 932744"/>
                <a:gd name="connsiteX32" fmla="*/ 4327779 w 9182100"/>
                <a:gd name="connsiteY32" fmla="*/ 122862 h 932744"/>
                <a:gd name="connsiteX33" fmla="*/ 3929729 w 9182100"/>
                <a:gd name="connsiteY33" fmla="*/ 68189 h 932744"/>
                <a:gd name="connsiteX34" fmla="*/ 3729133 w 9182100"/>
                <a:gd name="connsiteY34" fmla="*/ 41900 h 932744"/>
                <a:gd name="connsiteX35" fmla="*/ 3628930 w 9182100"/>
                <a:gd name="connsiteY35" fmla="*/ 28946 h 932744"/>
                <a:gd name="connsiteX36" fmla="*/ 3573399 w 9182100"/>
                <a:gd name="connsiteY36" fmla="*/ 22278 h 932744"/>
                <a:gd name="connsiteX37" fmla="*/ 3516916 w 9182100"/>
                <a:gd name="connsiteY37" fmla="*/ 16468 h 932744"/>
                <a:gd name="connsiteX38" fmla="*/ 3074670 w 9182100"/>
                <a:gd name="connsiteY38" fmla="*/ 752 h 932744"/>
                <a:gd name="connsiteX39" fmla="*/ 2858738 w 9182100"/>
                <a:gd name="connsiteY39" fmla="*/ 8753 h 932744"/>
                <a:gd name="connsiteX40" fmla="*/ 2645474 w 9182100"/>
                <a:gd name="connsiteY40" fmla="*/ 25326 h 932744"/>
                <a:gd name="connsiteX41" fmla="*/ 1810798 w 9182100"/>
                <a:gd name="connsiteY41" fmla="*/ 158010 h 932744"/>
                <a:gd name="connsiteX42" fmla="*/ 1602772 w 9182100"/>
                <a:gd name="connsiteY42" fmla="*/ 208111 h 932744"/>
                <a:gd name="connsiteX43" fmla="*/ 1548860 w 9182100"/>
                <a:gd name="connsiteY43" fmla="*/ 222780 h 932744"/>
                <a:gd name="connsiteX44" fmla="*/ 1501331 w 9182100"/>
                <a:gd name="connsiteY44" fmla="*/ 236115 h 932744"/>
                <a:gd name="connsiteX45" fmla="*/ 1411224 w 9182100"/>
                <a:gd name="connsiteY45" fmla="*/ 260880 h 932744"/>
                <a:gd name="connsiteX46" fmla="*/ 1050893 w 9182100"/>
                <a:gd name="connsiteY46" fmla="*/ 338032 h 932744"/>
                <a:gd name="connsiteX47" fmla="*/ 871252 w 9182100"/>
                <a:gd name="connsiteY47" fmla="*/ 360511 h 932744"/>
                <a:gd name="connsiteX48" fmla="*/ 781812 w 9182100"/>
                <a:gd name="connsiteY48" fmla="*/ 366512 h 932744"/>
                <a:gd name="connsiteX49" fmla="*/ 692563 w 9182100"/>
                <a:gd name="connsiteY49" fmla="*/ 369655 h 932744"/>
                <a:gd name="connsiteX50" fmla="*/ 515017 w 9182100"/>
                <a:gd name="connsiteY50" fmla="*/ 363940 h 932744"/>
                <a:gd name="connsiteX51" fmla="*/ 337661 w 9182100"/>
                <a:gd name="connsiteY51" fmla="*/ 341937 h 932744"/>
                <a:gd name="connsiteX52" fmla="*/ 156972 w 9182100"/>
                <a:gd name="connsiteY52" fmla="*/ 303456 h 932744"/>
                <a:gd name="connsiteX53" fmla="*/ 0 w 9182100"/>
                <a:gd name="connsiteY53" fmla="*/ 261642 h 932744"/>
                <a:gd name="connsiteX54" fmla="*/ 0 w 9182100"/>
                <a:gd name="connsiteY54" fmla="*/ 713412 h 932744"/>
                <a:gd name="connsiteX55" fmla="*/ 9144 w 9182100"/>
                <a:gd name="connsiteY55" fmla="*/ 717699 h 932744"/>
                <a:gd name="connsiteX56" fmla="*/ 213360 w 9182100"/>
                <a:gd name="connsiteY56" fmla="*/ 801042 h 932744"/>
                <a:gd name="connsiteX57" fmla="*/ 653510 w 9182100"/>
                <a:gd name="connsiteY57" fmla="*/ 908199 h 932744"/>
                <a:gd name="connsiteX58" fmla="*/ 1101947 w 9182100"/>
                <a:gd name="connsiteY58" fmla="*/ 930773 h 932744"/>
                <a:gd name="connsiteX59" fmla="*/ 1540002 w 9182100"/>
                <a:gd name="connsiteY59" fmla="*/ 889434 h 932744"/>
                <a:gd name="connsiteX60" fmla="*/ 1647158 w 9182100"/>
                <a:gd name="connsiteY60" fmla="*/ 871242 h 932744"/>
                <a:gd name="connsiteX61" fmla="*/ 1698117 w 9182100"/>
                <a:gd name="connsiteY61" fmla="*/ 862193 h 932744"/>
                <a:gd name="connsiteX62" fmla="*/ 1742789 w 9182100"/>
                <a:gd name="connsiteY62" fmla="*/ 854668 h 932744"/>
                <a:gd name="connsiteX63" fmla="*/ 1931003 w 9182100"/>
                <a:gd name="connsiteY63" fmla="*/ 826950 h 932744"/>
                <a:gd name="connsiteX64" fmla="*/ 2314861 w 9182100"/>
                <a:gd name="connsiteY64" fmla="*/ 783897 h 932744"/>
                <a:gd name="connsiteX65" fmla="*/ 2506885 w 9182100"/>
                <a:gd name="connsiteY65" fmla="*/ 768086 h 932744"/>
                <a:gd name="connsiteX66" fmla="*/ 2602611 w 9182100"/>
                <a:gd name="connsiteY66" fmla="*/ 762085 h 932744"/>
                <a:gd name="connsiteX67" fmla="*/ 2698052 w 9182100"/>
                <a:gd name="connsiteY67" fmla="*/ 756846 h 932744"/>
                <a:gd name="connsiteX68" fmla="*/ 2887980 w 9182100"/>
                <a:gd name="connsiteY68" fmla="*/ 750846 h 932744"/>
                <a:gd name="connsiteX69" fmla="*/ 3075813 w 9182100"/>
                <a:gd name="connsiteY69" fmla="*/ 750179 h 932744"/>
                <a:gd name="connsiteX70" fmla="*/ 3168587 w 9182100"/>
                <a:gd name="connsiteY70" fmla="*/ 752751 h 932744"/>
                <a:gd name="connsiteX71" fmla="*/ 3260408 w 9182100"/>
                <a:gd name="connsiteY71" fmla="*/ 756656 h 932744"/>
                <a:gd name="connsiteX72" fmla="*/ 3440049 w 9182100"/>
                <a:gd name="connsiteY72" fmla="*/ 771610 h 932744"/>
                <a:gd name="connsiteX73" fmla="*/ 3483864 w 9182100"/>
                <a:gd name="connsiteY73" fmla="*/ 776849 h 932744"/>
                <a:gd name="connsiteX74" fmla="*/ 3528536 w 9182100"/>
                <a:gd name="connsiteY74" fmla="*/ 782469 h 932744"/>
                <a:gd name="connsiteX75" fmla="*/ 3628549 w 9182100"/>
                <a:gd name="connsiteY75" fmla="*/ 796089 h 932744"/>
                <a:gd name="connsiteX76" fmla="*/ 3828574 w 9182100"/>
                <a:gd name="connsiteY76" fmla="*/ 823140 h 932744"/>
                <a:gd name="connsiteX77" fmla="*/ 4231196 w 9182100"/>
                <a:gd name="connsiteY77" fmla="*/ 874099 h 932744"/>
                <a:gd name="connsiteX78" fmla="*/ 4433126 w 9182100"/>
                <a:gd name="connsiteY78" fmla="*/ 897435 h 932744"/>
                <a:gd name="connsiteX79" fmla="*/ 4485990 w 9182100"/>
                <a:gd name="connsiteY79" fmla="*/ 903246 h 932744"/>
                <a:gd name="connsiteX80" fmla="*/ 4539806 w 9182100"/>
                <a:gd name="connsiteY80" fmla="*/ 908961 h 932744"/>
                <a:gd name="connsiteX81" fmla="*/ 4593908 w 9182100"/>
                <a:gd name="connsiteY81" fmla="*/ 914199 h 932744"/>
                <a:gd name="connsiteX82" fmla="*/ 4648296 w 9182100"/>
                <a:gd name="connsiteY82" fmla="*/ 918771 h 932744"/>
                <a:gd name="connsiteX83" fmla="*/ 5092446 w 9182100"/>
                <a:gd name="connsiteY83" fmla="*/ 931154 h 932744"/>
                <a:gd name="connsiteX84" fmla="*/ 5533168 w 9182100"/>
                <a:gd name="connsiteY84" fmla="*/ 891816 h 932744"/>
                <a:gd name="connsiteX85" fmla="*/ 5918169 w 9182100"/>
                <a:gd name="connsiteY85" fmla="*/ 840666 h 932744"/>
                <a:gd name="connsiteX86" fmla="*/ 6007323 w 9182100"/>
                <a:gd name="connsiteY86" fmla="*/ 833237 h 932744"/>
                <a:gd name="connsiteX87" fmla="*/ 6051709 w 9182100"/>
                <a:gd name="connsiteY87" fmla="*/ 830570 h 932744"/>
                <a:gd name="connsiteX88" fmla="*/ 6097429 w 9182100"/>
                <a:gd name="connsiteY88" fmla="*/ 828379 h 932744"/>
                <a:gd name="connsiteX89" fmla="*/ 6287834 w 9182100"/>
                <a:gd name="connsiteY89" fmla="*/ 822569 h 932744"/>
                <a:gd name="connsiteX90" fmla="*/ 6681597 w 9182100"/>
                <a:gd name="connsiteY90" fmla="*/ 821235 h 932744"/>
                <a:gd name="connsiteX91" fmla="*/ 7079647 w 9182100"/>
                <a:gd name="connsiteY91" fmla="*/ 826569 h 932744"/>
                <a:gd name="connsiteX92" fmla="*/ 7478173 w 9182100"/>
                <a:gd name="connsiteY92" fmla="*/ 836094 h 932744"/>
                <a:gd name="connsiteX93" fmla="*/ 7871937 w 9182100"/>
                <a:gd name="connsiteY93" fmla="*/ 851430 h 932744"/>
                <a:gd name="connsiteX94" fmla="*/ 7919657 w 9182100"/>
                <a:gd name="connsiteY94" fmla="*/ 854097 h 932744"/>
                <a:gd name="connsiteX95" fmla="*/ 7964901 w 9182100"/>
                <a:gd name="connsiteY95" fmla="*/ 857240 h 932744"/>
                <a:gd name="connsiteX96" fmla="*/ 8015955 w 9182100"/>
                <a:gd name="connsiteY96" fmla="*/ 861050 h 932744"/>
                <a:gd name="connsiteX97" fmla="*/ 8072247 w 9182100"/>
                <a:gd name="connsiteY97" fmla="*/ 864384 h 932744"/>
                <a:gd name="connsiteX98" fmla="*/ 8286750 w 9182100"/>
                <a:gd name="connsiteY98" fmla="*/ 868384 h 932744"/>
                <a:gd name="connsiteX99" fmla="*/ 8704040 w 9182100"/>
                <a:gd name="connsiteY99" fmla="*/ 853716 h 932744"/>
                <a:gd name="connsiteX100" fmla="*/ 9120188 w 9182100"/>
                <a:gd name="connsiteY100" fmla="*/ 814092 h 932744"/>
                <a:gd name="connsiteX101" fmla="*/ 9181909 w 9182100"/>
                <a:gd name="connsiteY101" fmla="*/ 805519 h 932744"/>
                <a:gd name="connsiteX102" fmla="*/ 9181909 w 9182100"/>
                <a:gd name="connsiteY102" fmla="*/ 396420 h 932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9182100" h="932744">
                  <a:moveTo>
                    <a:pt x="9182100" y="396420"/>
                  </a:moveTo>
                  <a:cubicBezTo>
                    <a:pt x="9156097" y="395182"/>
                    <a:pt x="9129999" y="393753"/>
                    <a:pt x="9103805" y="392229"/>
                  </a:cubicBezTo>
                  <a:cubicBezTo>
                    <a:pt x="8974169" y="384419"/>
                    <a:pt x="8843105" y="372989"/>
                    <a:pt x="8712422" y="359749"/>
                  </a:cubicBezTo>
                  <a:cubicBezTo>
                    <a:pt x="8581739" y="346319"/>
                    <a:pt x="8451056" y="331269"/>
                    <a:pt x="8322755" y="313362"/>
                  </a:cubicBezTo>
                  <a:cubicBezTo>
                    <a:pt x="8258747" y="304695"/>
                    <a:pt x="8195120" y="294979"/>
                    <a:pt x="8134826" y="283930"/>
                  </a:cubicBezTo>
                  <a:cubicBezTo>
                    <a:pt x="8119872" y="281168"/>
                    <a:pt x="8105013" y="278501"/>
                    <a:pt x="8090916" y="275643"/>
                  </a:cubicBezTo>
                  <a:lnTo>
                    <a:pt x="8069485" y="271262"/>
                  </a:lnTo>
                  <a:lnTo>
                    <a:pt x="8041862" y="266595"/>
                  </a:lnTo>
                  <a:cubicBezTo>
                    <a:pt x="8023574" y="263547"/>
                    <a:pt x="8004524" y="260213"/>
                    <a:pt x="7986903" y="257546"/>
                  </a:cubicBezTo>
                  <a:lnTo>
                    <a:pt x="7934230" y="249640"/>
                  </a:lnTo>
                  <a:cubicBezTo>
                    <a:pt x="7864221" y="239258"/>
                    <a:pt x="7795832" y="230209"/>
                    <a:pt x="7727537" y="221922"/>
                  </a:cubicBezTo>
                  <a:lnTo>
                    <a:pt x="7625239" y="209730"/>
                  </a:lnTo>
                  <a:lnTo>
                    <a:pt x="7523227" y="198110"/>
                  </a:lnTo>
                  <a:cubicBezTo>
                    <a:pt x="7387209" y="183060"/>
                    <a:pt x="7251573" y="170392"/>
                    <a:pt x="7115651" y="158010"/>
                  </a:cubicBezTo>
                  <a:cubicBezTo>
                    <a:pt x="6979730" y="146580"/>
                    <a:pt x="6843522" y="135721"/>
                    <a:pt x="6706839" y="126958"/>
                  </a:cubicBezTo>
                  <a:lnTo>
                    <a:pt x="6604064" y="120862"/>
                  </a:lnTo>
                  <a:cubicBezTo>
                    <a:pt x="6569869" y="118767"/>
                    <a:pt x="6535484" y="116862"/>
                    <a:pt x="6501003" y="115338"/>
                  </a:cubicBezTo>
                  <a:lnTo>
                    <a:pt x="6397467" y="110385"/>
                  </a:lnTo>
                  <a:lnTo>
                    <a:pt x="6293168" y="106860"/>
                  </a:lnTo>
                  <a:cubicBezTo>
                    <a:pt x="6222969" y="105146"/>
                    <a:pt x="6152769" y="103527"/>
                    <a:pt x="6079712" y="103908"/>
                  </a:cubicBezTo>
                  <a:cubicBezTo>
                    <a:pt x="6061710" y="103908"/>
                    <a:pt x="6043708" y="103812"/>
                    <a:pt x="6024563" y="104479"/>
                  </a:cubicBezTo>
                  <a:cubicBezTo>
                    <a:pt x="6005703" y="104955"/>
                    <a:pt x="5986844" y="105527"/>
                    <a:pt x="5968080" y="106479"/>
                  </a:cubicBezTo>
                  <a:cubicBezTo>
                    <a:pt x="5930456" y="108003"/>
                    <a:pt x="5893023" y="110385"/>
                    <a:pt x="5855875" y="113242"/>
                  </a:cubicBezTo>
                  <a:cubicBezTo>
                    <a:pt x="5706904" y="124577"/>
                    <a:pt x="5565934" y="145151"/>
                    <a:pt x="5439251" y="160105"/>
                  </a:cubicBezTo>
                  <a:cubicBezTo>
                    <a:pt x="5311902" y="175536"/>
                    <a:pt x="5194745" y="184680"/>
                    <a:pt x="5075396" y="186585"/>
                  </a:cubicBezTo>
                  <a:cubicBezTo>
                    <a:pt x="4956429" y="188490"/>
                    <a:pt x="4835748" y="182775"/>
                    <a:pt x="4712780" y="171249"/>
                  </a:cubicBezTo>
                  <a:lnTo>
                    <a:pt x="4666679" y="166773"/>
                  </a:lnTo>
                  <a:lnTo>
                    <a:pt x="4620292" y="161629"/>
                  </a:lnTo>
                  <a:cubicBezTo>
                    <a:pt x="4604862" y="160010"/>
                    <a:pt x="4589336" y="157914"/>
                    <a:pt x="4573810" y="156009"/>
                  </a:cubicBezTo>
                  <a:lnTo>
                    <a:pt x="4550569" y="153057"/>
                  </a:lnTo>
                  <a:lnTo>
                    <a:pt x="4538948" y="151628"/>
                  </a:lnTo>
                  <a:lnTo>
                    <a:pt x="4526566" y="149913"/>
                  </a:lnTo>
                  <a:lnTo>
                    <a:pt x="4327779" y="122862"/>
                  </a:lnTo>
                  <a:lnTo>
                    <a:pt x="3929729" y="68189"/>
                  </a:lnTo>
                  <a:lnTo>
                    <a:pt x="3729133" y="41900"/>
                  </a:lnTo>
                  <a:lnTo>
                    <a:pt x="3628930" y="28946"/>
                  </a:lnTo>
                  <a:lnTo>
                    <a:pt x="3573399" y="22278"/>
                  </a:lnTo>
                  <a:cubicBezTo>
                    <a:pt x="3554445" y="19992"/>
                    <a:pt x="3535585" y="17992"/>
                    <a:pt x="3516916" y="16468"/>
                  </a:cubicBezTo>
                  <a:cubicBezTo>
                    <a:pt x="3366611" y="2752"/>
                    <a:pt x="3219736" y="-2010"/>
                    <a:pt x="3074670" y="752"/>
                  </a:cubicBezTo>
                  <a:cubicBezTo>
                    <a:pt x="3002280" y="2181"/>
                    <a:pt x="2930176" y="4467"/>
                    <a:pt x="2858738" y="8753"/>
                  </a:cubicBezTo>
                  <a:cubicBezTo>
                    <a:pt x="2787206" y="13039"/>
                    <a:pt x="2716149" y="18754"/>
                    <a:pt x="2645474" y="25326"/>
                  </a:cubicBezTo>
                  <a:cubicBezTo>
                    <a:pt x="2362581" y="52473"/>
                    <a:pt x="2085975" y="97145"/>
                    <a:pt x="1810798" y="158010"/>
                  </a:cubicBezTo>
                  <a:cubicBezTo>
                    <a:pt x="1741837" y="173345"/>
                    <a:pt x="1673066" y="189442"/>
                    <a:pt x="1602772" y="208111"/>
                  </a:cubicBezTo>
                  <a:lnTo>
                    <a:pt x="1548860" y="222780"/>
                  </a:lnTo>
                  <a:lnTo>
                    <a:pt x="1501331" y="236115"/>
                  </a:lnTo>
                  <a:cubicBezTo>
                    <a:pt x="1471327" y="244497"/>
                    <a:pt x="1441228" y="253450"/>
                    <a:pt x="1411224" y="260880"/>
                  </a:cubicBezTo>
                  <a:cubicBezTo>
                    <a:pt x="1291209" y="293074"/>
                    <a:pt x="1170813" y="318982"/>
                    <a:pt x="1050893" y="338032"/>
                  </a:cubicBezTo>
                  <a:cubicBezTo>
                    <a:pt x="990790" y="347557"/>
                    <a:pt x="931069" y="354796"/>
                    <a:pt x="871252" y="360511"/>
                  </a:cubicBezTo>
                  <a:cubicBezTo>
                    <a:pt x="841438" y="362702"/>
                    <a:pt x="811530" y="365559"/>
                    <a:pt x="781812" y="366512"/>
                  </a:cubicBezTo>
                  <a:cubicBezTo>
                    <a:pt x="751904" y="368512"/>
                    <a:pt x="722376" y="368893"/>
                    <a:pt x="692563" y="369655"/>
                  </a:cubicBezTo>
                  <a:cubicBezTo>
                    <a:pt x="633222" y="370036"/>
                    <a:pt x="574167" y="368131"/>
                    <a:pt x="515017" y="363940"/>
                  </a:cubicBezTo>
                  <a:cubicBezTo>
                    <a:pt x="455867" y="359749"/>
                    <a:pt x="397097" y="351748"/>
                    <a:pt x="337661" y="341937"/>
                  </a:cubicBezTo>
                  <a:cubicBezTo>
                    <a:pt x="278225" y="331936"/>
                    <a:pt x="218599" y="318696"/>
                    <a:pt x="156972" y="303456"/>
                  </a:cubicBezTo>
                  <a:cubicBezTo>
                    <a:pt x="106680" y="290883"/>
                    <a:pt x="55150" y="276405"/>
                    <a:pt x="0" y="261642"/>
                  </a:cubicBezTo>
                  <a:lnTo>
                    <a:pt x="0" y="713412"/>
                  </a:lnTo>
                  <a:cubicBezTo>
                    <a:pt x="3048" y="714841"/>
                    <a:pt x="6096" y="716270"/>
                    <a:pt x="9144" y="717699"/>
                  </a:cubicBezTo>
                  <a:cubicBezTo>
                    <a:pt x="74295" y="747798"/>
                    <a:pt x="142875" y="775896"/>
                    <a:pt x="213360" y="801042"/>
                  </a:cubicBezTo>
                  <a:cubicBezTo>
                    <a:pt x="354521" y="851715"/>
                    <a:pt x="503873" y="887244"/>
                    <a:pt x="653510" y="908199"/>
                  </a:cubicBezTo>
                  <a:cubicBezTo>
                    <a:pt x="803338" y="928773"/>
                    <a:pt x="953929" y="935631"/>
                    <a:pt x="1101947" y="930773"/>
                  </a:cubicBezTo>
                  <a:cubicBezTo>
                    <a:pt x="1250252" y="926582"/>
                    <a:pt x="1396365" y="911437"/>
                    <a:pt x="1540002" y="889434"/>
                  </a:cubicBezTo>
                  <a:cubicBezTo>
                    <a:pt x="1576197" y="884386"/>
                    <a:pt x="1611535" y="877433"/>
                    <a:pt x="1647158" y="871242"/>
                  </a:cubicBezTo>
                  <a:lnTo>
                    <a:pt x="1698117" y="862193"/>
                  </a:lnTo>
                  <a:lnTo>
                    <a:pt x="1742789" y="854668"/>
                  </a:lnTo>
                  <a:cubicBezTo>
                    <a:pt x="1804035" y="845048"/>
                    <a:pt x="1867472" y="835428"/>
                    <a:pt x="1931003" y="826950"/>
                  </a:cubicBezTo>
                  <a:cubicBezTo>
                    <a:pt x="2058353" y="810282"/>
                    <a:pt x="2186750" y="795327"/>
                    <a:pt x="2314861" y="783897"/>
                  </a:cubicBezTo>
                  <a:cubicBezTo>
                    <a:pt x="2378964" y="778087"/>
                    <a:pt x="2442972" y="772467"/>
                    <a:pt x="2506885" y="768086"/>
                  </a:cubicBezTo>
                  <a:cubicBezTo>
                    <a:pt x="2538794" y="765990"/>
                    <a:pt x="2570798" y="763800"/>
                    <a:pt x="2602611" y="762085"/>
                  </a:cubicBezTo>
                  <a:cubicBezTo>
                    <a:pt x="2634520" y="760180"/>
                    <a:pt x="2666333" y="758370"/>
                    <a:pt x="2698052" y="756846"/>
                  </a:cubicBezTo>
                  <a:cubicBezTo>
                    <a:pt x="2761583" y="753894"/>
                    <a:pt x="2825020" y="751703"/>
                    <a:pt x="2887980" y="750846"/>
                  </a:cubicBezTo>
                  <a:cubicBezTo>
                    <a:pt x="2951036" y="749417"/>
                    <a:pt x="3013615" y="749322"/>
                    <a:pt x="3075813" y="750179"/>
                  </a:cubicBezTo>
                  <a:cubicBezTo>
                    <a:pt x="3106865" y="750846"/>
                    <a:pt x="3137916" y="751417"/>
                    <a:pt x="3168587" y="752751"/>
                  </a:cubicBezTo>
                  <a:cubicBezTo>
                    <a:pt x="3199448" y="753703"/>
                    <a:pt x="3229928" y="755227"/>
                    <a:pt x="3260408" y="756656"/>
                  </a:cubicBezTo>
                  <a:cubicBezTo>
                    <a:pt x="3320987" y="760466"/>
                    <a:pt x="3381470" y="764562"/>
                    <a:pt x="3440049" y="771610"/>
                  </a:cubicBezTo>
                  <a:cubicBezTo>
                    <a:pt x="3454908" y="773039"/>
                    <a:pt x="3469386" y="775039"/>
                    <a:pt x="3483864" y="776849"/>
                  </a:cubicBezTo>
                  <a:lnTo>
                    <a:pt x="3528536" y="782469"/>
                  </a:lnTo>
                  <a:lnTo>
                    <a:pt x="3628549" y="796089"/>
                  </a:lnTo>
                  <a:lnTo>
                    <a:pt x="3828574" y="823140"/>
                  </a:lnTo>
                  <a:cubicBezTo>
                    <a:pt x="3962019" y="840190"/>
                    <a:pt x="4095750" y="858573"/>
                    <a:pt x="4231196" y="874099"/>
                  </a:cubicBezTo>
                  <a:lnTo>
                    <a:pt x="4433126" y="897435"/>
                  </a:lnTo>
                  <a:lnTo>
                    <a:pt x="4485990" y="903246"/>
                  </a:lnTo>
                  <a:cubicBezTo>
                    <a:pt x="4503897" y="905151"/>
                    <a:pt x="4521708" y="907341"/>
                    <a:pt x="4539806" y="908961"/>
                  </a:cubicBezTo>
                  <a:lnTo>
                    <a:pt x="4593908" y="914199"/>
                  </a:lnTo>
                  <a:lnTo>
                    <a:pt x="4648296" y="918771"/>
                  </a:lnTo>
                  <a:cubicBezTo>
                    <a:pt x="4793456" y="930392"/>
                    <a:pt x="4942237" y="935631"/>
                    <a:pt x="5092446" y="931154"/>
                  </a:cubicBezTo>
                  <a:cubicBezTo>
                    <a:pt x="5242274" y="927249"/>
                    <a:pt x="5393627" y="911437"/>
                    <a:pt x="5533168" y="891816"/>
                  </a:cubicBezTo>
                  <a:cubicBezTo>
                    <a:pt x="5673471" y="872289"/>
                    <a:pt x="5798820" y="851906"/>
                    <a:pt x="5918169" y="840666"/>
                  </a:cubicBezTo>
                  <a:cubicBezTo>
                    <a:pt x="5948077" y="837809"/>
                    <a:pt x="5977795" y="835237"/>
                    <a:pt x="6007323" y="833237"/>
                  </a:cubicBezTo>
                  <a:cubicBezTo>
                    <a:pt x="6022086" y="832094"/>
                    <a:pt x="6036945" y="831332"/>
                    <a:pt x="6051709" y="830570"/>
                  </a:cubicBezTo>
                  <a:lnTo>
                    <a:pt x="6097429" y="828379"/>
                  </a:lnTo>
                  <a:cubicBezTo>
                    <a:pt x="6158960" y="825236"/>
                    <a:pt x="6223445" y="823807"/>
                    <a:pt x="6287834" y="822569"/>
                  </a:cubicBezTo>
                  <a:cubicBezTo>
                    <a:pt x="6417374" y="820664"/>
                    <a:pt x="6549485" y="820188"/>
                    <a:pt x="6681597" y="821235"/>
                  </a:cubicBezTo>
                  <a:cubicBezTo>
                    <a:pt x="6813899" y="822378"/>
                    <a:pt x="6946773" y="823617"/>
                    <a:pt x="7079647" y="826569"/>
                  </a:cubicBezTo>
                  <a:cubicBezTo>
                    <a:pt x="7212520" y="828951"/>
                    <a:pt x="7345585" y="831903"/>
                    <a:pt x="7478173" y="836094"/>
                  </a:cubicBezTo>
                  <a:cubicBezTo>
                    <a:pt x="7610475" y="839714"/>
                    <a:pt x="7743539" y="844953"/>
                    <a:pt x="7871937" y="851430"/>
                  </a:cubicBezTo>
                  <a:lnTo>
                    <a:pt x="7919657" y="854097"/>
                  </a:lnTo>
                  <a:cubicBezTo>
                    <a:pt x="7935564" y="854954"/>
                    <a:pt x="7949756" y="856192"/>
                    <a:pt x="7964901" y="857240"/>
                  </a:cubicBezTo>
                  <a:lnTo>
                    <a:pt x="8015955" y="861050"/>
                  </a:lnTo>
                  <a:cubicBezTo>
                    <a:pt x="8035195" y="862383"/>
                    <a:pt x="8053769" y="863622"/>
                    <a:pt x="8072247" y="864384"/>
                  </a:cubicBezTo>
                  <a:cubicBezTo>
                    <a:pt x="8145780" y="867527"/>
                    <a:pt x="8216456" y="868479"/>
                    <a:pt x="8286750" y="868384"/>
                  </a:cubicBezTo>
                  <a:cubicBezTo>
                    <a:pt x="8427148" y="867527"/>
                    <a:pt x="8565452" y="862574"/>
                    <a:pt x="8704040" y="853716"/>
                  </a:cubicBezTo>
                  <a:cubicBezTo>
                    <a:pt x="8842534" y="844762"/>
                    <a:pt x="8980741" y="832284"/>
                    <a:pt x="9120188" y="814092"/>
                  </a:cubicBezTo>
                  <a:cubicBezTo>
                    <a:pt x="9140761" y="811425"/>
                    <a:pt x="9161336" y="808567"/>
                    <a:pt x="9181909" y="805519"/>
                  </a:cubicBezTo>
                  <a:lnTo>
                    <a:pt x="9181909" y="396420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F299BF59-420C-0B8D-8468-4378CAEDC9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580789"/>
              <a:ext cx="9182100" cy="544245"/>
            </a:xfrm>
            <a:custGeom>
              <a:avLst/>
              <a:gdLst>
                <a:gd name="connsiteX0" fmla="*/ 9182100 w 9182100"/>
                <a:gd name="connsiteY0" fmla="*/ 154189 h 544245"/>
                <a:gd name="connsiteX1" fmla="*/ 9047702 w 9182100"/>
                <a:gd name="connsiteY1" fmla="*/ 162762 h 544245"/>
                <a:gd name="connsiteX2" fmla="*/ 8652224 w 9182100"/>
                <a:gd name="connsiteY2" fmla="*/ 178287 h 544245"/>
                <a:gd name="connsiteX3" fmla="*/ 8255603 w 9182100"/>
                <a:gd name="connsiteY3" fmla="*/ 161047 h 544245"/>
                <a:gd name="connsiteX4" fmla="*/ 8060722 w 9182100"/>
                <a:gd name="connsiteY4" fmla="*/ 140854 h 544245"/>
                <a:gd name="connsiteX5" fmla="*/ 8013478 w 9182100"/>
                <a:gd name="connsiteY5" fmla="*/ 134187 h 544245"/>
                <a:gd name="connsiteX6" fmla="*/ 7990428 w 9182100"/>
                <a:gd name="connsiteY6" fmla="*/ 130567 h 544245"/>
                <a:gd name="connsiteX7" fmla="*/ 7964139 w 9182100"/>
                <a:gd name="connsiteY7" fmla="*/ 126853 h 544245"/>
                <a:gd name="connsiteX8" fmla="*/ 7911656 w 9182100"/>
                <a:gd name="connsiteY8" fmla="*/ 119518 h 544245"/>
                <a:gd name="connsiteX9" fmla="*/ 7860220 w 9182100"/>
                <a:gd name="connsiteY9" fmla="*/ 113232 h 544245"/>
                <a:gd name="connsiteX10" fmla="*/ 7453884 w 9182100"/>
                <a:gd name="connsiteY10" fmla="*/ 70369 h 544245"/>
                <a:gd name="connsiteX11" fmla="*/ 7048976 w 9182100"/>
                <a:gd name="connsiteY11" fmla="*/ 36556 h 544245"/>
                <a:gd name="connsiteX12" fmla="*/ 6846285 w 9182100"/>
                <a:gd name="connsiteY12" fmla="*/ 22649 h 544245"/>
                <a:gd name="connsiteX13" fmla="*/ 6643212 w 9182100"/>
                <a:gd name="connsiteY13" fmla="*/ 11600 h 544245"/>
                <a:gd name="connsiteX14" fmla="*/ 6541485 w 9182100"/>
                <a:gd name="connsiteY14" fmla="*/ 7314 h 544245"/>
                <a:gd name="connsiteX15" fmla="*/ 6439567 w 9182100"/>
                <a:gd name="connsiteY15" fmla="*/ 3885 h 544245"/>
                <a:gd name="connsiteX16" fmla="*/ 6337459 w 9182100"/>
                <a:gd name="connsiteY16" fmla="*/ 1313 h 544245"/>
                <a:gd name="connsiteX17" fmla="*/ 6234970 w 9182100"/>
                <a:gd name="connsiteY17" fmla="*/ 75 h 544245"/>
                <a:gd name="connsiteX18" fmla="*/ 6027802 w 9182100"/>
                <a:gd name="connsiteY18" fmla="*/ 2265 h 544245"/>
                <a:gd name="connsiteX19" fmla="*/ 5921978 w 9182100"/>
                <a:gd name="connsiteY19" fmla="*/ 6552 h 544245"/>
                <a:gd name="connsiteX20" fmla="*/ 5815965 w 9182100"/>
                <a:gd name="connsiteY20" fmla="*/ 14362 h 544245"/>
                <a:gd name="connsiteX21" fmla="*/ 5408390 w 9182100"/>
                <a:gd name="connsiteY21" fmla="*/ 67036 h 544245"/>
                <a:gd name="connsiteX22" fmla="*/ 5023866 w 9182100"/>
                <a:gd name="connsiteY22" fmla="*/ 103992 h 544245"/>
                <a:gd name="connsiteX23" fmla="*/ 4831556 w 9182100"/>
                <a:gd name="connsiteY23" fmla="*/ 106374 h 544245"/>
                <a:gd name="connsiteX24" fmla="*/ 4637723 w 9182100"/>
                <a:gd name="connsiteY24" fmla="*/ 98754 h 544245"/>
                <a:gd name="connsiteX25" fmla="*/ 4442460 w 9182100"/>
                <a:gd name="connsiteY25" fmla="*/ 83038 h 544245"/>
                <a:gd name="connsiteX26" fmla="*/ 4341686 w 9182100"/>
                <a:gd name="connsiteY26" fmla="*/ 77227 h 544245"/>
                <a:gd name="connsiteX27" fmla="*/ 4241006 w 9182100"/>
                <a:gd name="connsiteY27" fmla="*/ 71989 h 544245"/>
                <a:gd name="connsiteX28" fmla="*/ 3836956 w 9182100"/>
                <a:gd name="connsiteY28" fmla="*/ 54177 h 544245"/>
                <a:gd name="connsiteX29" fmla="*/ 3634549 w 9182100"/>
                <a:gd name="connsiteY29" fmla="*/ 45414 h 544245"/>
                <a:gd name="connsiteX30" fmla="*/ 3533394 w 9182100"/>
                <a:gd name="connsiteY30" fmla="*/ 40461 h 544245"/>
                <a:gd name="connsiteX31" fmla="*/ 3481959 w 9182100"/>
                <a:gd name="connsiteY31" fmla="*/ 37889 h 544245"/>
                <a:gd name="connsiteX32" fmla="*/ 3430238 w 9182100"/>
                <a:gd name="connsiteY32" fmla="*/ 35889 h 544245"/>
                <a:gd name="connsiteX33" fmla="*/ 3020473 w 9182100"/>
                <a:gd name="connsiteY33" fmla="*/ 37603 h 544245"/>
                <a:gd name="connsiteX34" fmla="*/ 2614422 w 9182100"/>
                <a:gd name="connsiteY34" fmla="*/ 56844 h 544245"/>
                <a:gd name="connsiteX35" fmla="*/ 2208657 w 9182100"/>
                <a:gd name="connsiteY35" fmla="*/ 81609 h 544245"/>
                <a:gd name="connsiteX36" fmla="*/ 1800606 w 9182100"/>
                <a:gd name="connsiteY36" fmla="*/ 107612 h 544245"/>
                <a:gd name="connsiteX37" fmla="*/ 1594676 w 9182100"/>
                <a:gd name="connsiteY37" fmla="*/ 124948 h 544245"/>
                <a:gd name="connsiteX38" fmla="*/ 1491996 w 9182100"/>
                <a:gd name="connsiteY38" fmla="*/ 136568 h 544245"/>
                <a:gd name="connsiteX39" fmla="*/ 1442942 w 9182100"/>
                <a:gd name="connsiteY39" fmla="*/ 141902 h 544245"/>
                <a:gd name="connsiteX40" fmla="*/ 1418463 w 9182100"/>
                <a:gd name="connsiteY40" fmla="*/ 144664 h 544245"/>
                <a:gd name="connsiteX41" fmla="*/ 1393984 w 9182100"/>
                <a:gd name="connsiteY41" fmla="*/ 146855 h 544245"/>
                <a:gd name="connsiteX42" fmla="*/ 1006697 w 9182100"/>
                <a:gd name="connsiteY42" fmla="*/ 169810 h 544245"/>
                <a:gd name="connsiteX43" fmla="*/ 816864 w 9182100"/>
                <a:gd name="connsiteY43" fmla="*/ 170953 h 544245"/>
                <a:gd name="connsiteX44" fmla="*/ 769906 w 9182100"/>
                <a:gd name="connsiteY44" fmla="*/ 169715 h 544245"/>
                <a:gd name="connsiteX45" fmla="*/ 723043 w 9182100"/>
                <a:gd name="connsiteY45" fmla="*/ 168096 h 544245"/>
                <a:gd name="connsiteX46" fmla="*/ 676370 w 9182100"/>
                <a:gd name="connsiteY46" fmla="*/ 166286 h 544245"/>
                <a:gd name="connsiteX47" fmla="*/ 629888 w 9182100"/>
                <a:gd name="connsiteY47" fmla="*/ 163333 h 544245"/>
                <a:gd name="connsiteX48" fmla="*/ 445484 w 9182100"/>
                <a:gd name="connsiteY48" fmla="*/ 146093 h 544245"/>
                <a:gd name="connsiteX49" fmla="*/ 263366 w 9182100"/>
                <a:gd name="connsiteY49" fmla="*/ 115232 h 544245"/>
                <a:gd name="connsiteX50" fmla="*/ 81439 w 9182100"/>
                <a:gd name="connsiteY50" fmla="*/ 70369 h 544245"/>
                <a:gd name="connsiteX51" fmla="*/ 35338 w 9182100"/>
                <a:gd name="connsiteY51" fmla="*/ 57034 h 544245"/>
                <a:gd name="connsiteX52" fmla="*/ 0 w 9182100"/>
                <a:gd name="connsiteY52" fmla="*/ 46652 h 544245"/>
                <a:gd name="connsiteX53" fmla="*/ 0 w 9182100"/>
                <a:gd name="connsiteY53" fmla="*/ 426795 h 544245"/>
                <a:gd name="connsiteX54" fmla="*/ 178594 w 9182100"/>
                <a:gd name="connsiteY54" fmla="*/ 479658 h 544245"/>
                <a:gd name="connsiteX55" fmla="*/ 610457 w 9182100"/>
                <a:gd name="connsiteY55" fmla="*/ 542619 h 544245"/>
                <a:gd name="connsiteX56" fmla="*/ 826865 w 9182100"/>
                <a:gd name="connsiteY56" fmla="*/ 539666 h 544245"/>
                <a:gd name="connsiteX57" fmla="*/ 1039654 w 9182100"/>
                <a:gd name="connsiteY57" fmla="*/ 515187 h 544245"/>
                <a:gd name="connsiteX58" fmla="*/ 1449705 w 9182100"/>
                <a:gd name="connsiteY58" fmla="*/ 415270 h 544245"/>
                <a:gd name="connsiteX59" fmla="*/ 1548765 w 9182100"/>
                <a:gd name="connsiteY59" fmla="*/ 382123 h 544245"/>
                <a:gd name="connsiteX60" fmla="*/ 1642872 w 9182100"/>
                <a:gd name="connsiteY60" fmla="*/ 349261 h 544245"/>
                <a:gd name="connsiteX61" fmla="*/ 1832991 w 9182100"/>
                <a:gd name="connsiteY61" fmla="*/ 289158 h 544245"/>
                <a:gd name="connsiteX62" fmla="*/ 2222754 w 9182100"/>
                <a:gd name="connsiteY62" fmla="*/ 193623 h 544245"/>
                <a:gd name="connsiteX63" fmla="*/ 2620137 w 9182100"/>
                <a:gd name="connsiteY63" fmla="*/ 138378 h 544245"/>
                <a:gd name="connsiteX64" fmla="*/ 3020473 w 9182100"/>
                <a:gd name="connsiteY64" fmla="*/ 127234 h 544245"/>
                <a:gd name="connsiteX65" fmla="*/ 3219736 w 9182100"/>
                <a:gd name="connsiteY65" fmla="*/ 139807 h 544245"/>
                <a:gd name="connsiteX66" fmla="*/ 3318605 w 9182100"/>
                <a:gd name="connsiteY66" fmla="*/ 151713 h 544245"/>
                <a:gd name="connsiteX67" fmla="*/ 3367754 w 9182100"/>
                <a:gd name="connsiteY67" fmla="*/ 158666 h 544245"/>
                <a:gd name="connsiteX68" fmla="*/ 3416618 w 9182100"/>
                <a:gd name="connsiteY68" fmla="*/ 166858 h 544245"/>
                <a:gd name="connsiteX69" fmla="*/ 3465195 w 9182100"/>
                <a:gd name="connsiteY69" fmla="*/ 176097 h 544245"/>
                <a:gd name="connsiteX70" fmla="*/ 3513868 w 9182100"/>
                <a:gd name="connsiteY70" fmla="*/ 185908 h 544245"/>
                <a:gd name="connsiteX71" fmla="*/ 3612737 w 9182100"/>
                <a:gd name="connsiteY71" fmla="*/ 207625 h 544245"/>
                <a:gd name="connsiteX72" fmla="*/ 3810381 w 9182100"/>
                <a:gd name="connsiteY72" fmla="*/ 252106 h 544245"/>
                <a:gd name="connsiteX73" fmla="*/ 4206621 w 9182100"/>
                <a:gd name="connsiteY73" fmla="*/ 339736 h 544245"/>
                <a:gd name="connsiteX74" fmla="*/ 4306062 w 9182100"/>
                <a:gd name="connsiteY74" fmla="*/ 359834 h 544245"/>
                <a:gd name="connsiteX75" fmla="*/ 4405503 w 9182100"/>
                <a:gd name="connsiteY75" fmla="*/ 378979 h 544245"/>
                <a:gd name="connsiteX76" fmla="*/ 4611529 w 9182100"/>
                <a:gd name="connsiteY76" fmla="*/ 405745 h 544245"/>
                <a:gd name="connsiteX77" fmla="*/ 5031677 w 9182100"/>
                <a:gd name="connsiteY77" fmla="*/ 427462 h 544245"/>
                <a:gd name="connsiteX78" fmla="*/ 5243227 w 9182100"/>
                <a:gd name="connsiteY78" fmla="*/ 418699 h 544245"/>
                <a:gd name="connsiteX79" fmla="*/ 5451062 w 9182100"/>
                <a:gd name="connsiteY79" fmla="*/ 398029 h 544245"/>
                <a:gd name="connsiteX80" fmla="*/ 5844635 w 9182100"/>
                <a:gd name="connsiteY80" fmla="*/ 353071 h 544245"/>
                <a:gd name="connsiteX81" fmla="*/ 5939981 w 9182100"/>
                <a:gd name="connsiteY81" fmla="*/ 346975 h 544245"/>
                <a:gd name="connsiteX82" fmla="*/ 6035898 w 9182100"/>
                <a:gd name="connsiteY82" fmla="*/ 344118 h 544245"/>
                <a:gd name="connsiteX83" fmla="*/ 6232303 w 9182100"/>
                <a:gd name="connsiteY83" fmla="*/ 343642 h 544245"/>
                <a:gd name="connsiteX84" fmla="*/ 6630924 w 9182100"/>
                <a:gd name="connsiteY84" fmla="*/ 351071 h 544245"/>
                <a:gd name="connsiteX85" fmla="*/ 6831140 w 9182100"/>
                <a:gd name="connsiteY85" fmla="*/ 356596 h 544245"/>
                <a:gd name="connsiteX86" fmla="*/ 7031545 w 9182100"/>
                <a:gd name="connsiteY86" fmla="*/ 362501 h 544245"/>
                <a:gd name="connsiteX87" fmla="*/ 7432262 w 9182100"/>
                <a:gd name="connsiteY87" fmla="*/ 378408 h 544245"/>
                <a:gd name="connsiteX88" fmla="*/ 7830312 w 9182100"/>
                <a:gd name="connsiteY88" fmla="*/ 402506 h 544245"/>
                <a:gd name="connsiteX89" fmla="*/ 7879270 w 9182100"/>
                <a:gd name="connsiteY89" fmla="*/ 406792 h 544245"/>
                <a:gd name="connsiteX90" fmla="*/ 7926895 w 9182100"/>
                <a:gd name="connsiteY90" fmla="*/ 411745 h 544245"/>
                <a:gd name="connsiteX91" fmla="*/ 7977569 w 9182100"/>
                <a:gd name="connsiteY91" fmla="*/ 417175 h 544245"/>
                <a:gd name="connsiteX92" fmla="*/ 8030623 w 9182100"/>
                <a:gd name="connsiteY92" fmla="*/ 422127 h 544245"/>
                <a:gd name="connsiteX93" fmla="*/ 8237982 w 9182100"/>
                <a:gd name="connsiteY93" fmla="*/ 435177 h 544245"/>
                <a:gd name="connsiteX94" fmla="*/ 8647748 w 9182100"/>
                <a:gd name="connsiteY94" fmla="*/ 449464 h 544245"/>
                <a:gd name="connsiteX95" fmla="*/ 8852821 w 9182100"/>
                <a:gd name="connsiteY95" fmla="*/ 456132 h 544245"/>
                <a:gd name="connsiteX96" fmla="*/ 8955786 w 9182100"/>
                <a:gd name="connsiteY96" fmla="*/ 458132 h 544245"/>
                <a:gd name="connsiteX97" fmla="*/ 9059227 w 9182100"/>
                <a:gd name="connsiteY97" fmla="*/ 457751 h 544245"/>
                <a:gd name="connsiteX98" fmla="*/ 9182005 w 9182100"/>
                <a:gd name="connsiteY98" fmla="*/ 452512 h 544245"/>
                <a:gd name="connsiteX99" fmla="*/ 9182005 w 9182100"/>
                <a:gd name="connsiteY99" fmla="*/ 154189 h 54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9182100" h="544245">
                  <a:moveTo>
                    <a:pt x="9182100" y="154189"/>
                  </a:moveTo>
                  <a:cubicBezTo>
                    <a:pt x="9137618" y="157142"/>
                    <a:pt x="9092851" y="159904"/>
                    <a:pt x="9047702" y="162762"/>
                  </a:cubicBezTo>
                  <a:cubicBezTo>
                    <a:pt x="8917114" y="170668"/>
                    <a:pt x="8784717" y="178002"/>
                    <a:pt x="8652224" y="178287"/>
                  </a:cubicBezTo>
                  <a:cubicBezTo>
                    <a:pt x="8519732" y="178764"/>
                    <a:pt x="8387049" y="171239"/>
                    <a:pt x="8255603" y="161047"/>
                  </a:cubicBezTo>
                  <a:cubicBezTo>
                    <a:pt x="8189881" y="155904"/>
                    <a:pt x="8124539" y="149236"/>
                    <a:pt x="8060722" y="140854"/>
                  </a:cubicBezTo>
                  <a:cubicBezTo>
                    <a:pt x="8044815" y="138759"/>
                    <a:pt x="8029099" y="136473"/>
                    <a:pt x="8013478" y="134187"/>
                  </a:cubicBezTo>
                  <a:lnTo>
                    <a:pt x="7990428" y="130567"/>
                  </a:lnTo>
                  <a:lnTo>
                    <a:pt x="7964139" y="126853"/>
                  </a:lnTo>
                  <a:cubicBezTo>
                    <a:pt x="7946708" y="124376"/>
                    <a:pt x="7928896" y="121709"/>
                    <a:pt x="7911656" y="119518"/>
                  </a:cubicBezTo>
                  <a:lnTo>
                    <a:pt x="7860220" y="113232"/>
                  </a:lnTo>
                  <a:cubicBezTo>
                    <a:pt x="7723728" y="96277"/>
                    <a:pt x="7589044" y="83038"/>
                    <a:pt x="7453884" y="70369"/>
                  </a:cubicBezTo>
                  <a:cubicBezTo>
                    <a:pt x="7318915" y="57701"/>
                    <a:pt x="7184041" y="46366"/>
                    <a:pt x="7048976" y="36556"/>
                  </a:cubicBezTo>
                  <a:cubicBezTo>
                    <a:pt x="6981444" y="31793"/>
                    <a:pt x="6913912" y="26840"/>
                    <a:pt x="6846285" y="22649"/>
                  </a:cubicBezTo>
                  <a:cubicBezTo>
                    <a:pt x="6778657" y="18553"/>
                    <a:pt x="6710934" y="14934"/>
                    <a:pt x="6643212" y="11600"/>
                  </a:cubicBezTo>
                  <a:lnTo>
                    <a:pt x="6541485" y="7314"/>
                  </a:lnTo>
                  <a:cubicBezTo>
                    <a:pt x="6507576" y="5790"/>
                    <a:pt x="6473667" y="4647"/>
                    <a:pt x="6439567" y="3885"/>
                  </a:cubicBezTo>
                  <a:lnTo>
                    <a:pt x="6337459" y="1313"/>
                  </a:lnTo>
                  <a:lnTo>
                    <a:pt x="6234970" y="75"/>
                  </a:lnTo>
                  <a:cubicBezTo>
                    <a:pt x="6166295" y="-116"/>
                    <a:pt x="6097715" y="-116"/>
                    <a:pt x="6027802" y="2265"/>
                  </a:cubicBezTo>
                  <a:cubicBezTo>
                    <a:pt x="5993320" y="3123"/>
                    <a:pt x="5957412" y="4456"/>
                    <a:pt x="5921978" y="6552"/>
                  </a:cubicBezTo>
                  <a:cubicBezTo>
                    <a:pt x="5886546" y="8552"/>
                    <a:pt x="5851112" y="11124"/>
                    <a:pt x="5815965" y="14362"/>
                  </a:cubicBezTo>
                  <a:cubicBezTo>
                    <a:pt x="5674995" y="27126"/>
                    <a:pt x="5538597" y="48938"/>
                    <a:pt x="5408390" y="67036"/>
                  </a:cubicBezTo>
                  <a:cubicBezTo>
                    <a:pt x="5277993" y="85514"/>
                    <a:pt x="5151692" y="99039"/>
                    <a:pt x="5023866" y="103992"/>
                  </a:cubicBezTo>
                  <a:cubicBezTo>
                    <a:pt x="4960049" y="106660"/>
                    <a:pt x="4895946" y="107231"/>
                    <a:pt x="4831556" y="106374"/>
                  </a:cubicBezTo>
                  <a:cubicBezTo>
                    <a:pt x="4767167" y="105231"/>
                    <a:pt x="4702588" y="102468"/>
                    <a:pt x="4637723" y="98754"/>
                  </a:cubicBezTo>
                  <a:cubicBezTo>
                    <a:pt x="4572762" y="95230"/>
                    <a:pt x="4507992" y="88848"/>
                    <a:pt x="4442460" y="83038"/>
                  </a:cubicBezTo>
                  <a:cubicBezTo>
                    <a:pt x="4408837" y="80752"/>
                    <a:pt x="4375214" y="79228"/>
                    <a:pt x="4341686" y="77227"/>
                  </a:cubicBezTo>
                  <a:cubicBezTo>
                    <a:pt x="4308158" y="75227"/>
                    <a:pt x="4274534" y="73417"/>
                    <a:pt x="4241006" y="71989"/>
                  </a:cubicBezTo>
                  <a:cubicBezTo>
                    <a:pt x="4106895" y="65131"/>
                    <a:pt x="3971925" y="59797"/>
                    <a:pt x="3836956" y="54177"/>
                  </a:cubicBezTo>
                  <a:lnTo>
                    <a:pt x="3634549" y="45414"/>
                  </a:lnTo>
                  <a:lnTo>
                    <a:pt x="3533394" y="40461"/>
                  </a:lnTo>
                  <a:lnTo>
                    <a:pt x="3481959" y="37889"/>
                  </a:lnTo>
                  <a:cubicBezTo>
                    <a:pt x="3464719" y="37127"/>
                    <a:pt x="3447479" y="36079"/>
                    <a:pt x="3430238" y="35889"/>
                  </a:cubicBezTo>
                  <a:cubicBezTo>
                    <a:pt x="3292602" y="31126"/>
                    <a:pt x="3156299" y="33603"/>
                    <a:pt x="3020473" y="37603"/>
                  </a:cubicBezTo>
                  <a:cubicBezTo>
                    <a:pt x="2884741" y="41985"/>
                    <a:pt x="2749487" y="48843"/>
                    <a:pt x="2614422" y="56844"/>
                  </a:cubicBezTo>
                  <a:lnTo>
                    <a:pt x="2208657" y="81609"/>
                  </a:lnTo>
                  <a:cubicBezTo>
                    <a:pt x="2073116" y="89991"/>
                    <a:pt x="1937195" y="97515"/>
                    <a:pt x="1800606" y="107612"/>
                  </a:cubicBezTo>
                  <a:cubicBezTo>
                    <a:pt x="1732217" y="112184"/>
                    <a:pt x="1663827" y="117804"/>
                    <a:pt x="1594676" y="124948"/>
                  </a:cubicBezTo>
                  <a:lnTo>
                    <a:pt x="1491996" y="136568"/>
                  </a:lnTo>
                  <a:lnTo>
                    <a:pt x="1442942" y="141902"/>
                  </a:lnTo>
                  <a:lnTo>
                    <a:pt x="1418463" y="144664"/>
                  </a:lnTo>
                  <a:lnTo>
                    <a:pt x="1393984" y="146855"/>
                  </a:lnTo>
                  <a:cubicBezTo>
                    <a:pt x="1263491" y="159142"/>
                    <a:pt x="1134142" y="166667"/>
                    <a:pt x="1006697" y="169810"/>
                  </a:cubicBezTo>
                  <a:cubicBezTo>
                    <a:pt x="942975" y="172001"/>
                    <a:pt x="879729" y="171239"/>
                    <a:pt x="816864" y="170953"/>
                  </a:cubicBezTo>
                  <a:lnTo>
                    <a:pt x="769906" y="169715"/>
                  </a:lnTo>
                  <a:cubicBezTo>
                    <a:pt x="754285" y="169525"/>
                    <a:pt x="738569" y="169048"/>
                    <a:pt x="723043" y="168096"/>
                  </a:cubicBezTo>
                  <a:lnTo>
                    <a:pt x="676370" y="166286"/>
                  </a:lnTo>
                  <a:cubicBezTo>
                    <a:pt x="660845" y="165238"/>
                    <a:pt x="645414" y="164095"/>
                    <a:pt x="629888" y="163333"/>
                  </a:cubicBezTo>
                  <a:cubicBezTo>
                    <a:pt x="568071" y="159047"/>
                    <a:pt x="506540" y="154094"/>
                    <a:pt x="445484" y="146093"/>
                  </a:cubicBezTo>
                  <a:cubicBezTo>
                    <a:pt x="384524" y="137997"/>
                    <a:pt x="323850" y="128091"/>
                    <a:pt x="263366" y="115232"/>
                  </a:cubicBezTo>
                  <a:cubicBezTo>
                    <a:pt x="202787" y="102850"/>
                    <a:pt x="142589" y="87419"/>
                    <a:pt x="81439" y="70369"/>
                  </a:cubicBezTo>
                  <a:cubicBezTo>
                    <a:pt x="66199" y="66178"/>
                    <a:pt x="50864" y="61702"/>
                    <a:pt x="35338" y="57034"/>
                  </a:cubicBezTo>
                  <a:lnTo>
                    <a:pt x="0" y="46652"/>
                  </a:lnTo>
                  <a:lnTo>
                    <a:pt x="0" y="426795"/>
                  </a:lnTo>
                  <a:cubicBezTo>
                    <a:pt x="58198" y="446416"/>
                    <a:pt x="117920" y="464323"/>
                    <a:pt x="178594" y="479658"/>
                  </a:cubicBezTo>
                  <a:cubicBezTo>
                    <a:pt x="319850" y="514901"/>
                    <a:pt x="465582" y="537094"/>
                    <a:pt x="610457" y="542619"/>
                  </a:cubicBezTo>
                  <a:cubicBezTo>
                    <a:pt x="682943" y="545953"/>
                    <a:pt x="755142" y="543762"/>
                    <a:pt x="826865" y="539666"/>
                  </a:cubicBezTo>
                  <a:cubicBezTo>
                    <a:pt x="898398" y="534523"/>
                    <a:pt x="969645" y="526903"/>
                    <a:pt x="1039654" y="515187"/>
                  </a:cubicBezTo>
                  <a:cubicBezTo>
                    <a:pt x="1180052" y="492517"/>
                    <a:pt x="1316736" y="457751"/>
                    <a:pt x="1449705" y="415270"/>
                  </a:cubicBezTo>
                  <a:cubicBezTo>
                    <a:pt x="1483138" y="405364"/>
                    <a:pt x="1515809" y="393172"/>
                    <a:pt x="1548765" y="382123"/>
                  </a:cubicBezTo>
                  <a:lnTo>
                    <a:pt x="1642872" y="349261"/>
                  </a:lnTo>
                  <a:cubicBezTo>
                    <a:pt x="1705261" y="328211"/>
                    <a:pt x="1768983" y="308208"/>
                    <a:pt x="1832991" y="289158"/>
                  </a:cubicBezTo>
                  <a:cubicBezTo>
                    <a:pt x="1961198" y="251821"/>
                    <a:pt x="2091404" y="219435"/>
                    <a:pt x="2222754" y="193623"/>
                  </a:cubicBezTo>
                  <a:cubicBezTo>
                    <a:pt x="2354199" y="168382"/>
                    <a:pt x="2486882" y="149332"/>
                    <a:pt x="2620137" y="138378"/>
                  </a:cubicBezTo>
                  <a:cubicBezTo>
                    <a:pt x="2753392" y="127424"/>
                    <a:pt x="2887123" y="122947"/>
                    <a:pt x="3020473" y="127234"/>
                  </a:cubicBezTo>
                  <a:cubicBezTo>
                    <a:pt x="3087148" y="129043"/>
                    <a:pt x="3153632" y="133711"/>
                    <a:pt x="3219736" y="139807"/>
                  </a:cubicBezTo>
                  <a:cubicBezTo>
                    <a:pt x="3252788" y="143426"/>
                    <a:pt x="3285839" y="146760"/>
                    <a:pt x="3318605" y="151713"/>
                  </a:cubicBezTo>
                  <a:lnTo>
                    <a:pt x="3367754" y="158666"/>
                  </a:lnTo>
                  <a:cubicBezTo>
                    <a:pt x="3384042" y="161238"/>
                    <a:pt x="3400330" y="164000"/>
                    <a:pt x="3416618" y="166858"/>
                  </a:cubicBezTo>
                  <a:cubicBezTo>
                    <a:pt x="3432905" y="169525"/>
                    <a:pt x="3449003" y="172954"/>
                    <a:pt x="3465195" y="176097"/>
                  </a:cubicBezTo>
                  <a:cubicBezTo>
                    <a:pt x="3481483" y="179431"/>
                    <a:pt x="3497199" y="182288"/>
                    <a:pt x="3513868" y="185908"/>
                  </a:cubicBezTo>
                  <a:lnTo>
                    <a:pt x="3612737" y="207625"/>
                  </a:lnTo>
                  <a:lnTo>
                    <a:pt x="3810381" y="252106"/>
                  </a:lnTo>
                  <a:cubicBezTo>
                    <a:pt x="3942112" y="282015"/>
                    <a:pt x="4073843" y="312590"/>
                    <a:pt x="4206621" y="339736"/>
                  </a:cubicBezTo>
                  <a:cubicBezTo>
                    <a:pt x="4239768" y="346785"/>
                    <a:pt x="4272915" y="353452"/>
                    <a:pt x="4306062" y="359834"/>
                  </a:cubicBezTo>
                  <a:cubicBezTo>
                    <a:pt x="4339209" y="366216"/>
                    <a:pt x="4372356" y="372979"/>
                    <a:pt x="4405503" y="378979"/>
                  </a:cubicBezTo>
                  <a:cubicBezTo>
                    <a:pt x="4473416" y="389266"/>
                    <a:pt x="4542378" y="398410"/>
                    <a:pt x="4611529" y="405745"/>
                  </a:cubicBezTo>
                  <a:cubicBezTo>
                    <a:pt x="4749832" y="420794"/>
                    <a:pt x="4890326" y="428795"/>
                    <a:pt x="5031677" y="427462"/>
                  </a:cubicBezTo>
                  <a:cubicBezTo>
                    <a:pt x="5102352" y="426985"/>
                    <a:pt x="5173028" y="423747"/>
                    <a:pt x="5243227" y="418699"/>
                  </a:cubicBezTo>
                  <a:cubicBezTo>
                    <a:pt x="5313427" y="413650"/>
                    <a:pt x="5382959" y="406030"/>
                    <a:pt x="5451062" y="398029"/>
                  </a:cubicBezTo>
                  <a:cubicBezTo>
                    <a:pt x="5587651" y="381551"/>
                    <a:pt x="5717381" y="362501"/>
                    <a:pt x="5844635" y="353071"/>
                  </a:cubicBezTo>
                  <a:cubicBezTo>
                    <a:pt x="5876544" y="350690"/>
                    <a:pt x="5908262" y="348404"/>
                    <a:pt x="5939981" y="346975"/>
                  </a:cubicBezTo>
                  <a:cubicBezTo>
                    <a:pt x="5971794" y="345356"/>
                    <a:pt x="6003036" y="344308"/>
                    <a:pt x="6035898" y="344118"/>
                  </a:cubicBezTo>
                  <a:cubicBezTo>
                    <a:pt x="6100477" y="343070"/>
                    <a:pt x="6166390" y="343356"/>
                    <a:pt x="6232303" y="343642"/>
                  </a:cubicBezTo>
                  <a:cubicBezTo>
                    <a:pt x="6364415" y="344880"/>
                    <a:pt x="6497669" y="347833"/>
                    <a:pt x="6630924" y="351071"/>
                  </a:cubicBezTo>
                  <a:lnTo>
                    <a:pt x="6831140" y="356596"/>
                  </a:lnTo>
                  <a:lnTo>
                    <a:pt x="7031545" y="362501"/>
                  </a:lnTo>
                  <a:cubicBezTo>
                    <a:pt x="7165086" y="367454"/>
                    <a:pt x="7298818" y="371835"/>
                    <a:pt x="7432262" y="378408"/>
                  </a:cubicBezTo>
                  <a:cubicBezTo>
                    <a:pt x="7565518" y="384790"/>
                    <a:pt x="7699153" y="392124"/>
                    <a:pt x="7830312" y="402506"/>
                  </a:cubicBezTo>
                  <a:lnTo>
                    <a:pt x="7879270" y="406792"/>
                  </a:lnTo>
                  <a:lnTo>
                    <a:pt x="7926895" y="411745"/>
                  </a:lnTo>
                  <a:lnTo>
                    <a:pt x="7977569" y="417175"/>
                  </a:lnTo>
                  <a:cubicBezTo>
                    <a:pt x="7995380" y="418984"/>
                    <a:pt x="8013097" y="420699"/>
                    <a:pt x="8030623" y="422127"/>
                  </a:cubicBezTo>
                  <a:cubicBezTo>
                    <a:pt x="8100632" y="427843"/>
                    <a:pt x="8169402" y="431748"/>
                    <a:pt x="8237982" y="435177"/>
                  </a:cubicBezTo>
                  <a:cubicBezTo>
                    <a:pt x="8375047" y="442035"/>
                    <a:pt x="8511254" y="444511"/>
                    <a:pt x="8647748" y="449464"/>
                  </a:cubicBezTo>
                  <a:cubicBezTo>
                    <a:pt x="8715946" y="451750"/>
                    <a:pt x="8784336" y="454513"/>
                    <a:pt x="8852821" y="456132"/>
                  </a:cubicBezTo>
                  <a:cubicBezTo>
                    <a:pt x="8887111" y="456989"/>
                    <a:pt x="8921401" y="457751"/>
                    <a:pt x="8955786" y="458132"/>
                  </a:cubicBezTo>
                  <a:cubicBezTo>
                    <a:pt x="8990171" y="458323"/>
                    <a:pt x="9024651" y="458227"/>
                    <a:pt x="9059227" y="457751"/>
                  </a:cubicBezTo>
                  <a:cubicBezTo>
                    <a:pt x="9099995" y="456989"/>
                    <a:pt x="9140857" y="455275"/>
                    <a:pt x="9182005" y="452512"/>
                  </a:cubicBezTo>
                  <a:lnTo>
                    <a:pt x="9182005" y="154189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068F9217-7AA0-5A78-1576-AE0EF0BFD8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324550"/>
              <a:ext cx="9182100" cy="765639"/>
            </a:xfrm>
            <a:custGeom>
              <a:avLst/>
              <a:gdLst>
                <a:gd name="connsiteX0" fmla="*/ 9182100 w 9182100"/>
                <a:gd name="connsiteY0" fmla="*/ 351088 h 765639"/>
                <a:gd name="connsiteX1" fmla="*/ 9178480 w 9182100"/>
                <a:gd name="connsiteY1" fmla="*/ 350993 h 765639"/>
                <a:gd name="connsiteX2" fmla="*/ 8783955 w 9182100"/>
                <a:gd name="connsiteY2" fmla="*/ 327561 h 765639"/>
                <a:gd name="connsiteX3" fmla="*/ 8390763 w 9182100"/>
                <a:gd name="connsiteY3" fmla="*/ 288795 h 765639"/>
                <a:gd name="connsiteX4" fmla="*/ 8199502 w 9182100"/>
                <a:gd name="connsiteY4" fmla="*/ 262601 h 765639"/>
                <a:gd name="connsiteX5" fmla="*/ 8153972 w 9182100"/>
                <a:gd name="connsiteY5" fmla="*/ 254886 h 765639"/>
                <a:gd name="connsiteX6" fmla="*/ 8131588 w 9182100"/>
                <a:gd name="connsiteY6" fmla="*/ 250790 h 765639"/>
                <a:gd name="connsiteX7" fmla="*/ 8104632 w 9182100"/>
                <a:gd name="connsiteY7" fmla="*/ 246504 h 765639"/>
                <a:gd name="connsiteX8" fmla="*/ 8050911 w 9182100"/>
                <a:gd name="connsiteY8" fmla="*/ 238217 h 765639"/>
                <a:gd name="connsiteX9" fmla="*/ 7998810 w 9182100"/>
                <a:gd name="connsiteY9" fmla="*/ 230978 h 765639"/>
                <a:gd name="connsiteX10" fmla="*/ 7589902 w 9182100"/>
                <a:gd name="connsiteY10" fmla="*/ 183925 h 765639"/>
                <a:gd name="connsiteX11" fmla="*/ 7183469 w 9182100"/>
                <a:gd name="connsiteY11" fmla="*/ 147634 h 765639"/>
                <a:gd name="connsiteX12" fmla="*/ 6775990 w 9182100"/>
                <a:gd name="connsiteY12" fmla="*/ 119821 h 765639"/>
                <a:gd name="connsiteX13" fmla="*/ 6364795 w 9182100"/>
                <a:gd name="connsiteY13" fmla="*/ 102391 h 765639"/>
                <a:gd name="connsiteX14" fmla="*/ 6154293 w 9182100"/>
                <a:gd name="connsiteY14" fmla="*/ 100581 h 765639"/>
                <a:gd name="connsiteX15" fmla="*/ 6100287 w 9182100"/>
                <a:gd name="connsiteY15" fmla="*/ 101343 h 765639"/>
                <a:gd name="connsiteX16" fmla="*/ 6045327 w 9182100"/>
                <a:gd name="connsiteY16" fmla="*/ 103438 h 765639"/>
                <a:gd name="connsiteX17" fmla="*/ 5935980 w 9182100"/>
                <a:gd name="connsiteY17" fmla="*/ 110296 h 765639"/>
                <a:gd name="connsiteX18" fmla="*/ 5523357 w 9182100"/>
                <a:gd name="connsiteY18" fmla="*/ 157635 h 765639"/>
                <a:gd name="connsiteX19" fmla="*/ 5149882 w 9182100"/>
                <a:gd name="connsiteY19" fmla="*/ 185639 h 765639"/>
                <a:gd name="connsiteX20" fmla="*/ 4777073 w 9182100"/>
                <a:gd name="connsiteY20" fmla="*/ 170685 h 765639"/>
                <a:gd name="connsiteX21" fmla="*/ 4729925 w 9182100"/>
                <a:gd name="connsiteY21" fmla="*/ 166208 h 765639"/>
                <a:gd name="connsiteX22" fmla="*/ 4682585 w 9182100"/>
                <a:gd name="connsiteY22" fmla="*/ 161064 h 765639"/>
                <a:gd name="connsiteX23" fmla="*/ 4635151 w 9182100"/>
                <a:gd name="connsiteY23" fmla="*/ 155445 h 765639"/>
                <a:gd name="connsiteX24" fmla="*/ 4611434 w 9182100"/>
                <a:gd name="connsiteY24" fmla="*/ 152492 h 765639"/>
                <a:gd name="connsiteX25" fmla="*/ 4587145 w 9182100"/>
                <a:gd name="connsiteY25" fmla="*/ 149349 h 765639"/>
                <a:gd name="connsiteX26" fmla="*/ 4387977 w 9182100"/>
                <a:gd name="connsiteY26" fmla="*/ 122774 h 765639"/>
                <a:gd name="connsiteX27" fmla="*/ 3989356 w 9182100"/>
                <a:gd name="connsiteY27" fmla="*/ 68577 h 765639"/>
                <a:gd name="connsiteX28" fmla="*/ 3789140 w 9182100"/>
                <a:gd name="connsiteY28" fmla="*/ 42192 h 765639"/>
                <a:gd name="connsiteX29" fmla="*/ 3689033 w 9182100"/>
                <a:gd name="connsiteY29" fmla="*/ 29143 h 765639"/>
                <a:gd name="connsiteX30" fmla="*/ 3634835 w 9182100"/>
                <a:gd name="connsiteY30" fmla="*/ 22571 h 765639"/>
                <a:gd name="connsiteX31" fmla="*/ 3579876 w 9182100"/>
                <a:gd name="connsiteY31" fmla="*/ 16856 h 765639"/>
                <a:gd name="connsiteX32" fmla="*/ 3147441 w 9182100"/>
                <a:gd name="connsiteY32" fmla="*/ 473 h 765639"/>
                <a:gd name="connsiteX33" fmla="*/ 2724722 w 9182100"/>
                <a:gd name="connsiteY33" fmla="*/ 22857 h 765639"/>
                <a:gd name="connsiteX34" fmla="*/ 1898428 w 9182100"/>
                <a:gd name="connsiteY34" fmla="*/ 147730 h 765639"/>
                <a:gd name="connsiteX35" fmla="*/ 1692878 w 9182100"/>
                <a:gd name="connsiteY35" fmla="*/ 195069 h 765639"/>
                <a:gd name="connsiteX36" fmla="*/ 1640205 w 9182100"/>
                <a:gd name="connsiteY36" fmla="*/ 208785 h 765639"/>
                <a:gd name="connsiteX37" fmla="*/ 1592294 w 9182100"/>
                <a:gd name="connsiteY37" fmla="*/ 221643 h 765639"/>
                <a:gd name="connsiteX38" fmla="*/ 1500092 w 9182100"/>
                <a:gd name="connsiteY38" fmla="*/ 245551 h 765639"/>
                <a:gd name="connsiteX39" fmla="*/ 1130046 w 9182100"/>
                <a:gd name="connsiteY39" fmla="*/ 318227 h 765639"/>
                <a:gd name="connsiteX40" fmla="*/ 944880 w 9182100"/>
                <a:gd name="connsiteY40" fmla="*/ 337658 h 765639"/>
                <a:gd name="connsiteX41" fmla="*/ 852583 w 9182100"/>
                <a:gd name="connsiteY41" fmla="*/ 341944 h 765639"/>
                <a:gd name="connsiteX42" fmla="*/ 760476 w 9182100"/>
                <a:gd name="connsiteY42" fmla="*/ 343087 h 765639"/>
                <a:gd name="connsiteX43" fmla="*/ 577215 w 9182100"/>
                <a:gd name="connsiteY43" fmla="*/ 332800 h 765639"/>
                <a:gd name="connsiteX44" fmla="*/ 394907 w 9182100"/>
                <a:gd name="connsiteY44" fmla="*/ 305463 h 765639"/>
                <a:gd name="connsiteX45" fmla="*/ 211265 w 9182100"/>
                <a:gd name="connsiteY45" fmla="*/ 261363 h 765639"/>
                <a:gd name="connsiteX46" fmla="*/ 17526 w 9182100"/>
                <a:gd name="connsiteY46" fmla="*/ 204880 h 765639"/>
                <a:gd name="connsiteX47" fmla="*/ 0 w 9182100"/>
                <a:gd name="connsiteY47" fmla="*/ 199927 h 765639"/>
                <a:gd name="connsiteX48" fmla="*/ 0 w 9182100"/>
                <a:gd name="connsiteY48" fmla="*/ 526920 h 765639"/>
                <a:gd name="connsiteX49" fmla="*/ 100298 w 9182100"/>
                <a:gd name="connsiteY49" fmla="*/ 571973 h 765639"/>
                <a:gd name="connsiteX50" fmla="*/ 301562 w 9182100"/>
                <a:gd name="connsiteY50" fmla="*/ 649697 h 765639"/>
                <a:gd name="connsiteX51" fmla="*/ 731044 w 9182100"/>
                <a:gd name="connsiteY51" fmla="*/ 746947 h 765639"/>
                <a:gd name="connsiteX52" fmla="*/ 1168241 w 9182100"/>
                <a:gd name="connsiteY52" fmla="*/ 762759 h 765639"/>
                <a:gd name="connsiteX53" fmla="*/ 1596581 w 9182100"/>
                <a:gd name="connsiteY53" fmla="*/ 716944 h 765639"/>
                <a:gd name="connsiteX54" fmla="*/ 1701641 w 9182100"/>
                <a:gd name="connsiteY54" fmla="*/ 697894 h 765639"/>
                <a:gd name="connsiteX55" fmla="*/ 1752124 w 9182100"/>
                <a:gd name="connsiteY55" fmla="*/ 688273 h 765639"/>
                <a:gd name="connsiteX56" fmla="*/ 1797939 w 9182100"/>
                <a:gd name="connsiteY56" fmla="*/ 679891 h 765639"/>
                <a:gd name="connsiteX57" fmla="*/ 1988630 w 9182100"/>
                <a:gd name="connsiteY57" fmla="*/ 649316 h 765639"/>
                <a:gd name="connsiteX58" fmla="*/ 2376297 w 9182100"/>
                <a:gd name="connsiteY58" fmla="*/ 601691 h 765639"/>
                <a:gd name="connsiteX59" fmla="*/ 2570416 w 9182100"/>
                <a:gd name="connsiteY59" fmla="*/ 584165 h 765639"/>
                <a:gd name="connsiteX60" fmla="*/ 2764155 w 9182100"/>
                <a:gd name="connsiteY60" fmla="*/ 571497 h 765639"/>
                <a:gd name="connsiteX61" fmla="*/ 2956941 w 9182100"/>
                <a:gd name="connsiteY61" fmla="*/ 564163 h 765639"/>
                <a:gd name="connsiteX62" fmla="*/ 3148298 w 9182100"/>
                <a:gd name="connsiteY62" fmla="*/ 562639 h 765639"/>
                <a:gd name="connsiteX63" fmla="*/ 3337274 w 9182100"/>
                <a:gd name="connsiteY63" fmla="*/ 568544 h 765639"/>
                <a:gd name="connsiteX64" fmla="*/ 3522345 w 9182100"/>
                <a:gd name="connsiteY64" fmla="*/ 583308 h 765639"/>
                <a:gd name="connsiteX65" fmla="*/ 3567779 w 9182100"/>
                <a:gd name="connsiteY65" fmla="*/ 588642 h 765639"/>
                <a:gd name="connsiteX66" fmla="*/ 3613785 w 9182100"/>
                <a:gd name="connsiteY66" fmla="*/ 594357 h 765639"/>
                <a:gd name="connsiteX67" fmla="*/ 3713798 w 9182100"/>
                <a:gd name="connsiteY67" fmla="*/ 607882 h 765639"/>
                <a:gd name="connsiteX68" fmla="*/ 3913823 w 9182100"/>
                <a:gd name="connsiteY68" fmla="*/ 634838 h 765639"/>
                <a:gd name="connsiteX69" fmla="*/ 4315873 w 9182100"/>
                <a:gd name="connsiteY69" fmla="*/ 686273 h 765639"/>
                <a:gd name="connsiteX70" fmla="*/ 4517422 w 9182100"/>
                <a:gd name="connsiteY70" fmla="*/ 710086 h 765639"/>
                <a:gd name="connsiteX71" fmla="*/ 4728972 w 9182100"/>
                <a:gd name="connsiteY71" fmla="*/ 731422 h 765639"/>
                <a:gd name="connsiteX72" fmla="*/ 5162931 w 9182100"/>
                <a:gd name="connsiteY72" fmla="*/ 744185 h 765639"/>
                <a:gd name="connsiteX73" fmla="*/ 5594033 w 9182100"/>
                <a:gd name="connsiteY73" fmla="*/ 706466 h 765639"/>
                <a:gd name="connsiteX74" fmla="*/ 5982939 w 9182100"/>
                <a:gd name="connsiteY74" fmla="*/ 655793 h 765639"/>
                <a:gd name="connsiteX75" fmla="*/ 6075045 w 9182100"/>
                <a:gd name="connsiteY75" fmla="*/ 648459 h 765639"/>
                <a:gd name="connsiteX76" fmla="*/ 6167819 w 9182100"/>
                <a:gd name="connsiteY76" fmla="*/ 643887 h 765639"/>
                <a:gd name="connsiteX77" fmla="*/ 6361081 w 9182100"/>
                <a:gd name="connsiteY77" fmla="*/ 639124 h 765639"/>
                <a:gd name="connsiteX78" fmla="*/ 6757321 w 9182100"/>
                <a:gd name="connsiteY78" fmla="*/ 640458 h 765639"/>
                <a:gd name="connsiteX79" fmla="*/ 7156704 w 9182100"/>
                <a:gd name="connsiteY79" fmla="*/ 649030 h 765639"/>
                <a:gd name="connsiteX80" fmla="*/ 7556373 w 9182100"/>
                <a:gd name="connsiteY80" fmla="*/ 662365 h 765639"/>
                <a:gd name="connsiteX81" fmla="*/ 7952328 w 9182100"/>
                <a:gd name="connsiteY81" fmla="*/ 682177 h 765639"/>
                <a:gd name="connsiteX82" fmla="*/ 8000714 w 9182100"/>
                <a:gd name="connsiteY82" fmla="*/ 685511 h 765639"/>
                <a:gd name="connsiteX83" fmla="*/ 8047196 w 9182100"/>
                <a:gd name="connsiteY83" fmla="*/ 689416 h 765639"/>
                <a:gd name="connsiteX84" fmla="*/ 8097965 w 9182100"/>
                <a:gd name="connsiteY84" fmla="*/ 693893 h 765639"/>
                <a:gd name="connsiteX85" fmla="*/ 8152733 w 9182100"/>
                <a:gd name="connsiteY85" fmla="*/ 697894 h 765639"/>
                <a:gd name="connsiteX86" fmla="*/ 8363903 w 9182100"/>
                <a:gd name="connsiteY86" fmla="*/ 705133 h 765639"/>
                <a:gd name="connsiteX87" fmla="*/ 8777764 w 9182100"/>
                <a:gd name="connsiteY87" fmla="*/ 698084 h 765639"/>
                <a:gd name="connsiteX88" fmla="*/ 9182005 w 9182100"/>
                <a:gd name="connsiteY88" fmla="*/ 668366 h 765639"/>
                <a:gd name="connsiteX89" fmla="*/ 9182005 w 9182100"/>
                <a:gd name="connsiteY89" fmla="*/ 351088 h 765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9182100" h="765639">
                  <a:moveTo>
                    <a:pt x="9182100" y="351088"/>
                  </a:moveTo>
                  <a:cubicBezTo>
                    <a:pt x="9180862" y="351088"/>
                    <a:pt x="9179719" y="350993"/>
                    <a:pt x="9178480" y="350993"/>
                  </a:cubicBezTo>
                  <a:cubicBezTo>
                    <a:pt x="9047607" y="346421"/>
                    <a:pt x="8915591" y="337944"/>
                    <a:pt x="8783955" y="327561"/>
                  </a:cubicBezTo>
                  <a:cubicBezTo>
                    <a:pt x="8652320" y="316894"/>
                    <a:pt x="8520589" y="304416"/>
                    <a:pt x="8390763" y="288795"/>
                  </a:cubicBezTo>
                  <a:cubicBezTo>
                    <a:pt x="8325898" y="281175"/>
                    <a:pt x="8261509" y="272602"/>
                    <a:pt x="8199502" y="262601"/>
                  </a:cubicBezTo>
                  <a:cubicBezTo>
                    <a:pt x="8184070" y="260029"/>
                    <a:pt x="8168831" y="257553"/>
                    <a:pt x="8153972" y="254886"/>
                  </a:cubicBezTo>
                  <a:lnTo>
                    <a:pt x="8131588" y="250790"/>
                  </a:lnTo>
                  <a:lnTo>
                    <a:pt x="8104632" y="246504"/>
                  </a:lnTo>
                  <a:cubicBezTo>
                    <a:pt x="8086725" y="243741"/>
                    <a:pt x="8068247" y="240598"/>
                    <a:pt x="8050911" y="238217"/>
                  </a:cubicBezTo>
                  <a:lnTo>
                    <a:pt x="7998810" y="230978"/>
                  </a:lnTo>
                  <a:cubicBezTo>
                    <a:pt x="7860697" y="212023"/>
                    <a:pt x="7725633" y="198021"/>
                    <a:pt x="7589902" y="183925"/>
                  </a:cubicBezTo>
                  <a:cubicBezTo>
                    <a:pt x="7454360" y="170304"/>
                    <a:pt x="7319010" y="158779"/>
                    <a:pt x="7183469" y="147634"/>
                  </a:cubicBezTo>
                  <a:cubicBezTo>
                    <a:pt x="7047929" y="137252"/>
                    <a:pt x="6912198" y="127632"/>
                    <a:pt x="6775990" y="119821"/>
                  </a:cubicBezTo>
                  <a:cubicBezTo>
                    <a:pt x="6639592" y="112582"/>
                    <a:pt x="6503194" y="105439"/>
                    <a:pt x="6364795" y="102391"/>
                  </a:cubicBezTo>
                  <a:cubicBezTo>
                    <a:pt x="6295263" y="101057"/>
                    <a:pt x="6225826" y="99819"/>
                    <a:pt x="6154293" y="100581"/>
                  </a:cubicBezTo>
                  <a:cubicBezTo>
                    <a:pt x="6136577" y="100581"/>
                    <a:pt x="6118860" y="100581"/>
                    <a:pt x="6100287" y="101343"/>
                  </a:cubicBezTo>
                  <a:cubicBezTo>
                    <a:pt x="6081903" y="101819"/>
                    <a:pt x="6063615" y="102486"/>
                    <a:pt x="6045327" y="103438"/>
                  </a:cubicBezTo>
                  <a:cubicBezTo>
                    <a:pt x="6008656" y="104962"/>
                    <a:pt x="5972175" y="107439"/>
                    <a:pt x="5935980" y="110296"/>
                  </a:cubicBezTo>
                  <a:cubicBezTo>
                    <a:pt x="5790724" y="121631"/>
                    <a:pt x="5651659" y="142110"/>
                    <a:pt x="5523357" y="157635"/>
                  </a:cubicBezTo>
                  <a:cubicBezTo>
                    <a:pt x="5394484" y="173542"/>
                    <a:pt x="5273040" y="183543"/>
                    <a:pt x="5149882" y="185639"/>
                  </a:cubicBezTo>
                  <a:cubicBezTo>
                    <a:pt x="5027010" y="187925"/>
                    <a:pt x="4902803" y="182210"/>
                    <a:pt x="4777073" y="170685"/>
                  </a:cubicBezTo>
                  <a:lnTo>
                    <a:pt x="4729925" y="166208"/>
                  </a:lnTo>
                  <a:lnTo>
                    <a:pt x="4682585" y="161064"/>
                  </a:lnTo>
                  <a:cubicBezTo>
                    <a:pt x="4666869" y="159445"/>
                    <a:pt x="4650963" y="157350"/>
                    <a:pt x="4635151" y="155445"/>
                  </a:cubicBezTo>
                  <a:lnTo>
                    <a:pt x="4611434" y="152492"/>
                  </a:lnTo>
                  <a:cubicBezTo>
                    <a:pt x="4603623" y="151539"/>
                    <a:pt x="4595622" y="150587"/>
                    <a:pt x="4587145" y="149349"/>
                  </a:cubicBezTo>
                  <a:lnTo>
                    <a:pt x="4387977" y="122774"/>
                  </a:lnTo>
                  <a:lnTo>
                    <a:pt x="3989356" y="68577"/>
                  </a:lnTo>
                  <a:lnTo>
                    <a:pt x="3789140" y="42192"/>
                  </a:lnTo>
                  <a:lnTo>
                    <a:pt x="3689033" y="29143"/>
                  </a:lnTo>
                  <a:lnTo>
                    <a:pt x="3634835" y="22571"/>
                  </a:lnTo>
                  <a:cubicBezTo>
                    <a:pt x="3616452" y="20285"/>
                    <a:pt x="3598069" y="18380"/>
                    <a:pt x="3579876" y="16856"/>
                  </a:cubicBezTo>
                  <a:cubicBezTo>
                    <a:pt x="3433667" y="3140"/>
                    <a:pt x="3289840" y="-1622"/>
                    <a:pt x="3147441" y="473"/>
                  </a:cubicBezTo>
                  <a:cubicBezTo>
                    <a:pt x="3005138" y="2283"/>
                    <a:pt x="2864263" y="10188"/>
                    <a:pt x="2724722" y="22857"/>
                  </a:cubicBezTo>
                  <a:cubicBezTo>
                    <a:pt x="2445353" y="48098"/>
                    <a:pt x="2171129" y="90198"/>
                    <a:pt x="1898428" y="147730"/>
                  </a:cubicBezTo>
                  <a:cubicBezTo>
                    <a:pt x="1830134" y="162208"/>
                    <a:pt x="1762030" y="177448"/>
                    <a:pt x="1692878" y="195069"/>
                  </a:cubicBezTo>
                  <a:lnTo>
                    <a:pt x="1640205" y="208785"/>
                  </a:lnTo>
                  <a:lnTo>
                    <a:pt x="1592294" y="221643"/>
                  </a:lnTo>
                  <a:cubicBezTo>
                    <a:pt x="1561624" y="229740"/>
                    <a:pt x="1530858" y="238503"/>
                    <a:pt x="1500092" y="245551"/>
                  </a:cubicBezTo>
                  <a:cubicBezTo>
                    <a:pt x="1377125" y="276412"/>
                    <a:pt x="1253490" y="300987"/>
                    <a:pt x="1130046" y="318227"/>
                  </a:cubicBezTo>
                  <a:cubicBezTo>
                    <a:pt x="1068229" y="326895"/>
                    <a:pt x="1006602" y="333086"/>
                    <a:pt x="944880" y="337658"/>
                  </a:cubicBezTo>
                  <a:cubicBezTo>
                    <a:pt x="914114" y="339277"/>
                    <a:pt x="883253" y="341563"/>
                    <a:pt x="852583" y="341944"/>
                  </a:cubicBezTo>
                  <a:cubicBezTo>
                    <a:pt x="821817" y="343278"/>
                    <a:pt x="791147" y="342992"/>
                    <a:pt x="760476" y="343087"/>
                  </a:cubicBezTo>
                  <a:cubicBezTo>
                    <a:pt x="699230" y="342135"/>
                    <a:pt x="638175" y="338706"/>
                    <a:pt x="577215" y="332800"/>
                  </a:cubicBezTo>
                  <a:cubicBezTo>
                    <a:pt x="516255" y="326895"/>
                    <a:pt x="455771" y="317179"/>
                    <a:pt x="394907" y="305463"/>
                  </a:cubicBezTo>
                  <a:cubicBezTo>
                    <a:pt x="334137" y="293557"/>
                    <a:pt x="273368" y="278412"/>
                    <a:pt x="211265" y="261363"/>
                  </a:cubicBezTo>
                  <a:cubicBezTo>
                    <a:pt x="149066" y="244123"/>
                    <a:pt x="85820" y="224310"/>
                    <a:pt x="17526" y="204880"/>
                  </a:cubicBezTo>
                  <a:cubicBezTo>
                    <a:pt x="11716" y="203165"/>
                    <a:pt x="5906" y="201546"/>
                    <a:pt x="0" y="199927"/>
                  </a:cubicBezTo>
                  <a:lnTo>
                    <a:pt x="0" y="526920"/>
                  </a:lnTo>
                  <a:cubicBezTo>
                    <a:pt x="32576" y="541874"/>
                    <a:pt x="66104" y="557114"/>
                    <a:pt x="100298" y="571973"/>
                  </a:cubicBezTo>
                  <a:cubicBezTo>
                    <a:pt x="164973" y="600167"/>
                    <a:pt x="232410" y="626456"/>
                    <a:pt x="301562" y="649697"/>
                  </a:cubicBezTo>
                  <a:cubicBezTo>
                    <a:pt x="439865" y="696655"/>
                    <a:pt x="585216" y="728754"/>
                    <a:pt x="731044" y="746947"/>
                  </a:cubicBezTo>
                  <a:cubicBezTo>
                    <a:pt x="876967" y="764664"/>
                    <a:pt x="1023652" y="769426"/>
                    <a:pt x="1168241" y="762759"/>
                  </a:cubicBezTo>
                  <a:cubicBezTo>
                    <a:pt x="1313021" y="756663"/>
                    <a:pt x="1455896" y="740185"/>
                    <a:pt x="1596581" y="716944"/>
                  </a:cubicBezTo>
                  <a:cubicBezTo>
                    <a:pt x="1632014" y="711610"/>
                    <a:pt x="1666685" y="704371"/>
                    <a:pt x="1701641" y="697894"/>
                  </a:cubicBezTo>
                  <a:lnTo>
                    <a:pt x="1752124" y="688273"/>
                  </a:lnTo>
                  <a:lnTo>
                    <a:pt x="1797939" y="679891"/>
                  </a:lnTo>
                  <a:cubicBezTo>
                    <a:pt x="1860328" y="669128"/>
                    <a:pt x="1924431" y="658746"/>
                    <a:pt x="1988630" y="649316"/>
                  </a:cubicBezTo>
                  <a:cubicBezTo>
                    <a:pt x="2117217" y="630838"/>
                    <a:pt x="2246852" y="614645"/>
                    <a:pt x="2376297" y="601691"/>
                  </a:cubicBezTo>
                  <a:cubicBezTo>
                    <a:pt x="2441067" y="595214"/>
                    <a:pt x="2505742" y="589118"/>
                    <a:pt x="2570416" y="584165"/>
                  </a:cubicBezTo>
                  <a:cubicBezTo>
                    <a:pt x="2635091" y="579402"/>
                    <a:pt x="2699671" y="574831"/>
                    <a:pt x="2764155" y="571497"/>
                  </a:cubicBezTo>
                  <a:cubicBezTo>
                    <a:pt x="2828639" y="568068"/>
                    <a:pt x="2892933" y="565401"/>
                    <a:pt x="2956941" y="564163"/>
                  </a:cubicBezTo>
                  <a:cubicBezTo>
                    <a:pt x="3021045" y="562353"/>
                    <a:pt x="3084766" y="561972"/>
                    <a:pt x="3148298" y="562639"/>
                  </a:cubicBezTo>
                  <a:cubicBezTo>
                    <a:pt x="3211735" y="563305"/>
                    <a:pt x="3274695" y="565591"/>
                    <a:pt x="3337274" y="568544"/>
                  </a:cubicBezTo>
                  <a:cubicBezTo>
                    <a:pt x="3399568" y="572259"/>
                    <a:pt x="3461671" y="576259"/>
                    <a:pt x="3522345" y="583308"/>
                  </a:cubicBezTo>
                  <a:cubicBezTo>
                    <a:pt x="3537680" y="584737"/>
                    <a:pt x="3552730" y="586737"/>
                    <a:pt x="3567779" y="588642"/>
                  </a:cubicBezTo>
                  <a:lnTo>
                    <a:pt x="3613785" y="594357"/>
                  </a:lnTo>
                  <a:lnTo>
                    <a:pt x="3713798" y="607882"/>
                  </a:lnTo>
                  <a:lnTo>
                    <a:pt x="3913823" y="634838"/>
                  </a:lnTo>
                  <a:cubicBezTo>
                    <a:pt x="4047268" y="652078"/>
                    <a:pt x="4180904" y="670366"/>
                    <a:pt x="4315873" y="686273"/>
                  </a:cubicBezTo>
                  <a:lnTo>
                    <a:pt x="4517422" y="710086"/>
                  </a:lnTo>
                  <a:cubicBezTo>
                    <a:pt x="4586573" y="717896"/>
                    <a:pt x="4657916" y="725992"/>
                    <a:pt x="4728972" y="731422"/>
                  </a:cubicBezTo>
                  <a:cubicBezTo>
                    <a:pt x="4871371" y="743042"/>
                    <a:pt x="5016627" y="748376"/>
                    <a:pt x="5162931" y="744185"/>
                  </a:cubicBezTo>
                  <a:cubicBezTo>
                    <a:pt x="5308949" y="740566"/>
                    <a:pt x="5456111" y="725611"/>
                    <a:pt x="5594033" y="706466"/>
                  </a:cubicBezTo>
                  <a:cubicBezTo>
                    <a:pt x="5732621" y="687511"/>
                    <a:pt x="5859876" y="667033"/>
                    <a:pt x="5982939" y="655793"/>
                  </a:cubicBezTo>
                  <a:cubicBezTo>
                    <a:pt x="6013799" y="652936"/>
                    <a:pt x="6044375" y="650364"/>
                    <a:pt x="6075045" y="648459"/>
                  </a:cubicBezTo>
                  <a:cubicBezTo>
                    <a:pt x="6105906" y="646363"/>
                    <a:pt x="6135529" y="645125"/>
                    <a:pt x="6167819" y="643887"/>
                  </a:cubicBezTo>
                  <a:cubicBezTo>
                    <a:pt x="6230779" y="641125"/>
                    <a:pt x="6295930" y="640077"/>
                    <a:pt x="6361081" y="639124"/>
                  </a:cubicBezTo>
                  <a:cubicBezTo>
                    <a:pt x="6491955" y="637981"/>
                    <a:pt x="6624638" y="638553"/>
                    <a:pt x="6757321" y="640458"/>
                  </a:cubicBezTo>
                  <a:cubicBezTo>
                    <a:pt x="6890195" y="642553"/>
                    <a:pt x="7023449" y="645030"/>
                    <a:pt x="7156704" y="649030"/>
                  </a:cubicBezTo>
                  <a:cubicBezTo>
                    <a:pt x="7289959" y="652650"/>
                    <a:pt x="7423404" y="656841"/>
                    <a:pt x="7556373" y="662365"/>
                  </a:cubicBezTo>
                  <a:cubicBezTo>
                    <a:pt x="7689152" y="667509"/>
                    <a:pt x="7822502" y="673986"/>
                    <a:pt x="7952328" y="682177"/>
                  </a:cubicBezTo>
                  <a:lnTo>
                    <a:pt x="8000714" y="685511"/>
                  </a:lnTo>
                  <a:cubicBezTo>
                    <a:pt x="8016811" y="686654"/>
                    <a:pt x="8031670" y="688178"/>
                    <a:pt x="8047196" y="689416"/>
                  </a:cubicBezTo>
                  <a:lnTo>
                    <a:pt x="8097965" y="693893"/>
                  </a:lnTo>
                  <a:cubicBezTo>
                    <a:pt x="8116539" y="695417"/>
                    <a:pt x="8134731" y="696846"/>
                    <a:pt x="8152733" y="697894"/>
                  </a:cubicBezTo>
                  <a:cubicBezTo>
                    <a:pt x="8224647" y="701989"/>
                    <a:pt x="8294465" y="704085"/>
                    <a:pt x="8363903" y="705133"/>
                  </a:cubicBezTo>
                  <a:cubicBezTo>
                    <a:pt x="8502777" y="706657"/>
                    <a:pt x="8640223" y="704180"/>
                    <a:pt x="8777764" y="698084"/>
                  </a:cubicBezTo>
                  <a:cubicBezTo>
                    <a:pt x="8912352" y="692083"/>
                    <a:pt x="9046845" y="682749"/>
                    <a:pt x="9182005" y="668366"/>
                  </a:cubicBezTo>
                  <a:lnTo>
                    <a:pt x="9182005" y="351088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9" name="Untertitel 2">
            <a:extLst>
              <a:ext uri="{FF2B5EF4-FFF2-40B4-BE49-F238E27FC236}">
                <a16:creationId xmlns:a16="http://schemas.microsoft.com/office/drawing/2014/main" id="{B3A6B99F-3A60-9EBE-C7EE-3E0926E57BE7}"/>
              </a:ext>
            </a:extLst>
          </p:cNvPr>
          <p:cNvSpPr txBox="1">
            <a:spLocks/>
          </p:cNvSpPr>
          <p:nvPr/>
        </p:nvSpPr>
        <p:spPr>
          <a:xfrm>
            <a:off x="10449439" y="6431628"/>
            <a:ext cx="1739512" cy="26211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sz="1000" kern="100" dirty="0">
                <a:solidFill>
                  <a:schemeClr val="tx2"/>
                </a:solidFill>
                <a:latin typeface="BauerMedia Sans" pitchFamily="50" charset="0"/>
                <a:cs typeface="Times New Roman" panose="02020603050405020304" pitchFamily="18" charset="0"/>
              </a:rPr>
              <a:t>07.05.2025  (Lernfeld-5)</a:t>
            </a:r>
          </a:p>
        </p:txBody>
      </p:sp>
      <p:pic>
        <p:nvPicPr>
          <p:cNvPr id="6" name="Grafik 5" descr="Ein Bild, das Cartoon, Clipart, Grafiken, Grafikdesign enthält.&#10;&#10;KI-generierte Inhalte können fehlerhaft sein.">
            <a:extLst>
              <a:ext uri="{FF2B5EF4-FFF2-40B4-BE49-F238E27FC236}">
                <a16:creationId xmlns:a16="http://schemas.microsoft.com/office/drawing/2014/main" id="{ECB2B015-A3D9-80EB-B0B5-738196E4CF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56" r="22914" b="4874"/>
          <a:stretch/>
        </p:blipFill>
        <p:spPr>
          <a:xfrm>
            <a:off x="8563221" y="1825545"/>
            <a:ext cx="3339406" cy="3206909"/>
          </a:xfrm>
          <a:prstGeom prst="rect">
            <a:avLst/>
          </a:prstGeo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5E628C13-A325-3C70-4AB3-6DDC8EB35811}"/>
              </a:ext>
            </a:extLst>
          </p:cNvPr>
          <p:cNvSpPr txBox="1"/>
          <p:nvPr/>
        </p:nvSpPr>
        <p:spPr>
          <a:xfrm>
            <a:off x="514723" y="1638250"/>
            <a:ext cx="7577745" cy="12018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de-DE" sz="1400" b="1" kern="100" dirty="0"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Projektübersicht</a:t>
            </a:r>
            <a:r>
              <a:rPr lang="de-DE" sz="1400" kern="100" dirty="0"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</a:p>
          <a:p>
            <a:pPr marL="171450" lvl="0" indent="-171450" algn="just">
              <a:spcAft>
                <a:spcPts val="800"/>
              </a:spcAft>
              <a:buSzPts val="1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de-DE" sz="1200" kern="100" dirty="0">
                <a:effectLst/>
                <a:latin typeface="BauerMedia Sans" pitchFamily="50" charset="0"/>
                <a:ea typeface="Aptos" panose="020B0004020202020204" pitchFamily="34" charset="0"/>
                <a:cs typeface="Times New Roman" panose="02020603050405020304" pitchFamily="18" charset="0"/>
              </a:rPr>
              <a:t>„Kraut und Rüben“ – Datenbank für zukünftige Geschäftsmodelle designen (ERD-Model)</a:t>
            </a:r>
          </a:p>
          <a:p>
            <a:pPr marL="171450" lvl="0" indent="-171450" algn="just">
              <a:spcAft>
                <a:spcPts val="800"/>
              </a:spcAft>
              <a:buSzPts val="1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de-DE" sz="1200" kern="100" dirty="0">
                <a:effectLst/>
                <a:latin typeface="BauerMedia Sans" pitchFamily="50" charset="0"/>
                <a:ea typeface="Aptos" panose="020B0004020202020204" pitchFamily="34" charset="0"/>
                <a:cs typeface="Times New Roman" panose="02020603050405020304" pitchFamily="18" charset="0"/>
              </a:rPr>
              <a:t>Datenbankaufbau: Erstellung eines relationalen Datenbankmodells und Einfügen von Testdaten</a:t>
            </a:r>
          </a:p>
          <a:p>
            <a:pPr marL="171450" lvl="0" indent="-171450" algn="just">
              <a:spcAft>
                <a:spcPts val="800"/>
              </a:spcAft>
              <a:buSzPts val="1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de-DE" sz="1200" kern="100" dirty="0">
                <a:effectLst/>
                <a:latin typeface="BauerMedia Sans" pitchFamily="50" charset="0"/>
                <a:ea typeface="Aptos" panose="020B0004020202020204" pitchFamily="34" charset="0"/>
                <a:cs typeface="Times New Roman" panose="02020603050405020304" pitchFamily="18" charset="0"/>
              </a:rPr>
              <a:t>Abfragen: SQL (JOIN, SELECT</a:t>
            </a:r>
            <a:r>
              <a:rPr lang="de-DE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8" name="Rectangle 1">
            <a:extLst>
              <a:ext uri="{FF2B5EF4-FFF2-40B4-BE49-F238E27FC236}">
                <a16:creationId xmlns:a16="http://schemas.microsoft.com/office/drawing/2014/main" id="{DB9E6BEB-216B-9455-D50D-D736C88E12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723" y="3608267"/>
            <a:ext cx="6159127" cy="26161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400" b="1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SMART-Ziel: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200" b="1" i="0" u="none" strike="noStrike" cap="none" normalizeH="0" baseline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de-DE" altLang="de-DE" sz="1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 diesem Lernfeld haben wir vor, </a:t>
            </a:r>
            <a:r>
              <a:rPr kumimoji="0" lang="de-DE" altLang="de-DE" sz="1200" b="0" i="1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4 Wochen lang </a:t>
            </a:r>
            <a:r>
              <a:rPr kumimoji="0" lang="de-DE" altLang="de-DE" sz="1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als Team an der Datenbank des Kunden ‚Kraut und Rüben‘ zu arbeiten. Unser Ziel ist es, </a:t>
            </a:r>
            <a:r>
              <a:rPr kumimoji="0" lang="de-DE" altLang="de-DE" sz="1200" b="0" i="1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die Datenbank so zu erweitern, dass sie für neue Geschäftsmodelle genutzt werden kann. </a:t>
            </a:r>
            <a:r>
              <a:rPr kumimoji="0" lang="de-DE" altLang="de-DE" sz="1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Wir </a:t>
            </a:r>
            <a:r>
              <a:rPr kumimoji="0" lang="de-DE" altLang="de-DE" sz="1200" b="0" i="1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erstellen ein relationales Datenbankmodell, fügen Testdaten ein und schreiben SQL-Abfragen wie JOIN und SELECT</a:t>
            </a:r>
            <a:r>
              <a:rPr kumimoji="0" lang="de-DE" altLang="de-DE" sz="1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Dieses Projekt ist für uns </a:t>
            </a:r>
            <a:r>
              <a:rPr kumimoji="0" lang="de-DE" altLang="de-DE" sz="1200" b="0" i="1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besonders interessant</a:t>
            </a:r>
            <a:r>
              <a:rPr kumimoji="0" lang="de-DE" altLang="de-DE" sz="1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da wir mit SQL, Datenbanken und der Projektmanagement-Methode </a:t>
            </a:r>
            <a:r>
              <a:rPr kumimoji="0" lang="de-DE" altLang="de-DE" sz="12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Scrum</a:t>
            </a:r>
            <a:r>
              <a:rPr kumimoji="0" lang="de-DE" altLang="de-DE" sz="1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arbeiten werden. </a:t>
            </a:r>
            <a:r>
              <a:rPr kumimoji="0" lang="de-DE" altLang="de-DE" sz="1200" b="0" i="1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Wir teilen die Aufgaben fair auf, helfen uns gegenseitig, planen </a:t>
            </a:r>
            <a:r>
              <a:rPr lang="de-DE" altLang="de-DE" sz="1200" i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</a:rPr>
              <a:t>genau Zeit zum Recherchieren und Lernen ein und arbeiten Schritt für Schritt mit einem </a:t>
            </a:r>
            <a:r>
              <a:rPr lang="de-DE" altLang="de-DE" sz="1200" i="1" dirty="0" err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</a:rPr>
              <a:t>Trello</a:t>
            </a:r>
            <a:r>
              <a:rPr lang="de-DE" altLang="de-DE" sz="1200" i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</a:rPr>
              <a:t>-Board.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z="1200" i="1" dirty="0">
                <a:latin typeface="Arial" panose="020B0604020202020204" pitchFamily="34" charset="0"/>
              </a:rPr>
              <a:t>Unser Projekt ist in zwei Phasen unterteilt: </a:t>
            </a:r>
            <a:r>
              <a:rPr lang="de-DE" sz="1200" i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</a:rPr>
              <a:t>LN1 (ERD-Modell) und LN2 (Präsentation der funktionalen Datenbank).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6442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CA23AA8-8F91-4B39-F30F-B08CAA9AE0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9D2FA9B2-CDBD-60B0-D0A9-8B2E5BE76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616F862-59F8-7329-B378-14286CBF7D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0237" y="190851"/>
            <a:ext cx="6907963" cy="1000655"/>
          </a:xfrm>
        </p:spPr>
        <p:txBody>
          <a:bodyPr anchor="t">
            <a:normAutofit fontScale="90000"/>
          </a:bodyPr>
          <a:lstStyle/>
          <a:p>
            <a:pPr algn="l"/>
            <a:r>
              <a:rPr lang="de-DE" sz="2800" b="1" kern="100" dirty="0">
                <a:solidFill>
                  <a:schemeClr val="tx2">
                    <a:lumMod val="75000"/>
                    <a:lumOff val="25000"/>
                  </a:schemeClr>
                </a:solidFill>
                <a:latin typeface="BauerMedia Sans" pitchFamily="50" charset="0"/>
                <a:cs typeface="Times New Roman" panose="02020603050405020304" pitchFamily="18" charset="0"/>
              </a:rPr>
              <a:t>Methoden &amp; Teamorganisation </a:t>
            </a:r>
            <a:br>
              <a:rPr lang="de-DE" sz="1300" kern="100" dirty="0">
                <a:solidFill>
                  <a:schemeClr val="tx2">
                    <a:lumMod val="75000"/>
                    <a:lumOff val="25000"/>
                  </a:schemeClr>
                </a:solidFill>
                <a:latin typeface="BauerMedia Sans" pitchFamily="50" charset="0"/>
                <a:ea typeface="+mn-ea"/>
                <a:cs typeface="Times New Roman" panose="02020603050405020304" pitchFamily="18" charset="0"/>
              </a:rPr>
            </a:br>
            <a:br>
              <a:rPr lang="de-DE" sz="1400" kern="100" dirty="0">
                <a:solidFill>
                  <a:schemeClr val="tx2"/>
                </a:solidFill>
                <a:latin typeface="BauerMedia Sans" pitchFamily="50" charset="0"/>
                <a:cs typeface="Times New Roman" panose="02020603050405020304" pitchFamily="18" charset="0"/>
              </a:rPr>
            </a:br>
            <a:br>
              <a:rPr lang="de-DE" sz="1300" kern="100" dirty="0">
                <a:solidFill>
                  <a:schemeClr val="tx2">
                    <a:lumMod val="75000"/>
                    <a:lumOff val="25000"/>
                  </a:schemeClr>
                </a:solidFill>
                <a:latin typeface="BauerMedia Sans" pitchFamily="50" charset="0"/>
                <a:ea typeface="+mn-ea"/>
                <a:cs typeface="Times New Roman" panose="02020603050405020304" pitchFamily="18" charset="0"/>
              </a:rPr>
            </a:br>
            <a:endParaRPr lang="de-DE" sz="1300" kern="100" dirty="0">
              <a:solidFill>
                <a:schemeClr val="tx2">
                  <a:lumMod val="75000"/>
                  <a:lumOff val="25000"/>
                </a:schemeClr>
              </a:solidFill>
              <a:latin typeface="BauerMedia Sans" pitchFamily="50" charset="0"/>
              <a:ea typeface="+mn-ea"/>
              <a:cs typeface="Times New Roman" panose="02020603050405020304" pitchFamily="18" charset="0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A57D3062-428C-B6EF-BB01-32F1B1DD47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2941813"/>
            <a:ext cx="12188952" cy="1828800"/>
            <a:chOff x="-305" y="3144820"/>
            <a:chExt cx="9182100" cy="1551136"/>
          </a:xfrm>
        </p:grpSpPr>
        <p:sp useBgFill="1">
          <p:nvSpPr>
            <p:cNvPr id="26" name="Freeform: Shape 25">
              <a:extLst>
                <a:ext uri="{FF2B5EF4-FFF2-40B4-BE49-F238E27FC236}">
                  <a16:creationId xmlns:a16="http://schemas.microsoft.com/office/drawing/2014/main" id="{9DC777F5-6513-C2F4-AFF6-9F5791AF0D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676854"/>
              <a:ext cx="9182100" cy="1019102"/>
            </a:xfrm>
            <a:custGeom>
              <a:avLst/>
              <a:gdLst>
                <a:gd name="connsiteX0" fmla="*/ 0 w 9182100"/>
                <a:gd name="connsiteY0" fmla="*/ 1019102 h 1019102"/>
                <a:gd name="connsiteX1" fmla="*/ 9182100 w 9182100"/>
                <a:gd name="connsiteY1" fmla="*/ 1019102 h 1019102"/>
                <a:gd name="connsiteX2" fmla="*/ 9182100 w 9182100"/>
                <a:gd name="connsiteY2" fmla="*/ 273009 h 1019102"/>
                <a:gd name="connsiteX3" fmla="*/ 9065895 w 9182100"/>
                <a:gd name="connsiteY3" fmla="*/ 278343 h 1019102"/>
                <a:gd name="connsiteX4" fmla="*/ 8261890 w 9182100"/>
                <a:gd name="connsiteY4" fmla="*/ 257769 h 1019102"/>
                <a:gd name="connsiteX5" fmla="*/ 8038624 w 9182100"/>
                <a:gd name="connsiteY5" fmla="*/ 235956 h 1019102"/>
                <a:gd name="connsiteX6" fmla="*/ 7862221 w 9182100"/>
                <a:gd name="connsiteY6" fmla="*/ 213097 h 1019102"/>
                <a:gd name="connsiteX7" fmla="*/ 6238780 w 9182100"/>
                <a:gd name="connsiteY7" fmla="*/ 126419 h 1019102"/>
                <a:gd name="connsiteX8" fmla="*/ 5828729 w 9182100"/>
                <a:gd name="connsiteY8" fmla="*/ 142421 h 1019102"/>
                <a:gd name="connsiteX9" fmla="*/ 5227606 w 9182100"/>
                <a:gd name="connsiteY9" fmla="*/ 219764 h 1019102"/>
                <a:gd name="connsiteX10" fmla="*/ 4394359 w 9182100"/>
                <a:gd name="connsiteY10" fmla="*/ 190713 h 1019102"/>
                <a:gd name="connsiteX11" fmla="*/ 3789236 w 9182100"/>
                <a:gd name="connsiteY11" fmla="*/ 107655 h 1019102"/>
                <a:gd name="connsiteX12" fmla="*/ 3391567 w 9182100"/>
                <a:gd name="connsiteY12" fmla="*/ 30502 h 1019102"/>
                <a:gd name="connsiteX13" fmla="*/ 2180177 w 9182100"/>
                <a:gd name="connsiteY13" fmla="*/ 67745 h 1019102"/>
                <a:gd name="connsiteX14" fmla="*/ 1543336 w 9182100"/>
                <a:gd name="connsiteY14" fmla="*/ 209953 h 1019102"/>
                <a:gd name="connsiteX15" fmla="*/ 1276731 w 9182100"/>
                <a:gd name="connsiteY15" fmla="*/ 286439 h 1019102"/>
                <a:gd name="connsiteX16" fmla="*/ 441293 w 9182100"/>
                <a:gd name="connsiteY16" fmla="*/ 292345 h 1019102"/>
                <a:gd name="connsiteX17" fmla="*/ 0 w 9182100"/>
                <a:gd name="connsiteY17" fmla="*/ 135563 h 1019102"/>
                <a:gd name="connsiteX18" fmla="*/ 0 w 9182100"/>
                <a:gd name="connsiteY18" fmla="*/ 1019102 h 1019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9182100" h="1019102">
                  <a:moveTo>
                    <a:pt x="0" y="1019102"/>
                  </a:moveTo>
                  <a:lnTo>
                    <a:pt x="9182100" y="1019102"/>
                  </a:lnTo>
                  <a:lnTo>
                    <a:pt x="9182100" y="273009"/>
                  </a:lnTo>
                  <a:cubicBezTo>
                    <a:pt x="9143429" y="275485"/>
                    <a:pt x="9104662" y="277200"/>
                    <a:pt x="9065895" y="278343"/>
                  </a:cubicBezTo>
                  <a:cubicBezTo>
                    <a:pt x="8798243" y="285201"/>
                    <a:pt x="8529066" y="277009"/>
                    <a:pt x="8261890" y="257769"/>
                  </a:cubicBezTo>
                  <a:cubicBezTo>
                    <a:pt x="8187024" y="251863"/>
                    <a:pt x="8112443" y="245386"/>
                    <a:pt x="8038624" y="235956"/>
                  </a:cubicBezTo>
                  <a:cubicBezTo>
                    <a:pt x="7980140" y="228051"/>
                    <a:pt x="7920228" y="219002"/>
                    <a:pt x="7862221" y="213097"/>
                  </a:cubicBezTo>
                  <a:cubicBezTo>
                    <a:pt x="7322439" y="159280"/>
                    <a:pt x="6780943" y="130991"/>
                    <a:pt x="6238780" y="126419"/>
                  </a:cubicBezTo>
                  <a:cubicBezTo>
                    <a:pt x="6102477" y="126324"/>
                    <a:pt x="5964745" y="128800"/>
                    <a:pt x="5828729" y="142421"/>
                  </a:cubicBezTo>
                  <a:cubicBezTo>
                    <a:pt x="5624703" y="162328"/>
                    <a:pt x="5429441" y="202048"/>
                    <a:pt x="5227606" y="219764"/>
                  </a:cubicBezTo>
                  <a:cubicBezTo>
                    <a:pt x="4950238" y="245767"/>
                    <a:pt x="4670393" y="228527"/>
                    <a:pt x="4394359" y="190713"/>
                  </a:cubicBezTo>
                  <a:cubicBezTo>
                    <a:pt x="4193381" y="163090"/>
                    <a:pt x="3988880" y="147755"/>
                    <a:pt x="3789236" y="107655"/>
                  </a:cubicBezTo>
                  <a:cubicBezTo>
                    <a:pt x="3660743" y="85271"/>
                    <a:pt x="3520249" y="51648"/>
                    <a:pt x="3391567" y="30502"/>
                  </a:cubicBezTo>
                  <a:cubicBezTo>
                    <a:pt x="2990469" y="-28553"/>
                    <a:pt x="2579370" y="5928"/>
                    <a:pt x="2180177" y="67745"/>
                  </a:cubicBezTo>
                  <a:cubicBezTo>
                    <a:pt x="1965198" y="103273"/>
                    <a:pt x="1751648" y="146136"/>
                    <a:pt x="1543336" y="209953"/>
                  </a:cubicBezTo>
                  <a:cubicBezTo>
                    <a:pt x="1456087" y="238528"/>
                    <a:pt x="1365885" y="264627"/>
                    <a:pt x="1276731" y="286439"/>
                  </a:cubicBezTo>
                  <a:cubicBezTo>
                    <a:pt x="1001173" y="335398"/>
                    <a:pt x="716471" y="346923"/>
                    <a:pt x="441293" y="292345"/>
                  </a:cubicBezTo>
                  <a:cubicBezTo>
                    <a:pt x="285655" y="263198"/>
                    <a:pt x="143923" y="198237"/>
                    <a:pt x="0" y="135563"/>
                  </a:cubicBezTo>
                  <a:lnTo>
                    <a:pt x="0" y="1019102"/>
                  </a:lnTo>
                  <a:close/>
                </a:path>
              </a:pathLst>
            </a:custGeom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756B32C6-85EE-4502-BF05-EA6DFF84E5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144820"/>
              <a:ext cx="9182100" cy="932744"/>
            </a:xfrm>
            <a:custGeom>
              <a:avLst/>
              <a:gdLst>
                <a:gd name="connsiteX0" fmla="*/ 9182100 w 9182100"/>
                <a:gd name="connsiteY0" fmla="*/ 396420 h 932744"/>
                <a:gd name="connsiteX1" fmla="*/ 9103805 w 9182100"/>
                <a:gd name="connsiteY1" fmla="*/ 392229 h 932744"/>
                <a:gd name="connsiteX2" fmla="*/ 8712422 w 9182100"/>
                <a:gd name="connsiteY2" fmla="*/ 359749 h 932744"/>
                <a:gd name="connsiteX3" fmla="*/ 8322755 w 9182100"/>
                <a:gd name="connsiteY3" fmla="*/ 313362 h 932744"/>
                <a:gd name="connsiteX4" fmla="*/ 8134826 w 9182100"/>
                <a:gd name="connsiteY4" fmla="*/ 283930 h 932744"/>
                <a:gd name="connsiteX5" fmla="*/ 8090916 w 9182100"/>
                <a:gd name="connsiteY5" fmla="*/ 275643 h 932744"/>
                <a:gd name="connsiteX6" fmla="*/ 8069485 w 9182100"/>
                <a:gd name="connsiteY6" fmla="*/ 271262 h 932744"/>
                <a:gd name="connsiteX7" fmla="*/ 8041862 w 9182100"/>
                <a:gd name="connsiteY7" fmla="*/ 266595 h 932744"/>
                <a:gd name="connsiteX8" fmla="*/ 7986903 w 9182100"/>
                <a:gd name="connsiteY8" fmla="*/ 257546 h 932744"/>
                <a:gd name="connsiteX9" fmla="*/ 7934230 w 9182100"/>
                <a:gd name="connsiteY9" fmla="*/ 249640 h 932744"/>
                <a:gd name="connsiteX10" fmla="*/ 7727537 w 9182100"/>
                <a:gd name="connsiteY10" fmla="*/ 221922 h 932744"/>
                <a:gd name="connsiteX11" fmla="*/ 7625239 w 9182100"/>
                <a:gd name="connsiteY11" fmla="*/ 209730 h 932744"/>
                <a:gd name="connsiteX12" fmla="*/ 7523227 w 9182100"/>
                <a:gd name="connsiteY12" fmla="*/ 198110 h 932744"/>
                <a:gd name="connsiteX13" fmla="*/ 7115651 w 9182100"/>
                <a:gd name="connsiteY13" fmla="*/ 158010 h 932744"/>
                <a:gd name="connsiteX14" fmla="*/ 6706839 w 9182100"/>
                <a:gd name="connsiteY14" fmla="*/ 126958 h 932744"/>
                <a:gd name="connsiteX15" fmla="*/ 6604064 w 9182100"/>
                <a:gd name="connsiteY15" fmla="*/ 120862 h 932744"/>
                <a:gd name="connsiteX16" fmla="*/ 6501003 w 9182100"/>
                <a:gd name="connsiteY16" fmla="*/ 115338 h 932744"/>
                <a:gd name="connsiteX17" fmla="*/ 6397467 w 9182100"/>
                <a:gd name="connsiteY17" fmla="*/ 110385 h 932744"/>
                <a:gd name="connsiteX18" fmla="*/ 6293168 w 9182100"/>
                <a:gd name="connsiteY18" fmla="*/ 106860 h 932744"/>
                <a:gd name="connsiteX19" fmla="*/ 6079712 w 9182100"/>
                <a:gd name="connsiteY19" fmla="*/ 103908 h 932744"/>
                <a:gd name="connsiteX20" fmla="*/ 6024563 w 9182100"/>
                <a:gd name="connsiteY20" fmla="*/ 104479 h 932744"/>
                <a:gd name="connsiteX21" fmla="*/ 5968080 w 9182100"/>
                <a:gd name="connsiteY21" fmla="*/ 106479 h 932744"/>
                <a:gd name="connsiteX22" fmla="*/ 5855875 w 9182100"/>
                <a:gd name="connsiteY22" fmla="*/ 113242 h 932744"/>
                <a:gd name="connsiteX23" fmla="*/ 5439251 w 9182100"/>
                <a:gd name="connsiteY23" fmla="*/ 160105 h 932744"/>
                <a:gd name="connsiteX24" fmla="*/ 5075396 w 9182100"/>
                <a:gd name="connsiteY24" fmla="*/ 186585 h 932744"/>
                <a:gd name="connsiteX25" fmla="*/ 4712780 w 9182100"/>
                <a:gd name="connsiteY25" fmla="*/ 171249 h 932744"/>
                <a:gd name="connsiteX26" fmla="*/ 4666679 w 9182100"/>
                <a:gd name="connsiteY26" fmla="*/ 166773 h 932744"/>
                <a:gd name="connsiteX27" fmla="*/ 4620292 w 9182100"/>
                <a:gd name="connsiteY27" fmla="*/ 161629 h 932744"/>
                <a:gd name="connsiteX28" fmla="*/ 4573810 w 9182100"/>
                <a:gd name="connsiteY28" fmla="*/ 156009 h 932744"/>
                <a:gd name="connsiteX29" fmla="*/ 4550569 w 9182100"/>
                <a:gd name="connsiteY29" fmla="*/ 153057 h 932744"/>
                <a:gd name="connsiteX30" fmla="*/ 4538948 w 9182100"/>
                <a:gd name="connsiteY30" fmla="*/ 151628 h 932744"/>
                <a:gd name="connsiteX31" fmla="*/ 4526566 w 9182100"/>
                <a:gd name="connsiteY31" fmla="*/ 149913 h 932744"/>
                <a:gd name="connsiteX32" fmla="*/ 4327779 w 9182100"/>
                <a:gd name="connsiteY32" fmla="*/ 122862 h 932744"/>
                <a:gd name="connsiteX33" fmla="*/ 3929729 w 9182100"/>
                <a:gd name="connsiteY33" fmla="*/ 68189 h 932744"/>
                <a:gd name="connsiteX34" fmla="*/ 3729133 w 9182100"/>
                <a:gd name="connsiteY34" fmla="*/ 41900 h 932744"/>
                <a:gd name="connsiteX35" fmla="*/ 3628930 w 9182100"/>
                <a:gd name="connsiteY35" fmla="*/ 28946 h 932744"/>
                <a:gd name="connsiteX36" fmla="*/ 3573399 w 9182100"/>
                <a:gd name="connsiteY36" fmla="*/ 22278 h 932744"/>
                <a:gd name="connsiteX37" fmla="*/ 3516916 w 9182100"/>
                <a:gd name="connsiteY37" fmla="*/ 16468 h 932744"/>
                <a:gd name="connsiteX38" fmla="*/ 3074670 w 9182100"/>
                <a:gd name="connsiteY38" fmla="*/ 752 h 932744"/>
                <a:gd name="connsiteX39" fmla="*/ 2858738 w 9182100"/>
                <a:gd name="connsiteY39" fmla="*/ 8753 h 932744"/>
                <a:gd name="connsiteX40" fmla="*/ 2645474 w 9182100"/>
                <a:gd name="connsiteY40" fmla="*/ 25326 h 932744"/>
                <a:gd name="connsiteX41" fmla="*/ 1810798 w 9182100"/>
                <a:gd name="connsiteY41" fmla="*/ 158010 h 932744"/>
                <a:gd name="connsiteX42" fmla="*/ 1602772 w 9182100"/>
                <a:gd name="connsiteY42" fmla="*/ 208111 h 932744"/>
                <a:gd name="connsiteX43" fmla="*/ 1548860 w 9182100"/>
                <a:gd name="connsiteY43" fmla="*/ 222780 h 932744"/>
                <a:gd name="connsiteX44" fmla="*/ 1501331 w 9182100"/>
                <a:gd name="connsiteY44" fmla="*/ 236115 h 932744"/>
                <a:gd name="connsiteX45" fmla="*/ 1411224 w 9182100"/>
                <a:gd name="connsiteY45" fmla="*/ 260880 h 932744"/>
                <a:gd name="connsiteX46" fmla="*/ 1050893 w 9182100"/>
                <a:gd name="connsiteY46" fmla="*/ 338032 h 932744"/>
                <a:gd name="connsiteX47" fmla="*/ 871252 w 9182100"/>
                <a:gd name="connsiteY47" fmla="*/ 360511 h 932744"/>
                <a:gd name="connsiteX48" fmla="*/ 781812 w 9182100"/>
                <a:gd name="connsiteY48" fmla="*/ 366512 h 932744"/>
                <a:gd name="connsiteX49" fmla="*/ 692563 w 9182100"/>
                <a:gd name="connsiteY49" fmla="*/ 369655 h 932744"/>
                <a:gd name="connsiteX50" fmla="*/ 515017 w 9182100"/>
                <a:gd name="connsiteY50" fmla="*/ 363940 h 932744"/>
                <a:gd name="connsiteX51" fmla="*/ 337661 w 9182100"/>
                <a:gd name="connsiteY51" fmla="*/ 341937 h 932744"/>
                <a:gd name="connsiteX52" fmla="*/ 156972 w 9182100"/>
                <a:gd name="connsiteY52" fmla="*/ 303456 h 932744"/>
                <a:gd name="connsiteX53" fmla="*/ 0 w 9182100"/>
                <a:gd name="connsiteY53" fmla="*/ 261642 h 932744"/>
                <a:gd name="connsiteX54" fmla="*/ 0 w 9182100"/>
                <a:gd name="connsiteY54" fmla="*/ 713412 h 932744"/>
                <a:gd name="connsiteX55" fmla="*/ 9144 w 9182100"/>
                <a:gd name="connsiteY55" fmla="*/ 717699 h 932744"/>
                <a:gd name="connsiteX56" fmla="*/ 213360 w 9182100"/>
                <a:gd name="connsiteY56" fmla="*/ 801042 h 932744"/>
                <a:gd name="connsiteX57" fmla="*/ 653510 w 9182100"/>
                <a:gd name="connsiteY57" fmla="*/ 908199 h 932744"/>
                <a:gd name="connsiteX58" fmla="*/ 1101947 w 9182100"/>
                <a:gd name="connsiteY58" fmla="*/ 930773 h 932744"/>
                <a:gd name="connsiteX59" fmla="*/ 1540002 w 9182100"/>
                <a:gd name="connsiteY59" fmla="*/ 889434 h 932744"/>
                <a:gd name="connsiteX60" fmla="*/ 1647158 w 9182100"/>
                <a:gd name="connsiteY60" fmla="*/ 871242 h 932744"/>
                <a:gd name="connsiteX61" fmla="*/ 1698117 w 9182100"/>
                <a:gd name="connsiteY61" fmla="*/ 862193 h 932744"/>
                <a:gd name="connsiteX62" fmla="*/ 1742789 w 9182100"/>
                <a:gd name="connsiteY62" fmla="*/ 854668 h 932744"/>
                <a:gd name="connsiteX63" fmla="*/ 1931003 w 9182100"/>
                <a:gd name="connsiteY63" fmla="*/ 826950 h 932744"/>
                <a:gd name="connsiteX64" fmla="*/ 2314861 w 9182100"/>
                <a:gd name="connsiteY64" fmla="*/ 783897 h 932744"/>
                <a:gd name="connsiteX65" fmla="*/ 2506885 w 9182100"/>
                <a:gd name="connsiteY65" fmla="*/ 768086 h 932744"/>
                <a:gd name="connsiteX66" fmla="*/ 2602611 w 9182100"/>
                <a:gd name="connsiteY66" fmla="*/ 762085 h 932744"/>
                <a:gd name="connsiteX67" fmla="*/ 2698052 w 9182100"/>
                <a:gd name="connsiteY67" fmla="*/ 756846 h 932744"/>
                <a:gd name="connsiteX68" fmla="*/ 2887980 w 9182100"/>
                <a:gd name="connsiteY68" fmla="*/ 750846 h 932744"/>
                <a:gd name="connsiteX69" fmla="*/ 3075813 w 9182100"/>
                <a:gd name="connsiteY69" fmla="*/ 750179 h 932744"/>
                <a:gd name="connsiteX70" fmla="*/ 3168587 w 9182100"/>
                <a:gd name="connsiteY70" fmla="*/ 752751 h 932744"/>
                <a:gd name="connsiteX71" fmla="*/ 3260408 w 9182100"/>
                <a:gd name="connsiteY71" fmla="*/ 756656 h 932744"/>
                <a:gd name="connsiteX72" fmla="*/ 3440049 w 9182100"/>
                <a:gd name="connsiteY72" fmla="*/ 771610 h 932744"/>
                <a:gd name="connsiteX73" fmla="*/ 3483864 w 9182100"/>
                <a:gd name="connsiteY73" fmla="*/ 776849 h 932744"/>
                <a:gd name="connsiteX74" fmla="*/ 3528536 w 9182100"/>
                <a:gd name="connsiteY74" fmla="*/ 782469 h 932744"/>
                <a:gd name="connsiteX75" fmla="*/ 3628549 w 9182100"/>
                <a:gd name="connsiteY75" fmla="*/ 796089 h 932744"/>
                <a:gd name="connsiteX76" fmla="*/ 3828574 w 9182100"/>
                <a:gd name="connsiteY76" fmla="*/ 823140 h 932744"/>
                <a:gd name="connsiteX77" fmla="*/ 4231196 w 9182100"/>
                <a:gd name="connsiteY77" fmla="*/ 874099 h 932744"/>
                <a:gd name="connsiteX78" fmla="*/ 4433126 w 9182100"/>
                <a:gd name="connsiteY78" fmla="*/ 897435 h 932744"/>
                <a:gd name="connsiteX79" fmla="*/ 4485990 w 9182100"/>
                <a:gd name="connsiteY79" fmla="*/ 903246 h 932744"/>
                <a:gd name="connsiteX80" fmla="*/ 4539806 w 9182100"/>
                <a:gd name="connsiteY80" fmla="*/ 908961 h 932744"/>
                <a:gd name="connsiteX81" fmla="*/ 4593908 w 9182100"/>
                <a:gd name="connsiteY81" fmla="*/ 914199 h 932744"/>
                <a:gd name="connsiteX82" fmla="*/ 4648296 w 9182100"/>
                <a:gd name="connsiteY82" fmla="*/ 918771 h 932744"/>
                <a:gd name="connsiteX83" fmla="*/ 5092446 w 9182100"/>
                <a:gd name="connsiteY83" fmla="*/ 931154 h 932744"/>
                <a:gd name="connsiteX84" fmla="*/ 5533168 w 9182100"/>
                <a:gd name="connsiteY84" fmla="*/ 891816 h 932744"/>
                <a:gd name="connsiteX85" fmla="*/ 5918169 w 9182100"/>
                <a:gd name="connsiteY85" fmla="*/ 840666 h 932744"/>
                <a:gd name="connsiteX86" fmla="*/ 6007323 w 9182100"/>
                <a:gd name="connsiteY86" fmla="*/ 833237 h 932744"/>
                <a:gd name="connsiteX87" fmla="*/ 6051709 w 9182100"/>
                <a:gd name="connsiteY87" fmla="*/ 830570 h 932744"/>
                <a:gd name="connsiteX88" fmla="*/ 6097429 w 9182100"/>
                <a:gd name="connsiteY88" fmla="*/ 828379 h 932744"/>
                <a:gd name="connsiteX89" fmla="*/ 6287834 w 9182100"/>
                <a:gd name="connsiteY89" fmla="*/ 822569 h 932744"/>
                <a:gd name="connsiteX90" fmla="*/ 6681597 w 9182100"/>
                <a:gd name="connsiteY90" fmla="*/ 821235 h 932744"/>
                <a:gd name="connsiteX91" fmla="*/ 7079647 w 9182100"/>
                <a:gd name="connsiteY91" fmla="*/ 826569 h 932744"/>
                <a:gd name="connsiteX92" fmla="*/ 7478173 w 9182100"/>
                <a:gd name="connsiteY92" fmla="*/ 836094 h 932744"/>
                <a:gd name="connsiteX93" fmla="*/ 7871937 w 9182100"/>
                <a:gd name="connsiteY93" fmla="*/ 851430 h 932744"/>
                <a:gd name="connsiteX94" fmla="*/ 7919657 w 9182100"/>
                <a:gd name="connsiteY94" fmla="*/ 854097 h 932744"/>
                <a:gd name="connsiteX95" fmla="*/ 7964901 w 9182100"/>
                <a:gd name="connsiteY95" fmla="*/ 857240 h 932744"/>
                <a:gd name="connsiteX96" fmla="*/ 8015955 w 9182100"/>
                <a:gd name="connsiteY96" fmla="*/ 861050 h 932744"/>
                <a:gd name="connsiteX97" fmla="*/ 8072247 w 9182100"/>
                <a:gd name="connsiteY97" fmla="*/ 864384 h 932744"/>
                <a:gd name="connsiteX98" fmla="*/ 8286750 w 9182100"/>
                <a:gd name="connsiteY98" fmla="*/ 868384 h 932744"/>
                <a:gd name="connsiteX99" fmla="*/ 8704040 w 9182100"/>
                <a:gd name="connsiteY99" fmla="*/ 853716 h 932744"/>
                <a:gd name="connsiteX100" fmla="*/ 9120188 w 9182100"/>
                <a:gd name="connsiteY100" fmla="*/ 814092 h 932744"/>
                <a:gd name="connsiteX101" fmla="*/ 9181909 w 9182100"/>
                <a:gd name="connsiteY101" fmla="*/ 805519 h 932744"/>
                <a:gd name="connsiteX102" fmla="*/ 9181909 w 9182100"/>
                <a:gd name="connsiteY102" fmla="*/ 396420 h 932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9182100" h="932744">
                  <a:moveTo>
                    <a:pt x="9182100" y="396420"/>
                  </a:moveTo>
                  <a:cubicBezTo>
                    <a:pt x="9156097" y="395182"/>
                    <a:pt x="9129999" y="393753"/>
                    <a:pt x="9103805" y="392229"/>
                  </a:cubicBezTo>
                  <a:cubicBezTo>
                    <a:pt x="8974169" y="384419"/>
                    <a:pt x="8843105" y="372989"/>
                    <a:pt x="8712422" y="359749"/>
                  </a:cubicBezTo>
                  <a:cubicBezTo>
                    <a:pt x="8581739" y="346319"/>
                    <a:pt x="8451056" y="331269"/>
                    <a:pt x="8322755" y="313362"/>
                  </a:cubicBezTo>
                  <a:cubicBezTo>
                    <a:pt x="8258747" y="304695"/>
                    <a:pt x="8195120" y="294979"/>
                    <a:pt x="8134826" y="283930"/>
                  </a:cubicBezTo>
                  <a:cubicBezTo>
                    <a:pt x="8119872" y="281168"/>
                    <a:pt x="8105013" y="278501"/>
                    <a:pt x="8090916" y="275643"/>
                  </a:cubicBezTo>
                  <a:lnTo>
                    <a:pt x="8069485" y="271262"/>
                  </a:lnTo>
                  <a:lnTo>
                    <a:pt x="8041862" y="266595"/>
                  </a:lnTo>
                  <a:cubicBezTo>
                    <a:pt x="8023574" y="263547"/>
                    <a:pt x="8004524" y="260213"/>
                    <a:pt x="7986903" y="257546"/>
                  </a:cubicBezTo>
                  <a:lnTo>
                    <a:pt x="7934230" y="249640"/>
                  </a:lnTo>
                  <a:cubicBezTo>
                    <a:pt x="7864221" y="239258"/>
                    <a:pt x="7795832" y="230209"/>
                    <a:pt x="7727537" y="221922"/>
                  </a:cubicBezTo>
                  <a:lnTo>
                    <a:pt x="7625239" y="209730"/>
                  </a:lnTo>
                  <a:lnTo>
                    <a:pt x="7523227" y="198110"/>
                  </a:lnTo>
                  <a:cubicBezTo>
                    <a:pt x="7387209" y="183060"/>
                    <a:pt x="7251573" y="170392"/>
                    <a:pt x="7115651" y="158010"/>
                  </a:cubicBezTo>
                  <a:cubicBezTo>
                    <a:pt x="6979730" y="146580"/>
                    <a:pt x="6843522" y="135721"/>
                    <a:pt x="6706839" y="126958"/>
                  </a:cubicBezTo>
                  <a:lnTo>
                    <a:pt x="6604064" y="120862"/>
                  </a:lnTo>
                  <a:cubicBezTo>
                    <a:pt x="6569869" y="118767"/>
                    <a:pt x="6535484" y="116862"/>
                    <a:pt x="6501003" y="115338"/>
                  </a:cubicBezTo>
                  <a:lnTo>
                    <a:pt x="6397467" y="110385"/>
                  </a:lnTo>
                  <a:lnTo>
                    <a:pt x="6293168" y="106860"/>
                  </a:lnTo>
                  <a:cubicBezTo>
                    <a:pt x="6222969" y="105146"/>
                    <a:pt x="6152769" y="103527"/>
                    <a:pt x="6079712" y="103908"/>
                  </a:cubicBezTo>
                  <a:cubicBezTo>
                    <a:pt x="6061710" y="103908"/>
                    <a:pt x="6043708" y="103812"/>
                    <a:pt x="6024563" y="104479"/>
                  </a:cubicBezTo>
                  <a:cubicBezTo>
                    <a:pt x="6005703" y="104955"/>
                    <a:pt x="5986844" y="105527"/>
                    <a:pt x="5968080" y="106479"/>
                  </a:cubicBezTo>
                  <a:cubicBezTo>
                    <a:pt x="5930456" y="108003"/>
                    <a:pt x="5893023" y="110385"/>
                    <a:pt x="5855875" y="113242"/>
                  </a:cubicBezTo>
                  <a:cubicBezTo>
                    <a:pt x="5706904" y="124577"/>
                    <a:pt x="5565934" y="145151"/>
                    <a:pt x="5439251" y="160105"/>
                  </a:cubicBezTo>
                  <a:cubicBezTo>
                    <a:pt x="5311902" y="175536"/>
                    <a:pt x="5194745" y="184680"/>
                    <a:pt x="5075396" y="186585"/>
                  </a:cubicBezTo>
                  <a:cubicBezTo>
                    <a:pt x="4956429" y="188490"/>
                    <a:pt x="4835748" y="182775"/>
                    <a:pt x="4712780" y="171249"/>
                  </a:cubicBezTo>
                  <a:lnTo>
                    <a:pt x="4666679" y="166773"/>
                  </a:lnTo>
                  <a:lnTo>
                    <a:pt x="4620292" y="161629"/>
                  </a:lnTo>
                  <a:cubicBezTo>
                    <a:pt x="4604862" y="160010"/>
                    <a:pt x="4589336" y="157914"/>
                    <a:pt x="4573810" y="156009"/>
                  </a:cubicBezTo>
                  <a:lnTo>
                    <a:pt x="4550569" y="153057"/>
                  </a:lnTo>
                  <a:lnTo>
                    <a:pt x="4538948" y="151628"/>
                  </a:lnTo>
                  <a:lnTo>
                    <a:pt x="4526566" y="149913"/>
                  </a:lnTo>
                  <a:lnTo>
                    <a:pt x="4327779" y="122862"/>
                  </a:lnTo>
                  <a:lnTo>
                    <a:pt x="3929729" y="68189"/>
                  </a:lnTo>
                  <a:lnTo>
                    <a:pt x="3729133" y="41900"/>
                  </a:lnTo>
                  <a:lnTo>
                    <a:pt x="3628930" y="28946"/>
                  </a:lnTo>
                  <a:lnTo>
                    <a:pt x="3573399" y="22278"/>
                  </a:lnTo>
                  <a:cubicBezTo>
                    <a:pt x="3554445" y="19992"/>
                    <a:pt x="3535585" y="17992"/>
                    <a:pt x="3516916" y="16468"/>
                  </a:cubicBezTo>
                  <a:cubicBezTo>
                    <a:pt x="3366611" y="2752"/>
                    <a:pt x="3219736" y="-2010"/>
                    <a:pt x="3074670" y="752"/>
                  </a:cubicBezTo>
                  <a:cubicBezTo>
                    <a:pt x="3002280" y="2181"/>
                    <a:pt x="2930176" y="4467"/>
                    <a:pt x="2858738" y="8753"/>
                  </a:cubicBezTo>
                  <a:cubicBezTo>
                    <a:pt x="2787206" y="13039"/>
                    <a:pt x="2716149" y="18754"/>
                    <a:pt x="2645474" y="25326"/>
                  </a:cubicBezTo>
                  <a:cubicBezTo>
                    <a:pt x="2362581" y="52473"/>
                    <a:pt x="2085975" y="97145"/>
                    <a:pt x="1810798" y="158010"/>
                  </a:cubicBezTo>
                  <a:cubicBezTo>
                    <a:pt x="1741837" y="173345"/>
                    <a:pt x="1673066" y="189442"/>
                    <a:pt x="1602772" y="208111"/>
                  </a:cubicBezTo>
                  <a:lnTo>
                    <a:pt x="1548860" y="222780"/>
                  </a:lnTo>
                  <a:lnTo>
                    <a:pt x="1501331" y="236115"/>
                  </a:lnTo>
                  <a:cubicBezTo>
                    <a:pt x="1471327" y="244497"/>
                    <a:pt x="1441228" y="253450"/>
                    <a:pt x="1411224" y="260880"/>
                  </a:cubicBezTo>
                  <a:cubicBezTo>
                    <a:pt x="1291209" y="293074"/>
                    <a:pt x="1170813" y="318982"/>
                    <a:pt x="1050893" y="338032"/>
                  </a:cubicBezTo>
                  <a:cubicBezTo>
                    <a:pt x="990790" y="347557"/>
                    <a:pt x="931069" y="354796"/>
                    <a:pt x="871252" y="360511"/>
                  </a:cubicBezTo>
                  <a:cubicBezTo>
                    <a:pt x="841438" y="362702"/>
                    <a:pt x="811530" y="365559"/>
                    <a:pt x="781812" y="366512"/>
                  </a:cubicBezTo>
                  <a:cubicBezTo>
                    <a:pt x="751904" y="368512"/>
                    <a:pt x="722376" y="368893"/>
                    <a:pt x="692563" y="369655"/>
                  </a:cubicBezTo>
                  <a:cubicBezTo>
                    <a:pt x="633222" y="370036"/>
                    <a:pt x="574167" y="368131"/>
                    <a:pt x="515017" y="363940"/>
                  </a:cubicBezTo>
                  <a:cubicBezTo>
                    <a:pt x="455867" y="359749"/>
                    <a:pt x="397097" y="351748"/>
                    <a:pt x="337661" y="341937"/>
                  </a:cubicBezTo>
                  <a:cubicBezTo>
                    <a:pt x="278225" y="331936"/>
                    <a:pt x="218599" y="318696"/>
                    <a:pt x="156972" y="303456"/>
                  </a:cubicBezTo>
                  <a:cubicBezTo>
                    <a:pt x="106680" y="290883"/>
                    <a:pt x="55150" y="276405"/>
                    <a:pt x="0" y="261642"/>
                  </a:cubicBezTo>
                  <a:lnTo>
                    <a:pt x="0" y="713412"/>
                  </a:lnTo>
                  <a:cubicBezTo>
                    <a:pt x="3048" y="714841"/>
                    <a:pt x="6096" y="716270"/>
                    <a:pt x="9144" y="717699"/>
                  </a:cubicBezTo>
                  <a:cubicBezTo>
                    <a:pt x="74295" y="747798"/>
                    <a:pt x="142875" y="775896"/>
                    <a:pt x="213360" y="801042"/>
                  </a:cubicBezTo>
                  <a:cubicBezTo>
                    <a:pt x="354521" y="851715"/>
                    <a:pt x="503873" y="887244"/>
                    <a:pt x="653510" y="908199"/>
                  </a:cubicBezTo>
                  <a:cubicBezTo>
                    <a:pt x="803338" y="928773"/>
                    <a:pt x="953929" y="935631"/>
                    <a:pt x="1101947" y="930773"/>
                  </a:cubicBezTo>
                  <a:cubicBezTo>
                    <a:pt x="1250252" y="926582"/>
                    <a:pt x="1396365" y="911437"/>
                    <a:pt x="1540002" y="889434"/>
                  </a:cubicBezTo>
                  <a:cubicBezTo>
                    <a:pt x="1576197" y="884386"/>
                    <a:pt x="1611535" y="877433"/>
                    <a:pt x="1647158" y="871242"/>
                  </a:cubicBezTo>
                  <a:lnTo>
                    <a:pt x="1698117" y="862193"/>
                  </a:lnTo>
                  <a:lnTo>
                    <a:pt x="1742789" y="854668"/>
                  </a:lnTo>
                  <a:cubicBezTo>
                    <a:pt x="1804035" y="845048"/>
                    <a:pt x="1867472" y="835428"/>
                    <a:pt x="1931003" y="826950"/>
                  </a:cubicBezTo>
                  <a:cubicBezTo>
                    <a:pt x="2058353" y="810282"/>
                    <a:pt x="2186750" y="795327"/>
                    <a:pt x="2314861" y="783897"/>
                  </a:cubicBezTo>
                  <a:cubicBezTo>
                    <a:pt x="2378964" y="778087"/>
                    <a:pt x="2442972" y="772467"/>
                    <a:pt x="2506885" y="768086"/>
                  </a:cubicBezTo>
                  <a:cubicBezTo>
                    <a:pt x="2538794" y="765990"/>
                    <a:pt x="2570798" y="763800"/>
                    <a:pt x="2602611" y="762085"/>
                  </a:cubicBezTo>
                  <a:cubicBezTo>
                    <a:pt x="2634520" y="760180"/>
                    <a:pt x="2666333" y="758370"/>
                    <a:pt x="2698052" y="756846"/>
                  </a:cubicBezTo>
                  <a:cubicBezTo>
                    <a:pt x="2761583" y="753894"/>
                    <a:pt x="2825020" y="751703"/>
                    <a:pt x="2887980" y="750846"/>
                  </a:cubicBezTo>
                  <a:cubicBezTo>
                    <a:pt x="2951036" y="749417"/>
                    <a:pt x="3013615" y="749322"/>
                    <a:pt x="3075813" y="750179"/>
                  </a:cubicBezTo>
                  <a:cubicBezTo>
                    <a:pt x="3106865" y="750846"/>
                    <a:pt x="3137916" y="751417"/>
                    <a:pt x="3168587" y="752751"/>
                  </a:cubicBezTo>
                  <a:cubicBezTo>
                    <a:pt x="3199448" y="753703"/>
                    <a:pt x="3229928" y="755227"/>
                    <a:pt x="3260408" y="756656"/>
                  </a:cubicBezTo>
                  <a:cubicBezTo>
                    <a:pt x="3320987" y="760466"/>
                    <a:pt x="3381470" y="764562"/>
                    <a:pt x="3440049" y="771610"/>
                  </a:cubicBezTo>
                  <a:cubicBezTo>
                    <a:pt x="3454908" y="773039"/>
                    <a:pt x="3469386" y="775039"/>
                    <a:pt x="3483864" y="776849"/>
                  </a:cubicBezTo>
                  <a:lnTo>
                    <a:pt x="3528536" y="782469"/>
                  </a:lnTo>
                  <a:lnTo>
                    <a:pt x="3628549" y="796089"/>
                  </a:lnTo>
                  <a:lnTo>
                    <a:pt x="3828574" y="823140"/>
                  </a:lnTo>
                  <a:cubicBezTo>
                    <a:pt x="3962019" y="840190"/>
                    <a:pt x="4095750" y="858573"/>
                    <a:pt x="4231196" y="874099"/>
                  </a:cubicBezTo>
                  <a:lnTo>
                    <a:pt x="4433126" y="897435"/>
                  </a:lnTo>
                  <a:lnTo>
                    <a:pt x="4485990" y="903246"/>
                  </a:lnTo>
                  <a:cubicBezTo>
                    <a:pt x="4503897" y="905151"/>
                    <a:pt x="4521708" y="907341"/>
                    <a:pt x="4539806" y="908961"/>
                  </a:cubicBezTo>
                  <a:lnTo>
                    <a:pt x="4593908" y="914199"/>
                  </a:lnTo>
                  <a:lnTo>
                    <a:pt x="4648296" y="918771"/>
                  </a:lnTo>
                  <a:cubicBezTo>
                    <a:pt x="4793456" y="930392"/>
                    <a:pt x="4942237" y="935631"/>
                    <a:pt x="5092446" y="931154"/>
                  </a:cubicBezTo>
                  <a:cubicBezTo>
                    <a:pt x="5242274" y="927249"/>
                    <a:pt x="5393627" y="911437"/>
                    <a:pt x="5533168" y="891816"/>
                  </a:cubicBezTo>
                  <a:cubicBezTo>
                    <a:pt x="5673471" y="872289"/>
                    <a:pt x="5798820" y="851906"/>
                    <a:pt x="5918169" y="840666"/>
                  </a:cubicBezTo>
                  <a:cubicBezTo>
                    <a:pt x="5948077" y="837809"/>
                    <a:pt x="5977795" y="835237"/>
                    <a:pt x="6007323" y="833237"/>
                  </a:cubicBezTo>
                  <a:cubicBezTo>
                    <a:pt x="6022086" y="832094"/>
                    <a:pt x="6036945" y="831332"/>
                    <a:pt x="6051709" y="830570"/>
                  </a:cubicBezTo>
                  <a:lnTo>
                    <a:pt x="6097429" y="828379"/>
                  </a:lnTo>
                  <a:cubicBezTo>
                    <a:pt x="6158960" y="825236"/>
                    <a:pt x="6223445" y="823807"/>
                    <a:pt x="6287834" y="822569"/>
                  </a:cubicBezTo>
                  <a:cubicBezTo>
                    <a:pt x="6417374" y="820664"/>
                    <a:pt x="6549485" y="820188"/>
                    <a:pt x="6681597" y="821235"/>
                  </a:cubicBezTo>
                  <a:cubicBezTo>
                    <a:pt x="6813899" y="822378"/>
                    <a:pt x="6946773" y="823617"/>
                    <a:pt x="7079647" y="826569"/>
                  </a:cubicBezTo>
                  <a:cubicBezTo>
                    <a:pt x="7212520" y="828951"/>
                    <a:pt x="7345585" y="831903"/>
                    <a:pt x="7478173" y="836094"/>
                  </a:cubicBezTo>
                  <a:cubicBezTo>
                    <a:pt x="7610475" y="839714"/>
                    <a:pt x="7743539" y="844953"/>
                    <a:pt x="7871937" y="851430"/>
                  </a:cubicBezTo>
                  <a:lnTo>
                    <a:pt x="7919657" y="854097"/>
                  </a:lnTo>
                  <a:cubicBezTo>
                    <a:pt x="7935564" y="854954"/>
                    <a:pt x="7949756" y="856192"/>
                    <a:pt x="7964901" y="857240"/>
                  </a:cubicBezTo>
                  <a:lnTo>
                    <a:pt x="8015955" y="861050"/>
                  </a:lnTo>
                  <a:cubicBezTo>
                    <a:pt x="8035195" y="862383"/>
                    <a:pt x="8053769" y="863622"/>
                    <a:pt x="8072247" y="864384"/>
                  </a:cubicBezTo>
                  <a:cubicBezTo>
                    <a:pt x="8145780" y="867527"/>
                    <a:pt x="8216456" y="868479"/>
                    <a:pt x="8286750" y="868384"/>
                  </a:cubicBezTo>
                  <a:cubicBezTo>
                    <a:pt x="8427148" y="867527"/>
                    <a:pt x="8565452" y="862574"/>
                    <a:pt x="8704040" y="853716"/>
                  </a:cubicBezTo>
                  <a:cubicBezTo>
                    <a:pt x="8842534" y="844762"/>
                    <a:pt x="8980741" y="832284"/>
                    <a:pt x="9120188" y="814092"/>
                  </a:cubicBezTo>
                  <a:cubicBezTo>
                    <a:pt x="9140761" y="811425"/>
                    <a:pt x="9161336" y="808567"/>
                    <a:pt x="9181909" y="805519"/>
                  </a:cubicBezTo>
                  <a:lnTo>
                    <a:pt x="9181909" y="396420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19D3DD87-50FF-EF6F-16DA-8553DE7997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580789"/>
              <a:ext cx="9182100" cy="544245"/>
            </a:xfrm>
            <a:custGeom>
              <a:avLst/>
              <a:gdLst>
                <a:gd name="connsiteX0" fmla="*/ 9182100 w 9182100"/>
                <a:gd name="connsiteY0" fmla="*/ 154189 h 544245"/>
                <a:gd name="connsiteX1" fmla="*/ 9047702 w 9182100"/>
                <a:gd name="connsiteY1" fmla="*/ 162762 h 544245"/>
                <a:gd name="connsiteX2" fmla="*/ 8652224 w 9182100"/>
                <a:gd name="connsiteY2" fmla="*/ 178287 h 544245"/>
                <a:gd name="connsiteX3" fmla="*/ 8255603 w 9182100"/>
                <a:gd name="connsiteY3" fmla="*/ 161047 h 544245"/>
                <a:gd name="connsiteX4" fmla="*/ 8060722 w 9182100"/>
                <a:gd name="connsiteY4" fmla="*/ 140854 h 544245"/>
                <a:gd name="connsiteX5" fmla="*/ 8013478 w 9182100"/>
                <a:gd name="connsiteY5" fmla="*/ 134187 h 544245"/>
                <a:gd name="connsiteX6" fmla="*/ 7990428 w 9182100"/>
                <a:gd name="connsiteY6" fmla="*/ 130567 h 544245"/>
                <a:gd name="connsiteX7" fmla="*/ 7964139 w 9182100"/>
                <a:gd name="connsiteY7" fmla="*/ 126853 h 544245"/>
                <a:gd name="connsiteX8" fmla="*/ 7911656 w 9182100"/>
                <a:gd name="connsiteY8" fmla="*/ 119518 h 544245"/>
                <a:gd name="connsiteX9" fmla="*/ 7860220 w 9182100"/>
                <a:gd name="connsiteY9" fmla="*/ 113232 h 544245"/>
                <a:gd name="connsiteX10" fmla="*/ 7453884 w 9182100"/>
                <a:gd name="connsiteY10" fmla="*/ 70369 h 544245"/>
                <a:gd name="connsiteX11" fmla="*/ 7048976 w 9182100"/>
                <a:gd name="connsiteY11" fmla="*/ 36556 h 544245"/>
                <a:gd name="connsiteX12" fmla="*/ 6846285 w 9182100"/>
                <a:gd name="connsiteY12" fmla="*/ 22649 h 544245"/>
                <a:gd name="connsiteX13" fmla="*/ 6643212 w 9182100"/>
                <a:gd name="connsiteY13" fmla="*/ 11600 h 544245"/>
                <a:gd name="connsiteX14" fmla="*/ 6541485 w 9182100"/>
                <a:gd name="connsiteY14" fmla="*/ 7314 h 544245"/>
                <a:gd name="connsiteX15" fmla="*/ 6439567 w 9182100"/>
                <a:gd name="connsiteY15" fmla="*/ 3885 h 544245"/>
                <a:gd name="connsiteX16" fmla="*/ 6337459 w 9182100"/>
                <a:gd name="connsiteY16" fmla="*/ 1313 h 544245"/>
                <a:gd name="connsiteX17" fmla="*/ 6234970 w 9182100"/>
                <a:gd name="connsiteY17" fmla="*/ 75 h 544245"/>
                <a:gd name="connsiteX18" fmla="*/ 6027802 w 9182100"/>
                <a:gd name="connsiteY18" fmla="*/ 2265 h 544245"/>
                <a:gd name="connsiteX19" fmla="*/ 5921978 w 9182100"/>
                <a:gd name="connsiteY19" fmla="*/ 6552 h 544245"/>
                <a:gd name="connsiteX20" fmla="*/ 5815965 w 9182100"/>
                <a:gd name="connsiteY20" fmla="*/ 14362 h 544245"/>
                <a:gd name="connsiteX21" fmla="*/ 5408390 w 9182100"/>
                <a:gd name="connsiteY21" fmla="*/ 67036 h 544245"/>
                <a:gd name="connsiteX22" fmla="*/ 5023866 w 9182100"/>
                <a:gd name="connsiteY22" fmla="*/ 103992 h 544245"/>
                <a:gd name="connsiteX23" fmla="*/ 4831556 w 9182100"/>
                <a:gd name="connsiteY23" fmla="*/ 106374 h 544245"/>
                <a:gd name="connsiteX24" fmla="*/ 4637723 w 9182100"/>
                <a:gd name="connsiteY24" fmla="*/ 98754 h 544245"/>
                <a:gd name="connsiteX25" fmla="*/ 4442460 w 9182100"/>
                <a:gd name="connsiteY25" fmla="*/ 83038 h 544245"/>
                <a:gd name="connsiteX26" fmla="*/ 4341686 w 9182100"/>
                <a:gd name="connsiteY26" fmla="*/ 77227 h 544245"/>
                <a:gd name="connsiteX27" fmla="*/ 4241006 w 9182100"/>
                <a:gd name="connsiteY27" fmla="*/ 71989 h 544245"/>
                <a:gd name="connsiteX28" fmla="*/ 3836956 w 9182100"/>
                <a:gd name="connsiteY28" fmla="*/ 54177 h 544245"/>
                <a:gd name="connsiteX29" fmla="*/ 3634549 w 9182100"/>
                <a:gd name="connsiteY29" fmla="*/ 45414 h 544245"/>
                <a:gd name="connsiteX30" fmla="*/ 3533394 w 9182100"/>
                <a:gd name="connsiteY30" fmla="*/ 40461 h 544245"/>
                <a:gd name="connsiteX31" fmla="*/ 3481959 w 9182100"/>
                <a:gd name="connsiteY31" fmla="*/ 37889 h 544245"/>
                <a:gd name="connsiteX32" fmla="*/ 3430238 w 9182100"/>
                <a:gd name="connsiteY32" fmla="*/ 35889 h 544245"/>
                <a:gd name="connsiteX33" fmla="*/ 3020473 w 9182100"/>
                <a:gd name="connsiteY33" fmla="*/ 37603 h 544245"/>
                <a:gd name="connsiteX34" fmla="*/ 2614422 w 9182100"/>
                <a:gd name="connsiteY34" fmla="*/ 56844 h 544245"/>
                <a:gd name="connsiteX35" fmla="*/ 2208657 w 9182100"/>
                <a:gd name="connsiteY35" fmla="*/ 81609 h 544245"/>
                <a:gd name="connsiteX36" fmla="*/ 1800606 w 9182100"/>
                <a:gd name="connsiteY36" fmla="*/ 107612 h 544245"/>
                <a:gd name="connsiteX37" fmla="*/ 1594676 w 9182100"/>
                <a:gd name="connsiteY37" fmla="*/ 124948 h 544245"/>
                <a:gd name="connsiteX38" fmla="*/ 1491996 w 9182100"/>
                <a:gd name="connsiteY38" fmla="*/ 136568 h 544245"/>
                <a:gd name="connsiteX39" fmla="*/ 1442942 w 9182100"/>
                <a:gd name="connsiteY39" fmla="*/ 141902 h 544245"/>
                <a:gd name="connsiteX40" fmla="*/ 1418463 w 9182100"/>
                <a:gd name="connsiteY40" fmla="*/ 144664 h 544245"/>
                <a:gd name="connsiteX41" fmla="*/ 1393984 w 9182100"/>
                <a:gd name="connsiteY41" fmla="*/ 146855 h 544245"/>
                <a:gd name="connsiteX42" fmla="*/ 1006697 w 9182100"/>
                <a:gd name="connsiteY42" fmla="*/ 169810 h 544245"/>
                <a:gd name="connsiteX43" fmla="*/ 816864 w 9182100"/>
                <a:gd name="connsiteY43" fmla="*/ 170953 h 544245"/>
                <a:gd name="connsiteX44" fmla="*/ 769906 w 9182100"/>
                <a:gd name="connsiteY44" fmla="*/ 169715 h 544245"/>
                <a:gd name="connsiteX45" fmla="*/ 723043 w 9182100"/>
                <a:gd name="connsiteY45" fmla="*/ 168096 h 544245"/>
                <a:gd name="connsiteX46" fmla="*/ 676370 w 9182100"/>
                <a:gd name="connsiteY46" fmla="*/ 166286 h 544245"/>
                <a:gd name="connsiteX47" fmla="*/ 629888 w 9182100"/>
                <a:gd name="connsiteY47" fmla="*/ 163333 h 544245"/>
                <a:gd name="connsiteX48" fmla="*/ 445484 w 9182100"/>
                <a:gd name="connsiteY48" fmla="*/ 146093 h 544245"/>
                <a:gd name="connsiteX49" fmla="*/ 263366 w 9182100"/>
                <a:gd name="connsiteY49" fmla="*/ 115232 h 544245"/>
                <a:gd name="connsiteX50" fmla="*/ 81439 w 9182100"/>
                <a:gd name="connsiteY50" fmla="*/ 70369 h 544245"/>
                <a:gd name="connsiteX51" fmla="*/ 35338 w 9182100"/>
                <a:gd name="connsiteY51" fmla="*/ 57034 h 544245"/>
                <a:gd name="connsiteX52" fmla="*/ 0 w 9182100"/>
                <a:gd name="connsiteY52" fmla="*/ 46652 h 544245"/>
                <a:gd name="connsiteX53" fmla="*/ 0 w 9182100"/>
                <a:gd name="connsiteY53" fmla="*/ 426795 h 544245"/>
                <a:gd name="connsiteX54" fmla="*/ 178594 w 9182100"/>
                <a:gd name="connsiteY54" fmla="*/ 479658 h 544245"/>
                <a:gd name="connsiteX55" fmla="*/ 610457 w 9182100"/>
                <a:gd name="connsiteY55" fmla="*/ 542619 h 544245"/>
                <a:gd name="connsiteX56" fmla="*/ 826865 w 9182100"/>
                <a:gd name="connsiteY56" fmla="*/ 539666 h 544245"/>
                <a:gd name="connsiteX57" fmla="*/ 1039654 w 9182100"/>
                <a:gd name="connsiteY57" fmla="*/ 515187 h 544245"/>
                <a:gd name="connsiteX58" fmla="*/ 1449705 w 9182100"/>
                <a:gd name="connsiteY58" fmla="*/ 415270 h 544245"/>
                <a:gd name="connsiteX59" fmla="*/ 1548765 w 9182100"/>
                <a:gd name="connsiteY59" fmla="*/ 382123 h 544245"/>
                <a:gd name="connsiteX60" fmla="*/ 1642872 w 9182100"/>
                <a:gd name="connsiteY60" fmla="*/ 349261 h 544245"/>
                <a:gd name="connsiteX61" fmla="*/ 1832991 w 9182100"/>
                <a:gd name="connsiteY61" fmla="*/ 289158 h 544245"/>
                <a:gd name="connsiteX62" fmla="*/ 2222754 w 9182100"/>
                <a:gd name="connsiteY62" fmla="*/ 193623 h 544245"/>
                <a:gd name="connsiteX63" fmla="*/ 2620137 w 9182100"/>
                <a:gd name="connsiteY63" fmla="*/ 138378 h 544245"/>
                <a:gd name="connsiteX64" fmla="*/ 3020473 w 9182100"/>
                <a:gd name="connsiteY64" fmla="*/ 127234 h 544245"/>
                <a:gd name="connsiteX65" fmla="*/ 3219736 w 9182100"/>
                <a:gd name="connsiteY65" fmla="*/ 139807 h 544245"/>
                <a:gd name="connsiteX66" fmla="*/ 3318605 w 9182100"/>
                <a:gd name="connsiteY66" fmla="*/ 151713 h 544245"/>
                <a:gd name="connsiteX67" fmla="*/ 3367754 w 9182100"/>
                <a:gd name="connsiteY67" fmla="*/ 158666 h 544245"/>
                <a:gd name="connsiteX68" fmla="*/ 3416618 w 9182100"/>
                <a:gd name="connsiteY68" fmla="*/ 166858 h 544245"/>
                <a:gd name="connsiteX69" fmla="*/ 3465195 w 9182100"/>
                <a:gd name="connsiteY69" fmla="*/ 176097 h 544245"/>
                <a:gd name="connsiteX70" fmla="*/ 3513868 w 9182100"/>
                <a:gd name="connsiteY70" fmla="*/ 185908 h 544245"/>
                <a:gd name="connsiteX71" fmla="*/ 3612737 w 9182100"/>
                <a:gd name="connsiteY71" fmla="*/ 207625 h 544245"/>
                <a:gd name="connsiteX72" fmla="*/ 3810381 w 9182100"/>
                <a:gd name="connsiteY72" fmla="*/ 252106 h 544245"/>
                <a:gd name="connsiteX73" fmla="*/ 4206621 w 9182100"/>
                <a:gd name="connsiteY73" fmla="*/ 339736 h 544245"/>
                <a:gd name="connsiteX74" fmla="*/ 4306062 w 9182100"/>
                <a:gd name="connsiteY74" fmla="*/ 359834 h 544245"/>
                <a:gd name="connsiteX75" fmla="*/ 4405503 w 9182100"/>
                <a:gd name="connsiteY75" fmla="*/ 378979 h 544245"/>
                <a:gd name="connsiteX76" fmla="*/ 4611529 w 9182100"/>
                <a:gd name="connsiteY76" fmla="*/ 405745 h 544245"/>
                <a:gd name="connsiteX77" fmla="*/ 5031677 w 9182100"/>
                <a:gd name="connsiteY77" fmla="*/ 427462 h 544245"/>
                <a:gd name="connsiteX78" fmla="*/ 5243227 w 9182100"/>
                <a:gd name="connsiteY78" fmla="*/ 418699 h 544245"/>
                <a:gd name="connsiteX79" fmla="*/ 5451062 w 9182100"/>
                <a:gd name="connsiteY79" fmla="*/ 398029 h 544245"/>
                <a:gd name="connsiteX80" fmla="*/ 5844635 w 9182100"/>
                <a:gd name="connsiteY80" fmla="*/ 353071 h 544245"/>
                <a:gd name="connsiteX81" fmla="*/ 5939981 w 9182100"/>
                <a:gd name="connsiteY81" fmla="*/ 346975 h 544245"/>
                <a:gd name="connsiteX82" fmla="*/ 6035898 w 9182100"/>
                <a:gd name="connsiteY82" fmla="*/ 344118 h 544245"/>
                <a:gd name="connsiteX83" fmla="*/ 6232303 w 9182100"/>
                <a:gd name="connsiteY83" fmla="*/ 343642 h 544245"/>
                <a:gd name="connsiteX84" fmla="*/ 6630924 w 9182100"/>
                <a:gd name="connsiteY84" fmla="*/ 351071 h 544245"/>
                <a:gd name="connsiteX85" fmla="*/ 6831140 w 9182100"/>
                <a:gd name="connsiteY85" fmla="*/ 356596 h 544245"/>
                <a:gd name="connsiteX86" fmla="*/ 7031545 w 9182100"/>
                <a:gd name="connsiteY86" fmla="*/ 362501 h 544245"/>
                <a:gd name="connsiteX87" fmla="*/ 7432262 w 9182100"/>
                <a:gd name="connsiteY87" fmla="*/ 378408 h 544245"/>
                <a:gd name="connsiteX88" fmla="*/ 7830312 w 9182100"/>
                <a:gd name="connsiteY88" fmla="*/ 402506 h 544245"/>
                <a:gd name="connsiteX89" fmla="*/ 7879270 w 9182100"/>
                <a:gd name="connsiteY89" fmla="*/ 406792 h 544245"/>
                <a:gd name="connsiteX90" fmla="*/ 7926895 w 9182100"/>
                <a:gd name="connsiteY90" fmla="*/ 411745 h 544245"/>
                <a:gd name="connsiteX91" fmla="*/ 7977569 w 9182100"/>
                <a:gd name="connsiteY91" fmla="*/ 417175 h 544245"/>
                <a:gd name="connsiteX92" fmla="*/ 8030623 w 9182100"/>
                <a:gd name="connsiteY92" fmla="*/ 422127 h 544245"/>
                <a:gd name="connsiteX93" fmla="*/ 8237982 w 9182100"/>
                <a:gd name="connsiteY93" fmla="*/ 435177 h 544245"/>
                <a:gd name="connsiteX94" fmla="*/ 8647748 w 9182100"/>
                <a:gd name="connsiteY94" fmla="*/ 449464 h 544245"/>
                <a:gd name="connsiteX95" fmla="*/ 8852821 w 9182100"/>
                <a:gd name="connsiteY95" fmla="*/ 456132 h 544245"/>
                <a:gd name="connsiteX96" fmla="*/ 8955786 w 9182100"/>
                <a:gd name="connsiteY96" fmla="*/ 458132 h 544245"/>
                <a:gd name="connsiteX97" fmla="*/ 9059227 w 9182100"/>
                <a:gd name="connsiteY97" fmla="*/ 457751 h 544245"/>
                <a:gd name="connsiteX98" fmla="*/ 9182005 w 9182100"/>
                <a:gd name="connsiteY98" fmla="*/ 452512 h 544245"/>
                <a:gd name="connsiteX99" fmla="*/ 9182005 w 9182100"/>
                <a:gd name="connsiteY99" fmla="*/ 154189 h 54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9182100" h="544245">
                  <a:moveTo>
                    <a:pt x="9182100" y="154189"/>
                  </a:moveTo>
                  <a:cubicBezTo>
                    <a:pt x="9137618" y="157142"/>
                    <a:pt x="9092851" y="159904"/>
                    <a:pt x="9047702" y="162762"/>
                  </a:cubicBezTo>
                  <a:cubicBezTo>
                    <a:pt x="8917114" y="170668"/>
                    <a:pt x="8784717" y="178002"/>
                    <a:pt x="8652224" y="178287"/>
                  </a:cubicBezTo>
                  <a:cubicBezTo>
                    <a:pt x="8519732" y="178764"/>
                    <a:pt x="8387049" y="171239"/>
                    <a:pt x="8255603" y="161047"/>
                  </a:cubicBezTo>
                  <a:cubicBezTo>
                    <a:pt x="8189881" y="155904"/>
                    <a:pt x="8124539" y="149236"/>
                    <a:pt x="8060722" y="140854"/>
                  </a:cubicBezTo>
                  <a:cubicBezTo>
                    <a:pt x="8044815" y="138759"/>
                    <a:pt x="8029099" y="136473"/>
                    <a:pt x="8013478" y="134187"/>
                  </a:cubicBezTo>
                  <a:lnTo>
                    <a:pt x="7990428" y="130567"/>
                  </a:lnTo>
                  <a:lnTo>
                    <a:pt x="7964139" y="126853"/>
                  </a:lnTo>
                  <a:cubicBezTo>
                    <a:pt x="7946708" y="124376"/>
                    <a:pt x="7928896" y="121709"/>
                    <a:pt x="7911656" y="119518"/>
                  </a:cubicBezTo>
                  <a:lnTo>
                    <a:pt x="7860220" y="113232"/>
                  </a:lnTo>
                  <a:cubicBezTo>
                    <a:pt x="7723728" y="96277"/>
                    <a:pt x="7589044" y="83038"/>
                    <a:pt x="7453884" y="70369"/>
                  </a:cubicBezTo>
                  <a:cubicBezTo>
                    <a:pt x="7318915" y="57701"/>
                    <a:pt x="7184041" y="46366"/>
                    <a:pt x="7048976" y="36556"/>
                  </a:cubicBezTo>
                  <a:cubicBezTo>
                    <a:pt x="6981444" y="31793"/>
                    <a:pt x="6913912" y="26840"/>
                    <a:pt x="6846285" y="22649"/>
                  </a:cubicBezTo>
                  <a:cubicBezTo>
                    <a:pt x="6778657" y="18553"/>
                    <a:pt x="6710934" y="14934"/>
                    <a:pt x="6643212" y="11600"/>
                  </a:cubicBezTo>
                  <a:lnTo>
                    <a:pt x="6541485" y="7314"/>
                  </a:lnTo>
                  <a:cubicBezTo>
                    <a:pt x="6507576" y="5790"/>
                    <a:pt x="6473667" y="4647"/>
                    <a:pt x="6439567" y="3885"/>
                  </a:cubicBezTo>
                  <a:lnTo>
                    <a:pt x="6337459" y="1313"/>
                  </a:lnTo>
                  <a:lnTo>
                    <a:pt x="6234970" y="75"/>
                  </a:lnTo>
                  <a:cubicBezTo>
                    <a:pt x="6166295" y="-116"/>
                    <a:pt x="6097715" y="-116"/>
                    <a:pt x="6027802" y="2265"/>
                  </a:cubicBezTo>
                  <a:cubicBezTo>
                    <a:pt x="5993320" y="3123"/>
                    <a:pt x="5957412" y="4456"/>
                    <a:pt x="5921978" y="6552"/>
                  </a:cubicBezTo>
                  <a:cubicBezTo>
                    <a:pt x="5886546" y="8552"/>
                    <a:pt x="5851112" y="11124"/>
                    <a:pt x="5815965" y="14362"/>
                  </a:cubicBezTo>
                  <a:cubicBezTo>
                    <a:pt x="5674995" y="27126"/>
                    <a:pt x="5538597" y="48938"/>
                    <a:pt x="5408390" y="67036"/>
                  </a:cubicBezTo>
                  <a:cubicBezTo>
                    <a:pt x="5277993" y="85514"/>
                    <a:pt x="5151692" y="99039"/>
                    <a:pt x="5023866" y="103992"/>
                  </a:cubicBezTo>
                  <a:cubicBezTo>
                    <a:pt x="4960049" y="106660"/>
                    <a:pt x="4895946" y="107231"/>
                    <a:pt x="4831556" y="106374"/>
                  </a:cubicBezTo>
                  <a:cubicBezTo>
                    <a:pt x="4767167" y="105231"/>
                    <a:pt x="4702588" y="102468"/>
                    <a:pt x="4637723" y="98754"/>
                  </a:cubicBezTo>
                  <a:cubicBezTo>
                    <a:pt x="4572762" y="95230"/>
                    <a:pt x="4507992" y="88848"/>
                    <a:pt x="4442460" y="83038"/>
                  </a:cubicBezTo>
                  <a:cubicBezTo>
                    <a:pt x="4408837" y="80752"/>
                    <a:pt x="4375214" y="79228"/>
                    <a:pt x="4341686" y="77227"/>
                  </a:cubicBezTo>
                  <a:cubicBezTo>
                    <a:pt x="4308158" y="75227"/>
                    <a:pt x="4274534" y="73417"/>
                    <a:pt x="4241006" y="71989"/>
                  </a:cubicBezTo>
                  <a:cubicBezTo>
                    <a:pt x="4106895" y="65131"/>
                    <a:pt x="3971925" y="59797"/>
                    <a:pt x="3836956" y="54177"/>
                  </a:cubicBezTo>
                  <a:lnTo>
                    <a:pt x="3634549" y="45414"/>
                  </a:lnTo>
                  <a:lnTo>
                    <a:pt x="3533394" y="40461"/>
                  </a:lnTo>
                  <a:lnTo>
                    <a:pt x="3481959" y="37889"/>
                  </a:lnTo>
                  <a:cubicBezTo>
                    <a:pt x="3464719" y="37127"/>
                    <a:pt x="3447479" y="36079"/>
                    <a:pt x="3430238" y="35889"/>
                  </a:cubicBezTo>
                  <a:cubicBezTo>
                    <a:pt x="3292602" y="31126"/>
                    <a:pt x="3156299" y="33603"/>
                    <a:pt x="3020473" y="37603"/>
                  </a:cubicBezTo>
                  <a:cubicBezTo>
                    <a:pt x="2884741" y="41985"/>
                    <a:pt x="2749487" y="48843"/>
                    <a:pt x="2614422" y="56844"/>
                  </a:cubicBezTo>
                  <a:lnTo>
                    <a:pt x="2208657" y="81609"/>
                  </a:lnTo>
                  <a:cubicBezTo>
                    <a:pt x="2073116" y="89991"/>
                    <a:pt x="1937195" y="97515"/>
                    <a:pt x="1800606" y="107612"/>
                  </a:cubicBezTo>
                  <a:cubicBezTo>
                    <a:pt x="1732217" y="112184"/>
                    <a:pt x="1663827" y="117804"/>
                    <a:pt x="1594676" y="124948"/>
                  </a:cubicBezTo>
                  <a:lnTo>
                    <a:pt x="1491996" y="136568"/>
                  </a:lnTo>
                  <a:lnTo>
                    <a:pt x="1442942" y="141902"/>
                  </a:lnTo>
                  <a:lnTo>
                    <a:pt x="1418463" y="144664"/>
                  </a:lnTo>
                  <a:lnTo>
                    <a:pt x="1393984" y="146855"/>
                  </a:lnTo>
                  <a:cubicBezTo>
                    <a:pt x="1263491" y="159142"/>
                    <a:pt x="1134142" y="166667"/>
                    <a:pt x="1006697" y="169810"/>
                  </a:cubicBezTo>
                  <a:cubicBezTo>
                    <a:pt x="942975" y="172001"/>
                    <a:pt x="879729" y="171239"/>
                    <a:pt x="816864" y="170953"/>
                  </a:cubicBezTo>
                  <a:lnTo>
                    <a:pt x="769906" y="169715"/>
                  </a:lnTo>
                  <a:cubicBezTo>
                    <a:pt x="754285" y="169525"/>
                    <a:pt x="738569" y="169048"/>
                    <a:pt x="723043" y="168096"/>
                  </a:cubicBezTo>
                  <a:lnTo>
                    <a:pt x="676370" y="166286"/>
                  </a:lnTo>
                  <a:cubicBezTo>
                    <a:pt x="660845" y="165238"/>
                    <a:pt x="645414" y="164095"/>
                    <a:pt x="629888" y="163333"/>
                  </a:cubicBezTo>
                  <a:cubicBezTo>
                    <a:pt x="568071" y="159047"/>
                    <a:pt x="506540" y="154094"/>
                    <a:pt x="445484" y="146093"/>
                  </a:cubicBezTo>
                  <a:cubicBezTo>
                    <a:pt x="384524" y="137997"/>
                    <a:pt x="323850" y="128091"/>
                    <a:pt x="263366" y="115232"/>
                  </a:cubicBezTo>
                  <a:cubicBezTo>
                    <a:pt x="202787" y="102850"/>
                    <a:pt x="142589" y="87419"/>
                    <a:pt x="81439" y="70369"/>
                  </a:cubicBezTo>
                  <a:cubicBezTo>
                    <a:pt x="66199" y="66178"/>
                    <a:pt x="50864" y="61702"/>
                    <a:pt x="35338" y="57034"/>
                  </a:cubicBezTo>
                  <a:lnTo>
                    <a:pt x="0" y="46652"/>
                  </a:lnTo>
                  <a:lnTo>
                    <a:pt x="0" y="426795"/>
                  </a:lnTo>
                  <a:cubicBezTo>
                    <a:pt x="58198" y="446416"/>
                    <a:pt x="117920" y="464323"/>
                    <a:pt x="178594" y="479658"/>
                  </a:cubicBezTo>
                  <a:cubicBezTo>
                    <a:pt x="319850" y="514901"/>
                    <a:pt x="465582" y="537094"/>
                    <a:pt x="610457" y="542619"/>
                  </a:cubicBezTo>
                  <a:cubicBezTo>
                    <a:pt x="682943" y="545953"/>
                    <a:pt x="755142" y="543762"/>
                    <a:pt x="826865" y="539666"/>
                  </a:cubicBezTo>
                  <a:cubicBezTo>
                    <a:pt x="898398" y="534523"/>
                    <a:pt x="969645" y="526903"/>
                    <a:pt x="1039654" y="515187"/>
                  </a:cubicBezTo>
                  <a:cubicBezTo>
                    <a:pt x="1180052" y="492517"/>
                    <a:pt x="1316736" y="457751"/>
                    <a:pt x="1449705" y="415270"/>
                  </a:cubicBezTo>
                  <a:cubicBezTo>
                    <a:pt x="1483138" y="405364"/>
                    <a:pt x="1515809" y="393172"/>
                    <a:pt x="1548765" y="382123"/>
                  </a:cubicBezTo>
                  <a:lnTo>
                    <a:pt x="1642872" y="349261"/>
                  </a:lnTo>
                  <a:cubicBezTo>
                    <a:pt x="1705261" y="328211"/>
                    <a:pt x="1768983" y="308208"/>
                    <a:pt x="1832991" y="289158"/>
                  </a:cubicBezTo>
                  <a:cubicBezTo>
                    <a:pt x="1961198" y="251821"/>
                    <a:pt x="2091404" y="219435"/>
                    <a:pt x="2222754" y="193623"/>
                  </a:cubicBezTo>
                  <a:cubicBezTo>
                    <a:pt x="2354199" y="168382"/>
                    <a:pt x="2486882" y="149332"/>
                    <a:pt x="2620137" y="138378"/>
                  </a:cubicBezTo>
                  <a:cubicBezTo>
                    <a:pt x="2753392" y="127424"/>
                    <a:pt x="2887123" y="122947"/>
                    <a:pt x="3020473" y="127234"/>
                  </a:cubicBezTo>
                  <a:cubicBezTo>
                    <a:pt x="3087148" y="129043"/>
                    <a:pt x="3153632" y="133711"/>
                    <a:pt x="3219736" y="139807"/>
                  </a:cubicBezTo>
                  <a:cubicBezTo>
                    <a:pt x="3252788" y="143426"/>
                    <a:pt x="3285839" y="146760"/>
                    <a:pt x="3318605" y="151713"/>
                  </a:cubicBezTo>
                  <a:lnTo>
                    <a:pt x="3367754" y="158666"/>
                  </a:lnTo>
                  <a:cubicBezTo>
                    <a:pt x="3384042" y="161238"/>
                    <a:pt x="3400330" y="164000"/>
                    <a:pt x="3416618" y="166858"/>
                  </a:cubicBezTo>
                  <a:cubicBezTo>
                    <a:pt x="3432905" y="169525"/>
                    <a:pt x="3449003" y="172954"/>
                    <a:pt x="3465195" y="176097"/>
                  </a:cubicBezTo>
                  <a:cubicBezTo>
                    <a:pt x="3481483" y="179431"/>
                    <a:pt x="3497199" y="182288"/>
                    <a:pt x="3513868" y="185908"/>
                  </a:cubicBezTo>
                  <a:lnTo>
                    <a:pt x="3612737" y="207625"/>
                  </a:lnTo>
                  <a:lnTo>
                    <a:pt x="3810381" y="252106"/>
                  </a:lnTo>
                  <a:cubicBezTo>
                    <a:pt x="3942112" y="282015"/>
                    <a:pt x="4073843" y="312590"/>
                    <a:pt x="4206621" y="339736"/>
                  </a:cubicBezTo>
                  <a:cubicBezTo>
                    <a:pt x="4239768" y="346785"/>
                    <a:pt x="4272915" y="353452"/>
                    <a:pt x="4306062" y="359834"/>
                  </a:cubicBezTo>
                  <a:cubicBezTo>
                    <a:pt x="4339209" y="366216"/>
                    <a:pt x="4372356" y="372979"/>
                    <a:pt x="4405503" y="378979"/>
                  </a:cubicBezTo>
                  <a:cubicBezTo>
                    <a:pt x="4473416" y="389266"/>
                    <a:pt x="4542378" y="398410"/>
                    <a:pt x="4611529" y="405745"/>
                  </a:cubicBezTo>
                  <a:cubicBezTo>
                    <a:pt x="4749832" y="420794"/>
                    <a:pt x="4890326" y="428795"/>
                    <a:pt x="5031677" y="427462"/>
                  </a:cubicBezTo>
                  <a:cubicBezTo>
                    <a:pt x="5102352" y="426985"/>
                    <a:pt x="5173028" y="423747"/>
                    <a:pt x="5243227" y="418699"/>
                  </a:cubicBezTo>
                  <a:cubicBezTo>
                    <a:pt x="5313427" y="413650"/>
                    <a:pt x="5382959" y="406030"/>
                    <a:pt x="5451062" y="398029"/>
                  </a:cubicBezTo>
                  <a:cubicBezTo>
                    <a:pt x="5587651" y="381551"/>
                    <a:pt x="5717381" y="362501"/>
                    <a:pt x="5844635" y="353071"/>
                  </a:cubicBezTo>
                  <a:cubicBezTo>
                    <a:pt x="5876544" y="350690"/>
                    <a:pt x="5908262" y="348404"/>
                    <a:pt x="5939981" y="346975"/>
                  </a:cubicBezTo>
                  <a:cubicBezTo>
                    <a:pt x="5971794" y="345356"/>
                    <a:pt x="6003036" y="344308"/>
                    <a:pt x="6035898" y="344118"/>
                  </a:cubicBezTo>
                  <a:cubicBezTo>
                    <a:pt x="6100477" y="343070"/>
                    <a:pt x="6166390" y="343356"/>
                    <a:pt x="6232303" y="343642"/>
                  </a:cubicBezTo>
                  <a:cubicBezTo>
                    <a:pt x="6364415" y="344880"/>
                    <a:pt x="6497669" y="347833"/>
                    <a:pt x="6630924" y="351071"/>
                  </a:cubicBezTo>
                  <a:lnTo>
                    <a:pt x="6831140" y="356596"/>
                  </a:lnTo>
                  <a:lnTo>
                    <a:pt x="7031545" y="362501"/>
                  </a:lnTo>
                  <a:cubicBezTo>
                    <a:pt x="7165086" y="367454"/>
                    <a:pt x="7298818" y="371835"/>
                    <a:pt x="7432262" y="378408"/>
                  </a:cubicBezTo>
                  <a:cubicBezTo>
                    <a:pt x="7565518" y="384790"/>
                    <a:pt x="7699153" y="392124"/>
                    <a:pt x="7830312" y="402506"/>
                  </a:cubicBezTo>
                  <a:lnTo>
                    <a:pt x="7879270" y="406792"/>
                  </a:lnTo>
                  <a:lnTo>
                    <a:pt x="7926895" y="411745"/>
                  </a:lnTo>
                  <a:lnTo>
                    <a:pt x="7977569" y="417175"/>
                  </a:lnTo>
                  <a:cubicBezTo>
                    <a:pt x="7995380" y="418984"/>
                    <a:pt x="8013097" y="420699"/>
                    <a:pt x="8030623" y="422127"/>
                  </a:cubicBezTo>
                  <a:cubicBezTo>
                    <a:pt x="8100632" y="427843"/>
                    <a:pt x="8169402" y="431748"/>
                    <a:pt x="8237982" y="435177"/>
                  </a:cubicBezTo>
                  <a:cubicBezTo>
                    <a:pt x="8375047" y="442035"/>
                    <a:pt x="8511254" y="444511"/>
                    <a:pt x="8647748" y="449464"/>
                  </a:cubicBezTo>
                  <a:cubicBezTo>
                    <a:pt x="8715946" y="451750"/>
                    <a:pt x="8784336" y="454513"/>
                    <a:pt x="8852821" y="456132"/>
                  </a:cubicBezTo>
                  <a:cubicBezTo>
                    <a:pt x="8887111" y="456989"/>
                    <a:pt x="8921401" y="457751"/>
                    <a:pt x="8955786" y="458132"/>
                  </a:cubicBezTo>
                  <a:cubicBezTo>
                    <a:pt x="8990171" y="458323"/>
                    <a:pt x="9024651" y="458227"/>
                    <a:pt x="9059227" y="457751"/>
                  </a:cubicBezTo>
                  <a:cubicBezTo>
                    <a:pt x="9099995" y="456989"/>
                    <a:pt x="9140857" y="455275"/>
                    <a:pt x="9182005" y="452512"/>
                  </a:cubicBezTo>
                  <a:lnTo>
                    <a:pt x="9182005" y="154189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F26EF361-E053-B8F9-21C0-53C4563D7E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324550"/>
              <a:ext cx="9182100" cy="765639"/>
            </a:xfrm>
            <a:custGeom>
              <a:avLst/>
              <a:gdLst>
                <a:gd name="connsiteX0" fmla="*/ 9182100 w 9182100"/>
                <a:gd name="connsiteY0" fmla="*/ 351088 h 765639"/>
                <a:gd name="connsiteX1" fmla="*/ 9178480 w 9182100"/>
                <a:gd name="connsiteY1" fmla="*/ 350993 h 765639"/>
                <a:gd name="connsiteX2" fmla="*/ 8783955 w 9182100"/>
                <a:gd name="connsiteY2" fmla="*/ 327561 h 765639"/>
                <a:gd name="connsiteX3" fmla="*/ 8390763 w 9182100"/>
                <a:gd name="connsiteY3" fmla="*/ 288795 h 765639"/>
                <a:gd name="connsiteX4" fmla="*/ 8199502 w 9182100"/>
                <a:gd name="connsiteY4" fmla="*/ 262601 h 765639"/>
                <a:gd name="connsiteX5" fmla="*/ 8153972 w 9182100"/>
                <a:gd name="connsiteY5" fmla="*/ 254886 h 765639"/>
                <a:gd name="connsiteX6" fmla="*/ 8131588 w 9182100"/>
                <a:gd name="connsiteY6" fmla="*/ 250790 h 765639"/>
                <a:gd name="connsiteX7" fmla="*/ 8104632 w 9182100"/>
                <a:gd name="connsiteY7" fmla="*/ 246504 h 765639"/>
                <a:gd name="connsiteX8" fmla="*/ 8050911 w 9182100"/>
                <a:gd name="connsiteY8" fmla="*/ 238217 h 765639"/>
                <a:gd name="connsiteX9" fmla="*/ 7998810 w 9182100"/>
                <a:gd name="connsiteY9" fmla="*/ 230978 h 765639"/>
                <a:gd name="connsiteX10" fmla="*/ 7589902 w 9182100"/>
                <a:gd name="connsiteY10" fmla="*/ 183925 h 765639"/>
                <a:gd name="connsiteX11" fmla="*/ 7183469 w 9182100"/>
                <a:gd name="connsiteY11" fmla="*/ 147634 h 765639"/>
                <a:gd name="connsiteX12" fmla="*/ 6775990 w 9182100"/>
                <a:gd name="connsiteY12" fmla="*/ 119821 h 765639"/>
                <a:gd name="connsiteX13" fmla="*/ 6364795 w 9182100"/>
                <a:gd name="connsiteY13" fmla="*/ 102391 h 765639"/>
                <a:gd name="connsiteX14" fmla="*/ 6154293 w 9182100"/>
                <a:gd name="connsiteY14" fmla="*/ 100581 h 765639"/>
                <a:gd name="connsiteX15" fmla="*/ 6100287 w 9182100"/>
                <a:gd name="connsiteY15" fmla="*/ 101343 h 765639"/>
                <a:gd name="connsiteX16" fmla="*/ 6045327 w 9182100"/>
                <a:gd name="connsiteY16" fmla="*/ 103438 h 765639"/>
                <a:gd name="connsiteX17" fmla="*/ 5935980 w 9182100"/>
                <a:gd name="connsiteY17" fmla="*/ 110296 h 765639"/>
                <a:gd name="connsiteX18" fmla="*/ 5523357 w 9182100"/>
                <a:gd name="connsiteY18" fmla="*/ 157635 h 765639"/>
                <a:gd name="connsiteX19" fmla="*/ 5149882 w 9182100"/>
                <a:gd name="connsiteY19" fmla="*/ 185639 h 765639"/>
                <a:gd name="connsiteX20" fmla="*/ 4777073 w 9182100"/>
                <a:gd name="connsiteY20" fmla="*/ 170685 h 765639"/>
                <a:gd name="connsiteX21" fmla="*/ 4729925 w 9182100"/>
                <a:gd name="connsiteY21" fmla="*/ 166208 h 765639"/>
                <a:gd name="connsiteX22" fmla="*/ 4682585 w 9182100"/>
                <a:gd name="connsiteY22" fmla="*/ 161064 h 765639"/>
                <a:gd name="connsiteX23" fmla="*/ 4635151 w 9182100"/>
                <a:gd name="connsiteY23" fmla="*/ 155445 h 765639"/>
                <a:gd name="connsiteX24" fmla="*/ 4611434 w 9182100"/>
                <a:gd name="connsiteY24" fmla="*/ 152492 h 765639"/>
                <a:gd name="connsiteX25" fmla="*/ 4587145 w 9182100"/>
                <a:gd name="connsiteY25" fmla="*/ 149349 h 765639"/>
                <a:gd name="connsiteX26" fmla="*/ 4387977 w 9182100"/>
                <a:gd name="connsiteY26" fmla="*/ 122774 h 765639"/>
                <a:gd name="connsiteX27" fmla="*/ 3989356 w 9182100"/>
                <a:gd name="connsiteY27" fmla="*/ 68577 h 765639"/>
                <a:gd name="connsiteX28" fmla="*/ 3789140 w 9182100"/>
                <a:gd name="connsiteY28" fmla="*/ 42192 h 765639"/>
                <a:gd name="connsiteX29" fmla="*/ 3689033 w 9182100"/>
                <a:gd name="connsiteY29" fmla="*/ 29143 h 765639"/>
                <a:gd name="connsiteX30" fmla="*/ 3634835 w 9182100"/>
                <a:gd name="connsiteY30" fmla="*/ 22571 h 765639"/>
                <a:gd name="connsiteX31" fmla="*/ 3579876 w 9182100"/>
                <a:gd name="connsiteY31" fmla="*/ 16856 h 765639"/>
                <a:gd name="connsiteX32" fmla="*/ 3147441 w 9182100"/>
                <a:gd name="connsiteY32" fmla="*/ 473 h 765639"/>
                <a:gd name="connsiteX33" fmla="*/ 2724722 w 9182100"/>
                <a:gd name="connsiteY33" fmla="*/ 22857 h 765639"/>
                <a:gd name="connsiteX34" fmla="*/ 1898428 w 9182100"/>
                <a:gd name="connsiteY34" fmla="*/ 147730 h 765639"/>
                <a:gd name="connsiteX35" fmla="*/ 1692878 w 9182100"/>
                <a:gd name="connsiteY35" fmla="*/ 195069 h 765639"/>
                <a:gd name="connsiteX36" fmla="*/ 1640205 w 9182100"/>
                <a:gd name="connsiteY36" fmla="*/ 208785 h 765639"/>
                <a:gd name="connsiteX37" fmla="*/ 1592294 w 9182100"/>
                <a:gd name="connsiteY37" fmla="*/ 221643 h 765639"/>
                <a:gd name="connsiteX38" fmla="*/ 1500092 w 9182100"/>
                <a:gd name="connsiteY38" fmla="*/ 245551 h 765639"/>
                <a:gd name="connsiteX39" fmla="*/ 1130046 w 9182100"/>
                <a:gd name="connsiteY39" fmla="*/ 318227 h 765639"/>
                <a:gd name="connsiteX40" fmla="*/ 944880 w 9182100"/>
                <a:gd name="connsiteY40" fmla="*/ 337658 h 765639"/>
                <a:gd name="connsiteX41" fmla="*/ 852583 w 9182100"/>
                <a:gd name="connsiteY41" fmla="*/ 341944 h 765639"/>
                <a:gd name="connsiteX42" fmla="*/ 760476 w 9182100"/>
                <a:gd name="connsiteY42" fmla="*/ 343087 h 765639"/>
                <a:gd name="connsiteX43" fmla="*/ 577215 w 9182100"/>
                <a:gd name="connsiteY43" fmla="*/ 332800 h 765639"/>
                <a:gd name="connsiteX44" fmla="*/ 394907 w 9182100"/>
                <a:gd name="connsiteY44" fmla="*/ 305463 h 765639"/>
                <a:gd name="connsiteX45" fmla="*/ 211265 w 9182100"/>
                <a:gd name="connsiteY45" fmla="*/ 261363 h 765639"/>
                <a:gd name="connsiteX46" fmla="*/ 17526 w 9182100"/>
                <a:gd name="connsiteY46" fmla="*/ 204880 h 765639"/>
                <a:gd name="connsiteX47" fmla="*/ 0 w 9182100"/>
                <a:gd name="connsiteY47" fmla="*/ 199927 h 765639"/>
                <a:gd name="connsiteX48" fmla="*/ 0 w 9182100"/>
                <a:gd name="connsiteY48" fmla="*/ 526920 h 765639"/>
                <a:gd name="connsiteX49" fmla="*/ 100298 w 9182100"/>
                <a:gd name="connsiteY49" fmla="*/ 571973 h 765639"/>
                <a:gd name="connsiteX50" fmla="*/ 301562 w 9182100"/>
                <a:gd name="connsiteY50" fmla="*/ 649697 h 765639"/>
                <a:gd name="connsiteX51" fmla="*/ 731044 w 9182100"/>
                <a:gd name="connsiteY51" fmla="*/ 746947 h 765639"/>
                <a:gd name="connsiteX52" fmla="*/ 1168241 w 9182100"/>
                <a:gd name="connsiteY52" fmla="*/ 762759 h 765639"/>
                <a:gd name="connsiteX53" fmla="*/ 1596581 w 9182100"/>
                <a:gd name="connsiteY53" fmla="*/ 716944 h 765639"/>
                <a:gd name="connsiteX54" fmla="*/ 1701641 w 9182100"/>
                <a:gd name="connsiteY54" fmla="*/ 697894 h 765639"/>
                <a:gd name="connsiteX55" fmla="*/ 1752124 w 9182100"/>
                <a:gd name="connsiteY55" fmla="*/ 688273 h 765639"/>
                <a:gd name="connsiteX56" fmla="*/ 1797939 w 9182100"/>
                <a:gd name="connsiteY56" fmla="*/ 679891 h 765639"/>
                <a:gd name="connsiteX57" fmla="*/ 1988630 w 9182100"/>
                <a:gd name="connsiteY57" fmla="*/ 649316 h 765639"/>
                <a:gd name="connsiteX58" fmla="*/ 2376297 w 9182100"/>
                <a:gd name="connsiteY58" fmla="*/ 601691 h 765639"/>
                <a:gd name="connsiteX59" fmla="*/ 2570416 w 9182100"/>
                <a:gd name="connsiteY59" fmla="*/ 584165 h 765639"/>
                <a:gd name="connsiteX60" fmla="*/ 2764155 w 9182100"/>
                <a:gd name="connsiteY60" fmla="*/ 571497 h 765639"/>
                <a:gd name="connsiteX61" fmla="*/ 2956941 w 9182100"/>
                <a:gd name="connsiteY61" fmla="*/ 564163 h 765639"/>
                <a:gd name="connsiteX62" fmla="*/ 3148298 w 9182100"/>
                <a:gd name="connsiteY62" fmla="*/ 562639 h 765639"/>
                <a:gd name="connsiteX63" fmla="*/ 3337274 w 9182100"/>
                <a:gd name="connsiteY63" fmla="*/ 568544 h 765639"/>
                <a:gd name="connsiteX64" fmla="*/ 3522345 w 9182100"/>
                <a:gd name="connsiteY64" fmla="*/ 583308 h 765639"/>
                <a:gd name="connsiteX65" fmla="*/ 3567779 w 9182100"/>
                <a:gd name="connsiteY65" fmla="*/ 588642 h 765639"/>
                <a:gd name="connsiteX66" fmla="*/ 3613785 w 9182100"/>
                <a:gd name="connsiteY66" fmla="*/ 594357 h 765639"/>
                <a:gd name="connsiteX67" fmla="*/ 3713798 w 9182100"/>
                <a:gd name="connsiteY67" fmla="*/ 607882 h 765639"/>
                <a:gd name="connsiteX68" fmla="*/ 3913823 w 9182100"/>
                <a:gd name="connsiteY68" fmla="*/ 634838 h 765639"/>
                <a:gd name="connsiteX69" fmla="*/ 4315873 w 9182100"/>
                <a:gd name="connsiteY69" fmla="*/ 686273 h 765639"/>
                <a:gd name="connsiteX70" fmla="*/ 4517422 w 9182100"/>
                <a:gd name="connsiteY70" fmla="*/ 710086 h 765639"/>
                <a:gd name="connsiteX71" fmla="*/ 4728972 w 9182100"/>
                <a:gd name="connsiteY71" fmla="*/ 731422 h 765639"/>
                <a:gd name="connsiteX72" fmla="*/ 5162931 w 9182100"/>
                <a:gd name="connsiteY72" fmla="*/ 744185 h 765639"/>
                <a:gd name="connsiteX73" fmla="*/ 5594033 w 9182100"/>
                <a:gd name="connsiteY73" fmla="*/ 706466 h 765639"/>
                <a:gd name="connsiteX74" fmla="*/ 5982939 w 9182100"/>
                <a:gd name="connsiteY74" fmla="*/ 655793 h 765639"/>
                <a:gd name="connsiteX75" fmla="*/ 6075045 w 9182100"/>
                <a:gd name="connsiteY75" fmla="*/ 648459 h 765639"/>
                <a:gd name="connsiteX76" fmla="*/ 6167819 w 9182100"/>
                <a:gd name="connsiteY76" fmla="*/ 643887 h 765639"/>
                <a:gd name="connsiteX77" fmla="*/ 6361081 w 9182100"/>
                <a:gd name="connsiteY77" fmla="*/ 639124 h 765639"/>
                <a:gd name="connsiteX78" fmla="*/ 6757321 w 9182100"/>
                <a:gd name="connsiteY78" fmla="*/ 640458 h 765639"/>
                <a:gd name="connsiteX79" fmla="*/ 7156704 w 9182100"/>
                <a:gd name="connsiteY79" fmla="*/ 649030 h 765639"/>
                <a:gd name="connsiteX80" fmla="*/ 7556373 w 9182100"/>
                <a:gd name="connsiteY80" fmla="*/ 662365 h 765639"/>
                <a:gd name="connsiteX81" fmla="*/ 7952328 w 9182100"/>
                <a:gd name="connsiteY81" fmla="*/ 682177 h 765639"/>
                <a:gd name="connsiteX82" fmla="*/ 8000714 w 9182100"/>
                <a:gd name="connsiteY82" fmla="*/ 685511 h 765639"/>
                <a:gd name="connsiteX83" fmla="*/ 8047196 w 9182100"/>
                <a:gd name="connsiteY83" fmla="*/ 689416 h 765639"/>
                <a:gd name="connsiteX84" fmla="*/ 8097965 w 9182100"/>
                <a:gd name="connsiteY84" fmla="*/ 693893 h 765639"/>
                <a:gd name="connsiteX85" fmla="*/ 8152733 w 9182100"/>
                <a:gd name="connsiteY85" fmla="*/ 697894 h 765639"/>
                <a:gd name="connsiteX86" fmla="*/ 8363903 w 9182100"/>
                <a:gd name="connsiteY86" fmla="*/ 705133 h 765639"/>
                <a:gd name="connsiteX87" fmla="*/ 8777764 w 9182100"/>
                <a:gd name="connsiteY87" fmla="*/ 698084 h 765639"/>
                <a:gd name="connsiteX88" fmla="*/ 9182005 w 9182100"/>
                <a:gd name="connsiteY88" fmla="*/ 668366 h 765639"/>
                <a:gd name="connsiteX89" fmla="*/ 9182005 w 9182100"/>
                <a:gd name="connsiteY89" fmla="*/ 351088 h 765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9182100" h="765639">
                  <a:moveTo>
                    <a:pt x="9182100" y="351088"/>
                  </a:moveTo>
                  <a:cubicBezTo>
                    <a:pt x="9180862" y="351088"/>
                    <a:pt x="9179719" y="350993"/>
                    <a:pt x="9178480" y="350993"/>
                  </a:cubicBezTo>
                  <a:cubicBezTo>
                    <a:pt x="9047607" y="346421"/>
                    <a:pt x="8915591" y="337944"/>
                    <a:pt x="8783955" y="327561"/>
                  </a:cubicBezTo>
                  <a:cubicBezTo>
                    <a:pt x="8652320" y="316894"/>
                    <a:pt x="8520589" y="304416"/>
                    <a:pt x="8390763" y="288795"/>
                  </a:cubicBezTo>
                  <a:cubicBezTo>
                    <a:pt x="8325898" y="281175"/>
                    <a:pt x="8261509" y="272602"/>
                    <a:pt x="8199502" y="262601"/>
                  </a:cubicBezTo>
                  <a:cubicBezTo>
                    <a:pt x="8184070" y="260029"/>
                    <a:pt x="8168831" y="257553"/>
                    <a:pt x="8153972" y="254886"/>
                  </a:cubicBezTo>
                  <a:lnTo>
                    <a:pt x="8131588" y="250790"/>
                  </a:lnTo>
                  <a:lnTo>
                    <a:pt x="8104632" y="246504"/>
                  </a:lnTo>
                  <a:cubicBezTo>
                    <a:pt x="8086725" y="243741"/>
                    <a:pt x="8068247" y="240598"/>
                    <a:pt x="8050911" y="238217"/>
                  </a:cubicBezTo>
                  <a:lnTo>
                    <a:pt x="7998810" y="230978"/>
                  </a:lnTo>
                  <a:cubicBezTo>
                    <a:pt x="7860697" y="212023"/>
                    <a:pt x="7725633" y="198021"/>
                    <a:pt x="7589902" y="183925"/>
                  </a:cubicBezTo>
                  <a:cubicBezTo>
                    <a:pt x="7454360" y="170304"/>
                    <a:pt x="7319010" y="158779"/>
                    <a:pt x="7183469" y="147634"/>
                  </a:cubicBezTo>
                  <a:cubicBezTo>
                    <a:pt x="7047929" y="137252"/>
                    <a:pt x="6912198" y="127632"/>
                    <a:pt x="6775990" y="119821"/>
                  </a:cubicBezTo>
                  <a:cubicBezTo>
                    <a:pt x="6639592" y="112582"/>
                    <a:pt x="6503194" y="105439"/>
                    <a:pt x="6364795" y="102391"/>
                  </a:cubicBezTo>
                  <a:cubicBezTo>
                    <a:pt x="6295263" y="101057"/>
                    <a:pt x="6225826" y="99819"/>
                    <a:pt x="6154293" y="100581"/>
                  </a:cubicBezTo>
                  <a:cubicBezTo>
                    <a:pt x="6136577" y="100581"/>
                    <a:pt x="6118860" y="100581"/>
                    <a:pt x="6100287" y="101343"/>
                  </a:cubicBezTo>
                  <a:cubicBezTo>
                    <a:pt x="6081903" y="101819"/>
                    <a:pt x="6063615" y="102486"/>
                    <a:pt x="6045327" y="103438"/>
                  </a:cubicBezTo>
                  <a:cubicBezTo>
                    <a:pt x="6008656" y="104962"/>
                    <a:pt x="5972175" y="107439"/>
                    <a:pt x="5935980" y="110296"/>
                  </a:cubicBezTo>
                  <a:cubicBezTo>
                    <a:pt x="5790724" y="121631"/>
                    <a:pt x="5651659" y="142110"/>
                    <a:pt x="5523357" y="157635"/>
                  </a:cubicBezTo>
                  <a:cubicBezTo>
                    <a:pt x="5394484" y="173542"/>
                    <a:pt x="5273040" y="183543"/>
                    <a:pt x="5149882" y="185639"/>
                  </a:cubicBezTo>
                  <a:cubicBezTo>
                    <a:pt x="5027010" y="187925"/>
                    <a:pt x="4902803" y="182210"/>
                    <a:pt x="4777073" y="170685"/>
                  </a:cubicBezTo>
                  <a:lnTo>
                    <a:pt x="4729925" y="166208"/>
                  </a:lnTo>
                  <a:lnTo>
                    <a:pt x="4682585" y="161064"/>
                  </a:lnTo>
                  <a:cubicBezTo>
                    <a:pt x="4666869" y="159445"/>
                    <a:pt x="4650963" y="157350"/>
                    <a:pt x="4635151" y="155445"/>
                  </a:cubicBezTo>
                  <a:lnTo>
                    <a:pt x="4611434" y="152492"/>
                  </a:lnTo>
                  <a:cubicBezTo>
                    <a:pt x="4603623" y="151539"/>
                    <a:pt x="4595622" y="150587"/>
                    <a:pt x="4587145" y="149349"/>
                  </a:cubicBezTo>
                  <a:lnTo>
                    <a:pt x="4387977" y="122774"/>
                  </a:lnTo>
                  <a:lnTo>
                    <a:pt x="3989356" y="68577"/>
                  </a:lnTo>
                  <a:lnTo>
                    <a:pt x="3789140" y="42192"/>
                  </a:lnTo>
                  <a:lnTo>
                    <a:pt x="3689033" y="29143"/>
                  </a:lnTo>
                  <a:lnTo>
                    <a:pt x="3634835" y="22571"/>
                  </a:lnTo>
                  <a:cubicBezTo>
                    <a:pt x="3616452" y="20285"/>
                    <a:pt x="3598069" y="18380"/>
                    <a:pt x="3579876" y="16856"/>
                  </a:cubicBezTo>
                  <a:cubicBezTo>
                    <a:pt x="3433667" y="3140"/>
                    <a:pt x="3289840" y="-1622"/>
                    <a:pt x="3147441" y="473"/>
                  </a:cubicBezTo>
                  <a:cubicBezTo>
                    <a:pt x="3005138" y="2283"/>
                    <a:pt x="2864263" y="10188"/>
                    <a:pt x="2724722" y="22857"/>
                  </a:cubicBezTo>
                  <a:cubicBezTo>
                    <a:pt x="2445353" y="48098"/>
                    <a:pt x="2171129" y="90198"/>
                    <a:pt x="1898428" y="147730"/>
                  </a:cubicBezTo>
                  <a:cubicBezTo>
                    <a:pt x="1830134" y="162208"/>
                    <a:pt x="1762030" y="177448"/>
                    <a:pt x="1692878" y="195069"/>
                  </a:cubicBezTo>
                  <a:lnTo>
                    <a:pt x="1640205" y="208785"/>
                  </a:lnTo>
                  <a:lnTo>
                    <a:pt x="1592294" y="221643"/>
                  </a:lnTo>
                  <a:cubicBezTo>
                    <a:pt x="1561624" y="229740"/>
                    <a:pt x="1530858" y="238503"/>
                    <a:pt x="1500092" y="245551"/>
                  </a:cubicBezTo>
                  <a:cubicBezTo>
                    <a:pt x="1377125" y="276412"/>
                    <a:pt x="1253490" y="300987"/>
                    <a:pt x="1130046" y="318227"/>
                  </a:cubicBezTo>
                  <a:cubicBezTo>
                    <a:pt x="1068229" y="326895"/>
                    <a:pt x="1006602" y="333086"/>
                    <a:pt x="944880" y="337658"/>
                  </a:cubicBezTo>
                  <a:cubicBezTo>
                    <a:pt x="914114" y="339277"/>
                    <a:pt x="883253" y="341563"/>
                    <a:pt x="852583" y="341944"/>
                  </a:cubicBezTo>
                  <a:cubicBezTo>
                    <a:pt x="821817" y="343278"/>
                    <a:pt x="791147" y="342992"/>
                    <a:pt x="760476" y="343087"/>
                  </a:cubicBezTo>
                  <a:cubicBezTo>
                    <a:pt x="699230" y="342135"/>
                    <a:pt x="638175" y="338706"/>
                    <a:pt x="577215" y="332800"/>
                  </a:cubicBezTo>
                  <a:cubicBezTo>
                    <a:pt x="516255" y="326895"/>
                    <a:pt x="455771" y="317179"/>
                    <a:pt x="394907" y="305463"/>
                  </a:cubicBezTo>
                  <a:cubicBezTo>
                    <a:pt x="334137" y="293557"/>
                    <a:pt x="273368" y="278412"/>
                    <a:pt x="211265" y="261363"/>
                  </a:cubicBezTo>
                  <a:cubicBezTo>
                    <a:pt x="149066" y="244123"/>
                    <a:pt x="85820" y="224310"/>
                    <a:pt x="17526" y="204880"/>
                  </a:cubicBezTo>
                  <a:cubicBezTo>
                    <a:pt x="11716" y="203165"/>
                    <a:pt x="5906" y="201546"/>
                    <a:pt x="0" y="199927"/>
                  </a:cubicBezTo>
                  <a:lnTo>
                    <a:pt x="0" y="526920"/>
                  </a:lnTo>
                  <a:cubicBezTo>
                    <a:pt x="32576" y="541874"/>
                    <a:pt x="66104" y="557114"/>
                    <a:pt x="100298" y="571973"/>
                  </a:cubicBezTo>
                  <a:cubicBezTo>
                    <a:pt x="164973" y="600167"/>
                    <a:pt x="232410" y="626456"/>
                    <a:pt x="301562" y="649697"/>
                  </a:cubicBezTo>
                  <a:cubicBezTo>
                    <a:pt x="439865" y="696655"/>
                    <a:pt x="585216" y="728754"/>
                    <a:pt x="731044" y="746947"/>
                  </a:cubicBezTo>
                  <a:cubicBezTo>
                    <a:pt x="876967" y="764664"/>
                    <a:pt x="1023652" y="769426"/>
                    <a:pt x="1168241" y="762759"/>
                  </a:cubicBezTo>
                  <a:cubicBezTo>
                    <a:pt x="1313021" y="756663"/>
                    <a:pt x="1455896" y="740185"/>
                    <a:pt x="1596581" y="716944"/>
                  </a:cubicBezTo>
                  <a:cubicBezTo>
                    <a:pt x="1632014" y="711610"/>
                    <a:pt x="1666685" y="704371"/>
                    <a:pt x="1701641" y="697894"/>
                  </a:cubicBezTo>
                  <a:lnTo>
                    <a:pt x="1752124" y="688273"/>
                  </a:lnTo>
                  <a:lnTo>
                    <a:pt x="1797939" y="679891"/>
                  </a:lnTo>
                  <a:cubicBezTo>
                    <a:pt x="1860328" y="669128"/>
                    <a:pt x="1924431" y="658746"/>
                    <a:pt x="1988630" y="649316"/>
                  </a:cubicBezTo>
                  <a:cubicBezTo>
                    <a:pt x="2117217" y="630838"/>
                    <a:pt x="2246852" y="614645"/>
                    <a:pt x="2376297" y="601691"/>
                  </a:cubicBezTo>
                  <a:cubicBezTo>
                    <a:pt x="2441067" y="595214"/>
                    <a:pt x="2505742" y="589118"/>
                    <a:pt x="2570416" y="584165"/>
                  </a:cubicBezTo>
                  <a:cubicBezTo>
                    <a:pt x="2635091" y="579402"/>
                    <a:pt x="2699671" y="574831"/>
                    <a:pt x="2764155" y="571497"/>
                  </a:cubicBezTo>
                  <a:cubicBezTo>
                    <a:pt x="2828639" y="568068"/>
                    <a:pt x="2892933" y="565401"/>
                    <a:pt x="2956941" y="564163"/>
                  </a:cubicBezTo>
                  <a:cubicBezTo>
                    <a:pt x="3021045" y="562353"/>
                    <a:pt x="3084766" y="561972"/>
                    <a:pt x="3148298" y="562639"/>
                  </a:cubicBezTo>
                  <a:cubicBezTo>
                    <a:pt x="3211735" y="563305"/>
                    <a:pt x="3274695" y="565591"/>
                    <a:pt x="3337274" y="568544"/>
                  </a:cubicBezTo>
                  <a:cubicBezTo>
                    <a:pt x="3399568" y="572259"/>
                    <a:pt x="3461671" y="576259"/>
                    <a:pt x="3522345" y="583308"/>
                  </a:cubicBezTo>
                  <a:cubicBezTo>
                    <a:pt x="3537680" y="584737"/>
                    <a:pt x="3552730" y="586737"/>
                    <a:pt x="3567779" y="588642"/>
                  </a:cubicBezTo>
                  <a:lnTo>
                    <a:pt x="3613785" y="594357"/>
                  </a:lnTo>
                  <a:lnTo>
                    <a:pt x="3713798" y="607882"/>
                  </a:lnTo>
                  <a:lnTo>
                    <a:pt x="3913823" y="634838"/>
                  </a:lnTo>
                  <a:cubicBezTo>
                    <a:pt x="4047268" y="652078"/>
                    <a:pt x="4180904" y="670366"/>
                    <a:pt x="4315873" y="686273"/>
                  </a:cubicBezTo>
                  <a:lnTo>
                    <a:pt x="4517422" y="710086"/>
                  </a:lnTo>
                  <a:cubicBezTo>
                    <a:pt x="4586573" y="717896"/>
                    <a:pt x="4657916" y="725992"/>
                    <a:pt x="4728972" y="731422"/>
                  </a:cubicBezTo>
                  <a:cubicBezTo>
                    <a:pt x="4871371" y="743042"/>
                    <a:pt x="5016627" y="748376"/>
                    <a:pt x="5162931" y="744185"/>
                  </a:cubicBezTo>
                  <a:cubicBezTo>
                    <a:pt x="5308949" y="740566"/>
                    <a:pt x="5456111" y="725611"/>
                    <a:pt x="5594033" y="706466"/>
                  </a:cubicBezTo>
                  <a:cubicBezTo>
                    <a:pt x="5732621" y="687511"/>
                    <a:pt x="5859876" y="667033"/>
                    <a:pt x="5982939" y="655793"/>
                  </a:cubicBezTo>
                  <a:cubicBezTo>
                    <a:pt x="6013799" y="652936"/>
                    <a:pt x="6044375" y="650364"/>
                    <a:pt x="6075045" y="648459"/>
                  </a:cubicBezTo>
                  <a:cubicBezTo>
                    <a:pt x="6105906" y="646363"/>
                    <a:pt x="6135529" y="645125"/>
                    <a:pt x="6167819" y="643887"/>
                  </a:cubicBezTo>
                  <a:cubicBezTo>
                    <a:pt x="6230779" y="641125"/>
                    <a:pt x="6295930" y="640077"/>
                    <a:pt x="6361081" y="639124"/>
                  </a:cubicBezTo>
                  <a:cubicBezTo>
                    <a:pt x="6491955" y="637981"/>
                    <a:pt x="6624638" y="638553"/>
                    <a:pt x="6757321" y="640458"/>
                  </a:cubicBezTo>
                  <a:cubicBezTo>
                    <a:pt x="6890195" y="642553"/>
                    <a:pt x="7023449" y="645030"/>
                    <a:pt x="7156704" y="649030"/>
                  </a:cubicBezTo>
                  <a:cubicBezTo>
                    <a:pt x="7289959" y="652650"/>
                    <a:pt x="7423404" y="656841"/>
                    <a:pt x="7556373" y="662365"/>
                  </a:cubicBezTo>
                  <a:cubicBezTo>
                    <a:pt x="7689152" y="667509"/>
                    <a:pt x="7822502" y="673986"/>
                    <a:pt x="7952328" y="682177"/>
                  </a:cubicBezTo>
                  <a:lnTo>
                    <a:pt x="8000714" y="685511"/>
                  </a:lnTo>
                  <a:cubicBezTo>
                    <a:pt x="8016811" y="686654"/>
                    <a:pt x="8031670" y="688178"/>
                    <a:pt x="8047196" y="689416"/>
                  </a:cubicBezTo>
                  <a:lnTo>
                    <a:pt x="8097965" y="693893"/>
                  </a:lnTo>
                  <a:cubicBezTo>
                    <a:pt x="8116539" y="695417"/>
                    <a:pt x="8134731" y="696846"/>
                    <a:pt x="8152733" y="697894"/>
                  </a:cubicBezTo>
                  <a:cubicBezTo>
                    <a:pt x="8224647" y="701989"/>
                    <a:pt x="8294465" y="704085"/>
                    <a:pt x="8363903" y="705133"/>
                  </a:cubicBezTo>
                  <a:cubicBezTo>
                    <a:pt x="8502777" y="706657"/>
                    <a:pt x="8640223" y="704180"/>
                    <a:pt x="8777764" y="698084"/>
                  </a:cubicBezTo>
                  <a:cubicBezTo>
                    <a:pt x="8912352" y="692083"/>
                    <a:pt x="9046845" y="682749"/>
                    <a:pt x="9182005" y="668366"/>
                  </a:cubicBezTo>
                  <a:lnTo>
                    <a:pt x="9182005" y="351088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9" name="Untertitel 2">
            <a:extLst>
              <a:ext uri="{FF2B5EF4-FFF2-40B4-BE49-F238E27FC236}">
                <a16:creationId xmlns:a16="http://schemas.microsoft.com/office/drawing/2014/main" id="{ED8AE143-04CC-9681-6D76-55532EDEC8E5}"/>
              </a:ext>
            </a:extLst>
          </p:cNvPr>
          <p:cNvSpPr txBox="1">
            <a:spLocks/>
          </p:cNvSpPr>
          <p:nvPr/>
        </p:nvSpPr>
        <p:spPr>
          <a:xfrm>
            <a:off x="10449439" y="6431628"/>
            <a:ext cx="1739512" cy="26211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sz="1000" kern="100" dirty="0">
                <a:solidFill>
                  <a:schemeClr val="tx2"/>
                </a:solidFill>
                <a:latin typeface="BauerMedia Sans" pitchFamily="50" charset="0"/>
                <a:cs typeface="Times New Roman" panose="02020603050405020304" pitchFamily="18" charset="0"/>
              </a:rPr>
              <a:t>07.05.2025  (Lernfeld-5)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D199BCFF-22F5-3258-0D0C-2F26025C10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1653" y="2449627"/>
            <a:ext cx="3065476" cy="2093400"/>
          </a:xfrm>
          <a:prstGeom prst="rect">
            <a:avLst/>
          </a:prstGeom>
        </p:spPr>
      </p:pic>
      <p:sp>
        <p:nvSpPr>
          <p:cNvPr id="17" name="Textfeld 16">
            <a:extLst>
              <a:ext uri="{FF2B5EF4-FFF2-40B4-BE49-F238E27FC236}">
                <a16:creationId xmlns:a16="http://schemas.microsoft.com/office/drawing/2014/main" id="{BB06D580-C2F4-89F3-A1FD-EAFC1A329145}"/>
              </a:ext>
            </a:extLst>
          </p:cNvPr>
          <p:cNvSpPr txBox="1"/>
          <p:nvPr/>
        </p:nvSpPr>
        <p:spPr>
          <a:xfrm>
            <a:off x="2114523" y="4685061"/>
            <a:ext cx="254326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de-DE" sz="1200" kern="100" dirty="0">
                <a:latin typeface="BauerMedia Sans" pitchFamily="50" charset="0"/>
                <a:cs typeface="Times New Roman" panose="02020603050405020304" pitchFamily="18" charset="0"/>
              </a:rPr>
              <a:t>Projektmanagement-Methode</a:t>
            </a:r>
          </a:p>
        </p:txBody>
      </p:sp>
      <p:pic>
        <p:nvPicPr>
          <p:cNvPr id="20" name="Grafik 19">
            <a:extLst>
              <a:ext uri="{FF2B5EF4-FFF2-40B4-BE49-F238E27FC236}">
                <a16:creationId xmlns:a16="http://schemas.microsoft.com/office/drawing/2014/main" id="{47462CBA-8DBC-DB79-E9A3-B388628DA3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4184" y="2254610"/>
            <a:ext cx="4241416" cy="2476355"/>
          </a:xfrm>
          <a:prstGeom prst="rect">
            <a:avLst/>
          </a:prstGeom>
        </p:spPr>
      </p:pic>
      <p:sp>
        <p:nvSpPr>
          <p:cNvPr id="22" name="Textfeld 21">
            <a:extLst>
              <a:ext uri="{FF2B5EF4-FFF2-40B4-BE49-F238E27FC236}">
                <a16:creationId xmlns:a16="http://schemas.microsoft.com/office/drawing/2014/main" id="{60A24344-938E-79F4-7766-98234368B435}"/>
              </a:ext>
            </a:extLst>
          </p:cNvPr>
          <p:cNvSpPr txBox="1"/>
          <p:nvPr/>
        </p:nvSpPr>
        <p:spPr>
          <a:xfrm>
            <a:off x="7296030" y="4822691"/>
            <a:ext cx="2764994" cy="2979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de-DE" sz="1200" kern="100" dirty="0">
                <a:latin typeface="BauerMedia Sans" pitchFamily="50" charset="0"/>
                <a:cs typeface="Times New Roman" panose="02020603050405020304" pitchFamily="18" charset="0"/>
              </a:rPr>
              <a:t>Die Zusammenarbeit zu analysieren</a:t>
            </a:r>
          </a:p>
        </p:txBody>
      </p:sp>
    </p:spTree>
    <p:extLst>
      <p:ext uri="{BB962C8B-B14F-4D97-AF65-F5344CB8AC3E}">
        <p14:creationId xmlns:p14="http://schemas.microsoft.com/office/powerpoint/2010/main" val="5898488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DC7A007-15D5-B01A-0DE8-EBBE0F8878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2C0DC6CA-994D-D4A1-981C-CD2BA14E87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78ED679-5D64-306D-6263-D65C420ADA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0237" y="190851"/>
            <a:ext cx="6907963" cy="1000655"/>
          </a:xfrm>
        </p:spPr>
        <p:txBody>
          <a:bodyPr anchor="t">
            <a:normAutofit fontScale="90000"/>
          </a:bodyPr>
          <a:lstStyle/>
          <a:p>
            <a:pPr algn="l"/>
            <a:r>
              <a:rPr lang="de-DE" sz="2800" b="1" kern="100" dirty="0">
                <a:solidFill>
                  <a:schemeClr val="tx2">
                    <a:lumMod val="75000"/>
                    <a:lumOff val="25000"/>
                  </a:schemeClr>
                </a:solidFill>
                <a:latin typeface="BauerMedia Sans" pitchFamily="50" charset="0"/>
                <a:cs typeface="Times New Roman" panose="02020603050405020304" pitchFamily="18" charset="0"/>
              </a:rPr>
              <a:t>Methoden &amp; Teamorganisation </a:t>
            </a:r>
            <a:br>
              <a:rPr lang="de-DE" sz="1300" kern="100" dirty="0">
                <a:solidFill>
                  <a:schemeClr val="tx2">
                    <a:lumMod val="75000"/>
                    <a:lumOff val="25000"/>
                  </a:schemeClr>
                </a:solidFill>
                <a:latin typeface="BauerMedia Sans" pitchFamily="50" charset="0"/>
                <a:ea typeface="+mn-ea"/>
                <a:cs typeface="Times New Roman" panose="02020603050405020304" pitchFamily="18" charset="0"/>
              </a:rPr>
            </a:br>
            <a:br>
              <a:rPr lang="de-DE" sz="1400" kern="100" dirty="0">
                <a:solidFill>
                  <a:schemeClr val="tx2"/>
                </a:solidFill>
                <a:latin typeface="BauerMedia Sans" pitchFamily="50" charset="0"/>
                <a:cs typeface="Times New Roman" panose="02020603050405020304" pitchFamily="18" charset="0"/>
              </a:rPr>
            </a:br>
            <a:br>
              <a:rPr lang="de-DE" sz="1300" kern="100" dirty="0">
                <a:solidFill>
                  <a:schemeClr val="tx2">
                    <a:lumMod val="75000"/>
                    <a:lumOff val="25000"/>
                  </a:schemeClr>
                </a:solidFill>
                <a:latin typeface="BauerMedia Sans" pitchFamily="50" charset="0"/>
                <a:ea typeface="+mn-ea"/>
                <a:cs typeface="Times New Roman" panose="02020603050405020304" pitchFamily="18" charset="0"/>
              </a:rPr>
            </a:br>
            <a:endParaRPr lang="de-DE" sz="1300" kern="100" dirty="0">
              <a:solidFill>
                <a:schemeClr val="tx2">
                  <a:lumMod val="75000"/>
                  <a:lumOff val="25000"/>
                </a:schemeClr>
              </a:solidFill>
              <a:latin typeface="BauerMedia Sans" pitchFamily="50" charset="0"/>
              <a:ea typeface="+mn-ea"/>
              <a:cs typeface="Times New Roman" panose="02020603050405020304" pitchFamily="18" charset="0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370B82C-58ED-B532-2FCD-E6DC4DC7B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2941813"/>
            <a:ext cx="12188952" cy="1828800"/>
            <a:chOff x="-305" y="3144820"/>
            <a:chExt cx="9182100" cy="1551136"/>
          </a:xfrm>
        </p:grpSpPr>
        <p:sp useBgFill="1">
          <p:nvSpPr>
            <p:cNvPr id="26" name="Freeform: Shape 25">
              <a:extLst>
                <a:ext uri="{FF2B5EF4-FFF2-40B4-BE49-F238E27FC236}">
                  <a16:creationId xmlns:a16="http://schemas.microsoft.com/office/drawing/2014/main" id="{61060EAB-B207-E2F1-787D-09813C64CA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676854"/>
              <a:ext cx="9182100" cy="1019102"/>
            </a:xfrm>
            <a:custGeom>
              <a:avLst/>
              <a:gdLst>
                <a:gd name="connsiteX0" fmla="*/ 0 w 9182100"/>
                <a:gd name="connsiteY0" fmla="*/ 1019102 h 1019102"/>
                <a:gd name="connsiteX1" fmla="*/ 9182100 w 9182100"/>
                <a:gd name="connsiteY1" fmla="*/ 1019102 h 1019102"/>
                <a:gd name="connsiteX2" fmla="*/ 9182100 w 9182100"/>
                <a:gd name="connsiteY2" fmla="*/ 273009 h 1019102"/>
                <a:gd name="connsiteX3" fmla="*/ 9065895 w 9182100"/>
                <a:gd name="connsiteY3" fmla="*/ 278343 h 1019102"/>
                <a:gd name="connsiteX4" fmla="*/ 8261890 w 9182100"/>
                <a:gd name="connsiteY4" fmla="*/ 257769 h 1019102"/>
                <a:gd name="connsiteX5" fmla="*/ 8038624 w 9182100"/>
                <a:gd name="connsiteY5" fmla="*/ 235956 h 1019102"/>
                <a:gd name="connsiteX6" fmla="*/ 7862221 w 9182100"/>
                <a:gd name="connsiteY6" fmla="*/ 213097 h 1019102"/>
                <a:gd name="connsiteX7" fmla="*/ 6238780 w 9182100"/>
                <a:gd name="connsiteY7" fmla="*/ 126419 h 1019102"/>
                <a:gd name="connsiteX8" fmla="*/ 5828729 w 9182100"/>
                <a:gd name="connsiteY8" fmla="*/ 142421 h 1019102"/>
                <a:gd name="connsiteX9" fmla="*/ 5227606 w 9182100"/>
                <a:gd name="connsiteY9" fmla="*/ 219764 h 1019102"/>
                <a:gd name="connsiteX10" fmla="*/ 4394359 w 9182100"/>
                <a:gd name="connsiteY10" fmla="*/ 190713 h 1019102"/>
                <a:gd name="connsiteX11" fmla="*/ 3789236 w 9182100"/>
                <a:gd name="connsiteY11" fmla="*/ 107655 h 1019102"/>
                <a:gd name="connsiteX12" fmla="*/ 3391567 w 9182100"/>
                <a:gd name="connsiteY12" fmla="*/ 30502 h 1019102"/>
                <a:gd name="connsiteX13" fmla="*/ 2180177 w 9182100"/>
                <a:gd name="connsiteY13" fmla="*/ 67745 h 1019102"/>
                <a:gd name="connsiteX14" fmla="*/ 1543336 w 9182100"/>
                <a:gd name="connsiteY14" fmla="*/ 209953 h 1019102"/>
                <a:gd name="connsiteX15" fmla="*/ 1276731 w 9182100"/>
                <a:gd name="connsiteY15" fmla="*/ 286439 h 1019102"/>
                <a:gd name="connsiteX16" fmla="*/ 441293 w 9182100"/>
                <a:gd name="connsiteY16" fmla="*/ 292345 h 1019102"/>
                <a:gd name="connsiteX17" fmla="*/ 0 w 9182100"/>
                <a:gd name="connsiteY17" fmla="*/ 135563 h 1019102"/>
                <a:gd name="connsiteX18" fmla="*/ 0 w 9182100"/>
                <a:gd name="connsiteY18" fmla="*/ 1019102 h 1019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9182100" h="1019102">
                  <a:moveTo>
                    <a:pt x="0" y="1019102"/>
                  </a:moveTo>
                  <a:lnTo>
                    <a:pt x="9182100" y="1019102"/>
                  </a:lnTo>
                  <a:lnTo>
                    <a:pt x="9182100" y="273009"/>
                  </a:lnTo>
                  <a:cubicBezTo>
                    <a:pt x="9143429" y="275485"/>
                    <a:pt x="9104662" y="277200"/>
                    <a:pt x="9065895" y="278343"/>
                  </a:cubicBezTo>
                  <a:cubicBezTo>
                    <a:pt x="8798243" y="285201"/>
                    <a:pt x="8529066" y="277009"/>
                    <a:pt x="8261890" y="257769"/>
                  </a:cubicBezTo>
                  <a:cubicBezTo>
                    <a:pt x="8187024" y="251863"/>
                    <a:pt x="8112443" y="245386"/>
                    <a:pt x="8038624" y="235956"/>
                  </a:cubicBezTo>
                  <a:cubicBezTo>
                    <a:pt x="7980140" y="228051"/>
                    <a:pt x="7920228" y="219002"/>
                    <a:pt x="7862221" y="213097"/>
                  </a:cubicBezTo>
                  <a:cubicBezTo>
                    <a:pt x="7322439" y="159280"/>
                    <a:pt x="6780943" y="130991"/>
                    <a:pt x="6238780" y="126419"/>
                  </a:cubicBezTo>
                  <a:cubicBezTo>
                    <a:pt x="6102477" y="126324"/>
                    <a:pt x="5964745" y="128800"/>
                    <a:pt x="5828729" y="142421"/>
                  </a:cubicBezTo>
                  <a:cubicBezTo>
                    <a:pt x="5624703" y="162328"/>
                    <a:pt x="5429441" y="202048"/>
                    <a:pt x="5227606" y="219764"/>
                  </a:cubicBezTo>
                  <a:cubicBezTo>
                    <a:pt x="4950238" y="245767"/>
                    <a:pt x="4670393" y="228527"/>
                    <a:pt x="4394359" y="190713"/>
                  </a:cubicBezTo>
                  <a:cubicBezTo>
                    <a:pt x="4193381" y="163090"/>
                    <a:pt x="3988880" y="147755"/>
                    <a:pt x="3789236" y="107655"/>
                  </a:cubicBezTo>
                  <a:cubicBezTo>
                    <a:pt x="3660743" y="85271"/>
                    <a:pt x="3520249" y="51648"/>
                    <a:pt x="3391567" y="30502"/>
                  </a:cubicBezTo>
                  <a:cubicBezTo>
                    <a:pt x="2990469" y="-28553"/>
                    <a:pt x="2579370" y="5928"/>
                    <a:pt x="2180177" y="67745"/>
                  </a:cubicBezTo>
                  <a:cubicBezTo>
                    <a:pt x="1965198" y="103273"/>
                    <a:pt x="1751648" y="146136"/>
                    <a:pt x="1543336" y="209953"/>
                  </a:cubicBezTo>
                  <a:cubicBezTo>
                    <a:pt x="1456087" y="238528"/>
                    <a:pt x="1365885" y="264627"/>
                    <a:pt x="1276731" y="286439"/>
                  </a:cubicBezTo>
                  <a:cubicBezTo>
                    <a:pt x="1001173" y="335398"/>
                    <a:pt x="716471" y="346923"/>
                    <a:pt x="441293" y="292345"/>
                  </a:cubicBezTo>
                  <a:cubicBezTo>
                    <a:pt x="285655" y="263198"/>
                    <a:pt x="143923" y="198237"/>
                    <a:pt x="0" y="135563"/>
                  </a:cubicBezTo>
                  <a:lnTo>
                    <a:pt x="0" y="1019102"/>
                  </a:lnTo>
                  <a:close/>
                </a:path>
              </a:pathLst>
            </a:custGeom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8E6FA5D3-930E-BA75-0A49-0B1B9D1D91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144820"/>
              <a:ext cx="9182100" cy="932744"/>
            </a:xfrm>
            <a:custGeom>
              <a:avLst/>
              <a:gdLst>
                <a:gd name="connsiteX0" fmla="*/ 9182100 w 9182100"/>
                <a:gd name="connsiteY0" fmla="*/ 396420 h 932744"/>
                <a:gd name="connsiteX1" fmla="*/ 9103805 w 9182100"/>
                <a:gd name="connsiteY1" fmla="*/ 392229 h 932744"/>
                <a:gd name="connsiteX2" fmla="*/ 8712422 w 9182100"/>
                <a:gd name="connsiteY2" fmla="*/ 359749 h 932744"/>
                <a:gd name="connsiteX3" fmla="*/ 8322755 w 9182100"/>
                <a:gd name="connsiteY3" fmla="*/ 313362 h 932744"/>
                <a:gd name="connsiteX4" fmla="*/ 8134826 w 9182100"/>
                <a:gd name="connsiteY4" fmla="*/ 283930 h 932744"/>
                <a:gd name="connsiteX5" fmla="*/ 8090916 w 9182100"/>
                <a:gd name="connsiteY5" fmla="*/ 275643 h 932744"/>
                <a:gd name="connsiteX6" fmla="*/ 8069485 w 9182100"/>
                <a:gd name="connsiteY6" fmla="*/ 271262 h 932744"/>
                <a:gd name="connsiteX7" fmla="*/ 8041862 w 9182100"/>
                <a:gd name="connsiteY7" fmla="*/ 266595 h 932744"/>
                <a:gd name="connsiteX8" fmla="*/ 7986903 w 9182100"/>
                <a:gd name="connsiteY8" fmla="*/ 257546 h 932744"/>
                <a:gd name="connsiteX9" fmla="*/ 7934230 w 9182100"/>
                <a:gd name="connsiteY9" fmla="*/ 249640 h 932744"/>
                <a:gd name="connsiteX10" fmla="*/ 7727537 w 9182100"/>
                <a:gd name="connsiteY10" fmla="*/ 221922 h 932744"/>
                <a:gd name="connsiteX11" fmla="*/ 7625239 w 9182100"/>
                <a:gd name="connsiteY11" fmla="*/ 209730 h 932744"/>
                <a:gd name="connsiteX12" fmla="*/ 7523227 w 9182100"/>
                <a:gd name="connsiteY12" fmla="*/ 198110 h 932744"/>
                <a:gd name="connsiteX13" fmla="*/ 7115651 w 9182100"/>
                <a:gd name="connsiteY13" fmla="*/ 158010 h 932744"/>
                <a:gd name="connsiteX14" fmla="*/ 6706839 w 9182100"/>
                <a:gd name="connsiteY14" fmla="*/ 126958 h 932744"/>
                <a:gd name="connsiteX15" fmla="*/ 6604064 w 9182100"/>
                <a:gd name="connsiteY15" fmla="*/ 120862 h 932744"/>
                <a:gd name="connsiteX16" fmla="*/ 6501003 w 9182100"/>
                <a:gd name="connsiteY16" fmla="*/ 115338 h 932744"/>
                <a:gd name="connsiteX17" fmla="*/ 6397467 w 9182100"/>
                <a:gd name="connsiteY17" fmla="*/ 110385 h 932744"/>
                <a:gd name="connsiteX18" fmla="*/ 6293168 w 9182100"/>
                <a:gd name="connsiteY18" fmla="*/ 106860 h 932744"/>
                <a:gd name="connsiteX19" fmla="*/ 6079712 w 9182100"/>
                <a:gd name="connsiteY19" fmla="*/ 103908 h 932744"/>
                <a:gd name="connsiteX20" fmla="*/ 6024563 w 9182100"/>
                <a:gd name="connsiteY20" fmla="*/ 104479 h 932744"/>
                <a:gd name="connsiteX21" fmla="*/ 5968080 w 9182100"/>
                <a:gd name="connsiteY21" fmla="*/ 106479 h 932744"/>
                <a:gd name="connsiteX22" fmla="*/ 5855875 w 9182100"/>
                <a:gd name="connsiteY22" fmla="*/ 113242 h 932744"/>
                <a:gd name="connsiteX23" fmla="*/ 5439251 w 9182100"/>
                <a:gd name="connsiteY23" fmla="*/ 160105 h 932744"/>
                <a:gd name="connsiteX24" fmla="*/ 5075396 w 9182100"/>
                <a:gd name="connsiteY24" fmla="*/ 186585 h 932744"/>
                <a:gd name="connsiteX25" fmla="*/ 4712780 w 9182100"/>
                <a:gd name="connsiteY25" fmla="*/ 171249 h 932744"/>
                <a:gd name="connsiteX26" fmla="*/ 4666679 w 9182100"/>
                <a:gd name="connsiteY26" fmla="*/ 166773 h 932744"/>
                <a:gd name="connsiteX27" fmla="*/ 4620292 w 9182100"/>
                <a:gd name="connsiteY27" fmla="*/ 161629 h 932744"/>
                <a:gd name="connsiteX28" fmla="*/ 4573810 w 9182100"/>
                <a:gd name="connsiteY28" fmla="*/ 156009 h 932744"/>
                <a:gd name="connsiteX29" fmla="*/ 4550569 w 9182100"/>
                <a:gd name="connsiteY29" fmla="*/ 153057 h 932744"/>
                <a:gd name="connsiteX30" fmla="*/ 4538948 w 9182100"/>
                <a:gd name="connsiteY30" fmla="*/ 151628 h 932744"/>
                <a:gd name="connsiteX31" fmla="*/ 4526566 w 9182100"/>
                <a:gd name="connsiteY31" fmla="*/ 149913 h 932744"/>
                <a:gd name="connsiteX32" fmla="*/ 4327779 w 9182100"/>
                <a:gd name="connsiteY32" fmla="*/ 122862 h 932744"/>
                <a:gd name="connsiteX33" fmla="*/ 3929729 w 9182100"/>
                <a:gd name="connsiteY33" fmla="*/ 68189 h 932744"/>
                <a:gd name="connsiteX34" fmla="*/ 3729133 w 9182100"/>
                <a:gd name="connsiteY34" fmla="*/ 41900 h 932744"/>
                <a:gd name="connsiteX35" fmla="*/ 3628930 w 9182100"/>
                <a:gd name="connsiteY35" fmla="*/ 28946 h 932744"/>
                <a:gd name="connsiteX36" fmla="*/ 3573399 w 9182100"/>
                <a:gd name="connsiteY36" fmla="*/ 22278 h 932744"/>
                <a:gd name="connsiteX37" fmla="*/ 3516916 w 9182100"/>
                <a:gd name="connsiteY37" fmla="*/ 16468 h 932744"/>
                <a:gd name="connsiteX38" fmla="*/ 3074670 w 9182100"/>
                <a:gd name="connsiteY38" fmla="*/ 752 h 932744"/>
                <a:gd name="connsiteX39" fmla="*/ 2858738 w 9182100"/>
                <a:gd name="connsiteY39" fmla="*/ 8753 h 932744"/>
                <a:gd name="connsiteX40" fmla="*/ 2645474 w 9182100"/>
                <a:gd name="connsiteY40" fmla="*/ 25326 h 932744"/>
                <a:gd name="connsiteX41" fmla="*/ 1810798 w 9182100"/>
                <a:gd name="connsiteY41" fmla="*/ 158010 h 932744"/>
                <a:gd name="connsiteX42" fmla="*/ 1602772 w 9182100"/>
                <a:gd name="connsiteY42" fmla="*/ 208111 h 932744"/>
                <a:gd name="connsiteX43" fmla="*/ 1548860 w 9182100"/>
                <a:gd name="connsiteY43" fmla="*/ 222780 h 932744"/>
                <a:gd name="connsiteX44" fmla="*/ 1501331 w 9182100"/>
                <a:gd name="connsiteY44" fmla="*/ 236115 h 932744"/>
                <a:gd name="connsiteX45" fmla="*/ 1411224 w 9182100"/>
                <a:gd name="connsiteY45" fmla="*/ 260880 h 932744"/>
                <a:gd name="connsiteX46" fmla="*/ 1050893 w 9182100"/>
                <a:gd name="connsiteY46" fmla="*/ 338032 h 932744"/>
                <a:gd name="connsiteX47" fmla="*/ 871252 w 9182100"/>
                <a:gd name="connsiteY47" fmla="*/ 360511 h 932744"/>
                <a:gd name="connsiteX48" fmla="*/ 781812 w 9182100"/>
                <a:gd name="connsiteY48" fmla="*/ 366512 h 932744"/>
                <a:gd name="connsiteX49" fmla="*/ 692563 w 9182100"/>
                <a:gd name="connsiteY49" fmla="*/ 369655 h 932744"/>
                <a:gd name="connsiteX50" fmla="*/ 515017 w 9182100"/>
                <a:gd name="connsiteY50" fmla="*/ 363940 h 932744"/>
                <a:gd name="connsiteX51" fmla="*/ 337661 w 9182100"/>
                <a:gd name="connsiteY51" fmla="*/ 341937 h 932744"/>
                <a:gd name="connsiteX52" fmla="*/ 156972 w 9182100"/>
                <a:gd name="connsiteY52" fmla="*/ 303456 h 932744"/>
                <a:gd name="connsiteX53" fmla="*/ 0 w 9182100"/>
                <a:gd name="connsiteY53" fmla="*/ 261642 h 932744"/>
                <a:gd name="connsiteX54" fmla="*/ 0 w 9182100"/>
                <a:gd name="connsiteY54" fmla="*/ 713412 h 932744"/>
                <a:gd name="connsiteX55" fmla="*/ 9144 w 9182100"/>
                <a:gd name="connsiteY55" fmla="*/ 717699 h 932744"/>
                <a:gd name="connsiteX56" fmla="*/ 213360 w 9182100"/>
                <a:gd name="connsiteY56" fmla="*/ 801042 h 932744"/>
                <a:gd name="connsiteX57" fmla="*/ 653510 w 9182100"/>
                <a:gd name="connsiteY57" fmla="*/ 908199 h 932744"/>
                <a:gd name="connsiteX58" fmla="*/ 1101947 w 9182100"/>
                <a:gd name="connsiteY58" fmla="*/ 930773 h 932744"/>
                <a:gd name="connsiteX59" fmla="*/ 1540002 w 9182100"/>
                <a:gd name="connsiteY59" fmla="*/ 889434 h 932744"/>
                <a:gd name="connsiteX60" fmla="*/ 1647158 w 9182100"/>
                <a:gd name="connsiteY60" fmla="*/ 871242 h 932744"/>
                <a:gd name="connsiteX61" fmla="*/ 1698117 w 9182100"/>
                <a:gd name="connsiteY61" fmla="*/ 862193 h 932744"/>
                <a:gd name="connsiteX62" fmla="*/ 1742789 w 9182100"/>
                <a:gd name="connsiteY62" fmla="*/ 854668 h 932744"/>
                <a:gd name="connsiteX63" fmla="*/ 1931003 w 9182100"/>
                <a:gd name="connsiteY63" fmla="*/ 826950 h 932744"/>
                <a:gd name="connsiteX64" fmla="*/ 2314861 w 9182100"/>
                <a:gd name="connsiteY64" fmla="*/ 783897 h 932744"/>
                <a:gd name="connsiteX65" fmla="*/ 2506885 w 9182100"/>
                <a:gd name="connsiteY65" fmla="*/ 768086 h 932744"/>
                <a:gd name="connsiteX66" fmla="*/ 2602611 w 9182100"/>
                <a:gd name="connsiteY66" fmla="*/ 762085 h 932744"/>
                <a:gd name="connsiteX67" fmla="*/ 2698052 w 9182100"/>
                <a:gd name="connsiteY67" fmla="*/ 756846 h 932744"/>
                <a:gd name="connsiteX68" fmla="*/ 2887980 w 9182100"/>
                <a:gd name="connsiteY68" fmla="*/ 750846 h 932744"/>
                <a:gd name="connsiteX69" fmla="*/ 3075813 w 9182100"/>
                <a:gd name="connsiteY69" fmla="*/ 750179 h 932744"/>
                <a:gd name="connsiteX70" fmla="*/ 3168587 w 9182100"/>
                <a:gd name="connsiteY70" fmla="*/ 752751 h 932744"/>
                <a:gd name="connsiteX71" fmla="*/ 3260408 w 9182100"/>
                <a:gd name="connsiteY71" fmla="*/ 756656 h 932744"/>
                <a:gd name="connsiteX72" fmla="*/ 3440049 w 9182100"/>
                <a:gd name="connsiteY72" fmla="*/ 771610 h 932744"/>
                <a:gd name="connsiteX73" fmla="*/ 3483864 w 9182100"/>
                <a:gd name="connsiteY73" fmla="*/ 776849 h 932744"/>
                <a:gd name="connsiteX74" fmla="*/ 3528536 w 9182100"/>
                <a:gd name="connsiteY74" fmla="*/ 782469 h 932744"/>
                <a:gd name="connsiteX75" fmla="*/ 3628549 w 9182100"/>
                <a:gd name="connsiteY75" fmla="*/ 796089 h 932744"/>
                <a:gd name="connsiteX76" fmla="*/ 3828574 w 9182100"/>
                <a:gd name="connsiteY76" fmla="*/ 823140 h 932744"/>
                <a:gd name="connsiteX77" fmla="*/ 4231196 w 9182100"/>
                <a:gd name="connsiteY77" fmla="*/ 874099 h 932744"/>
                <a:gd name="connsiteX78" fmla="*/ 4433126 w 9182100"/>
                <a:gd name="connsiteY78" fmla="*/ 897435 h 932744"/>
                <a:gd name="connsiteX79" fmla="*/ 4485990 w 9182100"/>
                <a:gd name="connsiteY79" fmla="*/ 903246 h 932744"/>
                <a:gd name="connsiteX80" fmla="*/ 4539806 w 9182100"/>
                <a:gd name="connsiteY80" fmla="*/ 908961 h 932744"/>
                <a:gd name="connsiteX81" fmla="*/ 4593908 w 9182100"/>
                <a:gd name="connsiteY81" fmla="*/ 914199 h 932744"/>
                <a:gd name="connsiteX82" fmla="*/ 4648296 w 9182100"/>
                <a:gd name="connsiteY82" fmla="*/ 918771 h 932744"/>
                <a:gd name="connsiteX83" fmla="*/ 5092446 w 9182100"/>
                <a:gd name="connsiteY83" fmla="*/ 931154 h 932744"/>
                <a:gd name="connsiteX84" fmla="*/ 5533168 w 9182100"/>
                <a:gd name="connsiteY84" fmla="*/ 891816 h 932744"/>
                <a:gd name="connsiteX85" fmla="*/ 5918169 w 9182100"/>
                <a:gd name="connsiteY85" fmla="*/ 840666 h 932744"/>
                <a:gd name="connsiteX86" fmla="*/ 6007323 w 9182100"/>
                <a:gd name="connsiteY86" fmla="*/ 833237 h 932744"/>
                <a:gd name="connsiteX87" fmla="*/ 6051709 w 9182100"/>
                <a:gd name="connsiteY87" fmla="*/ 830570 h 932744"/>
                <a:gd name="connsiteX88" fmla="*/ 6097429 w 9182100"/>
                <a:gd name="connsiteY88" fmla="*/ 828379 h 932744"/>
                <a:gd name="connsiteX89" fmla="*/ 6287834 w 9182100"/>
                <a:gd name="connsiteY89" fmla="*/ 822569 h 932744"/>
                <a:gd name="connsiteX90" fmla="*/ 6681597 w 9182100"/>
                <a:gd name="connsiteY90" fmla="*/ 821235 h 932744"/>
                <a:gd name="connsiteX91" fmla="*/ 7079647 w 9182100"/>
                <a:gd name="connsiteY91" fmla="*/ 826569 h 932744"/>
                <a:gd name="connsiteX92" fmla="*/ 7478173 w 9182100"/>
                <a:gd name="connsiteY92" fmla="*/ 836094 h 932744"/>
                <a:gd name="connsiteX93" fmla="*/ 7871937 w 9182100"/>
                <a:gd name="connsiteY93" fmla="*/ 851430 h 932744"/>
                <a:gd name="connsiteX94" fmla="*/ 7919657 w 9182100"/>
                <a:gd name="connsiteY94" fmla="*/ 854097 h 932744"/>
                <a:gd name="connsiteX95" fmla="*/ 7964901 w 9182100"/>
                <a:gd name="connsiteY95" fmla="*/ 857240 h 932744"/>
                <a:gd name="connsiteX96" fmla="*/ 8015955 w 9182100"/>
                <a:gd name="connsiteY96" fmla="*/ 861050 h 932744"/>
                <a:gd name="connsiteX97" fmla="*/ 8072247 w 9182100"/>
                <a:gd name="connsiteY97" fmla="*/ 864384 h 932744"/>
                <a:gd name="connsiteX98" fmla="*/ 8286750 w 9182100"/>
                <a:gd name="connsiteY98" fmla="*/ 868384 h 932744"/>
                <a:gd name="connsiteX99" fmla="*/ 8704040 w 9182100"/>
                <a:gd name="connsiteY99" fmla="*/ 853716 h 932744"/>
                <a:gd name="connsiteX100" fmla="*/ 9120188 w 9182100"/>
                <a:gd name="connsiteY100" fmla="*/ 814092 h 932744"/>
                <a:gd name="connsiteX101" fmla="*/ 9181909 w 9182100"/>
                <a:gd name="connsiteY101" fmla="*/ 805519 h 932744"/>
                <a:gd name="connsiteX102" fmla="*/ 9181909 w 9182100"/>
                <a:gd name="connsiteY102" fmla="*/ 396420 h 932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9182100" h="932744">
                  <a:moveTo>
                    <a:pt x="9182100" y="396420"/>
                  </a:moveTo>
                  <a:cubicBezTo>
                    <a:pt x="9156097" y="395182"/>
                    <a:pt x="9129999" y="393753"/>
                    <a:pt x="9103805" y="392229"/>
                  </a:cubicBezTo>
                  <a:cubicBezTo>
                    <a:pt x="8974169" y="384419"/>
                    <a:pt x="8843105" y="372989"/>
                    <a:pt x="8712422" y="359749"/>
                  </a:cubicBezTo>
                  <a:cubicBezTo>
                    <a:pt x="8581739" y="346319"/>
                    <a:pt x="8451056" y="331269"/>
                    <a:pt x="8322755" y="313362"/>
                  </a:cubicBezTo>
                  <a:cubicBezTo>
                    <a:pt x="8258747" y="304695"/>
                    <a:pt x="8195120" y="294979"/>
                    <a:pt x="8134826" y="283930"/>
                  </a:cubicBezTo>
                  <a:cubicBezTo>
                    <a:pt x="8119872" y="281168"/>
                    <a:pt x="8105013" y="278501"/>
                    <a:pt x="8090916" y="275643"/>
                  </a:cubicBezTo>
                  <a:lnTo>
                    <a:pt x="8069485" y="271262"/>
                  </a:lnTo>
                  <a:lnTo>
                    <a:pt x="8041862" y="266595"/>
                  </a:lnTo>
                  <a:cubicBezTo>
                    <a:pt x="8023574" y="263547"/>
                    <a:pt x="8004524" y="260213"/>
                    <a:pt x="7986903" y="257546"/>
                  </a:cubicBezTo>
                  <a:lnTo>
                    <a:pt x="7934230" y="249640"/>
                  </a:lnTo>
                  <a:cubicBezTo>
                    <a:pt x="7864221" y="239258"/>
                    <a:pt x="7795832" y="230209"/>
                    <a:pt x="7727537" y="221922"/>
                  </a:cubicBezTo>
                  <a:lnTo>
                    <a:pt x="7625239" y="209730"/>
                  </a:lnTo>
                  <a:lnTo>
                    <a:pt x="7523227" y="198110"/>
                  </a:lnTo>
                  <a:cubicBezTo>
                    <a:pt x="7387209" y="183060"/>
                    <a:pt x="7251573" y="170392"/>
                    <a:pt x="7115651" y="158010"/>
                  </a:cubicBezTo>
                  <a:cubicBezTo>
                    <a:pt x="6979730" y="146580"/>
                    <a:pt x="6843522" y="135721"/>
                    <a:pt x="6706839" y="126958"/>
                  </a:cubicBezTo>
                  <a:lnTo>
                    <a:pt x="6604064" y="120862"/>
                  </a:lnTo>
                  <a:cubicBezTo>
                    <a:pt x="6569869" y="118767"/>
                    <a:pt x="6535484" y="116862"/>
                    <a:pt x="6501003" y="115338"/>
                  </a:cubicBezTo>
                  <a:lnTo>
                    <a:pt x="6397467" y="110385"/>
                  </a:lnTo>
                  <a:lnTo>
                    <a:pt x="6293168" y="106860"/>
                  </a:lnTo>
                  <a:cubicBezTo>
                    <a:pt x="6222969" y="105146"/>
                    <a:pt x="6152769" y="103527"/>
                    <a:pt x="6079712" y="103908"/>
                  </a:cubicBezTo>
                  <a:cubicBezTo>
                    <a:pt x="6061710" y="103908"/>
                    <a:pt x="6043708" y="103812"/>
                    <a:pt x="6024563" y="104479"/>
                  </a:cubicBezTo>
                  <a:cubicBezTo>
                    <a:pt x="6005703" y="104955"/>
                    <a:pt x="5986844" y="105527"/>
                    <a:pt x="5968080" y="106479"/>
                  </a:cubicBezTo>
                  <a:cubicBezTo>
                    <a:pt x="5930456" y="108003"/>
                    <a:pt x="5893023" y="110385"/>
                    <a:pt x="5855875" y="113242"/>
                  </a:cubicBezTo>
                  <a:cubicBezTo>
                    <a:pt x="5706904" y="124577"/>
                    <a:pt x="5565934" y="145151"/>
                    <a:pt x="5439251" y="160105"/>
                  </a:cubicBezTo>
                  <a:cubicBezTo>
                    <a:pt x="5311902" y="175536"/>
                    <a:pt x="5194745" y="184680"/>
                    <a:pt x="5075396" y="186585"/>
                  </a:cubicBezTo>
                  <a:cubicBezTo>
                    <a:pt x="4956429" y="188490"/>
                    <a:pt x="4835748" y="182775"/>
                    <a:pt x="4712780" y="171249"/>
                  </a:cubicBezTo>
                  <a:lnTo>
                    <a:pt x="4666679" y="166773"/>
                  </a:lnTo>
                  <a:lnTo>
                    <a:pt x="4620292" y="161629"/>
                  </a:lnTo>
                  <a:cubicBezTo>
                    <a:pt x="4604862" y="160010"/>
                    <a:pt x="4589336" y="157914"/>
                    <a:pt x="4573810" y="156009"/>
                  </a:cubicBezTo>
                  <a:lnTo>
                    <a:pt x="4550569" y="153057"/>
                  </a:lnTo>
                  <a:lnTo>
                    <a:pt x="4538948" y="151628"/>
                  </a:lnTo>
                  <a:lnTo>
                    <a:pt x="4526566" y="149913"/>
                  </a:lnTo>
                  <a:lnTo>
                    <a:pt x="4327779" y="122862"/>
                  </a:lnTo>
                  <a:lnTo>
                    <a:pt x="3929729" y="68189"/>
                  </a:lnTo>
                  <a:lnTo>
                    <a:pt x="3729133" y="41900"/>
                  </a:lnTo>
                  <a:lnTo>
                    <a:pt x="3628930" y="28946"/>
                  </a:lnTo>
                  <a:lnTo>
                    <a:pt x="3573399" y="22278"/>
                  </a:lnTo>
                  <a:cubicBezTo>
                    <a:pt x="3554445" y="19992"/>
                    <a:pt x="3535585" y="17992"/>
                    <a:pt x="3516916" y="16468"/>
                  </a:cubicBezTo>
                  <a:cubicBezTo>
                    <a:pt x="3366611" y="2752"/>
                    <a:pt x="3219736" y="-2010"/>
                    <a:pt x="3074670" y="752"/>
                  </a:cubicBezTo>
                  <a:cubicBezTo>
                    <a:pt x="3002280" y="2181"/>
                    <a:pt x="2930176" y="4467"/>
                    <a:pt x="2858738" y="8753"/>
                  </a:cubicBezTo>
                  <a:cubicBezTo>
                    <a:pt x="2787206" y="13039"/>
                    <a:pt x="2716149" y="18754"/>
                    <a:pt x="2645474" y="25326"/>
                  </a:cubicBezTo>
                  <a:cubicBezTo>
                    <a:pt x="2362581" y="52473"/>
                    <a:pt x="2085975" y="97145"/>
                    <a:pt x="1810798" y="158010"/>
                  </a:cubicBezTo>
                  <a:cubicBezTo>
                    <a:pt x="1741837" y="173345"/>
                    <a:pt x="1673066" y="189442"/>
                    <a:pt x="1602772" y="208111"/>
                  </a:cubicBezTo>
                  <a:lnTo>
                    <a:pt x="1548860" y="222780"/>
                  </a:lnTo>
                  <a:lnTo>
                    <a:pt x="1501331" y="236115"/>
                  </a:lnTo>
                  <a:cubicBezTo>
                    <a:pt x="1471327" y="244497"/>
                    <a:pt x="1441228" y="253450"/>
                    <a:pt x="1411224" y="260880"/>
                  </a:cubicBezTo>
                  <a:cubicBezTo>
                    <a:pt x="1291209" y="293074"/>
                    <a:pt x="1170813" y="318982"/>
                    <a:pt x="1050893" y="338032"/>
                  </a:cubicBezTo>
                  <a:cubicBezTo>
                    <a:pt x="990790" y="347557"/>
                    <a:pt x="931069" y="354796"/>
                    <a:pt x="871252" y="360511"/>
                  </a:cubicBezTo>
                  <a:cubicBezTo>
                    <a:pt x="841438" y="362702"/>
                    <a:pt x="811530" y="365559"/>
                    <a:pt x="781812" y="366512"/>
                  </a:cubicBezTo>
                  <a:cubicBezTo>
                    <a:pt x="751904" y="368512"/>
                    <a:pt x="722376" y="368893"/>
                    <a:pt x="692563" y="369655"/>
                  </a:cubicBezTo>
                  <a:cubicBezTo>
                    <a:pt x="633222" y="370036"/>
                    <a:pt x="574167" y="368131"/>
                    <a:pt x="515017" y="363940"/>
                  </a:cubicBezTo>
                  <a:cubicBezTo>
                    <a:pt x="455867" y="359749"/>
                    <a:pt x="397097" y="351748"/>
                    <a:pt x="337661" y="341937"/>
                  </a:cubicBezTo>
                  <a:cubicBezTo>
                    <a:pt x="278225" y="331936"/>
                    <a:pt x="218599" y="318696"/>
                    <a:pt x="156972" y="303456"/>
                  </a:cubicBezTo>
                  <a:cubicBezTo>
                    <a:pt x="106680" y="290883"/>
                    <a:pt x="55150" y="276405"/>
                    <a:pt x="0" y="261642"/>
                  </a:cubicBezTo>
                  <a:lnTo>
                    <a:pt x="0" y="713412"/>
                  </a:lnTo>
                  <a:cubicBezTo>
                    <a:pt x="3048" y="714841"/>
                    <a:pt x="6096" y="716270"/>
                    <a:pt x="9144" y="717699"/>
                  </a:cubicBezTo>
                  <a:cubicBezTo>
                    <a:pt x="74295" y="747798"/>
                    <a:pt x="142875" y="775896"/>
                    <a:pt x="213360" y="801042"/>
                  </a:cubicBezTo>
                  <a:cubicBezTo>
                    <a:pt x="354521" y="851715"/>
                    <a:pt x="503873" y="887244"/>
                    <a:pt x="653510" y="908199"/>
                  </a:cubicBezTo>
                  <a:cubicBezTo>
                    <a:pt x="803338" y="928773"/>
                    <a:pt x="953929" y="935631"/>
                    <a:pt x="1101947" y="930773"/>
                  </a:cubicBezTo>
                  <a:cubicBezTo>
                    <a:pt x="1250252" y="926582"/>
                    <a:pt x="1396365" y="911437"/>
                    <a:pt x="1540002" y="889434"/>
                  </a:cubicBezTo>
                  <a:cubicBezTo>
                    <a:pt x="1576197" y="884386"/>
                    <a:pt x="1611535" y="877433"/>
                    <a:pt x="1647158" y="871242"/>
                  </a:cubicBezTo>
                  <a:lnTo>
                    <a:pt x="1698117" y="862193"/>
                  </a:lnTo>
                  <a:lnTo>
                    <a:pt x="1742789" y="854668"/>
                  </a:lnTo>
                  <a:cubicBezTo>
                    <a:pt x="1804035" y="845048"/>
                    <a:pt x="1867472" y="835428"/>
                    <a:pt x="1931003" y="826950"/>
                  </a:cubicBezTo>
                  <a:cubicBezTo>
                    <a:pt x="2058353" y="810282"/>
                    <a:pt x="2186750" y="795327"/>
                    <a:pt x="2314861" y="783897"/>
                  </a:cubicBezTo>
                  <a:cubicBezTo>
                    <a:pt x="2378964" y="778087"/>
                    <a:pt x="2442972" y="772467"/>
                    <a:pt x="2506885" y="768086"/>
                  </a:cubicBezTo>
                  <a:cubicBezTo>
                    <a:pt x="2538794" y="765990"/>
                    <a:pt x="2570798" y="763800"/>
                    <a:pt x="2602611" y="762085"/>
                  </a:cubicBezTo>
                  <a:cubicBezTo>
                    <a:pt x="2634520" y="760180"/>
                    <a:pt x="2666333" y="758370"/>
                    <a:pt x="2698052" y="756846"/>
                  </a:cubicBezTo>
                  <a:cubicBezTo>
                    <a:pt x="2761583" y="753894"/>
                    <a:pt x="2825020" y="751703"/>
                    <a:pt x="2887980" y="750846"/>
                  </a:cubicBezTo>
                  <a:cubicBezTo>
                    <a:pt x="2951036" y="749417"/>
                    <a:pt x="3013615" y="749322"/>
                    <a:pt x="3075813" y="750179"/>
                  </a:cubicBezTo>
                  <a:cubicBezTo>
                    <a:pt x="3106865" y="750846"/>
                    <a:pt x="3137916" y="751417"/>
                    <a:pt x="3168587" y="752751"/>
                  </a:cubicBezTo>
                  <a:cubicBezTo>
                    <a:pt x="3199448" y="753703"/>
                    <a:pt x="3229928" y="755227"/>
                    <a:pt x="3260408" y="756656"/>
                  </a:cubicBezTo>
                  <a:cubicBezTo>
                    <a:pt x="3320987" y="760466"/>
                    <a:pt x="3381470" y="764562"/>
                    <a:pt x="3440049" y="771610"/>
                  </a:cubicBezTo>
                  <a:cubicBezTo>
                    <a:pt x="3454908" y="773039"/>
                    <a:pt x="3469386" y="775039"/>
                    <a:pt x="3483864" y="776849"/>
                  </a:cubicBezTo>
                  <a:lnTo>
                    <a:pt x="3528536" y="782469"/>
                  </a:lnTo>
                  <a:lnTo>
                    <a:pt x="3628549" y="796089"/>
                  </a:lnTo>
                  <a:lnTo>
                    <a:pt x="3828574" y="823140"/>
                  </a:lnTo>
                  <a:cubicBezTo>
                    <a:pt x="3962019" y="840190"/>
                    <a:pt x="4095750" y="858573"/>
                    <a:pt x="4231196" y="874099"/>
                  </a:cubicBezTo>
                  <a:lnTo>
                    <a:pt x="4433126" y="897435"/>
                  </a:lnTo>
                  <a:lnTo>
                    <a:pt x="4485990" y="903246"/>
                  </a:lnTo>
                  <a:cubicBezTo>
                    <a:pt x="4503897" y="905151"/>
                    <a:pt x="4521708" y="907341"/>
                    <a:pt x="4539806" y="908961"/>
                  </a:cubicBezTo>
                  <a:lnTo>
                    <a:pt x="4593908" y="914199"/>
                  </a:lnTo>
                  <a:lnTo>
                    <a:pt x="4648296" y="918771"/>
                  </a:lnTo>
                  <a:cubicBezTo>
                    <a:pt x="4793456" y="930392"/>
                    <a:pt x="4942237" y="935631"/>
                    <a:pt x="5092446" y="931154"/>
                  </a:cubicBezTo>
                  <a:cubicBezTo>
                    <a:pt x="5242274" y="927249"/>
                    <a:pt x="5393627" y="911437"/>
                    <a:pt x="5533168" y="891816"/>
                  </a:cubicBezTo>
                  <a:cubicBezTo>
                    <a:pt x="5673471" y="872289"/>
                    <a:pt x="5798820" y="851906"/>
                    <a:pt x="5918169" y="840666"/>
                  </a:cubicBezTo>
                  <a:cubicBezTo>
                    <a:pt x="5948077" y="837809"/>
                    <a:pt x="5977795" y="835237"/>
                    <a:pt x="6007323" y="833237"/>
                  </a:cubicBezTo>
                  <a:cubicBezTo>
                    <a:pt x="6022086" y="832094"/>
                    <a:pt x="6036945" y="831332"/>
                    <a:pt x="6051709" y="830570"/>
                  </a:cubicBezTo>
                  <a:lnTo>
                    <a:pt x="6097429" y="828379"/>
                  </a:lnTo>
                  <a:cubicBezTo>
                    <a:pt x="6158960" y="825236"/>
                    <a:pt x="6223445" y="823807"/>
                    <a:pt x="6287834" y="822569"/>
                  </a:cubicBezTo>
                  <a:cubicBezTo>
                    <a:pt x="6417374" y="820664"/>
                    <a:pt x="6549485" y="820188"/>
                    <a:pt x="6681597" y="821235"/>
                  </a:cubicBezTo>
                  <a:cubicBezTo>
                    <a:pt x="6813899" y="822378"/>
                    <a:pt x="6946773" y="823617"/>
                    <a:pt x="7079647" y="826569"/>
                  </a:cubicBezTo>
                  <a:cubicBezTo>
                    <a:pt x="7212520" y="828951"/>
                    <a:pt x="7345585" y="831903"/>
                    <a:pt x="7478173" y="836094"/>
                  </a:cubicBezTo>
                  <a:cubicBezTo>
                    <a:pt x="7610475" y="839714"/>
                    <a:pt x="7743539" y="844953"/>
                    <a:pt x="7871937" y="851430"/>
                  </a:cubicBezTo>
                  <a:lnTo>
                    <a:pt x="7919657" y="854097"/>
                  </a:lnTo>
                  <a:cubicBezTo>
                    <a:pt x="7935564" y="854954"/>
                    <a:pt x="7949756" y="856192"/>
                    <a:pt x="7964901" y="857240"/>
                  </a:cubicBezTo>
                  <a:lnTo>
                    <a:pt x="8015955" y="861050"/>
                  </a:lnTo>
                  <a:cubicBezTo>
                    <a:pt x="8035195" y="862383"/>
                    <a:pt x="8053769" y="863622"/>
                    <a:pt x="8072247" y="864384"/>
                  </a:cubicBezTo>
                  <a:cubicBezTo>
                    <a:pt x="8145780" y="867527"/>
                    <a:pt x="8216456" y="868479"/>
                    <a:pt x="8286750" y="868384"/>
                  </a:cubicBezTo>
                  <a:cubicBezTo>
                    <a:pt x="8427148" y="867527"/>
                    <a:pt x="8565452" y="862574"/>
                    <a:pt x="8704040" y="853716"/>
                  </a:cubicBezTo>
                  <a:cubicBezTo>
                    <a:pt x="8842534" y="844762"/>
                    <a:pt x="8980741" y="832284"/>
                    <a:pt x="9120188" y="814092"/>
                  </a:cubicBezTo>
                  <a:cubicBezTo>
                    <a:pt x="9140761" y="811425"/>
                    <a:pt x="9161336" y="808567"/>
                    <a:pt x="9181909" y="805519"/>
                  </a:cubicBezTo>
                  <a:lnTo>
                    <a:pt x="9181909" y="396420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E3E947DE-623C-F9A9-46C9-E544B66F64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580789"/>
              <a:ext cx="9182100" cy="544245"/>
            </a:xfrm>
            <a:custGeom>
              <a:avLst/>
              <a:gdLst>
                <a:gd name="connsiteX0" fmla="*/ 9182100 w 9182100"/>
                <a:gd name="connsiteY0" fmla="*/ 154189 h 544245"/>
                <a:gd name="connsiteX1" fmla="*/ 9047702 w 9182100"/>
                <a:gd name="connsiteY1" fmla="*/ 162762 h 544245"/>
                <a:gd name="connsiteX2" fmla="*/ 8652224 w 9182100"/>
                <a:gd name="connsiteY2" fmla="*/ 178287 h 544245"/>
                <a:gd name="connsiteX3" fmla="*/ 8255603 w 9182100"/>
                <a:gd name="connsiteY3" fmla="*/ 161047 h 544245"/>
                <a:gd name="connsiteX4" fmla="*/ 8060722 w 9182100"/>
                <a:gd name="connsiteY4" fmla="*/ 140854 h 544245"/>
                <a:gd name="connsiteX5" fmla="*/ 8013478 w 9182100"/>
                <a:gd name="connsiteY5" fmla="*/ 134187 h 544245"/>
                <a:gd name="connsiteX6" fmla="*/ 7990428 w 9182100"/>
                <a:gd name="connsiteY6" fmla="*/ 130567 h 544245"/>
                <a:gd name="connsiteX7" fmla="*/ 7964139 w 9182100"/>
                <a:gd name="connsiteY7" fmla="*/ 126853 h 544245"/>
                <a:gd name="connsiteX8" fmla="*/ 7911656 w 9182100"/>
                <a:gd name="connsiteY8" fmla="*/ 119518 h 544245"/>
                <a:gd name="connsiteX9" fmla="*/ 7860220 w 9182100"/>
                <a:gd name="connsiteY9" fmla="*/ 113232 h 544245"/>
                <a:gd name="connsiteX10" fmla="*/ 7453884 w 9182100"/>
                <a:gd name="connsiteY10" fmla="*/ 70369 h 544245"/>
                <a:gd name="connsiteX11" fmla="*/ 7048976 w 9182100"/>
                <a:gd name="connsiteY11" fmla="*/ 36556 h 544245"/>
                <a:gd name="connsiteX12" fmla="*/ 6846285 w 9182100"/>
                <a:gd name="connsiteY12" fmla="*/ 22649 h 544245"/>
                <a:gd name="connsiteX13" fmla="*/ 6643212 w 9182100"/>
                <a:gd name="connsiteY13" fmla="*/ 11600 h 544245"/>
                <a:gd name="connsiteX14" fmla="*/ 6541485 w 9182100"/>
                <a:gd name="connsiteY14" fmla="*/ 7314 h 544245"/>
                <a:gd name="connsiteX15" fmla="*/ 6439567 w 9182100"/>
                <a:gd name="connsiteY15" fmla="*/ 3885 h 544245"/>
                <a:gd name="connsiteX16" fmla="*/ 6337459 w 9182100"/>
                <a:gd name="connsiteY16" fmla="*/ 1313 h 544245"/>
                <a:gd name="connsiteX17" fmla="*/ 6234970 w 9182100"/>
                <a:gd name="connsiteY17" fmla="*/ 75 h 544245"/>
                <a:gd name="connsiteX18" fmla="*/ 6027802 w 9182100"/>
                <a:gd name="connsiteY18" fmla="*/ 2265 h 544245"/>
                <a:gd name="connsiteX19" fmla="*/ 5921978 w 9182100"/>
                <a:gd name="connsiteY19" fmla="*/ 6552 h 544245"/>
                <a:gd name="connsiteX20" fmla="*/ 5815965 w 9182100"/>
                <a:gd name="connsiteY20" fmla="*/ 14362 h 544245"/>
                <a:gd name="connsiteX21" fmla="*/ 5408390 w 9182100"/>
                <a:gd name="connsiteY21" fmla="*/ 67036 h 544245"/>
                <a:gd name="connsiteX22" fmla="*/ 5023866 w 9182100"/>
                <a:gd name="connsiteY22" fmla="*/ 103992 h 544245"/>
                <a:gd name="connsiteX23" fmla="*/ 4831556 w 9182100"/>
                <a:gd name="connsiteY23" fmla="*/ 106374 h 544245"/>
                <a:gd name="connsiteX24" fmla="*/ 4637723 w 9182100"/>
                <a:gd name="connsiteY24" fmla="*/ 98754 h 544245"/>
                <a:gd name="connsiteX25" fmla="*/ 4442460 w 9182100"/>
                <a:gd name="connsiteY25" fmla="*/ 83038 h 544245"/>
                <a:gd name="connsiteX26" fmla="*/ 4341686 w 9182100"/>
                <a:gd name="connsiteY26" fmla="*/ 77227 h 544245"/>
                <a:gd name="connsiteX27" fmla="*/ 4241006 w 9182100"/>
                <a:gd name="connsiteY27" fmla="*/ 71989 h 544245"/>
                <a:gd name="connsiteX28" fmla="*/ 3836956 w 9182100"/>
                <a:gd name="connsiteY28" fmla="*/ 54177 h 544245"/>
                <a:gd name="connsiteX29" fmla="*/ 3634549 w 9182100"/>
                <a:gd name="connsiteY29" fmla="*/ 45414 h 544245"/>
                <a:gd name="connsiteX30" fmla="*/ 3533394 w 9182100"/>
                <a:gd name="connsiteY30" fmla="*/ 40461 h 544245"/>
                <a:gd name="connsiteX31" fmla="*/ 3481959 w 9182100"/>
                <a:gd name="connsiteY31" fmla="*/ 37889 h 544245"/>
                <a:gd name="connsiteX32" fmla="*/ 3430238 w 9182100"/>
                <a:gd name="connsiteY32" fmla="*/ 35889 h 544245"/>
                <a:gd name="connsiteX33" fmla="*/ 3020473 w 9182100"/>
                <a:gd name="connsiteY33" fmla="*/ 37603 h 544245"/>
                <a:gd name="connsiteX34" fmla="*/ 2614422 w 9182100"/>
                <a:gd name="connsiteY34" fmla="*/ 56844 h 544245"/>
                <a:gd name="connsiteX35" fmla="*/ 2208657 w 9182100"/>
                <a:gd name="connsiteY35" fmla="*/ 81609 h 544245"/>
                <a:gd name="connsiteX36" fmla="*/ 1800606 w 9182100"/>
                <a:gd name="connsiteY36" fmla="*/ 107612 h 544245"/>
                <a:gd name="connsiteX37" fmla="*/ 1594676 w 9182100"/>
                <a:gd name="connsiteY37" fmla="*/ 124948 h 544245"/>
                <a:gd name="connsiteX38" fmla="*/ 1491996 w 9182100"/>
                <a:gd name="connsiteY38" fmla="*/ 136568 h 544245"/>
                <a:gd name="connsiteX39" fmla="*/ 1442942 w 9182100"/>
                <a:gd name="connsiteY39" fmla="*/ 141902 h 544245"/>
                <a:gd name="connsiteX40" fmla="*/ 1418463 w 9182100"/>
                <a:gd name="connsiteY40" fmla="*/ 144664 h 544245"/>
                <a:gd name="connsiteX41" fmla="*/ 1393984 w 9182100"/>
                <a:gd name="connsiteY41" fmla="*/ 146855 h 544245"/>
                <a:gd name="connsiteX42" fmla="*/ 1006697 w 9182100"/>
                <a:gd name="connsiteY42" fmla="*/ 169810 h 544245"/>
                <a:gd name="connsiteX43" fmla="*/ 816864 w 9182100"/>
                <a:gd name="connsiteY43" fmla="*/ 170953 h 544245"/>
                <a:gd name="connsiteX44" fmla="*/ 769906 w 9182100"/>
                <a:gd name="connsiteY44" fmla="*/ 169715 h 544245"/>
                <a:gd name="connsiteX45" fmla="*/ 723043 w 9182100"/>
                <a:gd name="connsiteY45" fmla="*/ 168096 h 544245"/>
                <a:gd name="connsiteX46" fmla="*/ 676370 w 9182100"/>
                <a:gd name="connsiteY46" fmla="*/ 166286 h 544245"/>
                <a:gd name="connsiteX47" fmla="*/ 629888 w 9182100"/>
                <a:gd name="connsiteY47" fmla="*/ 163333 h 544245"/>
                <a:gd name="connsiteX48" fmla="*/ 445484 w 9182100"/>
                <a:gd name="connsiteY48" fmla="*/ 146093 h 544245"/>
                <a:gd name="connsiteX49" fmla="*/ 263366 w 9182100"/>
                <a:gd name="connsiteY49" fmla="*/ 115232 h 544245"/>
                <a:gd name="connsiteX50" fmla="*/ 81439 w 9182100"/>
                <a:gd name="connsiteY50" fmla="*/ 70369 h 544245"/>
                <a:gd name="connsiteX51" fmla="*/ 35338 w 9182100"/>
                <a:gd name="connsiteY51" fmla="*/ 57034 h 544245"/>
                <a:gd name="connsiteX52" fmla="*/ 0 w 9182100"/>
                <a:gd name="connsiteY52" fmla="*/ 46652 h 544245"/>
                <a:gd name="connsiteX53" fmla="*/ 0 w 9182100"/>
                <a:gd name="connsiteY53" fmla="*/ 426795 h 544245"/>
                <a:gd name="connsiteX54" fmla="*/ 178594 w 9182100"/>
                <a:gd name="connsiteY54" fmla="*/ 479658 h 544245"/>
                <a:gd name="connsiteX55" fmla="*/ 610457 w 9182100"/>
                <a:gd name="connsiteY55" fmla="*/ 542619 h 544245"/>
                <a:gd name="connsiteX56" fmla="*/ 826865 w 9182100"/>
                <a:gd name="connsiteY56" fmla="*/ 539666 h 544245"/>
                <a:gd name="connsiteX57" fmla="*/ 1039654 w 9182100"/>
                <a:gd name="connsiteY57" fmla="*/ 515187 h 544245"/>
                <a:gd name="connsiteX58" fmla="*/ 1449705 w 9182100"/>
                <a:gd name="connsiteY58" fmla="*/ 415270 h 544245"/>
                <a:gd name="connsiteX59" fmla="*/ 1548765 w 9182100"/>
                <a:gd name="connsiteY59" fmla="*/ 382123 h 544245"/>
                <a:gd name="connsiteX60" fmla="*/ 1642872 w 9182100"/>
                <a:gd name="connsiteY60" fmla="*/ 349261 h 544245"/>
                <a:gd name="connsiteX61" fmla="*/ 1832991 w 9182100"/>
                <a:gd name="connsiteY61" fmla="*/ 289158 h 544245"/>
                <a:gd name="connsiteX62" fmla="*/ 2222754 w 9182100"/>
                <a:gd name="connsiteY62" fmla="*/ 193623 h 544245"/>
                <a:gd name="connsiteX63" fmla="*/ 2620137 w 9182100"/>
                <a:gd name="connsiteY63" fmla="*/ 138378 h 544245"/>
                <a:gd name="connsiteX64" fmla="*/ 3020473 w 9182100"/>
                <a:gd name="connsiteY64" fmla="*/ 127234 h 544245"/>
                <a:gd name="connsiteX65" fmla="*/ 3219736 w 9182100"/>
                <a:gd name="connsiteY65" fmla="*/ 139807 h 544245"/>
                <a:gd name="connsiteX66" fmla="*/ 3318605 w 9182100"/>
                <a:gd name="connsiteY66" fmla="*/ 151713 h 544245"/>
                <a:gd name="connsiteX67" fmla="*/ 3367754 w 9182100"/>
                <a:gd name="connsiteY67" fmla="*/ 158666 h 544245"/>
                <a:gd name="connsiteX68" fmla="*/ 3416618 w 9182100"/>
                <a:gd name="connsiteY68" fmla="*/ 166858 h 544245"/>
                <a:gd name="connsiteX69" fmla="*/ 3465195 w 9182100"/>
                <a:gd name="connsiteY69" fmla="*/ 176097 h 544245"/>
                <a:gd name="connsiteX70" fmla="*/ 3513868 w 9182100"/>
                <a:gd name="connsiteY70" fmla="*/ 185908 h 544245"/>
                <a:gd name="connsiteX71" fmla="*/ 3612737 w 9182100"/>
                <a:gd name="connsiteY71" fmla="*/ 207625 h 544245"/>
                <a:gd name="connsiteX72" fmla="*/ 3810381 w 9182100"/>
                <a:gd name="connsiteY72" fmla="*/ 252106 h 544245"/>
                <a:gd name="connsiteX73" fmla="*/ 4206621 w 9182100"/>
                <a:gd name="connsiteY73" fmla="*/ 339736 h 544245"/>
                <a:gd name="connsiteX74" fmla="*/ 4306062 w 9182100"/>
                <a:gd name="connsiteY74" fmla="*/ 359834 h 544245"/>
                <a:gd name="connsiteX75" fmla="*/ 4405503 w 9182100"/>
                <a:gd name="connsiteY75" fmla="*/ 378979 h 544245"/>
                <a:gd name="connsiteX76" fmla="*/ 4611529 w 9182100"/>
                <a:gd name="connsiteY76" fmla="*/ 405745 h 544245"/>
                <a:gd name="connsiteX77" fmla="*/ 5031677 w 9182100"/>
                <a:gd name="connsiteY77" fmla="*/ 427462 h 544245"/>
                <a:gd name="connsiteX78" fmla="*/ 5243227 w 9182100"/>
                <a:gd name="connsiteY78" fmla="*/ 418699 h 544245"/>
                <a:gd name="connsiteX79" fmla="*/ 5451062 w 9182100"/>
                <a:gd name="connsiteY79" fmla="*/ 398029 h 544245"/>
                <a:gd name="connsiteX80" fmla="*/ 5844635 w 9182100"/>
                <a:gd name="connsiteY80" fmla="*/ 353071 h 544245"/>
                <a:gd name="connsiteX81" fmla="*/ 5939981 w 9182100"/>
                <a:gd name="connsiteY81" fmla="*/ 346975 h 544245"/>
                <a:gd name="connsiteX82" fmla="*/ 6035898 w 9182100"/>
                <a:gd name="connsiteY82" fmla="*/ 344118 h 544245"/>
                <a:gd name="connsiteX83" fmla="*/ 6232303 w 9182100"/>
                <a:gd name="connsiteY83" fmla="*/ 343642 h 544245"/>
                <a:gd name="connsiteX84" fmla="*/ 6630924 w 9182100"/>
                <a:gd name="connsiteY84" fmla="*/ 351071 h 544245"/>
                <a:gd name="connsiteX85" fmla="*/ 6831140 w 9182100"/>
                <a:gd name="connsiteY85" fmla="*/ 356596 h 544245"/>
                <a:gd name="connsiteX86" fmla="*/ 7031545 w 9182100"/>
                <a:gd name="connsiteY86" fmla="*/ 362501 h 544245"/>
                <a:gd name="connsiteX87" fmla="*/ 7432262 w 9182100"/>
                <a:gd name="connsiteY87" fmla="*/ 378408 h 544245"/>
                <a:gd name="connsiteX88" fmla="*/ 7830312 w 9182100"/>
                <a:gd name="connsiteY88" fmla="*/ 402506 h 544245"/>
                <a:gd name="connsiteX89" fmla="*/ 7879270 w 9182100"/>
                <a:gd name="connsiteY89" fmla="*/ 406792 h 544245"/>
                <a:gd name="connsiteX90" fmla="*/ 7926895 w 9182100"/>
                <a:gd name="connsiteY90" fmla="*/ 411745 h 544245"/>
                <a:gd name="connsiteX91" fmla="*/ 7977569 w 9182100"/>
                <a:gd name="connsiteY91" fmla="*/ 417175 h 544245"/>
                <a:gd name="connsiteX92" fmla="*/ 8030623 w 9182100"/>
                <a:gd name="connsiteY92" fmla="*/ 422127 h 544245"/>
                <a:gd name="connsiteX93" fmla="*/ 8237982 w 9182100"/>
                <a:gd name="connsiteY93" fmla="*/ 435177 h 544245"/>
                <a:gd name="connsiteX94" fmla="*/ 8647748 w 9182100"/>
                <a:gd name="connsiteY94" fmla="*/ 449464 h 544245"/>
                <a:gd name="connsiteX95" fmla="*/ 8852821 w 9182100"/>
                <a:gd name="connsiteY95" fmla="*/ 456132 h 544245"/>
                <a:gd name="connsiteX96" fmla="*/ 8955786 w 9182100"/>
                <a:gd name="connsiteY96" fmla="*/ 458132 h 544245"/>
                <a:gd name="connsiteX97" fmla="*/ 9059227 w 9182100"/>
                <a:gd name="connsiteY97" fmla="*/ 457751 h 544245"/>
                <a:gd name="connsiteX98" fmla="*/ 9182005 w 9182100"/>
                <a:gd name="connsiteY98" fmla="*/ 452512 h 544245"/>
                <a:gd name="connsiteX99" fmla="*/ 9182005 w 9182100"/>
                <a:gd name="connsiteY99" fmla="*/ 154189 h 54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9182100" h="544245">
                  <a:moveTo>
                    <a:pt x="9182100" y="154189"/>
                  </a:moveTo>
                  <a:cubicBezTo>
                    <a:pt x="9137618" y="157142"/>
                    <a:pt x="9092851" y="159904"/>
                    <a:pt x="9047702" y="162762"/>
                  </a:cubicBezTo>
                  <a:cubicBezTo>
                    <a:pt x="8917114" y="170668"/>
                    <a:pt x="8784717" y="178002"/>
                    <a:pt x="8652224" y="178287"/>
                  </a:cubicBezTo>
                  <a:cubicBezTo>
                    <a:pt x="8519732" y="178764"/>
                    <a:pt x="8387049" y="171239"/>
                    <a:pt x="8255603" y="161047"/>
                  </a:cubicBezTo>
                  <a:cubicBezTo>
                    <a:pt x="8189881" y="155904"/>
                    <a:pt x="8124539" y="149236"/>
                    <a:pt x="8060722" y="140854"/>
                  </a:cubicBezTo>
                  <a:cubicBezTo>
                    <a:pt x="8044815" y="138759"/>
                    <a:pt x="8029099" y="136473"/>
                    <a:pt x="8013478" y="134187"/>
                  </a:cubicBezTo>
                  <a:lnTo>
                    <a:pt x="7990428" y="130567"/>
                  </a:lnTo>
                  <a:lnTo>
                    <a:pt x="7964139" y="126853"/>
                  </a:lnTo>
                  <a:cubicBezTo>
                    <a:pt x="7946708" y="124376"/>
                    <a:pt x="7928896" y="121709"/>
                    <a:pt x="7911656" y="119518"/>
                  </a:cubicBezTo>
                  <a:lnTo>
                    <a:pt x="7860220" y="113232"/>
                  </a:lnTo>
                  <a:cubicBezTo>
                    <a:pt x="7723728" y="96277"/>
                    <a:pt x="7589044" y="83038"/>
                    <a:pt x="7453884" y="70369"/>
                  </a:cubicBezTo>
                  <a:cubicBezTo>
                    <a:pt x="7318915" y="57701"/>
                    <a:pt x="7184041" y="46366"/>
                    <a:pt x="7048976" y="36556"/>
                  </a:cubicBezTo>
                  <a:cubicBezTo>
                    <a:pt x="6981444" y="31793"/>
                    <a:pt x="6913912" y="26840"/>
                    <a:pt x="6846285" y="22649"/>
                  </a:cubicBezTo>
                  <a:cubicBezTo>
                    <a:pt x="6778657" y="18553"/>
                    <a:pt x="6710934" y="14934"/>
                    <a:pt x="6643212" y="11600"/>
                  </a:cubicBezTo>
                  <a:lnTo>
                    <a:pt x="6541485" y="7314"/>
                  </a:lnTo>
                  <a:cubicBezTo>
                    <a:pt x="6507576" y="5790"/>
                    <a:pt x="6473667" y="4647"/>
                    <a:pt x="6439567" y="3885"/>
                  </a:cubicBezTo>
                  <a:lnTo>
                    <a:pt x="6337459" y="1313"/>
                  </a:lnTo>
                  <a:lnTo>
                    <a:pt x="6234970" y="75"/>
                  </a:lnTo>
                  <a:cubicBezTo>
                    <a:pt x="6166295" y="-116"/>
                    <a:pt x="6097715" y="-116"/>
                    <a:pt x="6027802" y="2265"/>
                  </a:cubicBezTo>
                  <a:cubicBezTo>
                    <a:pt x="5993320" y="3123"/>
                    <a:pt x="5957412" y="4456"/>
                    <a:pt x="5921978" y="6552"/>
                  </a:cubicBezTo>
                  <a:cubicBezTo>
                    <a:pt x="5886546" y="8552"/>
                    <a:pt x="5851112" y="11124"/>
                    <a:pt x="5815965" y="14362"/>
                  </a:cubicBezTo>
                  <a:cubicBezTo>
                    <a:pt x="5674995" y="27126"/>
                    <a:pt x="5538597" y="48938"/>
                    <a:pt x="5408390" y="67036"/>
                  </a:cubicBezTo>
                  <a:cubicBezTo>
                    <a:pt x="5277993" y="85514"/>
                    <a:pt x="5151692" y="99039"/>
                    <a:pt x="5023866" y="103992"/>
                  </a:cubicBezTo>
                  <a:cubicBezTo>
                    <a:pt x="4960049" y="106660"/>
                    <a:pt x="4895946" y="107231"/>
                    <a:pt x="4831556" y="106374"/>
                  </a:cubicBezTo>
                  <a:cubicBezTo>
                    <a:pt x="4767167" y="105231"/>
                    <a:pt x="4702588" y="102468"/>
                    <a:pt x="4637723" y="98754"/>
                  </a:cubicBezTo>
                  <a:cubicBezTo>
                    <a:pt x="4572762" y="95230"/>
                    <a:pt x="4507992" y="88848"/>
                    <a:pt x="4442460" y="83038"/>
                  </a:cubicBezTo>
                  <a:cubicBezTo>
                    <a:pt x="4408837" y="80752"/>
                    <a:pt x="4375214" y="79228"/>
                    <a:pt x="4341686" y="77227"/>
                  </a:cubicBezTo>
                  <a:cubicBezTo>
                    <a:pt x="4308158" y="75227"/>
                    <a:pt x="4274534" y="73417"/>
                    <a:pt x="4241006" y="71989"/>
                  </a:cubicBezTo>
                  <a:cubicBezTo>
                    <a:pt x="4106895" y="65131"/>
                    <a:pt x="3971925" y="59797"/>
                    <a:pt x="3836956" y="54177"/>
                  </a:cubicBezTo>
                  <a:lnTo>
                    <a:pt x="3634549" y="45414"/>
                  </a:lnTo>
                  <a:lnTo>
                    <a:pt x="3533394" y="40461"/>
                  </a:lnTo>
                  <a:lnTo>
                    <a:pt x="3481959" y="37889"/>
                  </a:lnTo>
                  <a:cubicBezTo>
                    <a:pt x="3464719" y="37127"/>
                    <a:pt x="3447479" y="36079"/>
                    <a:pt x="3430238" y="35889"/>
                  </a:cubicBezTo>
                  <a:cubicBezTo>
                    <a:pt x="3292602" y="31126"/>
                    <a:pt x="3156299" y="33603"/>
                    <a:pt x="3020473" y="37603"/>
                  </a:cubicBezTo>
                  <a:cubicBezTo>
                    <a:pt x="2884741" y="41985"/>
                    <a:pt x="2749487" y="48843"/>
                    <a:pt x="2614422" y="56844"/>
                  </a:cubicBezTo>
                  <a:lnTo>
                    <a:pt x="2208657" y="81609"/>
                  </a:lnTo>
                  <a:cubicBezTo>
                    <a:pt x="2073116" y="89991"/>
                    <a:pt x="1937195" y="97515"/>
                    <a:pt x="1800606" y="107612"/>
                  </a:cubicBezTo>
                  <a:cubicBezTo>
                    <a:pt x="1732217" y="112184"/>
                    <a:pt x="1663827" y="117804"/>
                    <a:pt x="1594676" y="124948"/>
                  </a:cubicBezTo>
                  <a:lnTo>
                    <a:pt x="1491996" y="136568"/>
                  </a:lnTo>
                  <a:lnTo>
                    <a:pt x="1442942" y="141902"/>
                  </a:lnTo>
                  <a:lnTo>
                    <a:pt x="1418463" y="144664"/>
                  </a:lnTo>
                  <a:lnTo>
                    <a:pt x="1393984" y="146855"/>
                  </a:lnTo>
                  <a:cubicBezTo>
                    <a:pt x="1263491" y="159142"/>
                    <a:pt x="1134142" y="166667"/>
                    <a:pt x="1006697" y="169810"/>
                  </a:cubicBezTo>
                  <a:cubicBezTo>
                    <a:pt x="942975" y="172001"/>
                    <a:pt x="879729" y="171239"/>
                    <a:pt x="816864" y="170953"/>
                  </a:cubicBezTo>
                  <a:lnTo>
                    <a:pt x="769906" y="169715"/>
                  </a:lnTo>
                  <a:cubicBezTo>
                    <a:pt x="754285" y="169525"/>
                    <a:pt x="738569" y="169048"/>
                    <a:pt x="723043" y="168096"/>
                  </a:cubicBezTo>
                  <a:lnTo>
                    <a:pt x="676370" y="166286"/>
                  </a:lnTo>
                  <a:cubicBezTo>
                    <a:pt x="660845" y="165238"/>
                    <a:pt x="645414" y="164095"/>
                    <a:pt x="629888" y="163333"/>
                  </a:cubicBezTo>
                  <a:cubicBezTo>
                    <a:pt x="568071" y="159047"/>
                    <a:pt x="506540" y="154094"/>
                    <a:pt x="445484" y="146093"/>
                  </a:cubicBezTo>
                  <a:cubicBezTo>
                    <a:pt x="384524" y="137997"/>
                    <a:pt x="323850" y="128091"/>
                    <a:pt x="263366" y="115232"/>
                  </a:cubicBezTo>
                  <a:cubicBezTo>
                    <a:pt x="202787" y="102850"/>
                    <a:pt x="142589" y="87419"/>
                    <a:pt x="81439" y="70369"/>
                  </a:cubicBezTo>
                  <a:cubicBezTo>
                    <a:pt x="66199" y="66178"/>
                    <a:pt x="50864" y="61702"/>
                    <a:pt x="35338" y="57034"/>
                  </a:cubicBezTo>
                  <a:lnTo>
                    <a:pt x="0" y="46652"/>
                  </a:lnTo>
                  <a:lnTo>
                    <a:pt x="0" y="426795"/>
                  </a:lnTo>
                  <a:cubicBezTo>
                    <a:pt x="58198" y="446416"/>
                    <a:pt x="117920" y="464323"/>
                    <a:pt x="178594" y="479658"/>
                  </a:cubicBezTo>
                  <a:cubicBezTo>
                    <a:pt x="319850" y="514901"/>
                    <a:pt x="465582" y="537094"/>
                    <a:pt x="610457" y="542619"/>
                  </a:cubicBezTo>
                  <a:cubicBezTo>
                    <a:pt x="682943" y="545953"/>
                    <a:pt x="755142" y="543762"/>
                    <a:pt x="826865" y="539666"/>
                  </a:cubicBezTo>
                  <a:cubicBezTo>
                    <a:pt x="898398" y="534523"/>
                    <a:pt x="969645" y="526903"/>
                    <a:pt x="1039654" y="515187"/>
                  </a:cubicBezTo>
                  <a:cubicBezTo>
                    <a:pt x="1180052" y="492517"/>
                    <a:pt x="1316736" y="457751"/>
                    <a:pt x="1449705" y="415270"/>
                  </a:cubicBezTo>
                  <a:cubicBezTo>
                    <a:pt x="1483138" y="405364"/>
                    <a:pt x="1515809" y="393172"/>
                    <a:pt x="1548765" y="382123"/>
                  </a:cubicBezTo>
                  <a:lnTo>
                    <a:pt x="1642872" y="349261"/>
                  </a:lnTo>
                  <a:cubicBezTo>
                    <a:pt x="1705261" y="328211"/>
                    <a:pt x="1768983" y="308208"/>
                    <a:pt x="1832991" y="289158"/>
                  </a:cubicBezTo>
                  <a:cubicBezTo>
                    <a:pt x="1961198" y="251821"/>
                    <a:pt x="2091404" y="219435"/>
                    <a:pt x="2222754" y="193623"/>
                  </a:cubicBezTo>
                  <a:cubicBezTo>
                    <a:pt x="2354199" y="168382"/>
                    <a:pt x="2486882" y="149332"/>
                    <a:pt x="2620137" y="138378"/>
                  </a:cubicBezTo>
                  <a:cubicBezTo>
                    <a:pt x="2753392" y="127424"/>
                    <a:pt x="2887123" y="122947"/>
                    <a:pt x="3020473" y="127234"/>
                  </a:cubicBezTo>
                  <a:cubicBezTo>
                    <a:pt x="3087148" y="129043"/>
                    <a:pt x="3153632" y="133711"/>
                    <a:pt x="3219736" y="139807"/>
                  </a:cubicBezTo>
                  <a:cubicBezTo>
                    <a:pt x="3252788" y="143426"/>
                    <a:pt x="3285839" y="146760"/>
                    <a:pt x="3318605" y="151713"/>
                  </a:cubicBezTo>
                  <a:lnTo>
                    <a:pt x="3367754" y="158666"/>
                  </a:lnTo>
                  <a:cubicBezTo>
                    <a:pt x="3384042" y="161238"/>
                    <a:pt x="3400330" y="164000"/>
                    <a:pt x="3416618" y="166858"/>
                  </a:cubicBezTo>
                  <a:cubicBezTo>
                    <a:pt x="3432905" y="169525"/>
                    <a:pt x="3449003" y="172954"/>
                    <a:pt x="3465195" y="176097"/>
                  </a:cubicBezTo>
                  <a:cubicBezTo>
                    <a:pt x="3481483" y="179431"/>
                    <a:pt x="3497199" y="182288"/>
                    <a:pt x="3513868" y="185908"/>
                  </a:cubicBezTo>
                  <a:lnTo>
                    <a:pt x="3612737" y="207625"/>
                  </a:lnTo>
                  <a:lnTo>
                    <a:pt x="3810381" y="252106"/>
                  </a:lnTo>
                  <a:cubicBezTo>
                    <a:pt x="3942112" y="282015"/>
                    <a:pt x="4073843" y="312590"/>
                    <a:pt x="4206621" y="339736"/>
                  </a:cubicBezTo>
                  <a:cubicBezTo>
                    <a:pt x="4239768" y="346785"/>
                    <a:pt x="4272915" y="353452"/>
                    <a:pt x="4306062" y="359834"/>
                  </a:cubicBezTo>
                  <a:cubicBezTo>
                    <a:pt x="4339209" y="366216"/>
                    <a:pt x="4372356" y="372979"/>
                    <a:pt x="4405503" y="378979"/>
                  </a:cubicBezTo>
                  <a:cubicBezTo>
                    <a:pt x="4473416" y="389266"/>
                    <a:pt x="4542378" y="398410"/>
                    <a:pt x="4611529" y="405745"/>
                  </a:cubicBezTo>
                  <a:cubicBezTo>
                    <a:pt x="4749832" y="420794"/>
                    <a:pt x="4890326" y="428795"/>
                    <a:pt x="5031677" y="427462"/>
                  </a:cubicBezTo>
                  <a:cubicBezTo>
                    <a:pt x="5102352" y="426985"/>
                    <a:pt x="5173028" y="423747"/>
                    <a:pt x="5243227" y="418699"/>
                  </a:cubicBezTo>
                  <a:cubicBezTo>
                    <a:pt x="5313427" y="413650"/>
                    <a:pt x="5382959" y="406030"/>
                    <a:pt x="5451062" y="398029"/>
                  </a:cubicBezTo>
                  <a:cubicBezTo>
                    <a:pt x="5587651" y="381551"/>
                    <a:pt x="5717381" y="362501"/>
                    <a:pt x="5844635" y="353071"/>
                  </a:cubicBezTo>
                  <a:cubicBezTo>
                    <a:pt x="5876544" y="350690"/>
                    <a:pt x="5908262" y="348404"/>
                    <a:pt x="5939981" y="346975"/>
                  </a:cubicBezTo>
                  <a:cubicBezTo>
                    <a:pt x="5971794" y="345356"/>
                    <a:pt x="6003036" y="344308"/>
                    <a:pt x="6035898" y="344118"/>
                  </a:cubicBezTo>
                  <a:cubicBezTo>
                    <a:pt x="6100477" y="343070"/>
                    <a:pt x="6166390" y="343356"/>
                    <a:pt x="6232303" y="343642"/>
                  </a:cubicBezTo>
                  <a:cubicBezTo>
                    <a:pt x="6364415" y="344880"/>
                    <a:pt x="6497669" y="347833"/>
                    <a:pt x="6630924" y="351071"/>
                  </a:cubicBezTo>
                  <a:lnTo>
                    <a:pt x="6831140" y="356596"/>
                  </a:lnTo>
                  <a:lnTo>
                    <a:pt x="7031545" y="362501"/>
                  </a:lnTo>
                  <a:cubicBezTo>
                    <a:pt x="7165086" y="367454"/>
                    <a:pt x="7298818" y="371835"/>
                    <a:pt x="7432262" y="378408"/>
                  </a:cubicBezTo>
                  <a:cubicBezTo>
                    <a:pt x="7565518" y="384790"/>
                    <a:pt x="7699153" y="392124"/>
                    <a:pt x="7830312" y="402506"/>
                  </a:cubicBezTo>
                  <a:lnTo>
                    <a:pt x="7879270" y="406792"/>
                  </a:lnTo>
                  <a:lnTo>
                    <a:pt x="7926895" y="411745"/>
                  </a:lnTo>
                  <a:lnTo>
                    <a:pt x="7977569" y="417175"/>
                  </a:lnTo>
                  <a:cubicBezTo>
                    <a:pt x="7995380" y="418984"/>
                    <a:pt x="8013097" y="420699"/>
                    <a:pt x="8030623" y="422127"/>
                  </a:cubicBezTo>
                  <a:cubicBezTo>
                    <a:pt x="8100632" y="427843"/>
                    <a:pt x="8169402" y="431748"/>
                    <a:pt x="8237982" y="435177"/>
                  </a:cubicBezTo>
                  <a:cubicBezTo>
                    <a:pt x="8375047" y="442035"/>
                    <a:pt x="8511254" y="444511"/>
                    <a:pt x="8647748" y="449464"/>
                  </a:cubicBezTo>
                  <a:cubicBezTo>
                    <a:pt x="8715946" y="451750"/>
                    <a:pt x="8784336" y="454513"/>
                    <a:pt x="8852821" y="456132"/>
                  </a:cubicBezTo>
                  <a:cubicBezTo>
                    <a:pt x="8887111" y="456989"/>
                    <a:pt x="8921401" y="457751"/>
                    <a:pt x="8955786" y="458132"/>
                  </a:cubicBezTo>
                  <a:cubicBezTo>
                    <a:pt x="8990171" y="458323"/>
                    <a:pt x="9024651" y="458227"/>
                    <a:pt x="9059227" y="457751"/>
                  </a:cubicBezTo>
                  <a:cubicBezTo>
                    <a:pt x="9099995" y="456989"/>
                    <a:pt x="9140857" y="455275"/>
                    <a:pt x="9182005" y="452512"/>
                  </a:cubicBezTo>
                  <a:lnTo>
                    <a:pt x="9182005" y="154189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377F697-9193-F2A1-5943-17D7BC5E29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324550"/>
              <a:ext cx="9182100" cy="765639"/>
            </a:xfrm>
            <a:custGeom>
              <a:avLst/>
              <a:gdLst>
                <a:gd name="connsiteX0" fmla="*/ 9182100 w 9182100"/>
                <a:gd name="connsiteY0" fmla="*/ 351088 h 765639"/>
                <a:gd name="connsiteX1" fmla="*/ 9178480 w 9182100"/>
                <a:gd name="connsiteY1" fmla="*/ 350993 h 765639"/>
                <a:gd name="connsiteX2" fmla="*/ 8783955 w 9182100"/>
                <a:gd name="connsiteY2" fmla="*/ 327561 h 765639"/>
                <a:gd name="connsiteX3" fmla="*/ 8390763 w 9182100"/>
                <a:gd name="connsiteY3" fmla="*/ 288795 h 765639"/>
                <a:gd name="connsiteX4" fmla="*/ 8199502 w 9182100"/>
                <a:gd name="connsiteY4" fmla="*/ 262601 h 765639"/>
                <a:gd name="connsiteX5" fmla="*/ 8153972 w 9182100"/>
                <a:gd name="connsiteY5" fmla="*/ 254886 h 765639"/>
                <a:gd name="connsiteX6" fmla="*/ 8131588 w 9182100"/>
                <a:gd name="connsiteY6" fmla="*/ 250790 h 765639"/>
                <a:gd name="connsiteX7" fmla="*/ 8104632 w 9182100"/>
                <a:gd name="connsiteY7" fmla="*/ 246504 h 765639"/>
                <a:gd name="connsiteX8" fmla="*/ 8050911 w 9182100"/>
                <a:gd name="connsiteY8" fmla="*/ 238217 h 765639"/>
                <a:gd name="connsiteX9" fmla="*/ 7998810 w 9182100"/>
                <a:gd name="connsiteY9" fmla="*/ 230978 h 765639"/>
                <a:gd name="connsiteX10" fmla="*/ 7589902 w 9182100"/>
                <a:gd name="connsiteY10" fmla="*/ 183925 h 765639"/>
                <a:gd name="connsiteX11" fmla="*/ 7183469 w 9182100"/>
                <a:gd name="connsiteY11" fmla="*/ 147634 h 765639"/>
                <a:gd name="connsiteX12" fmla="*/ 6775990 w 9182100"/>
                <a:gd name="connsiteY12" fmla="*/ 119821 h 765639"/>
                <a:gd name="connsiteX13" fmla="*/ 6364795 w 9182100"/>
                <a:gd name="connsiteY13" fmla="*/ 102391 h 765639"/>
                <a:gd name="connsiteX14" fmla="*/ 6154293 w 9182100"/>
                <a:gd name="connsiteY14" fmla="*/ 100581 h 765639"/>
                <a:gd name="connsiteX15" fmla="*/ 6100287 w 9182100"/>
                <a:gd name="connsiteY15" fmla="*/ 101343 h 765639"/>
                <a:gd name="connsiteX16" fmla="*/ 6045327 w 9182100"/>
                <a:gd name="connsiteY16" fmla="*/ 103438 h 765639"/>
                <a:gd name="connsiteX17" fmla="*/ 5935980 w 9182100"/>
                <a:gd name="connsiteY17" fmla="*/ 110296 h 765639"/>
                <a:gd name="connsiteX18" fmla="*/ 5523357 w 9182100"/>
                <a:gd name="connsiteY18" fmla="*/ 157635 h 765639"/>
                <a:gd name="connsiteX19" fmla="*/ 5149882 w 9182100"/>
                <a:gd name="connsiteY19" fmla="*/ 185639 h 765639"/>
                <a:gd name="connsiteX20" fmla="*/ 4777073 w 9182100"/>
                <a:gd name="connsiteY20" fmla="*/ 170685 h 765639"/>
                <a:gd name="connsiteX21" fmla="*/ 4729925 w 9182100"/>
                <a:gd name="connsiteY21" fmla="*/ 166208 h 765639"/>
                <a:gd name="connsiteX22" fmla="*/ 4682585 w 9182100"/>
                <a:gd name="connsiteY22" fmla="*/ 161064 h 765639"/>
                <a:gd name="connsiteX23" fmla="*/ 4635151 w 9182100"/>
                <a:gd name="connsiteY23" fmla="*/ 155445 h 765639"/>
                <a:gd name="connsiteX24" fmla="*/ 4611434 w 9182100"/>
                <a:gd name="connsiteY24" fmla="*/ 152492 h 765639"/>
                <a:gd name="connsiteX25" fmla="*/ 4587145 w 9182100"/>
                <a:gd name="connsiteY25" fmla="*/ 149349 h 765639"/>
                <a:gd name="connsiteX26" fmla="*/ 4387977 w 9182100"/>
                <a:gd name="connsiteY26" fmla="*/ 122774 h 765639"/>
                <a:gd name="connsiteX27" fmla="*/ 3989356 w 9182100"/>
                <a:gd name="connsiteY27" fmla="*/ 68577 h 765639"/>
                <a:gd name="connsiteX28" fmla="*/ 3789140 w 9182100"/>
                <a:gd name="connsiteY28" fmla="*/ 42192 h 765639"/>
                <a:gd name="connsiteX29" fmla="*/ 3689033 w 9182100"/>
                <a:gd name="connsiteY29" fmla="*/ 29143 h 765639"/>
                <a:gd name="connsiteX30" fmla="*/ 3634835 w 9182100"/>
                <a:gd name="connsiteY30" fmla="*/ 22571 h 765639"/>
                <a:gd name="connsiteX31" fmla="*/ 3579876 w 9182100"/>
                <a:gd name="connsiteY31" fmla="*/ 16856 h 765639"/>
                <a:gd name="connsiteX32" fmla="*/ 3147441 w 9182100"/>
                <a:gd name="connsiteY32" fmla="*/ 473 h 765639"/>
                <a:gd name="connsiteX33" fmla="*/ 2724722 w 9182100"/>
                <a:gd name="connsiteY33" fmla="*/ 22857 h 765639"/>
                <a:gd name="connsiteX34" fmla="*/ 1898428 w 9182100"/>
                <a:gd name="connsiteY34" fmla="*/ 147730 h 765639"/>
                <a:gd name="connsiteX35" fmla="*/ 1692878 w 9182100"/>
                <a:gd name="connsiteY35" fmla="*/ 195069 h 765639"/>
                <a:gd name="connsiteX36" fmla="*/ 1640205 w 9182100"/>
                <a:gd name="connsiteY36" fmla="*/ 208785 h 765639"/>
                <a:gd name="connsiteX37" fmla="*/ 1592294 w 9182100"/>
                <a:gd name="connsiteY37" fmla="*/ 221643 h 765639"/>
                <a:gd name="connsiteX38" fmla="*/ 1500092 w 9182100"/>
                <a:gd name="connsiteY38" fmla="*/ 245551 h 765639"/>
                <a:gd name="connsiteX39" fmla="*/ 1130046 w 9182100"/>
                <a:gd name="connsiteY39" fmla="*/ 318227 h 765639"/>
                <a:gd name="connsiteX40" fmla="*/ 944880 w 9182100"/>
                <a:gd name="connsiteY40" fmla="*/ 337658 h 765639"/>
                <a:gd name="connsiteX41" fmla="*/ 852583 w 9182100"/>
                <a:gd name="connsiteY41" fmla="*/ 341944 h 765639"/>
                <a:gd name="connsiteX42" fmla="*/ 760476 w 9182100"/>
                <a:gd name="connsiteY42" fmla="*/ 343087 h 765639"/>
                <a:gd name="connsiteX43" fmla="*/ 577215 w 9182100"/>
                <a:gd name="connsiteY43" fmla="*/ 332800 h 765639"/>
                <a:gd name="connsiteX44" fmla="*/ 394907 w 9182100"/>
                <a:gd name="connsiteY44" fmla="*/ 305463 h 765639"/>
                <a:gd name="connsiteX45" fmla="*/ 211265 w 9182100"/>
                <a:gd name="connsiteY45" fmla="*/ 261363 h 765639"/>
                <a:gd name="connsiteX46" fmla="*/ 17526 w 9182100"/>
                <a:gd name="connsiteY46" fmla="*/ 204880 h 765639"/>
                <a:gd name="connsiteX47" fmla="*/ 0 w 9182100"/>
                <a:gd name="connsiteY47" fmla="*/ 199927 h 765639"/>
                <a:gd name="connsiteX48" fmla="*/ 0 w 9182100"/>
                <a:gd name="connsiteY48" fmla="*/ 526920 h 765639"/>
                <a:gd name="connsiteX49" fmla="*/ 100298 w 9182100"/>
                <a:gd name="connsiteY49" fmla="*/ 571973 h 765639"/>
                <a:gd name="connsiteX50" fmla="*/ 301562 w 9182100"/>
                <a:gd name="connsiteY50" fmla="*/ 649697 h 765639"/>
                <a:gd name="connsiteX51" fmla="*/ 731044 w 9182100"/>
                <a:gd name="connsiteY51" fmla="*/ 746947 h 765639"/>
                <a:gd name="connsiteX52" fmla="*/ 1168241 w 9182100"/>
                <a:gd name="connsiteY52" fmla="*/ 762759 h 765639"/>
                <a:gd name="connsiteX53" fmla="*/ 1596581 w 9182100"/>
                <a:gd name="connsiteY53" fmla="*/ 716944 h 765639"/>
                <a:gd name="connsiteX54" fmla="*/ 1701641 w 9182100"/>
                <a:gd name="connsiteY54" fmla="*/ 697894 h 765639"/>
                <a:gd name="connsiteX55" fmla="*/ 1752124 w 9182100"/>
                <a:gd name="connsiteY55" fmla="*/ 688273 h 765639"/>
                <a:gd name="connsiteX56" fmla="*/ 1797939 w 9182100"/>
                <a:gd name="connsiteY56" fmla="*/ 679891 h 765639"/>
                <a:gd name="connsiteX57" fmla="*/ 1988630 w 9182100"/>
                <a:gd name="connsiteY57" fmla="*/ 649316 h 765639"/>
                <a:gd name="connsiteX58" fmla="*/ 2376297 w 9182100"/>
                <a:gd name="connsiteY58" fmla="*/ 601691 h 765639"/>
                <a:gd name="connsiteX59" fmla="*/ 2570416 w 9182100"/>
                <a:gd name="connsiteY59" fmla="*/ 584165 h 765639"/>
                <a:gd name="connsiteX60" fmla="*/ 2764155 w 9182100"/>
                <a:gd name="connsiteY60" fmla="*/ 571497 h 765639"/>
                <a:gd name="connsiteX61" fmla="*/ 2956941 w 9182100"/>
                <a:gd name="connsiteY61" fmla="*/ 564163 h 765639"/>
                <a:gd name="connsiteX62" fmla="*/ 3148298 w 9182100"/>
                <a:gd name="connsiteY62" fmla="*/ 562639 h 765639"/>
                <a:gd name="connsiteX63" fmla="*/ 3337274 w 9182100"/>
                <a:gd name="connsiteY63" fmla="*/ 568544 h 765639"/>
                <a:gd name="connsiteX64" fmla="*/ 3522345 w 9182100"/>
                <a:gd name="connsiteY64" fmla="*/ 583308 h 765639"/>
                <a:gd name="connsiteX65" fmla="*/ 3567779 w 9182100"/>
                <a:gd name="connsiteY65" fmla="*/ 588642 h 765639"/>
                <a:gd name="connsiteX66" fmla="*/ 3613785 w 9182100"/>
                <a:gd name="connsiteY66" fmla="*/ 594357 h 765639"/>
                <a:gd name="connsiteX67" fmla="*/ 3713798 w 9182100"/>
                <a:gd name="connsiteY67" fmla="*/ 607882 h 765639"/>
                <a:gd name="connsiteX68" fmla="*/ 3913823 w 9182100"/>
                <a:gd name="connsiteY68" fmla="*/ 634838 h 765639"/>
                <a:gd name="connsiteX69" fmla="*/ 4315873 w 9182100"/>
                <a:gd name="connsiteY69" fmla="*/ 686273 h 765639"/>
                <a:gd name="connsiteX70" fmla="*/ 4517422 w 9182100"/>
                <a:gd name="connsiteY70" fmla="*/ 710086 h 765639"/>
                <a:gd name="connsiteX71" fmla="*/ 4728972 w 9182100"/>
                <a:gd name="connsiteY71" fmla="*/ 731422 h 765639"/>
                <a:gd name="connsiteX72" fmla="*/ 5162931 w 9182100"/>
                <a:gd name="connsiteY72" fmla="*/ 744185 h 765639"/>
                <a:gd name="connsiteX73" fmla="*/ 5594033 w 9182100"/>
                <a:gd name="connsiteY73" fmla="*/ 706466 h 765639"/>
                <a:gd name="connsiteX74" fmla="*/ 5982939 w 9182100"/>
                <a:gd name="connsiteY74" fmla="*/ 655793 h 765639"/>
                <a:gd name="connsiteX75" fmla="*/ 6075045 w 9182100"/>
                <a:gd name="connsiteY75" fmla="*/ 648459 h 765639"/>
                <a:gd name="connsiteX76" fmla="*/ 6167819 w 9182100"/>
                <a:gd name="connsiteY76" fmla="*/ 643887 h 765639"/>
                <a:gd name="connsiteX77" fmla="*/ 6361081 w 9182100"/>
                <a:gd name="connsiteY77" fmla="*/ 639124 h 765639"/>
                <a:gd name="connsiteX78" fmla="*/ 6757321 w 9182100"/>
                <a:gd name="connsiteY78" fmla="*/ 640458 h 765639"/>
                <a:gd name="connsiteX79" fmla="*/ 7156704 w 9182100"/>
                <a:gd name="connsiteY79" fmla="*/ 649030 h 765639"/>
                <a:gd name="connsiteX80" fmla="*/ 7556373 w 9182100"/>
                <a:gd name="connsiteY80" fmla="*/ 662365 h 765639"/>
                <a:gd name="connsiteX81" fmla="*/ 7952328 w 9182100"/>
                <a:gd name="connsiteY81" fmla="*/ 682177 h 765639"/>
                <a:gd name="connsiteX82" fmla="*/ 8000714 w 9182100"/>
                <a:gd name="connsiteY82" fmla="*/ 685511 h 765639"/>
                <a:gd name="connsiteX83" fmla="*/ 8047196 w 9182100"/>
                <a:gd name="connsiteY83" fmla="*/ 689416 h 765639"/>
                <a:gd name="connsiteX84" fmla="*/ 8097965 w 9182100"/>
                <a:gd name="connsiteY84" fmla="*/ 693893 h 765639"/>
                <a:gd name="connsiteX85" fmla="*/ 8152733 w 9182100"/>
                <a:gd name="connsiteY85" fmla="*/ 697894 h 765639"/>
                <a:gd name="connsiteX86" fmla="*/ 8363903 w 9182100"/>
                <a:gd name="connsiteY86" fmla="*/ 705133 h 765639"/>
                <a:gd name="connsiteX87" fmla="*/ 8777764 w 9182100"/>
                <a:gd name="connsiteY87" fmla="*/ 698084 h 765639"/>
                <a:gd name="connsiteX88" fmla="*/ 9182005 w 9182100"/>
                <a:gd name="connsiteY88" fmla="*/ 668366 h 765639"/>
                <a:gd name="connsiteX89" fmla="*/ 9182005 w 9182100"/>
                <a:gd name="connsiteY89" fmla="*/ 351088 h 765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9182100" h="765639">
                  <a:moveTo>
                    <a:pt x="9182100" y="351088"/>
                  </a:moveTo>
                  <a:cubicBezTo>
                    <a:pt x="9180862" y="351088"/>
                    <a:pt x="9179719" y="350993"/>
                    <a:pt x="9178480" y="350993"/>
                  </a:cubicBezTo>
                  <a:cubicBezTo>
                    <a:pt x="9047607" y="346421"/>
                    <a:pt x="8915591" y="337944"/>
                    <a:pt x="8783955" y="327561"/>
                  </a:cubicBezTo>
                  <a:cubicBezTo>
                    <a:pt x="8652320" y="316894"/>
                    <a:pt x="8520589" y="304416"/>
                    <a:pt x="8390763" y="288795"/>
                  </a:cubicBezTo>
                  <a:cubicBezTo>
                    <a:pt x="8325898" y="281175"/>
                    <a:pt x="8261509" y="272602"/>
                    <a:pt x="8199502" y="262601"/>
                  </a:cubicBezTo>
                  <a:cubicBezTo>
                    <a:pt x="8184070" y="260029"/>
                    <a:pt x="8168831" y="257553"/>
                    <a:pt x="8153972" y="254886"/>
                  </a:cubicBezTo>
                  <a:lnTo>
                    <a:pt x="8131588" y="250790"/>
                  </a:lnTo>
                  <a:lnTo>
                    <a:pt x="8104632" y="246504"/>
                  </a:lnTo>
                  <a:cubicBezTo>
                    <a:pt x="8086725" y="243741"/>
                    <a:pt x="8068247" y="240598"/>
                    <a:pt x="8050911" y="238217"/>
                  </a:cubicBezTo>
                  <a:lnTo>
                    <a:pt x="7998810" y="230978"/>
                  </a:lnTo>
                  <a:cubicBezTo>
                    <a:pt x="7860697" y="212023"/>
                    <a:pt x="7725633" y="198021"/>
                    <a:pt x="7589902" y="183925"/>
                  </a:cubicBezTo>
                  <a:cubicBezTo>
                    <a:pt x="7454360" y="170304"/>
                    <a:pt x="7319010" y="158779"/>
                    <a:pt x="7183469" y="147634"/>
                  </a:cubicBezTo>
                  <a:cubicBezTo>
                    <a:pt x="7047929" y="137252"/>
                    <a:pt x="6912198" y="127632"/>
                    <a:pt x="6775990" y="119821"/>
                  </a:cubicBezTo>
                  <a:cubicBezTo>
                    <a:pt x="6639592" y="112582"/>
                    <a:pt x="6503194" y="105439"/>
                    <a:pt x="6364795" y="102391"/>
                  </a:cubicBezTo>
                  <a:cubicBezTo>
                    <a:pt x="6295263" y="101057"/>
                    <a:pt x="6225826" y="99819"/>
                    <a:pt x="6154293" y="100581"/>
                  </a:cubicBezTo>
                  <a:cubicBezTo>
                    <a:pt x="6136577" y="100581"/>
                    <a:pt x="6118860" y="100581"/>
                    <a:pt x="6100287" y="101343"/>
                  </a:cubicBezTo>
                  <a:cubicBezTo>
                    <a:pt x="6081903" y="101819"/>
                    <a:pt x="6063615" y="102486"/>
                    <a:pt x="6045327" y="103438"/>
                  </a:cubicBezTo>
                  <a:cubicBezTo>
                    <a:pt x="6008656" y="104962"/>
                    <a:pt x="5972175" y="107439"/>
                    <a:pt x="5935980" y="110296"/>
                  </a:cubicBezTo>
                  <a:cubicBezTo>
                    <a:pt x="5790724" y="121631"/>
                    <a:pt x="5651659" y="142110"/>
                    <a:pt x="5523357" y="157635"/>
                  </a:cubicBezTo>
                  <a:cubicBezTo>
                    <a:pt x="5394484" y="173542"/>
                    <a:pt x="5273040" y="183543"/>
                    <a:pt x="5149882" y="185639"/>
                  </a:cubicBezTo>
                  <a:cubicBezTo>
                    <a:pt x="5027010" y="187925"/>
                    <a:pt x="4902803" y="182210"/>
                    <a:pt x="4777073" y="170685"/>
                  </a:cubicBezTo>
                  <a:lnTo>
                    <a:pt x="4729925" y="166208"/>
                  </a:lnTo>
                  <a:lnTo>
                    <a:pt x="4682585" y="161064"/>
                  </a:lnTo>
                  <a:cubicBezTo>
                    <a:pt x="4666869" y="159445"/>
                    <a:pt x="4650963" y="157350"/>
                    <a:pt x="4635151" y="155445"/>
                  </a:cubicBezTo>
                  <a:lnTo>
                    <a:pt x="4611434" y="152492"/>
                  </a:lnTo>
                  <a:cubicBezTo>
                    <a:pt x="4603623" y="151539"/>
                    <a:pt x="4595622" y="150587"/>
                    <a:pt x="4587145" y="149349"/>
                  </a:cubicBezTo>
                  <a:lnTo>
                    <a:pt x="4387977" y="122774"/>
                  </a:lnTo>
                  <a:lnTo>
                    <a:pt x="3989356" y="68577"/>
                  </a:lnTo>
                  <a:lnTo>
                    <a:pt x="3789140" y="42192"/>
                  </a:lnTo>
                  <a:lnTo>
                    <a:pt x="3689033" y="29143"/>
                  </a:lnTo>
                  <a:lnTo>
                    <a:pt x="3634835" y="22571"/>
                  </a:lnTo>
                  <a:cubicBezTo>
                    <a:pt x="3616452" y="20285"/>
                    <a:pt x="3598069" y="18380"/>
                    <a:pt x="3579876" y="16856"/>
                  </a:cubicBezTo>
                  <a:cubicBezTo>
                    <a:pt x="3433667" y="3140"/>
                    <a:pt x="3289840" y="-1622"/>
                    <a:pt x="3147441" y="473"/>
                  </a:cubicBezTo>
                  <a:cubicBezTo>
                    <a:pt x="3005138" y="2283"/>
                    <a:pt x="2864263" y="10188"/>
                    <a:pt x="2724722" y="22857"/>
                  </a:cubicBezTo>
                  <a:cubicBezTo>
                    <a:pt x="2445353" y="48098"/>
                    <a:pt x="2171129" y="90198"/>
                    <a:pt x="1898428" y="147730"/>
                  </a:cubicBezTo>
                  <a:cubicBezTo>
                    <a:pt x="1830134" y="162208"/>
                    <a:pt x="1762030" y="177448"/>
                    <a:pt x="1692878" y="195069"/>
                  </a:cubicBezTo>
                  <a:lnTo>
                    <a:pt x="1640205" y="208785"/>
                  </a:lnTo>
                  <a:lnTo>
                    <a:pt x="1592294" y="221643"/>
                  </a:lnTo>
                  <a:cubicBezTo>
                    <a:pt x="1561624" y="229740"/>
                    <a:pt x="1530858" y="238503"/>
                    <a:pt x="1500092" y="245551"/>
                  </a:cubicBezTo>
                  <a:cubicBezTo>
                    <a:pt x="1377125" y="276412"/>
                    <a:pt x="1253490" y="300987"/>
                    <a:pt x="1130046" y="318227"/>
                  </a:cubicBezTo>
                  <a:cubicBezTo>
                    <a:pt x="1068229" y="326895"/>
                    <a:pt x="1006602" y="333086"/>
                    <a:pt x="944880" y="337658"/>
                  </a:cubicBezTo>
                  <a:cubicBezTo>
                    <a:pt x="914114" y="339277"/>
                    <a:pt x="883253" y="341563"/>
                    <a:pt x="852583" y="341944"/>
                  </a:cubicBezTo>
                  <a:cubicBezTo>
                    <a:pt x="821817" y="343278"/>
                    <a:pt x="791147" y="342992"/>
                    <a:pt x="760476" y="343087"/>
                  </a:cubicBezTo>
                  <a:cubicBezTo>
                    <a:pt x="699230" y="342135"/>
                    <a:pt x="638175" y="338706"/>
                    <a:pt x="577215" y="332800"/>
                  </a:cubicBezTo>
                  <a:cubicBezTo>
                    <a:pt x="516255" y="326895"/>
                    <a:pt x="455771" y="317179"/>
                    <a:pt x="394907" y="305463"/>
                  </a:cubicBezTo>
                  <a:cubicBezTo>
                    <a:pt x="334137" y="293557"/>
                    <a:pt x="273368" y="278412"/>
                    <a:pt x="211265" y="261363"/>
                  </a:cubicBezTo>
                  <a:cubicBezTo>
                    <a:pt x="149066" y="244123"/>
                    <a:pt x="85820" y="224310"/>
                    <a:pt x="17526" y="204880"/>
                  </a:cubicBezTo>
                  <a:cubicBezTo>
                    <a:pt x="11716" y="203165"/>
                    <a:pt x="5906" y="201546"/>
                    <a:pt x="0" y="199927"/>
                  </a:cubicBezTo>
                  <a:lnTo>
                    <a:pt x="0" y="526920"/>
                  </a:lnTo>
                  <a:cubicBezTo>
                    <a:pt x="32576" y="541874"/>
                    <a:pt x="66104" y="557114"/>
                    <a:pt x="100298" y="571973"/>
                  </a:cubicBezTo>
                  <a:cubicBezTo>
                    <a:pt x="164973" y="600167"/>
                    <a:pt x="232410" y="626456"/>
                    <a:pt x="301562" y="649697"/>
                  </a:cubicBezTo>
                  <a:cubicBezTo>
                    <a:pt x="439865" y="696655"/>
                    <a:pt x="585216" y="728754"/>
                    <a:pt x="731044" y="746947"/>
                  </a:cubicBezTo>
                  <a:cubicBezTo>
                    <a:pt x="876967" y="764664"/>
                    <a:pt x="1023652" y="769426"/>
                    <a:pt x="1168241" y="762759"/>
                  </a:cubicBezTo>
                  <a:cubicBezTo>
                    <a:pt x="1313021" y="756663"/>
                    <a:pt x="1455896" y="740185"/>
                    <a:pt x="1596581" y="716944"/>
                  </a:cubicBezTo>
                  <a:cubicBezTo>
                    <a:pt x="1632014" y="711610"/>
                    <a:pt x="1666685" y="704371"/>
                    <a:pt x="1701641" y="697894"/>
                  </a:cubicBezTo>
                  <a:lnTo>
                    <a:pt x="1752124" y="688273"/>
                  </a:lnTo>
                  <a:lnTo>
                    <a:pt x="1797939" y="679891"/>
                  </a:lnTo>
                  <a:cubicBezTo>
                    <a:pt x="1860328" y="669128"/>
                    <a:pt x="1924431" y="658746"/>
                    <a:pt x="1988630" y="649316"/>
                  </a:cubicBezTo>
                  <a:cubicBezTo>
                    <a:pt x="2117217" y="630838"/>
                    <a:pt x="2246852" y="614645"/>
                    <a:pt x="2376297" y="601691"/>
                  </a:cubicBezTo>
                  <a:cubicBezTo>
                    <a:pt x="2441067" y="595214"/>
                    <a:pt x="2505742" y="589118"/>
                    <a:pt x="2570416" y="584165"/>
                  </a:cubicBezTo>
                  <a:cubicBezTo>
                    <a:pt x="2635091" y="579402"/>
                    <a:pt x="2699671" y="574831"/>
                    <a:pt x="2764155" y="571497"/>
                  </a:cubicBezTo>
                  <a:cubicBezTo>
                    <a:pt x="2828639" y="568068"/>
                    <a:pt x="2892933" y="565401"/>
                    <a:pt x="2956941" y="564163"/>
                  </a:cubicBezTo>
                  <a:cubicBezTo>
                    <a:pt x="3021045" y="562353"/>
                    <a:pt x="3084766" y="561972"/>
                    <a:pt x="3148298" y="562639"/>
                  </a:cubicBezTo>
                  <a:cubicBezTo>
                    <a:pt x="3211735" y="563305"/>
                    <a:pt x="3274695" y="565591"/>
                    <a:pt x="3337274" y="568544"/>
                  </a:cubicBezTo>
                  <a:cubicBezTo>
                    <a:pt x="3399568" y="572259"/>
                    <a:pt x="3461671" y="576259"/>
                    <a:pt x="3522345" y="583308"/>
                  </a:cubicBezTo>
                  <a:cubicBezTo>
                    <a:pt x="3537680" y="584737"/>
                    <a:pt x="3552730" y="586737"/>
                    <a:pt x="3567779" y="588642"/>
                  </a:cubicBezTo>
                  <a:lnTo>
                    <a:pt x="3613785" y="594357"/>
                  </a:lnTo>
                  <a:lnTo>
                    <a:pt x="3713798" y="607882"/>
                  </a:lnTo>
                  <a:lnTo>
                    <a:pt x="3913823" y="634838"/>
                  </a:lnTo>
                  <a:cubicBezTo>
                    <a:pt x="4047268" y="652078"/>
                    <a:pt x="4180904" y="670366"/>
                    <a:pt x="4315873" y="686273"/>
                  </a:cubicBezTo>
                  <a:lnTo>
                    <a:pt x="4517422" y="710086"/>
                  </a:lnTo>
                  <a:cubicBezTo>
                    <a:pt x="4586573" y="717896"/>
                    <a:pt x="4657916" y="725992"/>
                    <a:pt x="4728972" y="731422"/>
                  </a:cubicBezTo>
                  <a:cubicBezTo>
                    <a:pt x="4871371" y="743042"/>
                    <a:pt x="5016627" y="748376"/>
                    <a:pt x="5162931" y="744185"/>
                  </a:cubicBezTo>
                  <a:cubicBezTo>
                    <a:pt x="5308949" y="740566"/>
                    <a:pt x="5456111" y="725611"/>
                    <a:pt x="5594033" y="706466"/>
                  </a:cubicBezTo>
                  <a:cubicBezTo>
                    <a:pt x="5732621" y="687511"/>
                    <a:pt x="5859876" y="667033"/>
                    <a:pt x="5982939" y="655793"/>
                  </a:cubicBezTo>
                  <a:cubicBezTo>
                    <a:pt x="6013799" y="652936"/>
                    <a:pt x="6044375" y="650364"/>
                    <a:pt x="6075045" y="648459"/>
                  </a:cubicBezTo>
                  <a:cubicBezTo>
                    <a:pt x="6105906" y="646363"/>
                    <a:pt x="6135529" y="645125"/>
                    <a:pt x="6167819" y="643887"/>
                  </a:cubicBezTo>
                  <a:cubicBezTo>
                    <a:pt x="6230779" y="641125"/>
                    <a:pt x="6295930" y="640077"/>
                    <a:pt x="6361081" y="639124"/>
                  </a:cubicBezTo>
                  <a:cubicBezTo>
                    <a:pt x="6491955" y="637981"/>
                    <a:pt x="6624638" y="638553"/>
                    <a:pt x="6757321" y="640458"/>
                  </a:cubicBezTo>
                  <a:cubicBezTo>
                    <a:pt x="6890195" y="642553"/>
                    <a:pt x="7023449" y="645030"/>
                    <a:pt x="7156704" y="649030"/>
                  </a:cubicBezTo>
                  <a:cubicBezTo>
                    <a:pt x="7289959" y="652650"/>
                    <a:pt x="7423404" y="656841"/>
                    <a:pt x="7556373" y="662365"/>
                  </a:cubicBezTo>
                  <a:cubicBezTo>
                    <a:pt x="7689152" y="667509"/>
                    <a:pt x="7822502" y="673986"/>
                    <a:pt x="7952328" y="682177"/>
                  </a:cubicBezTo>
                  <a:lnTo>
                    <a:pt x="8000714" y="685511"/>
                  </a:lnTo>
                  <a:cubicBezTo>
                    <a:pt x="8016811" y="686654"/>
                    <a:pt x="8031670" y="688178"/>
                    <a:pt x="8047196" y="689416"/>
                  </a:cubicBezTo>
                  <a:lnTo>
                    <a:pt x="8097965" y="693893"/>
                  </a:lnTo>
                  <a:cubicBezTo>
                    <a:pt x="8116539" y="695417"/>
                    <a:pt x="8134731" y="696846"/>
                    <a:pt x="8152733" y="697894"/>
                  </a:cubicBezTo>
                  <a:cubicBezTo>
                    <a:pt x="8224647" y="701989"/>
                    <a:pt x="8294465" y="704085"/>
                    <a:pt x="8363903" y="705133"/>
                  </a:cubicBezTo>
                  <a:cubicBezTo>
                    <a:pt x="8502777" y="706657"/>
                    <a:pt x="8640223" y="704180"/>
                    <a:pt x="8777764" y="698084"/>
                  </a:cubicBezTo>
                  <a:cubicBezTo>
                    <a:pt x="8912352" y="692083"/>
                    <a:pt x="9046845" y="682749"/>
                    <a:pt x="9182005" y="668366"/>
                  </a:cubicBezTo>
                  <a:lnTo>
                    <a:pt x="9182005" y="351088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9" name="Untertitel 2">
            <a:extLst>
              <a:ext uri="{FF2B5EF4-FFF2-40B4-BE49-F238E27FC236}">
                <a16:creationId xmlns:a16="http://schemas.microsoft.com/office/drawing/2014/main" id="{5C5223A2-7FF4-35BB-4387-1A95E598E1FF}"/>
              </a:ext>
            </a:extLst>
          </p:cNvPr>
          <p:cNvSpPr txBox="1">
            <a:spLocks/>
          </p:cNvSpPr>
          <p:nvPr/>
        </p:nvSpPr>
        <p:spPr>
          <a:xfrm>
            <a:off x="10449439" y="6431628"/>
            <a:ext cx="1739512" cy="26211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sz="1000" kern="100" dirty="0">
                <a:solidFill>
                  <a:schemeClr val="tx2"/>
                </a:solidFill>
                <a:latin typeface="BauerMedia Sans" pitchFamily="50" charset="0"/>
                <a:cs typeface="Times New Roman" panose="02020603050405020304" pitchFamily="18" charset="0"/>
              </a:rPr>
              <a:t>07.05.2025  (Lernfeld-5)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86459E98-DF3C-65AF-B807-9A847CA1FA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237" y="2480595"/>
            <a:ext cx="1934527" cy="1216023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E3BF3E42-7A0F-9AD8-8CD0-B97DFDDAC7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1727" y="1113880"/>
            <a:ext cx="9798771" cy="4707800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187513CC-185A-3E14-5D9B-F5477FA9779E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-1183" t="29465" r="1183" b="-1693"/>
          <a:stretch/>
        </p:blipFill>
        <p:spPr>
          <a:xfrm>
            <a:off x="516247" y="3872752"/>
            <a:ext cx="1509470" cy="470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3967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395A852-4876-3969-C755-14A284F427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E4D9747A-456E-2486-9494-F4B945BF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B7B9665-C5A4-D694-7CC1-5220F97902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0237" y="190851"/>
            <a:ext cx="6907963" cy="1000655"/>
          </a:xfrm>
        </p:spPr>
        <p:txBody>
          <a:bodyPr anchor="t">
            <a:normAutofit fontScale="90000"/>
          </a:bodyPr>
          <a:lstStyle/>
          <a:p>
            <a:pPr algn="l"/>
            <a:r>
              <a:rPr lang="de-DE" sz="2800" b="1" kern="100" dirty="0">
                <a:solidFill>
                  <a:schemeClr val="tx2">
                    <a:lumMod val="75000"/>
                    <a:lumOff val="25000"/>
                  </a:schemeClr>
                </a:solidFill>
                <a:latin typeface="BauerMedia Sans" pitchFamily="50" charset="0"/>
                <a:cs typeface="Times New Roman" panose="02020603050405020304" pitchFamily="18" charset="0"/>
              </a:rPr>
              <a:t>Methoden &amp; Teamorganisation </a:t>
            </a:r>
            <a:br>
              <a:rPr lang="de-DE" sz="1300" kern="100" dirty="0">
                <a:solidFill>
                  <a:schemeClr val="tx2">
                    <a:lumMod val="75000"/>
                    <a:lumOff val="25000"/>
                  </a:schemeClr>
                </a:solidFill>
                <a:latin typeface="BauerMedia Sans" pitchFamily="50" charset="0"/>
                <a:ea typeface="+mn-ea"/>
                <a:cs typeface="Times New Roman" panose="02020603050405020304" pitchFamily="18" charset="0"/>
              </a:rPr>
            </a:br>
            <a:br>
              <a:rPr lang="de-DE" sz="1400" kern="100" dirty="0">
                <a:solidFill>
                  <a:schemeClr val="tx2"/>
                </a:solidFill>
                <a:latin typeface="BauerMedia Sans" pitchFamily="50" charset="0"/>
                <a:cs typeface="Times New Roman" panose="02020603050405020304" pitchFamily="18" charset="0"/>
              </a:rPr>
            </a:br>
            <a:br>
              <a:rPr lang="de-DE" sz="1300" kern="100" dirty="0">
                <a:solidFill>
                  <a:schemeClr val="tx2">
                    <a:lumMod val="75000"/>
                    <a:lumOff val="25000"/>
                  </a:schemeClr>
                </a:solidFill>
                <a:latin typeface="BauerMedia Sans" pitchFamily="50" charset="0"/>
                <a:ea typeface="+mn-ea"/>
                <a:cs typeface="Times New Roman" panose="02020603050405020304" pitchFamily="18" charset="0"/>
              </a:rPr>
            </a:br>
            <a:endParaRPr lang="de-DE" sz="1300" kern="100" dirty="0">
              <a:solidFill>
                <a:schemeClr val="tx2">
                  <a:lumMod val="75000"/>
                  <a:lumOff val="25000"/>
                </a:schemeClr>
              </a:solidFill>
              <a:latin typeface="BauerMedia Sans" pitchFamily="50" charset="0"/>
              <a:ea typeface="+mn-ea"/>
              <a:cs typeface="Times New Roman" panose="02020603050405020304" pitchFamily="18" charset="0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7DC8E23-EDA8-13B8-0970-4F98B5144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2941813"/>
            <a:ext cx="12188952" cy="1828800"/>
            <a:chOff x="-305" y="3144820"/>
            <a:chExt cx="9182100" cy="1551136"/>
          </a:xfrm>
        </p:grpSpPr>
        <p:sp useBgFill="1">
          <p:nvSpPr>
            <p:cNvPr id="26" name="Freeform: Shape 25">
              <a:extLst>
                <a:ext uri="{FF2B5EF4-FFF2-40B4-BE49-F238E27FC236}">
                  <a16:creationId xmlns:a16="http://schemas.microsoft.com/office/drawing/2014/main" id="{B6C9F5DD-453A-90B7-4EB6-84CC3FC0E1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676854"/>
              <a:ext cx="9182100" cy="1019102"/>
            </a:xfrm>
            <a:custGeom>
              <a:avLst/>
              <a:gdLst>
                <a:gd name="connsiteX0" fmla="*/ 0 w 9182100"/>
                <a:gd name="connsiteY0" fmla="*/ 1019102 h 1019102"/>
                <a:gd name="connsiteX1" fmla="*/ 9182100 w 9182100"/>
                <a:gd name="connsiteY1" fmla="*/ 1019102 h 1019102"/>
                <a:gd name="connsiteX2" fmla="*/ 9182100 w 9182100"/>
                <a:gd name="connsiteY2" fmla="*/ 273009 h 1019102"/>
                <a:gd name="connsiteX3" fmla="*/ 9065895 w 9182100"/>
                <a:gd name="connsiteY3" fmla="*/ 278343 h 1019102"/>
                <a:gd name="connsiteX4" fmla="*/ 8261890 w 9182100"/>
                <a:gd name="connsiteY4" fmla="*/ 257769 h 1019102"/>
                <a:gd name="connsiteX5" fmla="*/ 8038624 w 9182100"/>
                <a:gd name="connsiteY5" fmla="*/ 235956 h 1019102"/>
                <a:gd name="connsiteX6" fmla="*/ 7862221 w 9182100"/>
                <a:gd name="connsiteY6" fmla="*/ 213097 h 1019102"/>
                <a:gd name="connsiteX7" fmla="*/ 6238780 w 9182100"/>
                <a:gd name="connsiteY7" fmla="*/ 126419 h 1019102"/>
                <a:gd name="connsiteX8" fmla="*/ 5828729 w 9182100"/>
                <a:gd name="connsiteY8" fmla="*/ 142421 h 1019102"/>
                <a:gd name="connsiteX9" fmla="*/ 5227606 w 9182100"/>
                <a:gd name="connsiteY9" fmla="*/ 219764 h 1019102"/>
                <a:gd name="connsiteX10" fmla="*/ 4394359 w 9182100"/>
                <a:gd name="connsiteY10" fmla="*/ 190713 h 1019102"/>
                <a:gd name="connsiteX11" fmla="*/ 3789236 w 9182100"/>
                <a:gd name="connsiteY11" fmla="*/ 107655 h 1019102"/>
                <a:gd name="connsiteX12" fmla="*/ 3391567 w 9182100"/>
                <a:gd name="connsiteY12" fmla="*/ 30502 h 1019102"/>
                <a:gd name="connsiteX13" fmla="*/ 2180177 w 9182100"/>
                <a:gd name="connsiteY13" fmla="*/ 67745 h 1019102"/>
                <a:gd name="connsiteX14" fmla="*/ 1543336 w 9182100"/>
                <a:gd name="connsiteY14" fmla="*/ 209953 h 1019102"/>
                <a:gd name="connsiteX15" fmla="*/ 1276731 w 9182100"/>
                <a:gd name="connsiteY15" fmla="*/ 286439 h 1019102"/>
                <a:gd name="connsiteX16" fmla="*/ 441293 w 9182100"/>
                <a:gd name="connsiteY16" fmla="*/ 292345 h 1019102"/>
                <a:gd name="connsiteX17" fmla="*/ 0 w 9182100"/>
                <a:gd name="connsiteY17" fmla="*/ 135563 h 1019102"/>
                <a:gd name="connsiteX18" fmla="*/ 0 w 9182100"/>
                <a:gd name="connsiteY18" fmla="*/ 1019102 h 1019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9182100" h="1019102">
                  <a:moveTo>
                    <a:pt x="0" y="1019102"/>
                  </a:moveTo>
                  <a:lnTo>
                    <a:pt x="9182100" y="1019102"/>
                  </a:lnTo>
                  <a:lnTo>
                    <a:pt x="9182100" y="273009"/>
                  </a:lnTo>
                  <a:cubicBezTo>
                    <a:pt x="9143429" y="275485"/>
                    <a:pt x="9104662" y="277200"/>
                    <a:pt x="9065895" y="278343"/>
                  </a:cubicBezTo>
                  <a:cubicBezTo>
                    <a:pt x="8798243" y="285201"/>
                    <a:pt x="8529066" y="277009"/>
                    <a:pt x="8261890" y="257769"/>
                  </a:cubicBezTo>
                  <a:cubicBezTo>
                    <a:pt x="8187024" y="251863"/>
                    <a:pt x="8112443" y="245386"/>
                    <a:pt x="8038624" y="235956"/>
                  </a:cubicBezTo>
                  <a:cubicBezTo>
                    <a:pt x="7980140" y="228051"/>
                    <a:pt x="7920228" y="219002"/>
                    <a:pt x="7862221" y="213097"/>
                  </a:cubicBezTo>
                  <a:cubicBezTo>
                    <a:pt x="7322439" y="159280"/>
                    <a:pt x="6780943" y="130991"/>
                    <a:pt x="6238780" y="126419"/>
                  </a:cubicBezTo>
                  <a:cubicBezTo>
                    <a:pt x="6102477" y="126324"/>
                    <a:pt x="5964745" y="128800"/>
                    <a:pt x="5828729" y="142421"/>
                  </a:cubicBezTo>
                  <a:cubicBezTo>
                    <a:pt x="5624703" y="162328"/>
                    <a:pt x="5429441" y="202048"/>
                    <a:pt x="5227606" y="219764"/>
                  </a:cubicBezTo>
                  <a:cubicBezTo>
                    <a:pt x="4950238" y="245767"/>
                    <a:pt x="4670393" y="228527"/>
                    <a:pt x="4394359" y="190713"/>
                  </a:cubicBezTo>
                  <a:cubicBezTo>
                    <a:pt x="4193381" y="163090"/>
                    <a:pt x="3988880" y="147755"/>
                    <a:pt x="3789236" y="107655"/>
                  </a:cubicBezTo>
                  <a:cubicBezTo>
                    <a:pt x="3660743" y="85271"/>
                    <a:pt x="3520249" y="51648"/>
                    <a:pt x="3391567" y="30502"/>
                  </a:cubicBezTo>
                  <a:cubicBezTo>
                    <a:pt x="2990469" y="-28553"/>
                    <a:pt x="2579370" y="5928"/>
                    <a:pt x="2180177" y="67745"/>
                  </a:cubicBezTo>
                  <a:cubicBezTo>
                    <a:pt x="1965198" y="103273"/>
                    <a:pt x="1751648" y="146136"/>
                    <a:pt x="1543336" y="209953"/>
                  </a:cubicBezTo>
                  <a:cubicBezTo>
                    <a:pt x="1456087" y="238528"/>
                    <a:pt x="1365885" y="264627"/>
                    <a:pt x="1276731" y="286439"/>
                  </a:cubicBezTo>
                  <a:cubicBezTo>
                    <a:pt x="1001173" y="335398"/>
                    <a:pt x="716471" y="346923"/>
                    <a:pt x="441293" y="292345"/>
                  </a:cubicBezTo>
                  <a:cubicBezTo>
                    <a:pt x="285655" y="263198"/>
                    <a:pt x="143923" y="198237"/>
                    <a:pt x="0" y="135563"/>
                  </a:cubicBezTo>
                  <a:lnTo>
                    <a:pt x="0" y="1019102"/>
                  </a:lnTo>
                  <a:close/>
                </a:path>
              </a:pathLst>
            </a:custGeom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EA807035-C881-77FA-4F05-C3314D9D79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144820"/>
              <a:ext cx="9182100" cy="932744"/>
            </a:xfrm>
            <a:custGeom>
              <a:avLst/>
              <a:gdLst>
                <a:gd name="connsiteX0" fmla="*/ 9182100 w 9182100"/>
                <a:gd name="connsiteY0" fmla="*/ 396420 h 932744"/>
                <a:gd name="connsiteX1" fmla="*/ 9103805 w 9182100"/>
                <a:gd name="connsiteY1" fmla="*/ 392229 h 932744"/>
                <a:gd name="connsiteX2" fmla="*/ 8712422 w 9182100"/>
                <a:gd name="connsiteY2" fmla="*/ 359749 h 932744"/>
                <a:gd name="connsiteX3" fmla="*/ 8322755 w 9182100"/>
                <a:gd name="connsiteY3" fmla="*/ 313362 h 932744"/>
                <a:gd name="connsiteX4" fmla="*/ 8134826 w 9182100"/>
                <a:gd name="connsiteY4" fmla="*/ 283930 h 932744"/>
                <a:gd name="connsiteX5" fmla="*/ 8090916 w 9182100"/>
                <a:gd name="connsiteY5" fmla="*/ 275643 h 932744"/>
                <a:gd name="connsiteX6" fmla="*/ 8069485 w 9182100"/>
                <a:gd name="connsiteY6" fmla="*/ 271262 h 932744"/>
                <a:gd name="connsiteX7" fmla="*/ 8041862 w 9182100"/>
                <a:gd name="connsiteY7" fmla="*/ 266595 h 932744"/>
                <a:gd name="connsiteX8" fmla="*/ 7986903 w 9182100"/>
                <a:gd name="connsiteY8" fmla="*/ 257546 h 932744"/>
                <a:gd name="connsiteX9" fmla="*/ 7934230 w 9182100"/>
                <a:gd name="connsiteY9" fmla="*/ 249640 h 932744"/>
                <a:gd name="connsiteX10" fmla="*/ 7727537 w 9182100"/>
                <a:gd name="connsiteY10" fmla="*/ 221922 h 932744"/>
                <a:gd name="connsiteX11" fmla="*/ 7625239 w 9182100"/>
                <a:gd name="connsiteY11" fmla="*/ 209730 h 932744"/>
                <a:gd name="connsiteX12" fmla="*/ 7523227 w 9182100"/>
                <a:gd name="connsiteY12" fmla="*/ 198110 h 932744"/>
                <a:gd name="connsiteX13" fmla="*/ 7115651 w 9182100"/>
                <a:gd name="connsiteY13" fmla="*/ 158010 h 932744"/>
                <a:gd name="connsiteX14" fmla="*/ 6706839 w 9182100"/>
                <a:gd name="connsiteY14" fmla="*/ 126958 h 932744"/>
                <a:gd name="connsiteX15" fmla="*/ 6604064 w 9182100"/>
                <a:gd name="connsiteY15" fmla="*/ 120862 h 932744"/>
                <a:gd name="connsiteX16" fmla="*/ 6501003 w 9182100"/>
                <a:gd name="connsiteY16" fmla="*/ 115338 h 932744"/>
                <a:gd name="connsiteX17" fmla="*/ 6397467 w 9182100"/>
                <a:gd name="connsiteY17" fmla="*/ 110385 h 932744"/>
                <a:gd name="connsiteX18" fmla="*/ 6293168 w 9182100"/>
                <a:gd name="connsiteY18" fmla="*/ 106860 h 932744"/>
                <a:gd name="connsiteX19" fmla="*/ 6079712 w 9182100"/>
                <a:gd name="connsiteY19" fmla="*/ 103908 h 932744"/>
                <a:gd name="connsiteX20" fmla="*/ 6024563 w 9182100"/>
                <a:gd name="connsiteY20" fmla="*/ 104479 h 932744"/>
                <a:gd name="connsiteX21" fmla="*/ 5968080 w 9182100"/>
                <a:gd name="connsiteY21" fmla="*/ 106479 h 932744"/>
                <a:gd name="connsiteX22" fmla="*/ 5855875 w 9182100"/>
                <a:gd name="connsiteY22" fmla="*/ 113242 h 932744"/>
                <a:gd name="connsiteX23" fmla="*/ 5439251 w 9182100"/>
                <a:gd name="connsiteY23" fmla="*/ 160105 h 932744"/>
                <a:gd name="connsiteX24" fmla="*/ 5075396 w 9182100"/>
                <a:gd name="connsiteY24" fmla="*/ 186585 h 932744"/>
                <a:gd name="connsiteX25" fmla="*/ 4712780 w 9182100"/>
                <a:gd name="connsiteY25" fmla="*/ 171249 h 932744"/>
                <a:gd name="connsiteX26" fmla="*/ 4666679 w 9182100"/>
                <a:gd name="connsiteY26" fmla="*/ 166773 h 932744"/>
                <a:gd name="connsiteX27" fmla="*/ 4620292 w 9182100"/>
                <a:gd name="connsiteY27" fmla="*/ 161629 h 932744"/>
                <a:gd name="connsiteX28" fmla="*/ 4573810 w 9182100"/>
                <a:gd name="connsiteY28" fmla="*/ 156009 h 932744"/>
                <a:gd name="connsiteX29" fmla="*/ 4550569 w 9182100"/>
                <a:gd name="connsiteY29" fmla="*/ 153057 h 932744"/>
                <a:gd name="connsiteX30" fmla="*/ 4538948 w 9182100"/>
                <a:gd name="connsiteY30" fmla="*/ 151628 h 932744"/>
                <a:gd name="connsiteX31" fmla="*/ 4526566 w 9182100"/>
                <a:gd name="connsiteY31" fmla="*/ 149913 h 932744"/>
                <a:gd name="connsiteX32" fmla="*/ 4327779 w 9182100"/>
                <a:gd name="connsiteY32" fmla="*/ 122862 h 932744"/>
                <a:gd name="connsiteX33" fmla="*/ 3929729 w 9182100"/>
                <a:gd name="connsiteY33" fmla="*/ 68189 h 932744"/>
                <a:gd name="connsiteX34" fmla="*/ 3729133 w 9182100"/>
                <a:gd name="connsiteY34" fmla="*/ 41900 h 932744"/>
                <a:gd name="connsiteX35" fmla="*/ 3628930 w 9182100"/>
                <a:gd name="connsiteY35" fmla="*/ 28946 h 932744"/>
                <a:gd name="connsiteX36" fmla="*/ 3573399 w 9182100"/>
                <a:gd name="connsiteY36" fmla="*/ 22278 h 932744"/>
                <a:gd name="connsiteX37" fmla="*/ 3516916 w 9182100"/>
                <a:gd name="connsiteY37" fmla="*/ 16468 h 932744"/>
                <a:gd name="connsiteX38" fmla="*/ 3074670 w 9182100"/>
                <a:gd name="connsiteY38" fmla="*/ 752 h 932744"/>
                <a:gd name="connsiteX39" fmla="*/ 2858738 w 9182100"/>
                <a:gd name="connsiteY39" fmla="*/ 8753 h 932744"/>
                <a:gd name="connsiteX40" fmla="*/ 2645474 w 9182100"/>
                <a:gd name="connsiteY40" fmla="*/ 25326 h 932744"/>
                <a:gd name="connsiteX41" fmla="*/ 1810798 w 9182100"/>
                <a:gd name="connsiteY41" fmla="*/ 158010 h 932744"/>
                <a:gd name="connsiteX42" fmla="*/ 1602772 w 9182100"/>
                <a:gd name="connsiteY42" fmla="*/ 208111 h 932744"/>
                <a:gd name="connsiteX43" fmla="*/ 1548860 w 9182100"/>
                <a:gd name="connsiteY43" fmla="*/ 222780 h 932744"/>
                <a:gd name="connsiteX44" fmla="*/ 1501331 w 9182100"/>
                <a:gd name="connsiteY44" fmla="*/ 236115 h 932744"/>
                <a:gd name="connsiteX45" fmla="*/ 1411224 w 9182100"/>
                <a:gd name="connsiteY45" fmla="*/ 260880 h 932744"/>
                <a:gd name="connsiteX46" fmla="*/ 1050893 w 9182100"/>
                <a:gd name="connsiteY46" fmla="*/ 338032 h 932744"/>
                <a:gd name="connsiteX47" fmla="*/ 871252 w 9182100"/>
                <a:gd name="connsiteY47" fmla="*/ 360511 h 932744"/>
                <a:gd name="connsiteX48" fmla="*/ 781812 w 9182100"/>
                <a:gd name="connsiteY48" fmla="*/ 366512 h 932744"/>
                <a:gd name="connsiteX49" fmla="*/ 692563 w 9182100"/>
                <a:gd name="connsiteY49" fmla="*/ 369655 h 932744"/>
                <a:gd name="connsiteX50" fmla="*/ 515017 w 9182100"/>
                <a:gd name="connsiteY50" fmla="*/ 363940 h 932744"/>
                <a:gd name="connsiteX51" fmla="*/ 337661 w 9182100"/>
                <a:gd name="connsiteY51" fmla="*/ 341937 h 932744"/>
                <a:gd name="connsiteX52" fmla="*/ 156972 w 9182100"/>
                <a:gd name="connsiteY52" fmla="*/ 303456 h 932744"/>
                <a:gd name="connsiteX53" fmla="*/ 0 w 9182100"/>
                <a:gd name="connsiteY53" fmla="*/ 261642 h 932744"/>
                <a:gd name="connsiteX54" fmla="*/ 0 w 9182100"/>
                <a:gd name="connsiteY54" fmla="*/ 713412 h 932744"/>
                <a:gd name="connsiteX55" fmla="*/ 9144 w 9182100"/>
                <a:gd name="connsiteY55" fmla="*/ 717699 h 932744"/>
                <a:gd name="connsiteX56" fmla="*/ 213360 w 9182100"/>
                <a:gd name="connsiteY56" fmla="*/ 801042 h 932744"/>
                <a:gd name="connsiteX57" fmla="*/ 653510 w 9182100"/>
                <a:gd name="connsiteY57" fmla="*/ 908199 h 932744"/>
                <a:gd name="connsiteX58" fmla="*/ 1101947 w 9182100"/>
                <a:gd name="connsiteY58" fmla="*/ 930773 h 932744"/>
                <a:gd name="connsiteX59" fmla="*/ 1540002 w 9182100"/>
                <a:gd name="connsiteY59" fmla="*/ 889434 h 932744"/>
                <a:gd name="connsiteX60" fmla="*/ 1647158 w 9182100"/>
                <a:gd name="connsiteY60" fmla="*/ 871242 h 932744"/>
                <a:gd name="connsiteX61" fmla="*/ 1698117 w 9182100"/>
                <a:gd name="connsiteY61" fmla="*/ 862193 h 932744"/>
                <a:gd name="connsiteX62" fmla="*/ 1742789 w 9182100"/>
                <a:gd name="connsiteY62" fmla="*/ 854668 h 932744"/>
                <a:gd name="connsiteX63" fmla="*/ 1931003 w 9182100"/>
                <a:gd name="connsiteY63" fmla="*/ 826950 h 932744"/>
                <a:gd name="connsiteX64" fmla="*/ 2314861 w 9182100"/>
                <a:gd name="connsiteY64" fmla="*/ 783897 h 932744"/>
                <a:gd name="connsiteX65" fmla="*/ 2506885 w 9182100"/>
                <a:gd name="connsiteY65" fmla="*/ 768086 h 932744"/>
                <a:gd name="connsiteX66" fmla="*/ 2602611 w 9182100"/>
                <a:gd name="connsiteY66" fmla="*/ 762085 h 932744"/>
                <a:gd name="connsiteX67" fmla="*/ 2698052 w 9182100"/>
                <a:gd name="connsiteY67" fmla="*/ 756846 h 932744"/>
                <a:gd name="connsiteX68" fmla="*/ 2887980 w 9182100"/>
                <a:gd name="connsiteY68" fmla="*/ 750846 h 932744"/>
                <a:gd name="connsiteX69" fmla="*/ 3075813 w 9182100"/>
                <a:gd name="connsiteY69" fmla="*/ 750179 h 932744"/>
                <a:gd name="connsiteX70" fmla="*/ 3168587 w 9182100"/>
                <a:gd name="connsiteY70" fmla="*/ 752751 h 932744"/>
                <a:gd name="connsiteX71" fmla="*/ 3260408 w 9182100"/>
                <a:gd name="connsiteY71" fmla="*/ 756656 h 932744"/>
                <a:gd name="connsiteX72" fmla="*/ 3440049 w 9182100"/>
                <a:gd name="connsiteY72" fmla="*/ 771610 h 932744"/>
                <a:gd name="connsiteX73" fmla="*/ 3483864 w 9182100"/>
                <a:gd name="connsiteY73" fmla="*/ 776849 h 932744"/>
                <a:gd name="connsiteX74" fmla="*/ 3528536 w 9182100"/>
                <a:gd name="connsiteY74" fmla="*/ 782469 h 932744"/>
                <a:gd name="connsiteX75" fmla="*/ 3628549 w 9182100"/>
                <a:gd name="connsiteY75" fmla="*/ 796089 h 932744"/>
                <a:gd name="connsiteX76" fmla="*/ 3828574 w 9182100"/>
                <a:gd name="connsiteY76" fmla="*/ 823140 h 932744"/>
                <a:gd name="connsiteX77" fmla="*/ 4231196 w 9182100"/>
                <a:gd name="connsiteY77" fmla="*/ 874099 h 932744"/>
                <a:gd name="connsiteX78" fmla="*/ 4433126 w 9182100"/>
                <a:gd name="connsiteY78" fmla="*/ 897435 h 932744"/>
                <a:gd name="connsiteX79" fmla="*/ 4485990 w 9182100"/>
                <a:gd name="connsiteY79" fmla="*/ 903246 h 932744"/>
                <a:gd name="connsiteX80" fmla="*/ 4539806 w 9182100"/>
                <a:gd name="connsiteY80" fmla="*/ 908961 h 932744"/>
                <a:gd name="connsiteX81" fmla="*/ 4593908 w 9182100"/>
                <a:gd name="connsiteY81" fmla="*/ 914199 h 932744"/>
                <a:gd name="connsiteX82" fmla="*/ 4648296 w 9182100"/>
                <a:gd name="connsiteY82" fmla="*/ 918771 h 932744"/>
                <a:gd name="connsiteX83" fmla="*/ 5092446 w 9182100"/>
                <a:gd name="connsiteY83" fmla="*/ 931154 h 932744"/>
                <a:gd name="connsiteX84" fmla="*/ 5533168 w 9182100"/>
                <a:gd name="connsiteY84" fmla="*/ 891816 h 932744"/>
                <a:gd name="connsiteX85" fmla="*/ 5918169 w 9182100"/>
                <a:gd name="connsiteY85" fmla="*/ 840666 h 932744"/>
                <a:gd name="connsiteX86" fmla="*/ 6007323 w 9182100"/>
                <a:gd name="connsiteY86" fmla="*/ 833237 h 932744"/>
                <a:gd name="connsiteX87" fmla="*/ 6051709 w 9182100"/>
                <a:gd name="connsiteY87" fmla="*/ 830570 h 932744"/>
                <a:gd name="connsiteX88" fmla="*/ 6097429 w 9182100"/>
                <a:gd name="connsiteY88" fmla="*/ 828379 h 932744"/>
                <a:gd name="connsiteX89" fmla="*/ 6287834 w 9182100"/>
                <a:gd name="connsiteY89" fmla="*/ 822569 h 932744"/>
                <a:gd name="connsiteX90" fmla="*/ 6681597 w 9182100"/>
                <a:gd name="connsiteY90" fmla="*/ 821235 h 932744"/>
                <a:gd name="connsiteX91" fmla="*/ 7079647 w 9182100"/>
                <a:gd name="connsiteY91" fmla="*/ 826569 h 932744"/>
                <a:gd name="connsiteX92" fmla="*/ 7478173 w 9182100"/>
                <a:gd name="connsiteY92" fmla="*/ 836094 h 932744"/>
                <a:gd name="connsiteX93" fmla="*/ 7871937 w 9182100"/>
                <a:gd name="connsiteY93" fmla="*/ 851430 h 932744"/>
                <a:gd name="connsiteX94" fmla="*/ 7919657 w 9182100"/>
                <a:gd name="connsiteY94" fmla="*/ 854097 h 932744"/>
                <a:gd name="connsiteX95" fmla="*/ 7964901 w 9182100"/>
                <a:gd name="connsiteY95" fmla="*/ 857240 h 932744"/>
                <a:gd name="connsiteX96" fmla="*/ 8015955 w 9182100"/>
                <a:gd name="connsiteY96" fmla="*/ 861050 h 932744"/>
                <a:gd name="connsiteX97" fmla="*/ 8072247 w 9182100"/>
                <a:gd name="connsiteY97" fmla="*/ 864384 h 932744"/>
                <a:gd name="connsiteX98" fmla="*/ 8286750 w 9182100"/>
                <a:gd name="connsiteY98" fmla="*/ 868384 h 932744"/>
                <a:gd name="connsiteX99" fmla="*/ 8704040 w 9182100"/>
                <a:gd name="connsiteY99" fmla="*/ 853716 h 932744"/>
                <a:gd name="connsiteX100" fmla="*/ 9120188 w 9182100"/>
                <a:gd name="connsiteY100" fmla="*/ 814092 h 932744"/>
                <a:gd name="connsiteX101" fmla="*/ 9181909 w 9182100"/>
                <a:gd name="connsiteY101" fmla="*/ 805519 h 932744"/>
                <a:gd name="connsiteX102" fmla="*/ 9181909 w 9182100"/>
                <a:gd name="connsiteY102" fmla="*/ 396420 h 932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9182100" h="932744">
                  <a:moveTo>
                    <a:pt x="9182100" y="396420"/>
                  </a:moveTo>
                  <a:cubicBezTo>
                    <a:pt x="9156097" y="395182"/>
                    <a:pt x="9129999" y="393753"/>
                    <a:pt x="9103805" y="392229"/>
                  </a:cubicBezTo>
                  <a:cubicBezTo>
                    <a:pt x="8974169" y="384419"/>
                    <a:pt x="8843105" y="372989"/>
                    <a:pt x="8712422" y="359749"/>
                  </a:cubicBezTo>
                  <a:cubicBezTo>
                    <a:pt x="8581739" y="346319"/>
                    <a:pt x="8451056" y="331269"/>
                    <a:pt x="8322755" y="313362"/>
                  </a:cubicBezTo>
                  <a:cubicBezTo>
                    <a:pt x="8258747" y="304695"/>
                    <a:pt x="8195120" y="294979"/>
                    <a:pt x="8134826" y="283930"/>
                  </a:cubicBezTo>
                  <a:cubicBezTo>
                    <a:pt x="8119872" y="281168"/>
                    <a:pt x="8105013" y="278501"/>
                    <a:pt x="8090916" y="275643"/>
                  </a:cubicBezTo>
                  <a:lnTo>
                    <a:pt x="8069485" y="271262"/>
                  </a:lnTo>
                  <a:lnTo>
                    <a:pt x="8041862" y="266595"/>
                  </a:lnTo>
                  <a:cubicBezTo>
                    <a:pt x="8023574" y="263547"/>
                    <a:pt x="8004524" y="260213"/>
                    <a:pt x="7986903" y="257546"/>
                  </a:cubicBezTo>
                  <a:lnTo>
                    <a:pt x="7934230" y="249640"/>
                  </a:lnTo>
                  <a:cubicBezTo>
                    <a:pt x="7864221" y="239258"/>
                    <a:pt x="7795832" y="230209"/>
                    <a:pt x="7727537" y="221922"/>
                  </a:cubicBezTo>
                  <a:lnTo>
                    <a:pt x="7625239" y="209730"/>
                  </a:lnTo>
                  <a:lnTo>
                    <a:pt x="7523227" y="198110"/>
                  </a:lnTo>
                  <a:cubicBezTo>
                    <a:pt x="7387209" y="183060"/>
                    <a:pt x="7251573" y="170392"/>
                    <a:pt x="7115651" y="158010"/>
                  </a:cubicBezTo>
                  <a:cubicBezTo>
                    <a:pt x="6979730" y="146580"/>
                    <a:pt x="6843522" y="135721"/>
                    <a:pt x="6706839" y="126958"/>
                  </a:cubicBezTo>
                  <a:lnTo>
                    <a:pt x="6604064" y="120862"/>
                  </a:lnTo>
                  <a:cubicBezTo>
                    <a:pt x="6569869" y="118767"/>
                    <a:pt x="6535484" y="116862"/>
                    <a:pt x="6501003" y="115338"/>
                  </a:cubicBezTo>
                  <a:lnTo>
                    <a:pt x="6397467" y="110385"/>
                  </a:lnTo>
                  <a:lnTo>
                    <a:pt x="6293168" y="106860"/>
                  </a:lnTo>
                  <a:cubicBezTo>
                    <a:pt x="6222969" y="105146"/>
                    <a:pt x="6152769" y="103527"/>
                    <a:pt x="6079712" y="103908"/>
                  </a:cubicBezTo>
                  <a:cubicBezTo>
                    <a:pt x="6061710" y="103908"/>
                    <a:pt x="6043708" y="103812"/>
                    <a:pt x="6024563" y="104479"/>
                  </a:cubicBezTo>
                  <a:cubicBezTo>
                    <a:pt x="6005703" y="104955"/>
                    <a:pt x="5986844" y="105527"/>
                    <a:pt x="5968080" y="106479"/>
                  </a:cubicBezTo>
                  <a:cubicBezTo>
                    <a:pt x="5930456" y="108003"/>
                    <a:pt x="5893023" y="110385"/>
                    <a:pt x="5855875" y="113242"/>
                  </a:cubicBezTo>
                  <a:cubicBezTo>
                    <a:pt x="5706904" y="124577"/>
                    <a:pt x="5565934" y="145151"/>
                    <a:pt x="5439251" y="160105"/>
                  </a:cubicBezTo>
                  <a:cubicBezTo>
                    <a:pt x="5311902" y="175536"/>
                    <a:pt x="5194745" y="184680"/>
                    <a:pt x="5075396" y="186585"/>
                  </a:cubicBezTo>
                  <a:cubicBezTo>
                    <a:pt x="4956429" y="188490"/>
                    <a:pt x="4835748" y="182775"/>
                    <a:pt x="4712780" y="171249"/>
                  </a:cubicBezTo>
                  <a:lnTo>
                    <a:pt x="4666679" y="166773"/>
                  </a:lnTo>
                  <a:lnTo>
                    <a:pt x="4620292" y="161629"/>
                  </a:lnTo>
                  <a:cubicBezTo>
                    <a:pt x="4604862" y="160010"/>
                    <a:pt x="4589336" y="157914"/>
                    <a:pt x="4573810" y="156009"/>
                  </a:cubicBezTo>
                  <a:lnTo>
                    <a:pt x="4550569" y="153057"/>
                  </a:lnTo>
                  <a:lnTo>
                    <a:pt x="4538948" y="151628"/>
                  </a:lnTo>
                  <a:lnTo>
                    <a:pt x="4526566" y="149913"/>
                  </a:lnTo>
                  <a:lnTo>
                    <a:pt x="4327779" y="122862"/>
                  </a:lnTo>
                  <a:lnTo>
                    <a:pt x="3929729" y="68189"/>
                  </a:lnTo>
                  <a:lnTo>
                    <a:pt x="3729133" y="41900"/>
                  </a:lnTo>
                  <a:lnTo>
                    <a:pt x="3628930" y="28946"/>
                  </a:lnTo>
                  <a:lnTo>
                    <a:pt x="3573399" y="22278"/>
                  </a:lnTo>
                  <a:cubicBezTo>
                    <a:pt x="3554445" y="19992"/>
                    <a:pt x="3535585" y="17992"/>
                    <a:pt x="3516916" y="16468"/>
                  </a:cubicBezTo>
                  <a:cubicBezTo>
                    <a:pt x="3366611" y="2752"/>
                    <a:pt x="3219736" y="-2010"/>
                    <a:pt x="3074670" y="752"/>
                  </a:cubicBezTo>
                  <a:cubicBezTo>
                    <a:pt x="3002280" y="2181"/>
                    <a:pt x="2930176" y="4467"/>
                    <a:pt x="2858738" y="8753"/>
                  </a:cubicBezTo>
                  <a:cubicBezTo>
                    <a:pt x="2787206" y="13039"/>
                    <a:pt x="2716149" y="18754"/>
                    <a:pt x="2645474" y="25326"/>
                  </a:cubicBezTo>
                  <a:cubicBezTo>
                    <a:pt x="2362581" y="52473"/>
                    <a:pt x="2085975" y="97145"/>
                    <a:pt x="1810798" y="158010"/>
                  </a:cubicBezTo>
                  <a:cubicBezTo>
                    <a:pt x="1741837" y="173345"/>
                    <a:pt x="1673066" y="189442"/>
                    <a:pt x="1602772" y="208111"/>
                  </a:cubicBezTo>
                  <a:lnTo>
                    <a:pt x="1548860" y="222780"/>
                  </a:lnTo>
                  <a:lnTo>
                    <a:pt x="1501331" y="236115"/>
                  </a:lnTo>
                  <a:cubicBezTo>
                    <a:pt x="1471327" y="244497"/>
                    <a:pt x="1441228" y="253450"/>
                    <a:pt x="1411224" y="260880"/>
                  </a:cubicBezTo>
                  <a:cubicBezTo>
                    <a:pt x="1291209" y="293074"/>
                    <a:pt x="1170813" y="318982"/>
                    <a:pt x="1050893" y="338032"/>
                  </a:cubicBezTo>
                  <a:cubicBezTo>
                    <a:pt x="990790" y="347557"/>
                    <a:pt x="931069" y="354796"/>
                    <a:pt x="871252" y="360511"/>
                  </a:cubicBezTo>
                  <a:cubicBezTo>
                    <a:pt x="841438" y="362702"/>
                    <a:pt x="811530" y="365559"/>
                    <a:pt x="781812" y="366512"/>
                  </a:cubicBezTo>
                  <a:cubicBezTo>
                    <a:pt x="751904" y="368512"/>
                    <a:pt x="722376" y="368893"/>
                    <a:pt x="692563" y="369655"/>
                  </a:cubicBezTo>
                  <a:cubicBezTo>
                    <a:pt x="633222" y="370036"/>
                    <a:pt x="574167" y="368131"/>
                    <a:pt x="515017" y="363940"/>
                  </a:cubicBezTo>
                  <a:cubicBezTo>
                    <a:pt x="455867" y="359749"/>
                    <a:pt x="397097" y="351748"/>
                    <a:pt x="337661" y="341937"/>
                  </a:cubicBezTo>
                  <a:cubicBezTo>
                    <a:pt x="278225" y="331936"/>
                    <a:pt x="218599" y="318696"/>
                    <a:pt x="156972" y="303456"/>
                  </a:cubicBezTo>
                  <a:cubicBezTo>
                    <a:pt x="106680" y="290883"/>
                    <a:pt x="55150" y="276405"/>
                    <a:pt x="0" y="261642"/>
                  </a:cubicBezTo>
                  <a:lnTo>
                    <a:pt x="0" y="713412"/>
                  </a:lnTo>
                  <a:cubicBezTo>
                    <a:pt x="3048" y="714841"/>
                    <a:pt x="6096" y="716270"/>
                    <a:pt x="9144" y="717699"/>
                  </a:cubicBezTo>
                  <a:cubicBezTo>
                    <a:pt x="74295" y="747798"/>
                    <a:pt x="142875" y="775896"/>
                    <a:pt x="213360" y="801042"/>
                  </a:cubicBezTo>
                  <a:cubicBezTo>
                    <a:pt x="354521" y="851715"/>
                    <a:pt x="503873" y="887244"/>
                    <a:pt x="653510" y="908199"/>
                  </a:cubicBezTo>
                  <a:cubicBezTo>
                    <a:pt x="803338" y="928773"/>
                    <a:pt x="953929" y="935631"/>
                    <a:pt x="1101947" y="930773"/>
                  </a:cubicBezTo>
                  <a:cubicBezTo>
                    <a:pt x="1250252" y="926582"/>
                    <a:pt x="1396365" y="911437"/>
                    <a:pt x="1540002" y="889434"/>
                  </a:cubicBezTo>
                  <a:cubicBezTo>
                    <a:pt x="1576197" y="884386"/>
                    <a:pt x="1611535" y="877433"/>
                    <a:pt x="1647158" y="871242"/>
                  </a:cubicBezTo>
                  <a:lnTo>
                    <a:pt x="1698117" y="862193"/>
                  </a:lnTo>
                  <a:lnTo>
                    <a:pt x="1742789" y="854668"/>
                  </a:lnTo>
                  <a:cubicBezTo>
                    <a:pt x="1804035" y="845048"/>
                    <a:pt x="1867472" y="835428"/>
                    <a:pt x="1931003" y="826950"/>
                  </a:cubicBezTo>
                  <a:cubicBezTo>
                    <a:pt x="2058353" y="810282"/>
                    <a:pt x="2186750" y="795327"/>
                    <a:pt x="2314861" y="783897"/>
                  </a:cubicBezTo>
                  <a:cubicBezTo>
                    <a:pt x="2378964" y="778087"/>
                    <a:pt x="2442972" y="772467"/>
                    <a:pt x="2506885" y="768086"/>
                  </a:cubicBezTo>
                  <a:cubicBezTo>
                    <a:pt x="2538794" y="765990"/>
                    <a:pt x="2570798" y="763800"/>
                    <a:pt x="2602611" y="762085"/>
                  </a:cubicBezTo>
                  <a:cubicBezTo>
                    <a:pt x="2634520" y="760180"/>
                    <a:pt x="2666333" y="758370"/>
                    <a:pt x="2698052" y="756846"/>
                  </a:cubicBezTo>
                  <a:cubicBezTo>
                    <a:pt x="2761583" y="753894"/>
                    <a:pt x="2825020" y="751703"/>
                    <a:pt x="2887980" y="750846"/>
                  </a:cubicBezTo>
                  <a:cubicBezTo>
                    <a:pt x="2951036" y="749417"/>
                    <a:pt x="3013615" y="749322"/>
                    <a:pt x="3075813" y="750179"/>
                  </a:cubicBezTo>
                  <a:cubicBezTo>
                    <a:pt x="3106865" y="750846"/>
                    <a:pt x="3137916" y="751417"/>
                    <a:pt x="3168587" y="752751"/>
                  </a:cubicBezTo>
                  <a:cubicBezTo>
                    <a:pt x="3199448" y="753703"/>
                    <a:pt x="3229928" y="755227"/>
                    <a:pt x="3260408" y="756656"/>
                  </a:cubicBezTo>
                  <a:cubicBezTo>
                    <a:pt x="3320987" y="760466"/>
                    <a:pt x="3381470" y="764562"/>
                    <a:pt x="3440049" y="771610"/>
                  </a:cubicBezTo>
                  <a:cubicBezTo>
                    <a:pt x="3454908" y="773039"/>
                    <a:pt x="3469386" y="775039"/>
                    <a:pt x="3483864" y="776849"/>
                  </a:cubicBezTo>
                  <a:lnTo>
                    <a:pt x="3528536" y="782469"/>
                  </a:lnTo>
                  <a:lnTo>
                    <a:pt x="3628549" y="796089"/>
                  </a:lnTo>
                  <a:lnTo>
                    <a:pt x="3828574" y="823140"/>
                  </a:lnTo>
                  <a:cubicBezTo>
                    <a:pt x="3962019" y="840190"/>
                    <a:pt x="4095750" y="858573"/>
                    <a:pt x="4231196" y="874099"/>
                  </a:cubicBezTo>
                  <a:lnTo>
                    <a:pt x="4433126" y="897435"/>
                  </a:lnTo>
                  <a:lnTo>
                    <a:pt x="4485990" y="903246"/>
                  </a:lnTo>
                  <a:cubicBezTo>
                    <a:pt x="4503897" y="905151"/>
                    <a:pt x="4521708" y="907341"/>
                    <a:pt x="4539806" y="908961"/>
                  </a:cubicBezTo>
                  <a:lnTo>
                    <a:pt x="4593908" y="914199"/>
                  </a:lnTo>
                  <a:lnTo>
                    <a:pt x="4648296" y="918771"/>
                  </a:lnTo>
                  <a:cubicBezTo>
                    <a:pt x="4793456" y="930392"/>
                    <a:pt x="4942237" y="935631"/>
                    <a:pt x="5092446" y="931154"/>
                  </a:cubicBezTo>
                  <a:cubicBezTo>
                    <a:pt x="5242274" y="927249"/>
                    <a:pt x="5393627" y="911437"/>
                    <a:pt x="5533168" y="891816"/>
                  </a:cubicBezTo>
                  <a:cubicBezTo>
                    <a:pt x="5673471" y="872289"/>
                    <a:pt x="5798820" y="851906"/>
                    <a:pt x="5918169" y="840666"/>
                  </a:cubicBezTo>
                  <a:cubicBezTo>
                    <a:pt x="5948077" y="837809"/>
                    <a:pt x="5977795" y="835237"/>
                    <a:pt x="6007323" y="833237"/>
                  </a:cubicBezTo>
                  <a:cubicBezTo>
                    <a:pt x="6022086" y="832094"/>
                    <a:pt x="6036945" y="831332"/>
                    <a:pt x="6051709" y="830570"/>
                  </a:cubicBezTo>
                  <a:lnTo>
                    <a:pt x="6097429" y="828379"/>
                  </a:lnTo>
                  <a:cubicBezTo>
                    <a:pt x="6158960" y="825236"/>
                    <a:pt x="6223445" y="823807"/>
                    <a:pt x="6287834" y="822569"/>
                  </a:cubicBezTo>
                  <a:cubicBezTo>
                    <a:pt x="6417374" y="820664"/>
                    <a:pt x="6549485" y="820188"/>
                    <a:pt x="6681597" y="821235"/>
                  </a:cubicBezTo>
                  <a:cubicBezTo>
                    <a:pt x="6813899" y="822378"/>
                    <a:pt x="6946773" y="823617"/>
                    <a:pt x="7079647" y="826569"/>
                  </a:cubicBezTo>
                  <a:cubicBezTo>
                    <a:pt x="7212520" y="828951"/>
                    <a:pt x="7345585" y="831903"/>
                    <a:pt x="7478173" y="836094"/>
                  </a:cubicBezTo>
                  <a:cubicBezTo>
                    <a:pt x="7610475" y="839714"/>
                    <a:pt x="7743539" y="844953"/>
                    <a:pt x="7871937" y="851430"/>
                  </a:cubicBezTo>
                  <a:lnTo>
                    <a:pt x="7919657" y="854097"/>
                  </a:lnTo>
                  <a:cubicBezTo>
                    <a:pt x="7935564" y="854954"/>
                    <a:pt x="7949756" y="856192"/>
                    <a:pt x="7964901" y="857240"/>
                  </a:cubicBezTo>
                  <a:lnTo>
                    <a:pt x="8015955" y="861050"/>
                  </a:lnTo>
                  <a:cubicBezTo>
                    <a:pt x="8035195" y="862383"/>
                    <a:pt x="8053769" y="863622"/>
                    <a:pt x="8072247" y="864384"/>
                  </a:cubicBezTo>
                  <a:cubicBezTo>
                    <a:pt x="8145780" y="867527"/>
                    <a:pt x="8216456" y="868479"/>
                    <a:pt x="8286750" y="868384"/>
                  </a:cubicBezTo>
                  <a:cubicBezTo>
                    <a:pt x="8427148" y="867527"/>
                    <a:pt x="8565452" y="862574"/>
                    <a:pt x="8704040" y="853716"/>
                  </a:cubicBezTo>
                  <a:cubicBezTo>
                    <a:pt x="8842534" y="844762"/>
                    <a:pt x="8980741" y="832284"/>
                    <a:pt x="9120188" y="814092"/>
                  </a:cubicBezTo>
                  <a:cubicBezTo>
                    <a:pt x="9140761" y="811425"/>
                    <a:pt x="9161336" y="808567"/>
                    <a:pt x="9181909" y="805519"/>
                  </a:cubicBezTo>
                  <a:lnTo>
                    <a:pt x="9181909" y="396420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B093B8C1-6412-65BC-4DFE-6B1682FD0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580789"/>
              <a:ext cx="9182100" cy="544245"/>
            </a:xfrm>
            <a:custGeom>
              <a:avLst/>
              <a:gdLst>
                <a:gd name="connsiteX0" fmla="*/ 9182100 w 9182100"/>
                <a:gd name="connsiteY0" fmla="*/ 154189 h 544245"/>
                <a:gd name="connsiteX1" fmla="*/ 9047702 w 9182100"/>
                <a:gd name="connsiteY1" fmla="*/ 162762 h 544245"/>
                <a:gd name="connsiteX2" fmla="*/ 8652224 w 9182100"/>
                <a:gd name="connsiteY2" fmla="*/ 178287 h 544245"/>
                <a:gd name="connsiteX3" fmla="*/ 8255603 w 9182100"/>
                <a:gd name="connsiteY3" fmla="*/ 161047 h 544245"/>
                <a:gd name="connsiteX4" fmla="*/ 8060722 w 9182100"/>
                <a:gd name="connsiteY4" fmla="*/ 140854 h 544245"/>
                <a:gd name="connsiteX5" fmla="*/ 8013478 w 9182100"/>
                <a:gd name="connsiteY5" fmla="*/ 134187 h 544245"/>
                <a:gd name="connsiteX6" fmla="*/ 7990428 w 9182100"/>
                <a:gd name="connsiteY6" fmla="*/ 130567 h 544245"/>
                <a:gd name="connsiteX7" fmla="*/ 7964139 w 9182100"/>
                <a:gd name="connsiteY7" fmla="*/ 126853 h 544245"/>
                <a:gd name="connsiteX8" fmla="*/ 7911656 w 9182100"/>
                <a:gd name="connsiteY8" fmla="*/ 119518 h 544245"/>
                <a:gd name="connsiteX9" fmla="*/ 7860220 w 9182100"/>
                <a:gd name="connsiteY9" fmla="*/ 113232 h 544245"/>
                <a:gd name="connsiteX10" fmla="*/ 7453884 w 9182100"/>
                <a:gd name="connsiteY10" fmla="*/ 70369 h 544245"/>
                <a:gd name="connsiteX11" fmla="*/ 7048976 w 9182100"/>
                <a:gd name="connsiteY11" fmla="*/ 36556 h 544245"/>
                <a:gd name="connsiteX12" fmla="*/ 6846285 w 9182100"/>
                <a:gd name="connsiteY12" fmla="*/ 22649 h 544245"/>
                <a:gd name="connsiteX13" fmla="*/ 6643212 w 9182100"/>
                <a:gd name="connsiteY13" fmla="*/ 11600 h 544245"/>
                <a:gd name="connsiteX14" fmla="*/ 6541485 w 9182100"/>
                <a:gd name="connsiteY14" fmla="*/ 7314 h 544245"/>
                <a:gd name="connsiteX15" fmla="*/ 6439567 w 9182100"/>
                <a:gd name="connsiteY15" fmla="*/ 3885 h 544245"/>
                <a:gd name="connsiteX16" fmla="*/ 6337459 w 9182100"/>
                <a:gd name="connsiteY16" fmla="*/ 1313 h 544245"/>
                <a:gd name="connsiteX17" fmla="*/ 6234970 w 9182100"/>
                <a:gd name="connsiteY17" fmla="*/ 75 h 544245"/>
                <a:gd name="connsiteX18" fmla="*/ 6027802 w 9182100"/>
                <a:gd name="connsiteY18" fmla="*/ 2265 h 544245"/>
                <a:gd name="connsiteX19" fmla="*/ 5921978 w 9182100"/>
                <a:gd name="connsiteY19" fmla="*/ 6552 h 544245"/>
                <a:gd name="connsiteX20" fmla="*/ 5815965 w 9182100"/>
                <a:gd name="connsiteY20" fmla="*/ 14362 h 544245"/>
                <a:gd name="connsiteX21" fmla="*/ 5408390 w 9182100"/>
                <a:gd name="connsiteY21" fmla="*/ 67036 h 544245"/>
                <a:gd name="connsiteX22" fmla="*/ 5023866 w 9182100"/>
                <a:gd name="connsiteY22" fmla="*/ 103992 h 544245"/>
                <a:gd name="connsiteX23" fmla="*/ 4831556 w 9182100"/>
                <a:gd name="connsiteY23" fmla="*/ 106374 h 544245"/>
                <a:gd name="connsiteX24" fmla="*/ 4637723 w 9182100"/>
                <a:gd name="connsiteY24" fmla="*/ 98754 h 544245"/>
                <a:gd name="connsiteX25" fmla="*/ 4442460 w 9182100"/>
                <a:gd name="connsiteY25" fmla="*/ 83038 h 544245"/>
                <a:gd name="connsiteX26" fmla="*/ 4341686 w 9182100"/>
                <a:gd name="connsiteY26" fmla="*/ 77227 h 544245"/>
                <a:gd name="connsiteX27" fmla="*/ 4241006 w 9182100"/>
                <a:gd name="connsiteY27" fmla="*/ 71989 h 544245"/>
                <a:gd name="connsiteX28" fmla="*/ 3836956 w 9182100"/>
                <a:gd name="connsiteY28" fmla="*/ 54177 h 544245"/>
                <a:gd name="connsiteX29" fmla="*/ 3634549 w 9182100"/>
                <a:gd name="connsiteY29" fmla="*/ 45414 h 544245"/>
                <a:gd name="connsiteX30" fmla="*/ 3533394 w 9182100"/>
                <a:gd name="connsiteY30" fmla="*/ 40461 h 544245"/>
                <a:gd name="connsiteX31" fmla="*/ 3481959 w 9182100"/>
                <a:gd name="connsiteY31" fmla="*/ 37889 h 544245"/>
                <a:gd name="connsiteX32" fmla="*/ 3430238 w 9182100"/>
                <a:gd name="connsiteY32" fmla="*/ 35889 h 544245"/>
                <a:gd name="connsiteX33" fmla="*/ 3020473 w 9182100"/>
                <a:gd name="connsiteY33" fmla="*/ 37603 h 544245"/>
                <a:gd name="connsiteX34" fmla="*/ 2614422 w 9182100"/>
                <a:gd name="connsiteY34" fmla="*/ 56844 h 544245"/>
                <a:gd name="connsiteX35" fmla="*/ 2208657 w 9182100"/>
                <a:gd name="connsiteY35" fmla="*/ 81609 h 544245"/>
                <a:gd name="connsiteX36" fmla="*/ 1800606 w 9182100"/>
                <a:gd name="connsiteY36" fmla="*/ 107612 h 544245"/>
                <a:gd name="connsiteX37" fmla="*/ 1594676 w 9182100"/>
                <a:gd name="connsiteY37" fmla="*/ 124948 h 544245"/>
                <a:gd name="connsiteX38" fmla="*/ 1491996 w 9182100"/>
                <a:gd name="connsiteY38" fmla="*/ 136568 h 544245"/>
                <a:gd name="connsiteX39" fmla="*/ 1442942 w 9182100"/>
                <a:gd name="connsiteY39" fmla="*/ 141902 h 544245"/>
                <a:gd name="connsiteX40" fmla="*/ 1418463 w 9182100"/>
                <a:gd name="connsiteY40" fmla="*/ 144664 h 544245"/>
                <a:gd name="connsiteX41" fmla="*/ 1393984 w 9182100"/>
                <a:gd name="connsiteY41" fmla="*/ 146855 h 544245"/>
                <a:gd name="connsiteX42" fmla="*/ 1006697 w 9182100"/>
                <a:gd name="connsiteY42" fmla="*/ 169810 h 544245"/>
                <a:gd name="connsiteX43" fmla="*/ 816864 w 9182100"/>
                <a:gd name="connsiteY43" fmla="*/ 170953 h 544245"/>
                <a:gd name="connsiteX44" fmla="*/ 769906 w 9182100"/>
                <a:gd name="connsiteY44" fmla="*/ 169715 h 544245"/>
                <a:gd name="connsiteX45" fmla="*/ 723043 w 9182100"/>
                <a:gd name="connsiteY45" fmla="*/ 168096 h 544245"/>
                <a:gd name="connsiteX46" fmla="*/ 676370 w 9182100"/>
                <a:gd name="connsiteY46" fmla="*/ 166286 h 544245"/>
                <a:gd name="connsiteX47" fmla="*/ 629888 w 9182100"/>
                <a:gd name="connsiteY47" fmla="*/ 163333 h 544245"/>
                <a:gd name="connsiteX48" fmla="*/ 445484 w 9182100"/>
                <a:gd name="connsiteY48" fmla="*/ 146093 h 544245"/>
                <a:gd name="connsiteX49" fmla="*/ 263366 w 9182100"/>
                <a:gd name="connsiteY49" fmla="*/ 115232 h 544245"/>
                <a:gd name="connsiteX50" fmla="*/ 81439 w 9182100"/>
                <a:gd name="connsiteY50" fmla="*/ 70369 h 544245"/>
                <a:gd name="connsiteX51" fmla="*/ 35338 w 9182100"/>
                <a:gd name="connsiteY51" fmla="*/ 57034 h 544245"/>
                <a:gd name="connsiteX52" fmla="*/ 0 w 9182100"/>
                <a:gd name="connsiteY52" fmla="*/ 46652 h 544245"/>
                <a:gd name="connsiteX53" fmla="*/ 0 w 9182100"/>
                <a:gd name="connsiteY53" fmla="*/ 426795 h 544245"/>
                <a:gd name="connsiteX54" fmla="*/ 178594 w 9182100"/>
                <a:gd name="connsiteY54" fmla="*/ 479658 h 544245"/>
                <a:gd name="connsiteX55" fmla="*/ 610457 w 9182100"/>
                <a:gd name="connsiteY55" fmla="*/ 542619 h 544245"/>
                <a:gd name="connsiteX56" fmla="*/ 826865 w 9182100"/>
                <a:gd name="connsiteY56" fmla="*/ 539666 h 544245"/>
                <a:gd name="connsiteX57" fmla="*/ 1039654 w 9182100"/>
                <a:gd name="connsiteY57" fmla="*/ 515187 h 544245"/>
                <a:gd name="connsiteX58" fmla="*/ 1449705 w 9182100"/>
                <a:gd name="connsiteY58" fmla="*/ 415270 h 544245"/>
                <a:gd name="connsiteX59" fmla="*/ 1548765 w 9182100"/>
                <a:gd name="connsiteY59" fmla="*/ 382123 h 544245"/>
                <a:gd name="connsiteX60" fmla="*/ 1642872 w 9182100"/>
                <a:gd name="connsiteY60" fmla="*/ 349261 h 544245"/>
                <a:gd name="connsiteX61" fmla="*/ 1832991 w 9182100"/>
                <a:gd name="connsiteY61" fmla="*/ 289158 h 544245"/>
                <a:gd name="connsiteX62" fmla="*/ 2222754 w 9182100"/>
                <a:gd name="connsiteY62" fmla="*/ 193623 h 544245"/>
                <a:gd name="connsiteX63" fmla="*/ 2620137 w 9182100"/>
                <a:gd name="connsiteY63" fmla="*/ 138378 h 544245"/>
                <a:gd name="connsiteX64" fmla="*/ 3020473 w 9182100"/>
                <a:gd name="connsiteY64" fmla="*/ 127234 h 544245"/>
                <a:gd name="connsiteX65" fmla="*/ 3219736 w 9182100"/>
                <a:gd name="connsiteY65" fmla="*/ 139807 h 544245"/>
                <a:gd name="connsiteX66" fmla="*/ 3318605 w 9182100"/>
                <a:gd name="connsiteY66" fmla="*/ 151713 h 544245"/>
                <a:gd name="connsiteX67" fmla="*/ 3367754 w 9182100"/>
                <a:gd name="connsiteY67" fmla="*/ 158666 h 544245"/>
                <a:gd name="connsiteX68" fmla="*/ 3416618 w 9182100"/>
                <a:gd name="connsiteY68" fmla="*/ 166858 h 544245"/>
                <a:gd name="connsiteX69" fmla="*/ 3465195 w 9182100"/>
                <a:gd name="connsiteY69" fmla="*/ 176097 h 544245"/>
                <a:gd name="connsiteX70" fmla="*/ 3513868 w 9182100"/>
                <a:gd name="connsiteY70" fmla="*/ 185908 h 544245"/>
                <a:gd name="connsiteX71" fmla="*/ 3612737 w 9182100"/>
                <a:gd name="connsiteY71" fmla="*/ 207625 h 544245"/>
                <a:gd name="connsiteX72" fmla="*/ 3810381 w 9182100"/>
                <a:gd name="connsiteY72" fmla="*/ 252106 h 544245"/>
                <a:gd name="connsiteX73" fmla="*/ 4206621 w 9182100"/>
                <a:gd name="connsiteY73" fmla="*/ 339736 h 544245"/>
                <a:gd name="connsiteX74" fmla="*/ 4306062 w 9182100"/>
                <a:gd name="connsiteY74" fmla="*/ 359834 h 544245"/>
                <a:gd name="connsiteX75" fmla="*/ 4405503 w 9182100"/>
                <a:gd name="connsiteY75" fmla="*/ 378979 h 544245"/>
                <a:gd name="connsiteX76" fmla="*/ 4611529 w 9182100"/>
                <a:gd name="connsiteY76" fmla="*/ 405745 h 544245"/>
                <a:gd name="connsiteX77" fmla="*/ 5031677 w 9182100"/>
                <a:gd name="connsiteY77" fmla="*/ 427462 h 544245"/>
                <a:gd name="connsiteX78" fmla="*/ 5243227 w 9182100"/>
                <a:gd name="connsiteY78" fmla="*/ 418699 h 544245"/>
                <a:gd name="connsiteX79" fmla="*/ 5451062 w 9182100"/>
                <a:gd name="connsiteY79" fmla="*/ 398029 h 544245"/>
                <a:gd name="connsiteX80" fmla="*/ 5844635 w 9182100"/>
                <a:gd name="connsiteY80" fmla="*/ 353071 h 544245"/>
                <a:gd name="connsiteX81" fmla="*/ 5939981 w 9182100"/>
                <a:gd name="connsiteY81" fmla="*/ 346975 h 544245"/>
                <a:gd name="connsiteX82" fmla="*/ 6035898 w 9182100"/>
                <a:gd name="connsiteY82" fmla="*/ 344118 h 544245"/>
                <a:gd name="connsiteX83" fmla="*/ 6232303 w 9182100"/>
                <a:gd name="connsiteY83" fmla="*/ 343642 h 544245"/>
                <a:gd name="connsiteX84" fmla="*/ 6630924 w 9182100"/>
                <a:gd name="connsiteY84" fmla="*/ 351071 h 544245"/>
                <a:gd name="connsiteX85" fmla="*/ 6831140 w 9182100"/>
                <a:gd name="connsiteY85" fmla="*/ 356596 h 544245"/>
                <a:gd name="connsiteX86" fmla="*/ 7031545 w 9182100"/>
                <a:gd name="connsiteY86" fmla="*/ 362501 h 544245"/>
                <a:gd name="connsiteX87" fmla="*/ 7432262 w 9182100"/>
                <a:gd name="connsiteY87" fmla="*/ 378408 h 544245"/>
                <a:gd name="connsiteX88" fmla="*/ 7830312 w 9182100"/>
                <a:gd name="connsiteY88" fmla="*/ 402506 h 544245"/>
                <a:gd name="connsiteX89" fmla="*/ 7879270 w 9182100"/>
                <a:gd name="connsiteY89" fmla="*/ 406792 h 544245"/>
                <a:gd name="connsiteX90" fmla="*/ 7926895 w 9182100"/>
                <a:gd name="connsiteY90" fmla="*/ 411745 h 544245"/>
                <a:gd name="connsiteX91" fmla="*/ 7977569 w 9182100"/>
                <a:gd name="connsiteY91" fmla="*/ 417175 h 544245"/>
                <a:gd name="connsiteX92" fmla="*/ 8030623 w 9182100"/>
                <a:gd name="connsiteY92" fmla="*/ 422127 h 544245"/>
                <a:gd name="connsiteX93" fmla="*/ 8237982 w 9182100"/>
                <a:gd name="connsiteY93" fmla="*/ 435177 h 544245"/>
                <a:gd name="connsiteX94" fmla="*/ 8647748 w 9182100"/>
                <a:gd name="connsiteY94" fmla="*/ 449464 h 544245"/>
                <a:gd name="connsiteX95" fmla="*/ 8852821 w 9182100"/>
                <a:gd name="connsiteY95" fmla="*/ 456132 h 544245"/>
                <a:gd name="connsiteX96" fmla="*/ 8955786 w 9182100"/>
                <a:gd name="connsiteY96" fmla="*/ 458132 h 544245"/>
                <a:gd name="connsiteX97" fmla="*/ 9059227 w 9182100"/>
                <a:gd name="connsiteY97" fmla="*/ 457751 h 544245"/>
                <a:gd name="connsiteX98" fmla="*/ 9182005 w 9182100"/>
                <a:gd name="connsiteY98" fmla="*/ 452512 h 544245"/>
                <a:gd name="connsiteX99" fmla="*/ 9182005 w 9182100"/>
                <a:gd name="connsiteY99" fmla="*/ 154189 h 54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9182100" h="544245">
                  <a:moveTo>
                    <a:pt x="9182100" y="154189"/>
                  </a:moveTo>
                  <a:cubicBezTo>
                    <a:pt x="9137618" y="157142"/>
                    <a:pt x="9092851" y="159904"/>
                    <a:pt x="9047702" y="162762"/>
                  </a:cubicBezTo>
                  <a:cubicBezTo>
                    <a:pt x="8917114" y="170668"/>
                    <a:pt x="8784717" y="178002"/>
                    <a:pt x="8652224" y="178287"/>
                  </a:cubicBezTo>
                  <a:cubicBezTo>
                    <a:pt x="8519732" y="178764"/>
                    <a:pt x="8387049" y="171239"/>
                    <a:pt x="8255603" y="161047"/>
                  </a:cubicBezTo>
                  <a:cubicBezTo>
                    <a:pt x="8189881" y="155904"/>
                    <a:pt x="8124539" y="149236"/>
                    <a:pt x="8060722" y="140854"/>
                  </a:cubicBezTo>
                  <a:cubicBezTo>
                    <a:pt x="8044815" y="138759"/>
                    <a:pt x="8029099" y="136473"/>
                    <a:pt x="8013478" y="134187"/>
                  </a:cubicBezTo>
                  <a:lnTo>
                    <a:pt x="7990428" y="130567"/>
                  </a:lnTo>
                  <a:lnTo>
                    <a:pt x="7964139" y="126853"/>
                  </a:lnTo>
                  <a:cubicBezTo>
                    <a:pt x="7946708" y="124376"/>
                    <a:pt x="7928896" y="121709"/>
                    <a:pt x="7911656" y="119518"/>
                  </a:cubicBezTo>
                  <a:lnTo>
                    <a:pt x="7860220" y="113232"/>
                  </a:lnTo>
                  <a:cubicBezTo>
                    <a:pt x="7723728" y="96277"/>
                    <a:pt x="7589044" y="83038"/>
                    <a:pt x="7453884" y="70369"/>
                  </a:cubicBezTo>
                  <a:cubicBezTo>
                    <a:pt x="7318915" y="57701"/>
                    <a:pt x="7184041" y="46366"/>
                    <a:pt x="7048976" y="36556"/>
                  </a:cubicBezTo>
                  <a:cubicBezTo>
                    <a:pt x="6981444" y="31793"/>
                    <a:pt x="6913912" y="26840"/>
                    <a:pt x="6846285" y="22649"/>
                  </a:cubicBezTo>
                  <a:cubicBezTo>
                    <a:pt x="6778657" y="18553"/>
                    <a:pt x="6710934" y="14934"/>
                    <a:pt x="6643212" y="11600"/>
                  </a:cubicBezTo>
                  <a:lnTo>
                    <a:pt x="6541485" y="7314"/>
                  </a:lnTo>
                  <a:cubicBezTo>
                    <a:pt x="6507576" y="5790"/>
                    <a:pt x="6473667" y="4647"/>
                    <a:pt x="6439567" y="3885"/>
                  </a:cubicBezTo>
                  <a:lnTo>
                    <a:pt x="6337459" y="1313"/>
                  </a:lnTo>
                  <a:lnTo>
                    <a:pt x="6234970" y="75"/>
                  </a:lnTo>
                  <a:cubicBezTo>
                    <a:pt x="6166295" y="-116"/>
                    <a:pt x="6097715" y="-116"/>
                    <a:pt x="6027802" y="2265"/>
                  </a:cubicBezTo>
                  <a:cubicBezTo>
                    <a:pt x="5993320" y="3123"/>
                    <a:pt x="5957412" y="4456"/>
                    <a:pt x="5921978" y="6552"/>
                  </a:cubicBezTo>
                  <a:cubicBezTo>
                    <a:pt x="5886546" y="8552"/>
                    <a:pt x="5851112" y="11124"/>
                    <a:pt x="5815965" y="14362"/>
                  </a:cubicBezTo>
                  <a:cubicBezTo>
                    <a:pt x="5674995" y="27126"/>
                    <a:pt x="5538597" y="48938"/>
                    <a:pt x="5408390" y="67036"/>
                  </a:cubicBezTo>
                  <a:cubicBezTo>
                    <a:pt x="5277993" y="85514"/>
                    <a:pt x="5151692" y="99039"/>
                    <a:pt x="5023866" y="103992"/>
                  </a:cubicBezTo>
                  <a:cubicBezTo>
                    <a:pt x="4960049" y="106660"/>
                    <a:pt x="4895946" y="107231"/>
                    <a:pt x="4831556" y="106374"/>
                  </a:cubicBezTo>
                  <a:cubicBezTo>
                    <a:pt x="4767167" y="105231"/>
                    <a:pt x="4702588" y="102468"/>
                    <a:pt x="4637723" y="98754"/>
                  </a:cubicBezTo>
                  <a:cubicBezTo>
                    <a:pt x="4572762" y="95230"/>
                    <a:pt x="4507992" y="88848"/>
                    <a:pt x="4442460" y="83038"/>
                  </a:cubicBezTo>
                  <a:cubicBezTo>
                    <a:pt x="4408837" y="80752"/>
                    <a:pt x="4375214" y="79228"/>
                    <a:pt x="4341686" y="77227"/>
                  </a:cubicBezTo>
                  <a:cubicBezTo>
                    <a:pt x="4308158" y="75227"/>
                    <a:pt x="4274534" y="73417"/>
                    <a:pt x="4241006" y="71989"/>
                  </a:cubicBezTo>
                  <a:cubicBezTo>
                    <a:pt x="4106895" y="65131"/>
                    <a:pt x="3971925" y="59797"/>
                    <a:pt x="3836956" y="54177"/>
                  </a:cubicBezTo>
                  <a:lnTo>
                    <a:pt x="3634549" y="45414"/>
                  </a:lnTo>
                  <a:lnTo>
                    <a:pt x="3533394" y="40461"/>
                  </a:lnTo>
                  <a:lnTo>
                    <a:pt x="3481959" y="37889"/>
                  </a:lnTo>
                  <a:cubicBezTo>
                    <a:pt x="3464719" y="37127"/>
                    <a:pt x="3447479" y="36079"/>
                    <a:pt x="3430238" y="35889"/>
                  </a:cubicBezTo>
                  <a:cubicBezTo>
                    <a:pt x="3292602" y="31126"/>
                    <a:pt x="3156299" y="33603"/>
                    <a:pt x="3020473" y="37603"/>
                  </a:cubicBezTo>
                  <a:cubicBezTo>
                    <a:pt x="2884741" y="41985"/>
                    <a:pt x="2749487" y="48843"/>
                    <a:pt x="2614422" y="56844"/>
                  </a:cubicBezTo>
                  <a:lnTo>
                    <a:pt x="2208657" y="81609"/>
                  </a:lnTo>
                  <a:cubicBezTo>
                    <a:pt x="2073116" y="89991"/>
                    <a:pt x="1937195" y="97515"/>
                    <a:pt x="1800606" y="107612"/>
                  </a:cubicBezTo>
                  <a:cubicBezTo>
                    <a:pt x="1732217" y="112184"/>
                    <a:pt x="1663827" y="117804"/>
                    <a:pt x="1594676" y="124948"/>
                  </a:cubicBezTo>
                  <a:lnTo>
                    <a:pt x="1491996" y="136568"/>
                  </a:lnTo>
                  <a:lnTo>
                    <a:pt x="1442942" y="141902"/>
                  </a:lnTo>
                  <a:lnTo>
                    <a:pt x="1418463" y="144664"/>
                  </a:lnTo>
                  <a:lnTo>
                    <a:pt x="1393984" y="146855"/>
                  </a:lnTo>
                  <a:cubicBezTo>
                    <a:pt x="1263491" y="159142"/>
                    <a:pt x="1134142" y="166667"/>
                    <a:pt x="1006697" y="169810"/>
                  </a:cubicBezTo>
                  <a:cubicBezTo>
                    <a:pt x="942975" y="172001"/>
                    <a:pt x="879729" y="171239"/>
                    <a:pt x="816864" y="170953"/>
                  </a:cubicBezTo>
                  <a:lnTo>
                    <a:pt x="769906" y="169715"/>
                  </a:lnTo>
                  <a:cubicBezTo>
                    <a:pt x="754285" y="169525"/>
                    <a:pt x="738569" y="169048"/>
                    <a:pt x="723043" y="168096"/>
                  </a:cubicBezTo>
                  <a:lnTo>
                    <a:pt x="676370" y="166286"/>
                  </a:lnTo>
                  <a:cubicBezTo>
                    <a:pt x="660845" y="165238"/>
                    <a:pt x="645414" y="164095"/>
                    <a:pt x="629888" y="163333"/>
                  </a:cubicBezTo>
                  <a:cubicBezTo>
                    <a:pt x="568071" y="159047"/>
                    <a:pt x="506540" y="154094"/>
                    <a:pt x="445484" y="146093"/>
                  </a:cubicBezTo>
                  <a:cubicBezTo>
                    <a:pt x="384524" y="137997"/>
                    <a:pt x="323850" y="128091"/>
                    <a:pt x="263366" y="115232"/>
                  </a:cubicBezTo>
                  <a:cubicBezTo>
                    <a:pt x="202787" y="102850"/>
                    <a:pt x="142589" y="87419"/>
                    <a:pt x="81439" y="70369"/>
                  </a:cubicBezTo>
                  <a:cubicBezTo>
                    <a:pt x="66199" y="66178"/>
                    <a:pt x="50864" y="61702"/>
                    <a:pt x="35338" y="57034"/>
                  </a:cubicBezTo>
                  <a:lnTo>
                    <a:pt x="0" y="46652"/>
                  </a:lnTo>
                  <a:lnTo>
                    <a:pt x="0" y="426795"/>
                  </a:lnTo>
                  <a:cubicBezTo>
                    <a:pt x="58198" y="446416"/>
                    <a:pt x="117920" y="464323"/>
                    <a:pt x="178594" y="479658"/>
                  </a:cubicBezTo>
                  <a:cubicBezTo>
                    <a:pt x="319850" y="514901"/>
                    <a:pt x="465582" y="537094"/>
                    <a:pt x="610457" y="542619"/>
                  </a:cubicBezTo>
                  <a:cubicBezTo>
                    <a:pt x="682943" y="545953"/>
                    <a:pt x="755142" y="543762"/>
                    <a:pt x="826865" y="539666"/>
                  </a:cubicBezTo>
                  <a:cubicBezTo>
                    <a:pt x="898398" y="534523"/>
                    <a:pt x="969645" y="526903"/>
                    <a:pt x="1039654" y="515187"/>
                  </a:cubicBezTo>
                  <a:cubicBezTo>
                    <a:pt x="1180052" y="492517"/>
                    <a:pt x="1316736" y="457751"/>
                    <a:pt x="1449705" y="415270"/>
                  </a:cubicBezTo>
                  <a:cubicBezTo>
                    <a:pt x="1483138" y="405364"/>
                    <a:pt x="1515809" y="393172"/>
                    <a:pt x="1548765" y="382123"/>
                  </a:cubicBezTo>
                  <a:lnTo>
                    <a:pt x="1642872" y="349261"/>
                  </a:lnTo>
                  <a:cubicBezTo>
                    <a:pt x="1705261" y="328211"/>
                    <a:pt x="1768983" y="308208"/>
                    <a:pt x="1832991" y="289158"/>
                  </a:cubicBezTo>
                  <a:cubicBezTo>
                    <a:pt x="1961198" y="251821"/>
                    <a:pt x="2091404" y="219435"/>
                    <a:pt x="2222754" y="193623"/>
                  </a:cubicBezTo>
                  <a:cubicBezTo>
                    <a:pt x="2354199" y="168382"/>
                    <a:pt x="2486882" y="149332"/>
                    <a:pt x="2620137" y="138378"/>
                  </a:cubicBezTo>
                  <a:cubicBezTo>
                    <a:pt x="2753392" y="127424"/>
                    <a:pt x="2887123" y="122947"/>
                    <a:pt x="3020473" y="127234"/>
                  </a:cubicBezTo>
                  <a:cubicBezTo>
                    <a:pt x="3087148" y="129043"/>
                    <a:pt x="3153632" y="133711"/>
                    <a:pt x="3219736" y="139807"/>
                  </a:cubicBezTo>
                  <a:cubicBezTo>
                    <a:pt x="3252788" y="143426"/>
                    <a:pt x="3285839" y="146760"/>
                    <a:pt x="3318605" y="151713"/>
                  </a:cubicBezTo>
                  <a:lnTo>
                    <a:pt x="3367754" y="158666"/>
                  </a:lnTo>
                  <a:cubicBezTo>
                    <a:pt x="3384042" y="161238"/>
                    <a:pt x="3400330" y="164000"/>
                    <a:pt x="3416618" y="166858"/>
                  </a:cubicBezTo>
                  <a:cubicBezTo>
                    <a:pt x="3432905" y="169525"/>
                    <a:pt x="3449003" y="172954"/>
                    <a:pt x="3465195" y="176097"/>
                  </a:cubicBezTo>
                  <a:cubicBezTo>
                    <a:pt x="3481483" y="179431"/>
                    <a:pt x="3497199" y="182288"/>
                    <a:pt x="3513868" y="185908"/>
                  </a:cubicBezTo>
                  <a:lnTo>
                    <a:pt x="3612737" y="207625"/>
                  </a:lnTo>
                  <a:lnTo>
                    <a:pt x="3810381" y="252106"/>
                  </a:lnTo>
                  <a:cubicBezTo>
                    <a:pt x="3942112" y="282015"/>
                    <a:pt x="4073843" y="312590"/>
                    <a:pt x="4206621" y="339736"/>
                  </a:cubicBezTo>
                  <a:cubicBezTo>
                    <a:pt x="4239768" y="346785"/>
                    <a:pt x="4272915" y="353452"/>
                    <a:pt x="4306062" y="359834"/>
                  </a:cubicBezTo>
                  <a:cubicBezTo>
                    <a:pt x="4339209" y="366216"/>
                    <a:pt x="4372356" y="372979"/>
                    <a:pt x="4405503" y="378979"/>
                  </a:cubicBezTo>
                  <a:cubicBezTo>
                    <a:pt x="4473416" y="389266"/>
                    <a:pt x="4542378" y="398410"/>
                    <a:pt x="4611529" y="405745"/>
                  </a:cubicBezTo>
                  <a:cubicBezTo>
                    <a:pt x="4749832" y="420794"/>
                    <a:pt x="4890326" y="428795"/>
                    <a:pt x="5031677" y="427462"/>
                  </a:cubicBezTo>
                  <a:cubicBezTo>
                    <a:pt x="5102352" y="426985"/>
                    <a:pt x="5173028" y="423747"/>
                    <a:pt x="5243227" y="418699"/>
                  </a:cubicBezTo>
                  <a:cubicBezTo>
                    <a:pt x="5313427" y="413650"/>
                    <a:pt x="5382959" y="406030"/>
                    <a:pt x="5451062" y="398029"/>
                  </a:cubicBezTo>
                  <a:cubicBezTo>
                    <a:pt x="5587651" y="381551"/>
                    <a:pt x="5717381" y="362501"/>
                    <a:pt x="5844635" y="353071"/>
                  </a:cubicBezTo>
                  <a:cubicBezTo>
                    <a:pt x="5876544" y="350690"/>
                    <a:pt x="5908262" y="348404"/>
                    <a:pt x="5939981" y="346975"/>
                  </a:cubicBezTo>
                  <a:cubicBezTo>
                    <a:pt x="5971794" y="345356"/>
                    <a:pt x="6003036" y="344308"/>
                    <a:pt x="6035898" y="344118"/>
                  </a:cubicBezTo>
                  <a:cubicBezTo>
                    <a:pt x="6100477" y="343070"/>
                    <a:pt x="6166390" y="343356"/>
                    <a:pt x="6232303" y="343642"/>
                  </a:cubicBezTo>
                  <a:cubicBezTo>
                    <a:pt x="6364415" y="344880"/>
                    <a:pt x="6497669" y="347833"/>
                    <a:pt x="6630924" y="351071"/>
                  </a:cubicBezTo>
                  <a:lnTo>
                    <a:pt x="6831140" y="356596"/>
                  </a:lnTo>
                  <a:lnTo>
                    <a:pt x="7031545" y="362501"/>
                  </a:lnTo>
                  <a:cubicBezTo>
                    <a:pt x="7165086" y="367454"/>
                    <a:pt x="7298818" y="371835"/>
                    <a:pt x="7432262" y="378408"/>
                  </a:cubicBezTo>
                  <a:cubicBezTo>
                    <a:pt x="7565518" y="384790"/>
                    <a:pt x="7699153" y="392124"/>
                    <a:pt x="7830312" y="402506"/>
                  </a:cubicBezTo>
                  <a:lnTo>
                    <a:pt x="7879270" y="406792"/>
                  </a:lnTo>
                  <a:lnTo>
                    <a:pt x="7926895" y="411745"/>
                  </a:lnTo>
                  <a:lnTo>
                    <a:pt x="7977569" y="417175"/>
                  </a:lnTo>
                  <a:cubicBezTo>
                    <a:pt x="7995380" y="418984"/>
                    <a:pt x="8013097" y="420699"/>
                    <a:pt x="8030623" y="422127"/>
                  </a:cubicBezTo>
                  <a:cubicBezTo>
                    <a:pt x="8100632" y="427843"/>
                    <a:pt x="8169402" y="431748"/>
                    <a:pt x="8237982" y="435177"/>
                  </a:cubicBezTo>
                  <a:cubicBezTo>
                    <a:pt x="8375047" y="442035"/>
                    <a:pt x="8511254" y="444511"/>
                    <a:pt x="8647748" y="449464"/>
                  </a:cubicBezTo>
                  <a:cubicBezTo>
                    <a:pt x="8715946" y="451750"/>
                    <a:pt x="8784336" y="454513"/>
                    <a:pt x="8852821" y="456132"/>
                  </a:cubicBezTo>
                  <a:cubicBezTo>
                    <a:pt x="8887111" y="456989"/>
                    <a:pt x="8921401" y="457751"/>
                    <a:pt x="8955786" y="458132"/>
                  </a:cubicBezTo>
                  <a:cubicBezTo>
                    <a:pt x="8990171" y="458323"/>
                    <a:pt x="9024651" y="458227"/>
                    <a:pt x="9059227" y="457751"/>
                  </a:cubicBezTo>
                  <a:cubicBezTo>
                    <a:pt x="9099995" y="456989"/>
                    <a:pt x="9140857" y="455275"/>
                    <a:pt x="9182005" y="452512"/>
                  </a:cubicBezTo>
                  <a:lnTo>
                    <a:pt x="9182005" y="154189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BB1B3907-D22C-50B6-A5F3-7AF4F9F0C8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324550"/>
              <a:ext cx="9182100" cy="765639"/>
            </a:xfrm>
            <a:custGeom>
              <a:avLst/>
              <a:gdLst>
                <a:gd name="connsiteX0" fmla="*/ 9182100 w 9182100"/>
                <a:gd name="connsiteY0" fmla="*/ 351088 h 765639"/>
                <a:gd name="connsiteX1" fmla="*/ 9178480 w 9182100"/>
                <a:gd name="connsiteY1" fmla="*/ 350993 h 765639"/>
                <a:gd name="connsiteX2" fmla="*/ 8783955 w 9182100"/>
                <a:gd name="connsiteY2" fmla="*/ 327561 h 765639"/>
                <a:gd name="connsiteX3" fmla="*/ 8390763 w 9182100"/>
                <a:gd name="connsiteY3" fmla="*/ 288795 h 765639"/>
                <a:gd name="connsiteX4" fmla="*/ 8199502 w 9182100"/>
                <a:gd name="connsiteY4" fmla="*/ 262601 h 765639"/>
                <a:gd name="connsiteX5" fmla="*/ 8153972 w 9182100"/>
                <a:gd name="connsiteY5" fmla="*/ 254886 h 765639"/>
                <a:gd name="connsiteX6" fmla="*/ 8131588 w 9182100"/>
                <a:gd name="connsiteY6" fmla="*/ 250790 h 765639"/>
                <a:gd name="connsiteX7" fmla="*/ 8104632 w 9182100"/>
                <a:gd name="connsiteY7" fmla="*/ 246504 h 765639"/>
                <a:gd name="connsiteX8" fmla="*/ 8050911 w 9182100"/>
                <a:gd name="connsiteY8" fmla="*/ 238217 h 765639"/>
                <a:gd name="connsiteX9" fmla="*/ 7998810 w 9182100"/>
                <a:gd name="connsiteY9" fmla="*/ 230978 h 765639"/>
                <a:gd name="connsiteX10" fmla="*/ 7589902 w 9182100"/>
                <a:gd name="connsiteY10" fmla="*/ 183925 h 765639"/>
                <a:gd name="connsiteX11" fmla="*/ 7183469 w 9182100"/>
                <a:gd name="connsiteY11" fmla="*/ 147634 h 765639"/>
                <a:gd name="connsiteX12" fmla="*/ 6775990 w 9182100"/>
                <a:gd name="connsiteY12" fmla="*/ 119821 h 765639"/>
                <a:gd name="connsiteX13" fmla="*/ 6364795 w 9182100"/>
                <a:gd name="connsiteY13" fmla="*/ 102391 h 765639"/>
                <a:gd name="connsiteX14" fmla="*/ 6154293 w 9182100"/>
                <a:gd name="connsiteY14" fmla="*/ 100581 h 765639"/>
                <a:gd name="connsiteX15" fmla="*/ 6100287 w 9182100"/>
                <a:gd name="connsiteY15" fmla="*/ 101343 h 765639"/>
                <a:gd name="connsiteX16" fmla="*/ 6045327 w 9182100"/>
                <a:gd name="connsiteY16" fmla="*/ 103438 h 765639"/>
                <a:gd name="connsiteX17" fmla="*/ 5935980 w 9182100"/>
                <a:gd name="connsiteY17" fmla="*/ 110296 h 765639"/>
                <a:gd name="connsiteX18" fmla="*/ 5523357 w 9182100"/>
                <a:gd name="connsiteY18" fmla="*/ 157635 h 765639"/>
                <a:gd name="connsiteX19" fmla="*/ 5149882 w 9182100"/>
                <a:gd name="connsiteY19" fmla="*/ 185639 h 765639"/>
                <a:gd name="connsiteX20" fmla="*/ 4777073 w 9182100"/>
                <a:gd name="connsiteY20" fmla="*/ 170685 h 765639"/>
                <a:gd name="connsiteX21" fmla="*/ 4729925 w 9182100"/>
                <a:gd name="connsiteY21" fmla="*/ 166208 h 765639"/>
                <a:gd name="connsiteX22" fmla="*/ 4682585 w 9182100"/>
                <a:gd name="connsiteY22" fmla="*/ 161064 h 765639"/>
                <a:gd name="connsiteX23" fmla="*/ 4635151 w 9182100"/>
                <a:gd name="connsiteY23" fmla="*/ 155445 h 765639"/>
                <a:gd name="connsiteX24" fmla="*/ 4611434 w 9182100"/>
                <a:gd name="connsiteY24" fmla="*/ 152492 h 765639"/>
                <a:gd name="connsiteX25" fmla="*/ 4587145 w 9182100"/>
                <a:gd name="connsiteY25" fmla="*/ 149349 h 765639"/>
                <a:gd name="connsiteX26" fmla="*/ 4387977 w 9182100"/>
                <a:gd name="connsiteY26" fmla="*/ 122774 h 765639"/>
                <a:gd name="connsiteX27" fmla="*/ 3989356 w 9182100"/>
                <a:gd name="connsiteY27" fmla="*/ 68577 h 765639"/>
                <a:gd name="connsiteX28" fmla="*/ 3789140 w 9182100"/>
                <a:gd name="connsiteY28" fmla="*/ 42192 h 765639"/>
                <a:gd name="connsiteX29" fmla="*/ 3689033 w 9182100"/>
                <a:gd name="connsiteY29" fmla="*/ 29143 h 765639"/>
                <a:gd name="connsiteX30" fmla="*/ 3634835 w 9182100"/>
                <a:gd name="connsiteY30" fmla="*/ 22571 h 765639"/>
                <a:gd name="connsiteX31" fmla="*/ 3579876 w 9182100"/>
                <a:gd name="connsiteY31" fmla="*/ 16856 h 765639"/>
                <a:gd name="connsiteX32" fmla="*/ 3147441 w 9182100"/>
                <a:gd name="connsiteY32" fmla="*/ 473 h 765639"/>
                <a:gd name="connsiteX33" fmla="*/ 2724722 w 9182100"/>
                <a:gd name="connsiteY33" fmla="*/ 22857 h 765639"/>
                <a:gd name="connsiteX34" fmla="*/ 1898428 w 9182100"/>
                <a:gd name="connsiteY34" fmla="*/ 147730 h 765639"/>
                <a:gd name="connsiteX35" fmla="*/ 1692878 w 9182100"/>
                <a:gd name="connsiteY35" fmla="*/ 195069 h 765639"/>
                <a:gd name="connsiteX36" fmla="*/ 1640205 w 9182100"/>
                <a:gd name="connsiteY36" fmla="*/ 208785 h 765639"/>
                <a:gd name="connsiteX37" fmla="*/ 1592294 w 9182100"/>
                <a:gd name="connsiteY37" fmla="*/ 221643 h 765639"/>
                <a:gd name="connsiteX38" fmla="*/ 1500092 w 9182100"/>
                <a:gd name="connsiteY38" fmla="*/ 245551 h 765639"/>
                <a:gd name="connsiteX39" fmla="*/ 1130046 w 9182100"/>
                <a:gd name="connsiteY39" fmla="*/ 318227 h 765639"/>
                <a:gd name="connsiteX40" fmla="*/ 944880 w 9182100"/>
                <a:gd name="connsiteY40" fmla="*/ 337658 h 765639"/>
                <a:gd name="connsiteX41" fmla="*/ 852583 w 9182100"/>
                <a:gd name="connsiteY41" fmla="*/ 341944 h 765639"/>
                <a:gd name="connsiteX42" fmla="*/ 760476 w 9182100"/>
                <a:gd name="connsiteY42" fmla="*/ 343087 h 765639"/>
                <a:gd name="connsiteX43" fmla="*/ 577215 w 9182100"/>
                <a:gd name="connsiteY43" fmla="*/ 332800 h 765639"/>
                <a:gd name="connsiteX44" fmla="*/ 394907 w 9182100"/>
                <a:gd name="connsiteY44" fmla="*/ 305463 h 765639"/>
                <a:gd name="connsiteX45" fmla="*/ 211265 w 9182100"/>
                <a:gd name="connsiteY45" fmla="*/ 261363 h 765639"/>
                <a:gd name="connsiteX46" fmla="*/ 17526 w 9182100"/>
                <a:gd name="connsiteY46" fmla="*/ 204880 h 765639"/>
                <a:gd name="connsiteX47" fmla="*/ 0 w 9182100"/>
                <a:gd name="connsiteY47" fmla="*/ 199927 h 765639"/>
                <a:gd name="connsiteX48" fmla="*/ 0 w 9182100"/>
                <a:gd name="connsiteY48" fmla="*/ 526920 h 765639"/>
                <a:gd name="connsiteX49" fmla="*/ 100298 w 9182100"/>
                <a:gd name="connsiteY49" fmla="*/ 571973 h 765639"/>
                <a:gd name="connsiteX50" fmla="*/ 301562 w 9182100"/>
                <a:gd name="connsiteY50" fmla="*/ 649697 h 765639"/>
                <a:gd name="connsiteX51" fmla="*/ 731044 w 9182100"/>
                <a:gd name="connsiteY51" fmla="*/ 746947 h 765639"/>
                <a:gd name="connsiteX52" fmla="*/ 1168241 w 9182100"/>
                <a:gd name="connsiteY52" fmla="*/ 762759 h 765639"/>
                <a:gd name="connsiteX53" fmla="*/ 1596581 w 9182100"/>
                <a:gd name="connsiteY53" fmla="*/ 716944 h 765639"/>
                <a:gd name="connsiteX54" fmla="*/ 1701641 w 9182100"/>
                <a:gd name="connsiteY54" fmla="*/ 697894 h 765639"/>
                <a:gd name="connsiteX55" fmla="*/ 1752124 w 9182100"/>
                <a:gd name="connsiteY55" fmla="*/ 688273 h 765639"/>
                <a:gd name="connsiteX56" fmla="*/ 1797939 w 9182100"/>
                <a:gd name="connsiteY56" fmla="*/ 679891 h 765639"/>
                <a:gd name="connsiteX57" fmla="*/ 1988630 w 9182100"/>
                <a:gd name="connsiteY57" fmla="*/ 649316 h 765639"/>
                <a:gd name="connsiteX58" fmla="*/ 2376297 w 9182100"/>
                <a:gd name="connsiteY58" fmla="*/ 601691 h 765639"/>
                <a:gd name="connsiteX59" fmla="*/ 2570416 w 9182100"/>
                <a:gd name="connsiteY59" fmla="*/ 584165 h 765639"/>
                <a:gd name="connsiteX60" fmla="*/ 2764155 w 9182100"/>
                <a:gd name="connsiteY60" fmla="*/ 571497 h 765639"/>
                <a:gd name="connsiteX61" fmla="*/ 2956941 w 9182100"/>
                <a:gd name="connsiteY61" fmla="*/ 564163 h 765639"/>
                <a:gd name="connsiteX62" fmla="*/ 3148298 w 9182100"/>
                <a:gd name="connsiteY62" fmla="*/ 562639 h 765639"/>
                <a:gd name="connsiteX63" fmla="*/ 3337274 w 9182100"/>
                <a:gd name="connsiteY63" fmla="*/ 568544 h 765639"/>
                <a:gd name="connsiteX64" fmla="*/ 3522345 w 9182100"/>
                <a:gd name="connsiteY64" fmla="*/ 583308 h 765639"/>
                <a:gd name="connsiteX65" fmla="*/ 3567779 w 9182100"/>
                <a:gd name="connsiteY65" fmla="*/ 588642 h 765639"/>
                <a:gd name="connsiteX66" fmla="*/ 3613785 w 9182100"/>
                <a:gd name="connsiteY66" fmla="*/ 594357 h 765639"/>
                <a:gd name="connsiteX67" fmla="*/ 3713798 w 9182100"/>
                <a:gd name="connsiteY67" fmla="*/ 607882 h 765639"/>
                <a:gd name="connsiteX68" fmla="*/ 3913823 w 9182100"/>
                <a:gd name="connsiteY68" fmla="*/ 634838 h 765639"/>
                <a:gd name="connsiteX69" fmla="*/ 4315873 w 9182100"/>
                <a:gd name="connsiteY69" fmla="*/ 686273 h 765639"/>
                <a:gd name="connsiteX70" fmla="*/ 4517422 w 9182100"/>
                <a:gd name="connsiteY70" fmla="*/ 710086 h 765639"/>
                <a:gd name="connsiteX71" fmla="*/ 4728972 w 9182100"/>
                <a:gd name="connsiteY71" fmla="*/ 731422 h 765639"/>
                <a:gd name="connsiteX72" fmla="*/ 5162931 w 9182100"/>
                <a:gd name="connsiteY72" fmla="*/ 744185 h 765639"/>
                <a:gd name="connsiteX73" fmla="*/ 5594033 w 9182100"/>
                <a:gd name="connsiteY73" fmla="*/ 706466 h 765639"/>
                <a:gd name="connsiteX74" fmla="*/ 5982939 w 9182100"/>
                <a:gd name="connsiteY74" fmla="*/ 655793 h 765639"/>
                <a:gd name="connsiteX75" fmla="*/ 6075045 w 9182100"/>
                <a:gd name="connsiteY75" fmla="*/ 648459 h 765639"/>
                <a:gd name="connsiteX76" fmla="*/ 6167819 w 9182100"/>
                <a:gd name="connsiteY76" fmla="*/ 643887 h 765639"/>
                <a:gd name="connsiteX77" fmla="*/ 6361081 w 9182100"/>
                <a:gd name="connsiteY77" fmla="*/ 639124 h 765639"/>
                <a:gd name="connsiteX78" fmla="*/ 6757321 w 9182100"/>
                <a:gd name="connsiteY78" fmla="*/ 640458 h 765639"/>
                <a:gd name="connsiteX79" fmla="*/ 7156704 w 9182100"/>
                <a:gd name="connsiteY79" fmla="*/ 649030 h 765639"/>
                <a:gd name="connsiteX80" fmla="*/ 7556373 w 9182100"/>
                <a:gd name="connsiteY80" fmla="*/ 662365 h 765639"/>
                <a:gd name="connsiteX81" fmla="*/ 7952328 w 9182100"/>
                <a:gd name="connsiteY81" fmla="*/ 682177 h 765639"/>
                <a:gd name="connsiteX82" fmla="*/ 8000714 w 9182100"/>
                <a:gd name="connsiteY82" fmla="*/ 685511 h 765639"/>
                <a:gd name="connsiteX83" fmla="*/ 8047196 w 9182100"/>
                <a:gd name="connsiteY83" fmla="*/ 689416 h 765639"/>
                <a:gd name="connsiteX84" fmla="*/ 8097965 w 9182100"/>
                <a:gd name="connsiteY84" fmla="*/ 693893 h 765639"/>
                <a:gd name="connsiteX85" fmla="*/ 8152733 w 9182100"/>
                <a:gd name="connsiteY85" fmla="*/ 697894 h 765639"/>
                <a:gd name="connsiteX86" fmla="*/ 8363903 w 9182100"/>
                <a:gd name="connsiteY86" fmla="*/ 705133 h 765639"/>
                <a:gd name="connsiteX87" fmla="*/ 8777764 w 9182100"/>
                <a:gd name="connsiteY87" fmla="*/ 698084 h 765639"/>
                <a:gd name="connsiteX88" fmla="*/ 9182005 w 9182100"/>
                <a:gd name="connsiteY88" fmla="*/ 668366 h 765639"/>
                <a:gd name="connsiteX89" fmla="*/ 9182005 w 9182100"/>
                <a:gd name="connsiteY89" fmla="*/ 351088 h 765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9182100" h="765639">
                  <a:moveTo>
                    <a:pt x="9182100" y="351088"/>
                  </a:moveTo>
                  <a:cubicBezTo>
                    <a:pt x="9180862" y="351088"/>
                    <a:pt x="9179719" y="350993"/>
                    <a:pt x="9178480" y="350993"/>
                  </a:cubicBezTo>
                  <a:cubicBezTo>
                    <a:pt x="9047607" y="346421"/>
                    <a:pt x="8915591" y="337944"/>
                    <a:pt x="8783955" y="327561"/>
                  </a:cubicBezTo>
                  <a:cubicBezTo>
                    <a:pt x="8652320" y="316894"/>
                    <a:pt x="8520589" y="304416"/>
                    <a:pt x="8390763" y="288795"/>
                  </a:cubicBezTo>
                  <a:cubicBezTo>
                    <a:pt x="8325898" y="281175"/>
                    <a:pt x="8261509" y="272602"/>
                    <a:pt x="8199502" y="262601"/>
                  </a:cubicBezTo>
                  <a:cubicBezTo>
                    <a:pt x="8184070" y="260029"/>
                    <a:pt x="8168831" y="257553"/>
                    <a:pt x="8153972" y="254886"/>
                  </a:cubicBezTo>
                  <a:lnTo>
                    <a:pt x="8131588" y="250790"/>
                  </a:lnTo>
                  <a:lnTo>
                    <a:pt x="8104632" y="246504"/>
                  </a:lnTo>
                  <a:cubicBezTo>
                    <a:pt x="8086725" y="243741"/>
                    <a:pt x="8068247" y="240598"/>
                    <a:pt x="8050911" y="238217"/>
                  </a:cubicBezTo>
                  <a:lnTo>
                    <a:pt x="7998810" y="230978"/>
                  </a:lnTo>
                  <a:cubicBezTo>
                    <a:pt x="7860697" y="212023"/>
                    <a:pt x="7725633" y="198021"/>
                    <a:pt x="7589902" y="183925"/>
                  </a:cubicBezTo>
                  <a:cubicBezTo>
                    <a:pt x="7454360" y="170304"/>
                    <a:pt x="7319010" y="158779"/>
                    <a:pt x="7183469" y="147634"/>
                  </a:cubicBezTo>
                  <a:cubicBezTo>
                    <a:pt x="7047929" y="137252"/>
                    <a:pt x="6912198" y="127632"/>
                    <a:pt x="6775990" y="119821"/>
                  </a:cubicBezTo>
                  <a:cubicBezTo>
                    <a:pt x="6639592" y="112582"/>
                    <a:pt x="6503194" y="105439"/>
                    <a:pt x="6364795" y="102391"/>
                  </a:cubicBezTo>
                  <a:cubicBezTo>
                    <a:pt x="6295263" y="101057"/>
                    <a:pt x="6225826" y="99819"/>
                    <a:pt x="6154293" y="100581"/>
                  </a:cubicBezTo>
                  <a:cubicBezTo>
                    <a:pt x="6136577" y="100581"/>
                    <a:pt x="6118860" y="100581"/>
                    <a:pt x="6100287" y="101343"/>
                  </a:cubicBezTo>
                  <a:cubicBezTo>
                    <a:pt x="6081903" y="101819"/>
                    <a:pt x="6063615" y="102486"/>
                    <a:pt x="6045327" y="103438"/>
                  </a:cubicBezTo>
                  <a:cubicBezTo>
                    <a:pt x="6008656" y="104962"/>
                    <a:pt x="5972175" y="107439"/>
                    <a:pt x="5935980" y="110296"/>
                  </a:cubicBezTo>
                  <a:cubicBezTo>
                    <a:pt x="5790724" y="121631"/>
                    <a:pt x="5651659" y="142110"/>
                    <a:pt x="5523357" y="157635"/>
                  </a:cubicBezTo>
                  <a:cubicBezTo>
                    <a:pt x="5394484" y="173542"/>
                    <a:pt x="5273040" y="183543"/>
                    <a:pt x="5149882" y="185639"/>
                  </a:cubicBezTo>
                  <a:cubicBezTo>
                    <a:pt x="5027010" y="187925"/>
                    <a:pt x="4902803" y="182210"/>
                    <a:pt x="4777073" y="170685"/>
                  </a:cubicBezTo>
                  <a:lnTo>
                    <a:pt x="4729925" y="166208"/>
                  </a:lnTo>
                  <a:lnTo>
                    <a:pt x="4682585" y="161064"/>
                  </a:lnTo>
                  <a:cubicBezTo>
                    <a:pt x="4666869" y="159445"/>
                    <a:pt x="4650963" y="157350"/>
                    <a:pt x="4635151" y="155445"/>
                  </a:cubicBezTo>
                  <a:lnTo>
                    <a:pt x="4611434" y="152492"/>
                  </a:lnTo>
                  <a:cubicBezTo>
                    <a:pt x="4603623" y="151539"/>
                    <a:pt x="4595622" y="150587"/>
                    <a:pt x="4587145" y="149349"/>
                  </a:cubicBezTo>
                  <a:lnTo>
                    <a:pt x="4387977" y="122774"/>
                  </a:lnTo>
                  <a:lnTo>
                    <a:pt x="3989356" y="68577"/>
                  </a:lnTo>
                  <a:lnTo>
                    <a:pt x="3789140" y="42192"/>
                  </a:lnTo>
                  <a:lnTo>
                    <a:pt x="3689033" y="29143"/>
                  </a:lnTo>
                  <a:lnTo>
                    <a:pt x="3634835" y="22571"/>
                  </a:lnTo>
                  <a:cubicBezTo>
                    <a:pt x="3616452" y="20285"/>
                    <a:pt x="3598069" y="18380"/>
                    <a:pt x="3579876" y="16856"/>
                  </a:cubicBezTo>
                  <a:cubicBezTo>
                    <a:pt x="3433667" y="3140"/>
                    <a:pt x="3289840" y="-1622"/>
                    <a:pt x="3147441" y="473"/>
                  </a:cubicBezTo>
                  <a:cubicBezTo>
                    <a:pt x="3005138" y="2283"/>
                    <a:pt x="2864263" y="10188"/>
                    <a:pt x="2724722" y="22857"/>
                  </a:cubicBezTo>
                  <a:cubicBezTo>
                    <a:pt x="2445353" y="48098"/>
                    <a:pt x="2171129" y="90198"/>
                    <a:pt x="1898428" y="147730"/>
                  </a:cubicBezTo>
                  <a:cubicBezTo>
                    <a:pt x="1830134" y="162208"/>
                    <a:pt x="1762030" y="177448"/>
                    <a:pt x="1692878" y="195069"/>
                  </a:cubicBezTo>
                  <a:lnTo>
                    <a:pt x="1640205" y="208785"/>
                  </a:lnTo>
                  <a:lnTo>
                    <a:pt x="1592294" y="221643"/>
                  </a:lnTo>
                  <a:cubicBezTo>
                    <a:pt x="1561624" y="229740"/>
                    <a:pt x="1530858" y="238503"/>
                    <a:pt x="1500092" y="245551"/>
                  </a:cubicBezTo>
                  <a:cubicBezTo>
                    <a:pt x="1377125" y="276412"/>
                    <a:pt x="1253490" y="300987"/>
                    <a:pt x="1130046" y="318227"/>
                  </a:cubicBezTo>
                  <a:cubicBezTo>
                    <a:pt x="1068229" y="326895"/>
                    <a:pt x="1006602" y="333086"/>
                    <a:pt x="944880" y="337658"/>
                  </a:cubicBezTo>
                  <a:cubicBezTo>
                    <a:pt x="914114" y="339277"/>
                    <a:pt x="883253" y="341563"/>
                    <a:pt x="852583" y="341944"/>
                  </a:cubicBezTo>
                  <a:cubicBezTo>
                    <a:pt x="821817" y="343278"/>
                    <a:pt x="791147" y="342992"/>
                    <a:pt x="760476" y="343087"/>
                  </a:cubicBezTo>
                  <a:cubicBezTo>
                    <a:pt x="699230" y="342135"/>
                    <a:pt x="638175" y="338706"/>
                    <a:pt x="577215" y="332800"/>
                  </a:cubicBezTo>
                  <a:cubicBezTo>
                    <a:pt x="516255" y="326895"/>
                    <a:pt x="455771" y="317179"/>
                    <a:pt x="394907" y="305463"/>
                  </a:cubicBezTo>
                  <a:cubicBezTo>
                    <a:pt x="334137" y="293557"/>
                    <a:pt x="273368" y="278412"/>
                    <a:pt x="211265" y="261363"/>
                  </a:cubicBezTo>
                  <a:cubicBezTo>
                    <a:pt x="149066" y="244123"/>
                    <a:pt x="85820" y="224310"/>
                    <a:pt x="17526" y="204880"/>
                  </a:cubicBezTo>
                  <a:cubicBezTo>
                    <a:pt x="11716" y="203165"/>
                    <a:pt x="5906" y="201546"/>
                    <a:pt x="0" y="199927"/>
                  </a:cubicBezTo>
                  <a:lnTo>
                    <a:pt x="0" y="526920"/>
                  </a:lnTo>
                  <a:cubicBezTo>
                    <a:pt x="32576" y="541874"/>
                    <a:pt x="66104" y="557114"/>
                    <a:pt x="100298" y="571973"/>
                  </a:cubicBezTo>
                  <a:cubicBezTo>
                    <a:pt x="164973" y="600167"/>
                    <a:pt x="232410" y="626456"/>
                    <a:pt x="301562" y="649697"/>
                  </a:cubicBezTo>
                  <a:cubicBezTo>
                    <a:pt x="439865" y="696655"/>
                    <a:pt x="585216" y="728754"/>
                    <a:pt x="731044" y="746947"/>
                  </a:cubicBezTo>
                  <a:cubicBezTo>
                    <a:pt x="876967" y="764664"/>
                    <a:pt x="1023652" y="769426"/>
                    <a:pt x="1168241" y="762759"/>
                  </a:cubicBezTo>
                  <a:cubicBezTo>
                    <a:pt x="1313021" y="756663"/>
                    <a:pt x="1455896" y="740185"/>
                    <a:pt x="1596581" y="716944"/>
                  </a:cubicBezTo>
                  <a:cubicBezTo>
                    <a:pt x="1632014" y="711610"/>
                    <a:pt x="1666685" y="704371"/>
                    <a:pt x="1701641" y="697894"/>
                  </a:cubicBezTo>
                  <a:lnTo>
                    <a:pt x="1752124" y="688273"/>
                  </a:lnTo>
                  <a:lnTo>
                    <a:pt x="1797939" y="679891"/>
                  </a:lnTo>
                  <a:cubicBezTo>
                    <a:pt x="1860328" y="669128"/>
                    <a:pt x="1924431" y="658746"/>
                    <a:pt x="1988630" y="649316"/>
                  </a:cubicBezTo>
                  <a:cubicBezTo>
                    <a:pt x="2117217" y="630838"/>
                    <a:pt x="2246852" y="614645"/>
                    <a:pt x="2376297" y="601691"/>
                  </a:cubicBezTo>
                  <a:cubicBezTo>
                    <a:pt x="2441067" y="595214"/>
                    <a:pt x="2505742" y="589118"/>
                    <a:pt x="2570416" y="584165"/>
                  </a:cubicBezTo>
                  <a:cubicBezTo>
                    <a:pt x="2635091" y="579402"/>
                    <a:pt x="2699671" y="574831"/>
                    <a:pt x="2764155" y="571497"/>
                  </a:cubicBezTo>
                  <a:cubicBezTo>
                    <a:pt x="2828639" y="568068"/>
                    <a:pt x="2892933" y="565401"/>
                    <a:pt x="2956941" y="564163"/>
                  </a:cubicBezTo>
                  <a:cubicBezTo>
                    <a:pt x="3021045" y="562353"/>
                    <a:pt x="3084766" y="561972"/>
                    <a:pt x="3148298" y="562639"/>
                  </a:cubicBezTo>
                  <a:cubicBezTo>
                    <a:pt x="3211735" y="563305"/>
                    <a:pt x="3274695" y="565591"/>
                    <a:pt x="3337274" y="568544"/>
                  </a:cubicBezTo>
                  <a:cubicBezTo>
                    <a:pt x="3399568" y="572259"/>
                    <a:pt x="3461671" y="576259"/>
                    <a:pt x="3522345" y="583308"/>
                  </a:cubicBezTo>
                  <a:cubicBezTo>
                    <a:pt x="3537680" y="584737"/>
                    <a:pt x="3552730" y="586737"/>
                    <a:pt x="3567779" y="588642"/>
                  </a:cubicBezTo>
                  <a:lnTo>
                    <a:pt x="3613785" y="594357"/>
                  </a:lnTo>
                  <a:lnTo>
                    <a:pt x="3713798" y="607882"/>
                  </a:lnTo>
                  <a:lnTo>
                    <a:pt x="3913823" y="634838"/>
                  </a:lnTo>
                  <a:cubicBezTo>
                    <a:pt x="4047268" y="652078"/>
                    <a:pt x="4180904" y="670366"/>
                    <a:pt x="4315873" y="686273"/>
                  </a:cubicBezTo>
                  <a:lnTo>
                    <a:pt x="4517422" y="710086"/>
                  </a:lnTo>
                  <a:cubicBezTo>
                    <a:pt x="4586573" y="717896"/>
                    <a:pt x="4657916" y="725992"/>
                    <a:pt x="4728972" y="731422"/>
                  </a:cubicBezTo>
                  <a:cubicBezTo>
                    <a:pt x="4871371" y="743042"/>
                    <a:pt x="5016627" y="748376"/>
                    <a:pt x="5162931" y="744185"/>
                  </a:cubicBezTo>
                  <a:cubicBezTo>
                    <a:pt x="5308949" y="740566"/>
                    <a:pt x="5456111" y="725611"/>
                    <a:pt x="5594033" y="706466"/>
                  </a:cubicBezTo>
                  <a:cubicBezTo>
                    <a:pt x="5732621" y="687511"/>
                    <a:pt x="5859876" y="667033"/>
                    <a:pt x="5982939" y="655793"/>
                  </a:cubicBezTo>
                  <a:cubicBezTo>
                    <a:pt x="6013799" y="652936"/>
                    <a:pt x="6044375" y="650364"/>
                    <a:pt x="6075045" y="648459"/>
                  </a:cubicBezTo>
                  <a:cubicBezTo>
                    <a:pt x="6105906" y="646363"/>
                    <a:pt x="6135529" y="645125"/>
                    <a:pt x="6167819" y="643887"/>
                  </a:cubicBezTo>
                  <a:cubicBezTo>
                    <a:pt x="6230779" y="641125"/>
                    <a:pt x="6295930" y="640077"/>
                    <a:pt x="6361081" y="639124"/>
                  </a:cubicBezTo>
                  <a:cubicBezTo>
                    <a:pt x="6491955" y="637981"/>
                    <a:pt x="6624638" y="638553"/>
                    <a:pt x="6757321" y="640458"/>
                  </a:cubicBezTo>
                  <a:cubicBezTo>
                    <a:pt x="6890195" y="642553"/>
                    <a:pt x="7023449" y="645030"/>
                    <a:pt x="7156704" y="649030"/>
                  </a:cubicBezTo>
                  <a:cubicBezTo>
                    <a:pt x="7289959" y="652650"/>
                    <a:pt x="7423404" y="656841"/>
                    <a:pt x="7556373" y="662365"/>
                  </a:cubicBezTo>
                  <a:cubicBezTo>
                    <a:pt x="7689152" y="667509"/>
                    <a:pt x="7822502" y="673986"/>
                    <a:pt x="7952328" y="682177"/>
                  </a:cubicBezTo>
                  <a:lnTo>
                    <a:pt x="8000714" y="685511"/>
                  </a:lnTo>
                  <a:cubicBezTo>
                    <a:pt x="8016811" y="686654"/>
                    <a:pt x="8031670" y="688178"/>
                    <a:pt x="8047196" y="689416"/>
                  </a:cubicBezTo>
                  <a:lnTo>
                    <a:pt x="8097965" y="693893"/>
                  </a:lnTo>
                  <a:cubicBezTo>
                    <a:pt x="8116539" y="695417"/>
                    <a:pt x="8134731" y="696846"/>
                    <a:pt x="8152733" y="697894"/>
                  </a:cubicBezTo>
                  <a:cubicBezTo>
                    <a:pt x="8224647" y="701989"/>
                    <a:pt x="8294465" y="704085"/>
                    <a:pt x="8363903" y="705133"/>
                  </a:cubicBezTo>
                  <a:cubicBezTo>
                    <a:pt x="8502777" y="706657"/>
                    <a:pt x="8640223" y="704180"/>
                    <a:pt x="8777764" y="698084"/>
                  </a:cubicBezTo>
                  <a:cubicBezTo>
                    <a:pt x="8912352" y="692083"/>
                    <a:pt x="9046845" y="682749"/>
                    <a:pt x="9182005" y="668366"/>
                  </a:cubicBezTo>
                  <a:lnTo>
                    <a:pt x="9182005" y="351088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9" name="Untertitel 2">
            <a:extLst>
              <a:ext uri="{FF2B5EF4-FFF2-40B4-BE49-F238E27FC236}">
                <a16:creationId xmlns:a16="http://schemas.microsoft.com/office/drawing/2014/main" id="{223FF229-D8D9-D266-8BCC-BF696BE0B765}"/>
              </a:ext>
            </a:extLst>
          </p:cNvPr>
          <p:cNvSpPr txBox="1">
            <a:spLocks/>
          </p:cNvSpPr>
          <p:nvPr/>
        </p:nvSpPr>
        <p:spPr>
          <a:xfrm>
            <a:off x="10449439" y="6431628"/>
            <a:ext cx="1739512" cy="26211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sz="1000" kern="100" dirty="0">
                <a:solidFill>
                  <a:schemeClr val="tx2"/>
                </a:solidFill>
                <a:latin typeface="BauerMedia Sans" pitchFamily="50" charset="0"/>
                <a:cs typeface="Times New Roman" panose="02020603050405020304" pitchFamily="18" charset="0"/>
              </a:rPr>
              <a:t>07.05.2025  (Lernfeld-5)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5780CB91-7356-9F7F-F099-684D5E9E9B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246" y="2995386"/>
            <a:ext cx="1771235" cy="1034137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03065B9A-4827-FE03-60F4-E05A734A98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7634" y="1372108"/>
            <a:ext cx="9759120" cy="439395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C151053C-86A5-E169-9241-43161A5C87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3442" y="4195496"/>
            <a:ext cx="1674841" cy="443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6691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9C8DDD1-77FD-851F-53F3-68BD88355C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F7B88A81-67A4-F766-A078-9B46F755E6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4F177E6-C050-4BA5-922D-20437E0125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0237" y="190851"/>
            <a:ext cx="9991523" cy="1000655"/>
          </a:xfrm>
        </p:spPr>
        <p:txBody>
          <a:bodyPr anchor="t">
            <a:normAutofit fontScale="90000"/>
          </a:bodyPr>
          <a:lstStyle/>
          <a:p>
            <a:pPr algn="l"/>
            <a:r>
              <a:rPr lang="de-DE" sz="2800" b="1" kern="100" dirty="0">
                <a:solidFill>
                  <a:schemeClr val="tx2">
                    <a:lumMod val="75000"/>
                    <a:lumOff val="25000"/>
                  </a:schemeClr>
                </a:solidFill>
                <a:latin typeface="BauerMedia Sans" pitchFamily="50" charset="0"/>
                <a:cs typeface="Times New Roman" panose="02020603050405020304" pitchFamily="18" charset="0"/>
              </a:rPr>
              <a:t>Analyse der Herausforderungen und Erfolge im Projektverlauf</a:t>
            </a:r>
            <a:br>
              <a:rPr lang="de-DE" sz="2800" b="1" kern="100" dirty="0">
                <a:solidFill>
                  <a:schemeClr val="tx2">
                    <a:lumMod val="75000"/>
                    <a:lumOff val="25000"/>
                  </a:schemeClr>
                </a:solidFill>
                <a:latin typeface="BauerMedia Sans" pitchFamily="50" charset="0"/>
                <a:cs typeface="Times New Roman" panose="02020603050405020304" pitchFamily="18" charset="0"/>
              </a:rPr>
            </a:br>
            <a:br>
              <a:rPr lang="de-DE" sz="2800" b="1" kern="100" dirty="0">
                <a:solidFill>
                  <a:schemeClr val="tx2">
                    <a:lumMod val="75000"/>
                    <a:lumOff val="25000"/>
                  </a:schemeClr>
                </a:solidFill>
                <a:latin typeface="BauerMedia Sans" pitchFamily="50" charset="0"/>
                <a:cs typeface="Times New Roman" panose="02020603050405020304" pitchFamily="18" charset="0"/>
              </a:rPr>
            </a:br>
            <a:br>
              <a:rPr lang="de-DE" sz="1300" kern="100" dirty="0">
                <a:solidFill>
                  <a:schemeClr val="tx2">
                    <a:lumMod val="75000"/>
                    <a:lumOff val="25000"/>
                  </a:schemeClr>
                </a:solidFill>
                <a:latin typeface="BauerMedia Sans" pitchFamily="50" charset="0"/>
                <a:ea typeface="+mn-ea"/>
                <a:cs typeface="Times New Roman" panose="02020603050405020304" pitchFamily="18" charset="0"/>
              </a:rPr>
            </a:br>
            <a:endParaRPr lang="de-DE" sz="1300" kern="100" dirty="0">
              <a:solidFill>
                <a:schemeClr val="tx2">
                  <a:lumMod val="75000"/>
                  <a:lumOff val="25000"/>
                </a:schemeClr>
              </a:solidFill>
              <a:latin typeface="BauerMedia Sans" pitchFamily="50" charset="0"/>
              <a:ea typeface="+mn-ea"/>
              <a:cs typeface="Times New Roman" panose="02020603050405020304" pitchFamily="18" charset="0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A9111D7-F8F5-5BD3-74E5-F1863C8E09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2941813"/>
            <a:ext cx="12188952" cy="1828800"/>
            <a:chOff x="-305" y="3144820"/>
            <a:chExt cx="9182100" cy="1551136"/>
          </a:xfrm>
        </p:grpSpPr>
        <p:sp useBgFill="1">
          <p:nvSpPr>
            <p:cNvPr id="26" name="Freeform: Shape 25">
              <a:extLst>
                <a:ext uri="{FF2B5EF4-FFF2-40B4-BE49-F238E27FC236}">
                  <a16:creationId xmlns:a16="http://schemas.microsoft.com/office/drawing/2014/main" id="{F632CAC5-3094-D580-1313-A58AE8E54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676854"/>
              <a:ext cx="9182100" cy="1019102"/>
            </a:xfrm>
            <a:custGeom>
              <a:avLst/>
              <a:gdLst>
                <a:gd name="connsiteX0" fmla="*/ 0 w 9182100"/>
                <a:gd name="connsiteY0" fmla="*/ 1019102 h 1019102"/>
                <a:gd name="connsiteX1" fmla="*/ 9182100 w 9182100"/>
                <a:gd name="connsiteY1" fmla="*/ 1019102 h 1019102"/>
                <a:gd name="connsiteX2" fmla="*/ 9182100 w 9182100"/>
                <a:gd name="connsiteY2" fmla="*/ 273009 h 1019102"/>
                <a:gd name="connsiteX3" fmla="*/ 9065895 w 9182100"/>
                <a:gd name="connsiteY3" fmla="*/ 278343 h 1019102"/>
                <a:gd name="connsiteX4" fmla="*/ 8261890 w 9182100"/>
                <a:gd name="connsiteY4" fmla="*/ 257769 h 1019102"/>
                <a:gd name="connsiteX5" fmla="*/ 8038624 w 9182100"/>
                <a:gd name="connsiteY5" fmla="*/ 235956 h 1019102"/>
                <a:gd name="connsiteX6" fmla="*/ 7862221 w 9182100"/>
                <a:gd name="connsiteY6" fmla="*/ 213097 h 1019102"/>
                <a:gd name="connsiteX7" fmla="*/ 6238780 w 9182100"/>
                <a:gd name="connsiteY7" fmla="*/ 126419 h 1019102"/>
                <a:gd name="connsiteX8" fmla="*/ 5828729 w 9182100"/>
                <a:gd name="connsiteY8" fmla="*/ 142421 h 1019102"/>
                <a:gd name="connsiteX9" fmla="*/ 5227606 w 9182100"/>
                <a:gd name="connsiteY9" fmla="*/ 219764 h 1019102"/>
                <a:gd name="connsiteX10" fmla="*/ 4394359 w 9182100"/>
                <a:gd name="connsiteY10" fmla="*/ 190713 h 1019102"/>
                <a:gd name="connsiteX11" fmla="*/ 3789236 w 9182100"/>
                <a:gd name="connsiteY11" fmla="*/ 107655 h 1019102"/>
                <a:gd name="connsiteX12" fmla="*/ 3391567 w 9182100"/>
                <a:gd name="connsiteY12" fmla="*/ 30502 h 1019102"/>
                <a:gd name="connsiteX13" fmla="*/ 2180177 w 9182100"/>
                <a:gd name="connsiteY13" fmla="*/ 67745 h 1019102"/>
                <a:gd name="connsiteX14" fmla="*/ 1543336 w 9182100"/>
                <a:gd name="connsiteY14" fmla="*/ 209953 h 1019102"/>
                <a:gd name="connsiteX15" fmla="*/ 1276731 w 9182100"/>
                <a:gd name="connsiteY15" fmla="*/ 286439 h 1019102"/>
                <a:gd name="connsiteX16" fmla="*/ 441293 w 9182100"/>
                <a:gd name="connsiteY16" fmla="*/ 292345 h 1019102"/>
                <a:gd name="connsiteX17" fmla="*/ 0 w 9182100"/>
                <a:gd name="connsiteY17" fmla="*/ 135563 h 1019102"/>
                <a:gd name="connsiteX18" fmla="*/ 0 w 9182100"/>
                <a:gd name="connsiteY18" fmla="*/ 1019102 h 1019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9182100" h="1019102">
                  <a:moveTo>
                    <a:pt x="0" y="1019102"/>
                  </a:moveTo>
                  <a:lnTo>
                    <a:pt x="9182100" y="1019102"/>
                  </a:lnTo>
                  <a:lnTo>
                    <a:pt x="9182100" y="273009"/>
                  </a:lnTo>
                  <a:cubicBezTo>
                    <a:pt x="9143429" y="275485"/>
                    <a:pt x="9104662" y="277200"/>
                    <a:pt x="9065895" y="278343"/>
                  </a:cubicBezTo>
                  <a:cubicBezTo>
                    <a:pt x="8798243" y="285201"/>
                    <a:pt x="8529066" y="277009"/>
                    <a:pt x="8261890" y="257769"/>
                  </a:cubicBezTo>
                  <a:cubicBezTo>
                    <a:pt x="8187024" y="251863"/>
                    <a:pt x="8112443" y="245386"/>
                    <a:pt x="8038624" y="235956"/>
                  </a:cubicBezTo>
                  <a:cubicBezTo>
                    <a:pt x="7980140" y="228051"/>
                    <a:pt x="7920228" y="219002"/>
                    <a:pt x="7862221" y="213097"/>
                  </a:cubicBezTo>
                  <a:cubicBezTo>
                    <a:pt x="7322439" y="159280"/>
                    <a:pt x="6780943" y="130991"/>
                    <a:pt x="6238780" y="126419"/>
                  </a:cubicBezTo>
                  <a:cubicBezTo>
                    <a:pt x="6102477" y="126324"/>
                    <a:pt x="5964745" y="128800"/>
                    <a:pt x="5828729" y="142421"/>
                  </a:cubicBezTo>
                  <a:cubicBezTo>
                    <a:pt x="5624703" y="162328"/>
                    <a:pt x="5429441" y="202048"/>
                    <a:pt x="5227606" y="219764"/>
                  </a:cubicBezTo>
                  <a:cubicBezTo>
                    <a:pt x="4950238" y="245767"/>
                    <a:pt x="4670393" y="228527"/>
                    <a:pt x="4394359" y="190713"/>
                  </a:cubicBezTo>
                  <a:cubicBezTo>
                    <a:pt x="4193381" y="163090"/>
                    <a:pt x="3988880" y="147755"/>
                    <a:pt x="3789236" y="107655"/>
                  </a:cubicBezTo>
                  <a:cubicBezTo>
                    <a:pt x="3660743" y="85271"/>
                    <a:pt x="3520249" y="51648"/>
                    <a:pt x="3391567" y="30502"/>
                  </a:cubicBezTo>
                  <a:cubicBezTo>
                    <a:pt x="2990469" y="-28553"/>
                    <a:pt x="2579370" y="5928"/>
                    <a:pt x="2180177" y="67745"/>
                  </a:cubicBezTo>
                  <a:cubicBezTo>
                    <a:pt x="1965198" y="103273"/>
                    <a:pt x="1751648" y="146136"/>
                    <a:pt x="1543336" y="209953"/>
                  </a:cubicBezTo>
                  <a:cubicBezTo>
                    <a:pt x="1456087" y="238528"/>
                    <a:pt x="1365885" y="264627"/>
                    <a:pt x="1276731" y="286439"/>
                  </a:cubicBezTo>
                  <a:cubicBezTo>
                    <a:pt x="1001173" y="335398"/>
                    <a:pt x="716471" y="346923"/>
                    <a:pt x="441293" y="292345"/>
                  </a:cubicBezTo>
                  <a:cubicBezTo>
                    <a:pt x="285655" y="263198"/>
                    <a:pt x="143923" y="198237"/>
                    <a:pt x="0" y="135563"/>
                  </a:cubicBezTo>
                  <a:lnTo>
                    <a:pt x="0" y="1019102"/>
                  </a:lnTo>
                  <a:close/>
                </a:path>
              </a:pathLst>
            </a:custGeom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6F68FD14-CD20-5ACF-811C-C8AB28D2B3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144820"/>
              <a:ext cx="9182100" cy="932744"/>
            </a:xfrm>
            <a:custGeom>
              <a:avLst/>
              <a:gdLst>
                <a:gd name="connsiteX0" fmla="*/ 9182100 w 9182100"/>
                <a:gd name="connsiteY0" fmla="*/ 396420 h 932744"/>
                <a:gd name="connsiteX1" fmla="*/ 9103805 w 9182100"/>
                <a:gd name="connsiteY1" fmla="*/ 392229 h 932744"/>
                <a:gd name="connsiteX2" fmla="*/ 8712422 w 9182100"/>
                <a:gd name="connsiteY2" fmla="*/ 359749 h 932744"/>
                <a:gd name="connsiteX3" fmla="*/ 8322755 w 9182100"/>
                <a:gd name="connsiteY3" fmla="*/ 313362 h 932744"/>
                <a:gd name="connsiteX4" fmla="*/ 8134826 w 9182100"/>
                <a:gd name="connsiteY4" fmla="*/ 283930 h 932744"/>
                <a:gd name="connsiteX5" fmla="*/ 8090916 w 9182100"/>
                <a:gd name="connsiteY5" fmla="*/ 275643 h 932744"/>
                <a:gd name="connsiteX6" fmla="*/ 8069485 w 9182100"/>
                <a:gd name="connsiteY6" fmla="*/ 271262 h 932744"/>
                <a:gd name="connsiteX7" fmla="*/ 8041862 w 9182100"/>
                <a:gd name="connsiteY7" fmla="*/ 266595 h 932744"/>
                <a:gd name="connsiteX8" fmla="*/ 7986903 w 9182100"/>
                <a:gd name="connsiteY8" fmla="*/ 257546 h 932744"/>
                <a:gd name="connsiteX9" fmla="*/ 7934230 w 9182100"/>
                <a:gd name="connsiteY9" fmla="*/ 249640 h 932744"/>
                <a:gd name="connsiteX10" fmla="*/ 7727537 w 9182100"/>
                <a:gd name="connsiteY10" fmla="*/ 221922 h 932744"/>
                <a:gd name="connsiteX11" fmla="*/ 7625239 w 9182100"/>
                <a:gd name="connsiteY11" fmla="*/ 209730 h 932744"/>
                <a:gd name="connsiteX12" fmla="*/ 7523227 w 9182100"/>
                <a:gd name="connsiteY12" fmla="*/ 198110 h 932744"/>
                <a:gd name="connsiteX13" fmla="*/ 7115651 w 9182100"/>
                <a:gd name="connsiteY13" fmla="*/ 158010 h 932744"/>
                <a:gd name="connsiteX14" fmla="*/ 6706839 w 9182100"/>
                <a:gd name="connsiteY14" fmla="*/ 126958 h 932744"/>
                <a:gd name="connsiteX15" fmla="*/ 6604064 w 9182100"/>
                <a:gd name="connsiteY15" fmla="*/ 120862 h 932744"/>
                <a:gd name="connsiteX16" fmla="*/ 6501003 w 9182100"/>
                <a:gd name="connsiteY16" fmla="*/ 115338 h 932744"/>
                <a:gd name="connsiteX17" fmla="*/ 6397467 w 9182100"/>
                <a:gd name="connsiteY17" fmla="*/ 110385 h 932744"/>
                <a:gd name="connsiteX18" fmla="*/ 6293168 w 9182100"/>
                <a:gd name="connsiteY18" fmla="*/ 106860 h 932744"/>
                <a:gd name="connsiteX19" fmla="*/ 6079712 w 9182100"/>
                <a:gd name="connsiteY19" fmla="*/ 103908 h 932744"/>
                <a:gd name="connsiteX20" fmla="*/ 6024563 w 9182100"/>
                <a:gd name="connsiteY20" fmla="*/ 104479 h 932744"/>
                <a:gd name="connsiteX21" fmla="*/ 5968080 w 9182100"/>
                <a:gd name="connsiteY21" fmla="*/ 106479 h 932744"/>
                <a:gd name="connsiteX22" fmla="*/ 5855875 w 9182100"/>
                <a:gd name="connsiteY22" fmla="*/ 113242 h 932744"/>
                <a:gd name="connsiteX23" fmla="*/ 5439251 w 9182100"/>
                <a:gd name="connsiteY23" fmla="*/ 160105 h 932744"/>
                <a:gd name="connsiteX24" fmla="*/ 5075396 w 9182100"/>
                <a:gd name="connsiteY24" fmla="*/ 186585 h 932744"/>
                <a:gd name="connsiteX25" fmla="*/ 4712780 w 9182100"/>
                <a:gd name="connsiteY25" fmla="*/ 171249 h 932744"/>
                <a:gd name="connsiteX26" fmla="*/ 4666679 w 9182100"/>
                <a:gd name="connsiteY26" fmla="*/ 166773 h 932744"/>
                <a:gd name="connsiteX27" fmla="*/ 4620292 w 9182100"/>
                <a:gd name="connsiteY27" fmla="*/ 161629 h 932744"/>
                <a:gd name="connsiteX28" fmla="*/ 4573810 w 9182100"/>
                <a:gd name="connsiteY28" fmla="*/ 156009 h 932744"/>
                <a:gd name="connsiteX29" fmla="*/ 4550569 w 9182100"/>
                <a:gd name="connsiteY29" fmla="*/ 153057 h 932744"/>
                <a:gd name="connsiteX30" fmla="*/ 4538948 w 9182100"/>
                <a:gd name="connsiteY30" fmla="*/ 151628 h 932744"/>
                <a:gd name="connsiteX31" fmla="*/ 4526566 w 9182100"/>
                <a:gd name="connsiteY31" fmla="*/ 149913 h 932744"/>
                <a:gd name="connsiteX32" fmla="*/ 4327779 w 9182100"/>
                <a:gd name="connsiteY32" fmla="*/ 122862 h 932744"/>
                <a:gd name="connsiteX33" fmla="*/ 3929729 w 9182100"/>
                <a:gd name="connsiteY33" fmla="*/ 68189 h 932744"/>
                <a:gd name="connsiteX34" fmla="*/ 3729133 w 9182100"/>
                <a:gd name="connsiteY34" fmla="*/ 41900 h 932744"/>
                <a:gd name="connsiteX35" fmla="*/ 3628930 w 9182100"/>
                <a:gd name="connsiteY35" fmla="*/ 28946 h 932744"/>
                <a:gd name="connsiteX36" fmla="*/ 3573399 w 9182100"/>
                <a:gd name="connsiteY36" fmla="*/ 22278 h 932744"/>
                <a:gd name="connsiteX37" fmla="*/ 3516916 w 9182100"/>
                <a:gd name="connsiteY37" fmla="*/ 16468 h 932744"/>
                <a:gd name="connsiteX38" fmla="*/ 3074670 w 9182100"/>
                <a:gd name="connsiteY38" fmla="*/ 752 h 932744"/>
                <a:gd name="connsiteX39" fmla="*/ 2858738 w 9182100"/>
                <a:gd name="connsiteY39" fmla="*/ 8753 h 932744"/>
                <a:gd name="connsiteX40" fmla="*/ 2645474 w 9182100"/>
                <a:gd name="connsiteY40" fmla="*/ 25326 h 932744"/>
                <a:gd name="connsiteX41" fmla="*/ 1810798 w 9182100"/>
                <a:gd name="connsiteY41" fmla="*/ 158010 h 932744"/>
                <a:gd name="connsiteX42" fmla="*/ 1602772 w 9182100"/>
                <a:gd name="connsiteY42" fmla="*/ 208111 h 932744"/>
                <a:gd name="connsiteX43" fmla="*/ 1548860 w 9182100"/>
                <a:gd name="connsiteY43" fmla="*/ 222780 h 932744"/>
                <a:gd name="connsiteX44" fmla="*/ 1501331 w 9182100"/>
                <a:gd name="connsiteY44" fmla="*/ 236115 h 932744"/>
                <a:gd name="connsiteX45" fmla="*/ 1411224 w 9182100"/>
                <a:gd name="connsiteY45" fmla="*/ 260880 h 932744"/>
                <a:gd name="connsiteX46" fmla="*/ 1050893 w 9182100"/>
                <a:gd name="connsiteY46" fmla="*/ 338032 h 932744"/>
                <a:gd name="connsiteX47" fmla="*/ 871252 w 9182100"/>
                <a:gd name="connsiteY47" fmla="*/ 360511 h 932744"/>
                <a:gd name="connsiteX48" fmla="*/ 781812 w 9182100"/>
                <a:gd name="connsiteY48" fmla="*/ 366512 h 932744"/>
                <a:gd name="connsiteX49" fmla="*/ 692563 w 9182100"/>
                <a:gd name="connsiteY49" fmla="*/ 369655 h 932744"/>
                <a:gd name="connsiteX50" fmla="*/ 515017 w 9182100"/>
                <a:gd name="connsiteY50" fmla="*/ 363940 h 932744"/>
                <a:gd name="connsiteX51" fmla="*/ 337661 w 9182100"/>
                <a:gd name="connsiteY51" fmla="*/ 341937 h 932744"/>
                <a:gd name="connsiteX52" fmla="*/ 156972 w 9182100"/>
                <a:gd name="connsiteY52" fmla="*/ 303456 h 932744"/>
                <a:gd name="connsiteX53" fmla="*/ 0 w 9182100"/>
                <a:gd name="connsiteY53" fmla="*/ 261642 h 932744"/>
                <a:gd name="connsiteX54" fmla="*/ 0 w 9182100"/>
                <a:gd name="connsiteY54" fmla="*/ 713412 h 932744"/>
                <a:gd name="connsiteX55" fmla="*/ 9144 w 9182100"/>
                <a:gd name="connsiteY55" fmla="*/ 717699 h 932744"/>
                <a:gd name="connsiteX56" fmla="*/ 213360 w 9182100"/>
                <a:gd name="connsiteY56" fmla="*/ 801042 h 932744"/>
                <a:gd name="connsiteX57" fmla="*/ 653510 w 9182100"/>
                <a:gd name="connsiteY57" fmla="*/ 908199 h 932744"/>
                <a:gd name="connsiteX58" fmla="*/ 1101947 w 9182100"/>
                <a:gd name="connsiteY58" fmla="*/ 930773 h 932744"/>
                <a:gd name="connsiteX59" fmla="*/ 1540002 w 9182100"/>
                <a:gd name="connsiteY59" fmla="*/ 889434 h 932744"/>
                <a:gd name="connsiteX60" fmla="*/ 1647158 w 9182100"/>
                <a:gd name="connsiteY60" fmla="*/ 871242 h 932744"/>
                <a:gd name="connsiteX61" fmla="*/ 1698117 w 9182100"/>
                <a:gd name="connsiteY61" fmla="*/ 862193 h 932744"/>
                <a:gd name="connsiteX62" fmla="*/ 1742789 w 9182100"/>
                <a:gd name="connsiteY62" fmla="*/ 854668 h 932744"/>
                <a:gd name="connsiteX63" fmla="*/ 1931003 w 9182100"/>
                <a:gd name="connsiteY63" fmla="*/ 826950 h 932744"/>
                <a:gd name="connsiteX64" fmla="*/ 2314861 w 9182100"/>
                <a:gd name="connsiteY64" fmla="*/ 783897 h 932744"/>
                <a:gd name="connsiteX65" fmla="*/ 2506885 w 9182100"/>
                <a:gd name="connsiteY65" fmla="*/ 768086 h 932744"/>
                <a:gd name="connsiteX66" fmla="*/ 2602611 w 9182100"/>
                <a:gd name="connsiteY66" fmla="*/ 762085 h 932744"/>
                <a:gd name="connsiteX67" fmla="*/ 2698052 w 9182100"/>
                <a:gd name="connsiteY67" fmla="*/ 756846 h 932744"/>
                <a:gd name="connsiteX68" fmla="*/ 2887980 w 9182100"/>
                <a:gd name="connsiteY68" fmla="*/ 750846 h 932744"/>
                <a:gd name="connsiteX69" fmla="*/ 3075813 w 9182100"/>
                <a:gd name="connsiteY69" fmla="*/ 750179 h 932744"/>
                <a:gd name="connsiteX70" fmla="*/ 3168587 w 9182100"/>
                <a:gd name="connsiteY70" fmla="*/ 752751 h 932744"/>
                <a:gd name="connsiteX71" fmla="*/ 3260408 w 9182100"/>
                <a:gd name="connsiteY71" fmla="*/ 756656 h 932744"/>
                <a:gd name="connsiteX72" fmla="*/ 3440049 w 9182100"/>
                <a:gd name="connsiteY72" fmla="*/ 771610 h 932744"/>
                <a:gd name="connsiteX73" fmla="*/ 3483864 w 9182100"/>
                <a:gd name="connsiteY73" fmla="*/ 776849 h 932744"/>
                <a:gd name="connsiteX74" fmla="*/ 3528536 w 9182100"/>
                <a:gd name="connsiteY74" fmla="*/ 782469 h 932744"/>
                <a:gd name="connsiteX75" fmla="*/ 3628549 w 9182100"/>
                <a:gd name="connsiteY75" fmla="*/ 796089 h 932744"/>
                <a:gd name="connsiteX76" fmla="*/ 3828574 w 9182100"/>
                <a:gd name="connsiteY76" fmla="*/ 823140 h 932744"/>
                <a:gd name="connsiteX77" fmla="*/ 4231196 w 9182100"/>
                <a:gd name="connsiteY77" fmla="*/ 874099 h 932744"/>
                <a:gd name="connsiteX78" fmla="*/ 4433126 w 9182100"/>
                <a:gd name="connsiteY78" fmla="*/ 897435 h 932744"/>
                <a:gd name="connsiteX79" fmla="*/ 4485990 w 9182100"/>
                <a:gd name="connsiteY79" fmla="*/ 903246 h 932744"/>
                <a:gd name="connsiteX80" fmla="*/ 4539806 w 9182100"/>
                <a:gd name="connsiteY80" fmla="*/ 908961 h 932744"/>
                <a:gd name="connsiteX81" fmla="*/ 4593908 w 9182100"/>
                <a:gd name="connsiteY81" fmla="*/ 914199 h 932744"/>
                <a:gd name="connsiteX82" fmla="*/ 4648296 w 9182100"/>
                <a:gd name="connsiteY82" fmla="*/ 918771 h 932744"/>
                <a:gd name="connsiteX83" fmla="*/ 5092446 w 9182100"/>
                <a:gd name="connsiteY83" fmla="*/ 931154 h 932744"/>
                <a:gd name="connsiteX84" fmla="*/ 5533168 w 9182100"/>
                <a:gd name="connsiteY84" fmla="*/ 891816 h 932744"/>
                <a:gd name="connsiteX85" fmla="*/ 5918169 w 9182100"/>
                <a:gd name="connsiteY85" fmla="*/ 840666 h 932744"/>
                <a:gd name="connsiteX86" fmla="*/ 6007323 w 9182100"/>
                <a:gd name="connsiteY86" fmla="*/ 833237 h 932744"/>
                <a:gd name="connsiteX87" fmla="*/ 6051709 w 9182100"/>
                <a:gd name="connsiteY87" fmla="*/ 830570 h 932744"/>
                <a:gd name="connsiteX88" fmla="*/ 6097429 w 9182100"/>
                <a:gd name="connsiteY88" fmla="*/ 828379 h 932744"/>
                <a:gd name="connsiteX89" fmla="*/ 6287834 w 9182100"/>
                <a:gd name="connsiteY89" fmla="*/ 822569 h 932744"/>
                <a:gd name="connsiteX90" fmla="*/ 6681597 w 9182100"/>
                <a:gd name="connsiteY90" fmla="*/ 821235 h 932744"/>
                <a:gd name="connsiteX91" fmla="*/ 7079647 w 9182100"/>
                <a:gd name="connsiteY91" fmla="*/ 826569 h 932744"/>
                <a:gd name="connsiteX92" fmla="*/ 7478173 w 9182100"/>
                <a:gd name="connsiteY92" fmla="*/ 836094 h 932744"/>
                <a:gd name="connsiteX93" fmla="*/ 7871937 w 9182100"/>
                <a:gd name="connsiteY93" fmla="*/ 851430 h 932744"/>
                <a:gd name="connsiteX94" fmla="*/ 7919657 w 9182100"/>
                <a:gd name="connsiteY94" fmla="*/ 854097 h 932744"/>
                <a:gd name="connsiteX95" fmla="*/ 7964901 w 9182100"/>
                <a:gd name="connsiteY95" fmla="*/ 857240 h 932744"/>
                <a:gd name="connsiteX96" fmla="*/ 8015955 w 9182100"/>
                <a:gd name="connsiteY96" fmla="*/ 861050 h 932744"/>
                <a:gd name="connsiteX97" fmla="*/ 8072247 w 9182100"/>
                <a:gd name="connsiteY97" fmla="*/ 864384 h 932744"/>
                <a:gd name="connsiteX98" fmla="*/ 8286750 w 9182100"/>
                <a:gd name="connsiteY98" fmla="*/ 868384 h 932744"/>
                <a:gd name="connsiteX99" fmla="*/ 8704040 w 9182100"/>
                <a:gd name="connsiteY99" fmla="*/ 853716 h 932744"/>
                <a:gd name="connsiteX100" fmla="*/ 9120188 w 9182100"/>
                <a:gd name="connsiteY100" fmla="*/ 814092 h 932744"/>
                <a:gd name="connsiteX101" fmla="*/ 9181909 w 9182100"/>
                <a:gd name="connsiteY101" fmla="*/ 805519 h 932744"/>
                <a:gd name="connsiteX102" fmla="*/ 9181909 w 9182100"/>
                <a:gd name="connsiteY102" fmla="*/ 396420 h 932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9182100" h="932744">
                  <a:moveTo>
                    <a:pt x="9182100" y="396420"/>
                  </a:moveTo>
                  <a:cubicBezTo>
                    <a:pt x="9156097" y="395182"/>
                    <a:pt x="9129999" y="393753"/>
                    <a:pt x="9103805" y="392229"/>
                  </a:cubicBezTo>
                  <a:cubicBezTo>
                    <a:pt x="8974169" y="384419"/>
                    <a:pt x="8843105" y="372989"/>
                    <a:pt x="8712422" y="359749"/>
                  </a:cubicBezTo>
                  <a:cubicBezTo>
                    <a:pt x="8581739" y="346319"/>
                    <a:pt x="8451056" y="331269"/>
                    <a:pt x="8322755" y="313362"/>
                  </a:cubicBezTo>
                  <a:cubicBezTo>
                    <a:pt x="8258747" y="304695"/>
                    <a:pt x="8195120" y="294979"/>
                    <a:pt x="8134826" y="283930"/>
                  </a:cubicBezTo>
                  <a:cubicBezTo>
                    <a:pt x="8119872" y="281168"/>
                    <a:pt x="8105013" y="278501"/>
                    <a:pt x="8090916" y="275643"/>
                  </a:cubicBezTo>
                  <a:lnTo>
                    <a:pt x="8069485" y="271262"/>
                  </a:lnTo>
                  <a:lnTo>
                    <a:pt x="8041862" y="266595"/>
                  </a:lnTo>
                  <a:cubicBezTo>
                    <a:pt x="8023574" y="263547"/>
                    <a:pt x="8004524" y="260213"/>
                    <a:pt x="7986903" y="257546"/>
                  </a:cubicBezTo>
                  <a:lnTo>
                    <a:pt x="7934230" y="249640"/>
                  </a:lnTo>
                  <a:cubicBezTo>
                    <a:pt x="7864221" y="239258"/>
                    <a:pt x="7795832" y="230209"/>
                    <a:pt x="7727537" y="221922"/>
                  </a:cubicBezTo>
                  <a:lnTo>
                    <a:pt x="7625239" y="209730"/>
                  </a:lnTo>
                  <a:lnTo>
                    <a:pt x="7523227" y="198110"/>
                  </a:lnTo>
                  <a:cubicBezTo>
                    <a:pt x="7387209" y="183060"/>
                    <a:pt x="7251573" y="170392"/>
                    <a:pt x="7115651" y="158010"/>
                  </a:cubicBezTo>
                  <a:cubicBezTo>
                    <a:pt x="6979730" y="146580"/>
                    <a:pt x="6843522" y="135721"/>
                    <a:pt x="6706839" y="126958"/>
                  </a:cubicBezTo>
                  <a:lnTo>
                    <a:pt x="6604064" y="120862"/>
                  </a:lnTo>
                  <a:cubicBezTo>
                    <a:pt x="6569869" y="118767"/>
                    <a:pt x="6535484" y="116862"/>
                    <a:pt x="6501003" y="115338"/>
                  </a:cubicBezTo>
                  <a:lnTo>
                    <a:pt x="6397467" y="110385"/>
                  </a:lnTo>
                  <a:lnTo>
                    <a:pt x="6293168" y="106860"/>
                  </a:lnTo>
                  <a:cubicBezTo>
                    <a:pt x="6222969" y="105146"/>
                    <a:pt x="6152769" y="103527"/>
                    <a:pt x="6079712" y="103908"/>
                  </a:cubicBezTo>
                  <a:cubicBezTo>
                    <a:pt x="6061710" y="103908"/>
                    <a:pt x="6043708" y="103812"/>
                    <a:pt x="6024563" y="104479"/>
                  </a:cubicBezTo>
                  <a:cubicBezTo>
                    <a:pt x="6005703" y="104955"/>
                    <a:pt x="5986844" y="105527"/>
                    <a:pt x="5968080" y="106479"/>
                  </a:cubicBezTo>
                  <a:cubicBezTo>
                    <a:pt x="5930456" y="108003"/>
                    <a:pt x="5893023" y="110385"/>
                    <a:pt x="5855875" y="113242"/>
                  </a:cubicBezTo>
                  <a:cubicBezTo>
                    <a:pt x="5706904" y="124577"/>
                    <a:pt x="5565934" y="145151"/>
                    <a:pt x="5439251" y="160105"/>
                  </a:cubicBezTo>
                  <a:cubicBezTo>
                    <a:pt x="5311902" y="175536"/>
                    <a:pt x="5194745" y="184680"/>
                    <a:pt x="5075396" y="186585"/>
                  </a:cubicBezTo>
                  <a:cubicBezTo>
                    <a:pt x="4956429" y="188490"/>
                    <a:pt x="4835748" y="182775"/>
                    <a:pt x="4712780" y="171249"/>
                  </a:cubicBezTo>
                  <a:lnTo>
                    <a:pt x="4666679" y="166773"/>
                  </a:lnTo>
                  <a:lnTo>
                    <a:pt x="4620292" y="161629"/>
                  </a:lnTo>
                  <a:cubicBezTo>
                    <a:pt x="4604862" y="160010"/>
                    <a:pt x="4589336" y="157914"/>
                    <a:pt x="4573810" y="156009"/>
                  </a:cubicBezTo>
                  <a:lnTo>
                    <a:pt x="4550569" y="153057"/>
                  </a:lnTo>
                  <a:lnTo>
                    <a:pt x="4538948" y="151628"/>
                  </a:lnTo>
                  <a:lnTo>
                    <a:pt x="4526566" y="149913"/>
                  </a:lnTo>
                  <a:lnTo>
                    <a:pt x="4327779" y="122862"/>
                  </a:lnTo>
                  <a:lnTo>
                    <a:pt x="3929729" y="68189"/>
                  </a:lnTo>
                  <a:lnTo>
                    <a:pt x="3729133" y="41900"/>
                  </a:lnTo>
                  <a:lnTo>
                    <a:pt x="3628930" y="28946"/>
                  </a:lnTo>
                  <a:lnTo>
                    <a:pt x="3573399" y="22278"/>
                  </a:lnTo>
                  <a:cubicBezTo>
                    <a:pt x="3554445" y="19992"/>
                    <a:pt x="3535585" y="17992"/>
                    <a:pt x="3516916" y="16468"/>
                  </a:cubicBezTo>
                  <a:cubicBezTo>
                    <a:pt x="3366611" y="2752"/>
                    <a:pt x="3219736" y="-2010"/>
                    <a:pt x="3074670" y="752"/>
                  </a:cubicBezTo>
                  <a:cubicBezTo>
                    <a:pt x="3002280" y="2181"/>
                    <a:pt x="2930176" y="4467"/>
                    <a:pt x="2858738" y="8753"/>
                  </a:cubicBezTo>
                  <a:cubicBezTo>
                    <a:pt x="2787206" y="13039"/>
                    <a:pt x="2716149" y="18754"/>
                    <a:pt x="2645474" y="25326"/>
                  </a:cubicBezTo>
                  <a:cubicBezTo>
                    <a:pt x="2362581" y="52473"/>
                    <a:pt x="2085975" y="97145"/>
                    <a:pt x="1810798" y="158010"/>
                  </a:cubicBezTo>
                  <a:cubicBezTo>
                    <a:pt x="1741837" y="173345"/>
                    <a:pt x="1673066" y="189442"/>
                    <a:pt x="1602772" y="208111"/>
                  </a:cubicBezTo>
                  <a:lnTo>
                    <a:pt x="1548860" y="222780"/>
                  </a:lnTo>
                  <a:lnTo>
                    <a:pt x="1501331" y="236115"/>
                  </a:lnTo>
                  <a:cubicBezTo>
                    <a:pt x="1471327" y="244497"/>
                    <a:pt x="1441228" y="253450"/>
                    <a:pt x="1411224" y="260880"/>
                  </a:cubicBezTo>
                  <a:cubicBezTo>
                    <a:pt x="1291209" y="293074"/>
                    <a:pt x="1170813" y="318982"/>
                    <a:pt x="1050893" y="338032"/>
                  </a:cubicBezTo>
                  <a:cubicBezTo>
                    <a:pt x="990790" y="347557"/>
                    <a:pt x="931069" y="354796"/>
                    <a:pt x="871252" y="360511"/>
                  </a:cubicBezTo>
                  <a:cubicBezTo>
                    <a:pt x="841438" y="362702"/>
                    <a:pt x="811530" y="365559"/>
                    <a:pt x="781812" y="366512"/>
                  </a:cubicBezTo>
                  <a:cubicBezTo>
                    <a:pt x="751904" y="368512"/>
                    <a:pt x="722376" y="368893"/>
                    <a:pt x="692563" y="369655"/>
                  </a:cubicBezTo>
                  <a:cubicBezTo>
                    <a:pt x="633222" y="370036"/>
                    <a:pt x="574167" y="368131"/>
                    <a:pt x="515017" y="363940"/>
                  </a:cubicBezTo>
                  <a:cubicBezTo>
                    <a:pt x="455867" y="359749"/>
                    <a:pt x="397097" y="351748"/>
                    <a:pt x="337661" y="341937"/>
                  </a:cubicBezTo>
                  <a:cubicBezTo>
                    <a:pt x="278225" y="331936"/>
                    <a:pt x="218599" y="318696"/>
                    <a:pt x="156972" y="303456"/>
                  </a:cubicBezTo>
                  <a:cubicBezTo>
                    <a:pt x="106680" y="290883"/>
                    <a:pt x="55150" y="276405"/>
                    <a:pt x="0" y="261642"/>
                  </a:cubicBezTo>
                  <a:lnTo>
                    <a:pt x="0" y="713412"/>
                  </a:lnTo>
                  <a:cubicBezTo>
                    <a:pt x="3048" y="714841"/>
                    <a:pt x="6096" y="716270"/>
                    <a:pt x="9144" y="717699"/>
                  </a:cubicBezTo>
                  <a:cubicBezTo>
                    <a:pt x="74295" y="747798"/>
                    <a:pt x="142875" y="775896"/>
                    <a:pt x="213360" y="801042"/>
                  </a:cubicBezTo>
                  <a:cubicBezTo>
                    <a:pt x="354521" y="851715"/>
                    <a:pt x="503873" y="887244"/>
                    <a:pt x="653510" y="908199"/>
                  </a:cubicBezTo>
                  <a:cubicBezTo>
                    <a:pt x="803338" y="928773"/>
                    <a:pt x="953929" y="935631"/>
                    <a:pt x="1101947" y="930773"/>
                  </a:cubicBezTo>
                  <a:cubicBezTo>
                    <a:pt x="1250252" y="926582"/>
                    <a:pt x="1396365" y="911437"/>
                    <a:pt x="1540002" y="889434"/>
                  </a:cubicBezTo>
                  <a:cubicBezTo>
                    <a:pt x="1576197" y="884386"/>
                    <a:pt x="1611535" y="877433"/>
                    <a:pt x="1647158" y="871242"/>
                  </a:cubicBezTo>
                  <a:lnTo>
                    <a:pt x="1698117" y="862193"/>
                  </a:lnTo>
                  <a:lnTo>
                    <a:pt x="1742789" y="854668"/>
                  </a:lnTo>
                  <a:cubicBezTo>
                    <a:pt x="1804035" y="845048"/>
                    <a:pt x="1867472" y="835428"/>
                    <a:pt x="1931003" y="826950"/>
                  </a:cubicBezTo>
                  <a:cubicBezTo>
                    <a:pt x="2058353" y="810282"/>
                    <a:pt x="2186750" y="795327"/>
                    <a:pt x="2314861" y="783897"/>
                  </a:cubicBezTo>
                  <a:cubicBezTo>
                    <a:pt x="2378964" y="778087"/>
                    <a:pt x="2442972" y="772467"/>
                    <a:pt x="2506885" y="768086"/>
                  </a:cubicBezTo>
                  <a:cubicBezTo>
                    <a:pt x="2538794" y="765990"/>
                    <a:pt x="2570798" y="763800"/>
                    <a:pt x="2602611" y="762085"/>
                  </a:cubicBezTo>
                  <a:cubicBezTo>
                    <a:pt x="2634520" y="760180"/>
                    <a:pt x="2666333" y="758370"/>
                    <a:pt x="2698052" y="756846"/>
                  </a:cubicBezTo>
                  <a:cubicBezTo>
                    <a:pt x="2761583" y="753894"/>
                    <a:pt x="2825020" y="751703"/>
                    <a:pt x="2887980" y="750846"/>
                  </a:cubicBezTo>
                  <a:cubicBezTo>
                    <a:pt x="2951036" y="749417"/>
                    <a:pt x="3013615" y="749322"/>
                    <a:pt x="3075813" y="750179"/>
                  </a:cubicBezTo>
                  <a:cubicBezTo>
                    <a:pt x="3106865" y="750846"/>
                    <a:pt x="3137916" y="751417"/>
                    <a:pt x="3168587" y="752751"/>
                  </a:cubicBezTo>
                  <a:cubicBezTo>
                    <a:pt x="3199448" y="753703"/>
                    <a:pt x="3229928" y="755227"/>
                    <a:pt x="3260408" y="756656"/>
                  </a:cubicBezTo>
                  <a:cubicBezTo>
                    <a:pt x="3320987" y="760466"/>
                    <a:pt x="3381470" y="764562"/>
                    <a:pt x="3440049" y="771610"/>
                  </a:cubicBezTo>
                  <a:cubicBezTo>
                    <a:pt x="3454908" y="773039"/>
                    <a:pt x="3469386" y="775039"/>
                    <a:pt x="3483864" y="776849"/>
                  </a:cubicBezTo>
                  <a:lnTo>
                    <a:pt x="3528536" y="782469"/>
                  </a:lnTo>
                  <a:lnTo>
                    <a:pt x="3628549" y="796089"/>
                  </a:lnTo>
                  <a:lnTo>
                    <a:pt x="3828574" y="823140"/>
                  </a:lnTo>
                  <a:cubicBezTo>
                    <a:pt x="3962019" y="840190"/>
                    <a:pt x="4095750" y="858573"/>
                    <a:pt x="4231196" y="874099"/>
                  </a:cubicBezTo>
                  <a:lnTo>
                    <a:pt x="4433126" y="897435"/>
                  </a:lnTo>
                  <a:lnTo>
                    <a:pt x="4485990" y="903246"/>
                  </a:lnTo>
                  <a:cubicBezTo>
                    <a:pt x="4503897" y="905151"/>
                    <a:pt x="4521708" y="907341"/>
                    <a:pt x="4539806" y="908961"/>
                  </a:cubicBezTo>
                  <a:lnTo>
                    <a:pt x="4593908" y="914199"/>
                  </a:lnTo>
                  <a:lnTo>
                    <a:pt x="4648296" y="918771"/>
                  </a:lnTo>
                  <a:cubicBezTo>
                    <a:pt x="4793456" y="930392"/>
                    <a:pt x="4942237" y="935631"/>
                    <a:pt x="5092446" y="931154"/>
                  </a:cubicBezTo>
                  <a:cubicBezTo>
                    <a:pt x="5242274" y="927249"/>
                    <a:pt x="5393627" y="911437"/>
                    <a:pt x="5533168" y="891816"/>
                  </a:cubicBezTo>
                  <a:cubicBezTo>
                    <a:pt x="5673471" y="872289"/>
                    <a:pt x="5798820" y="851906"/>
                    <a:pt x="5918169" y="840666"/>
                  </a:cubicBezTo>
                  <a:cubicBezTo>
                    <a:pt x="5948077" y="837809"/>
                    <a:pt x="5977795" y="835237"/>
                    <a:pt x="6007323" y="833237"/>
                  </a:cubicBezTo>
                  <a:cubicBezTo>
                    <a:pt x="6022086" y="832094"/>
                    <a:pt x="6036945" y="831332"/>
                    <a:pt x="6051709" y="830570"/>
                  </a:cubicBezTo>
                  <a:lnTo>
                    <a:pt x="6097429" y="828379"/>
                  </a:lnTo>
                  <a:cubicBezTo>
                    <a:pt x="6158960" y="825236"/>
                    <a:pt x="6223445" y="823807"/>
                    <a:pt x="6287834" y="822569"/>
                  </a:cubicBezTo>
                  <a:cubicBezTo>
                    <a:pt x="6417374" y="820664"/>
                    <a:pt x="6549485" y="820188"/>
                    <a:pt x="6681597" y="821235"/>
                  </a:cubicBezTo>
                  <a:cubicBezTo>
                    <a:pt x="6813899" y="822378"/>
                    <a:pt x="6946773" y="823617"/>
                    <a:pt x="7079647" y="826569"/>
                  </a:cubicBezTo>
                  <a:cubicBezTo>
                    <a:pt x="7212520" y="828951"/>
                    <a:pt x="7345585" y="831903"/>
                    <a:pt x="7478173" y="836094"/>
                  </a:cubicBezTo>
                  <a:cubicBezTo>
                    <a:pt x="7610475" y="839714"/>
                    <a:pt x="7743539" y="844953"/>
                    <a:pt x="7871937" y="851430"/>
                  </a:cubicBezTo>
                  <a:lnTo>
                    <a:pt x="7919657" y="854097"/>
                  </a:lnTo>
                  <a:cubicBezTo>
                    <a:pt x="7935564" y="854954"/>
                    <a:pt x="7949756" y="856192"/>
                    <a:pt x="7964901" y="857240"/>
                  </a:cubicBezTo>
                  <a:lnTo>
                    <a:pt x="8015955" y="861050"/>
                  </a:lnTo>
                  <a:cubicBezTo>
                    <a:pt x="8035195" y="862383"/>
                    <a:pt x="8053769" y="863622"/>
                    <a:pt x="8072247" y="864384"/>
                  </a:cubicBezTo>
                  <a:cubicBezTo>
                    <a:pt x="8145780" y="867527"/>
                    <a:pt x="8216456" y="868479"/>
                    <a:pt x="8286750" y="868384"/>
                  </a:cubicBezTo>
                  <a:cubicBezTo>
                    <a:pt x="8427148" y="867527"/>
                    <a:pt x="8565452" y="862574"/>
                    <a:pt x="8704040" y="853716"/>
                  </a:cubicBezTo>
                  <a:cubicBezTo>
                    <a:pt x="8842534" y="844762"/>
                    <a:pt x="8980741" y="832284"/>
                    <a:pt x="9120188" y="814092"/>
                  </a:cubicBezTo>
                  <a:cubicBezTo>
                    <a:pt x="9140761" y="811425"/>
                    <a:pt x="9161336" y="808567"/>
                    <a:pt x="9181909" y="805519"/>
                  </a:cubicBezTo>
                  <a:lnTo>
                    <a:pt x="9181909" y="396420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E649A21-98F8-94EE-CA04-767D50E47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580789"/>
              <a:ext cx="9182100" cy="544245"/>
            </a:xfrm>
            <a:custGeom>
              <a:avLst/>
              <a:gdLst>
                <a:gd name="connsiteX0" fmla="*/ 9182100 w 9182100"/>
                <a:gd name="connsiteY0" fmla="*/ 154189 h 544245"/>
                <a:gd name="connsiteX1" fmla="*/ 9047702 w 9182100"/>
                <a:gd name="connsiteY1" fmla="*/ 162762 h 544245"/>
                <a:gd name="connsiteX2" fmla="*/ 8652224 w 9182100"/>
                <a:gd name="connsiteY2" fmla="*/ 178287 h 544245"/>
                <a:gd name="connsiteX3" fmla="*/ 8255603 w 9182100"/>
                <a:gd name="connsiteY3" fmla="*/ 161047 h 544245"/>
                <a:gd name="connsiteX4" fmla="*/ 8060722 w 9182100"/>
                <a:gd name="connsiteY4" fmla="*/ 140854 h 544245"/>
                <a:gd name="connsiteX5" fmla="*/ 8013478 w 9182100"/>
                <a:gd name="connsiteY5" fmla="*/ 134187 h 544245"/>
                <a:gd name="connsiteX6" fmla="*/ 7990428 w 9182100"/>
                <a:gd name="connsiteY6" fmla="*/ 130567 h 544245"/>
                <a:gd name="connsiteX7" fmla="*/ 7964139 w 9182100"/>
                <a:gd name="connsiteY7" fmla="*/ 126853 h 544245"/>
                <a:gd name="connsiteX8" fmla="*/ 7911656 w 9182100"/>
                <a:gd name="connsiteY8" fmla="*/ 119518 h 544245"/>
                <a:gd name="connsiteX9" fmla="*/ 7860220 w 9182100"/>
                <a:gd name="connsiteY9" fmla="*/ 113232 h 544245"/>
                <a:gd name="connsiteX10" fmla="*/ 7453884 w 9182100"/>
                <a:gd name="connsiteY10" fmla="*/ 70369 h 544245"/>
                <a:gd name="connsiteX11" fmla="*/ 7048976 w 9182100"/>
                <a:gd name="connsiteY11" fmla="*/ 36556 h 544245"/>
                <a:gd name="connsiteX12" fmla="*/ 6846285 w 9182100"/>
                <a:gd name="connsiteY12" fmla="*/ 22649 h 544245"/>
                <a:gd name="connsiteX13" fmla="*/ 6643212 w 9182100"/>
                <a:gd name="connsiteY13" fmla="*/ 11600 h 544245"/>
                <a:gd name="connsiteX14" fmla="*/ 6541485 w 9182100"/>
                <a:gd name="connsiteY14" fmla="*/ 7314 h 544245"/>
                <a:gd name="connsiteX15" fmla="*/ 6439567 w 9182100"/>
                <a:gd name="connsiteY15" fmla="*/ 3885 h 544245"/>
                <a:gd name="connsiteX16" fmla="*/ 6337459 w 9182100"/>
                <a:gd name="connsiteY16" fmla="*/ 1313 h 544245"/>
                <a:gd name="connsiteX17" fmla="*/ 6234970 w 9182100"/>
                <a:gd name="connsiteY17" fmla="*/ 75 h 544245"/>
                <a:gd name="connsiteX18" fmla="*/ 6027802 w 9182100"/>
                <a:gd name="connsiteY18" fmla="*/ 2265 h 544245"/>
                <a:gd name="connsiteX19" fmla="*/ 5921978 w 9182100"/>
                <a:gd name="connsiteY19" fmla="*/ 6552 h 544245"/>
                <a:gd name="connsiteX20" fmla="*/ 5815965 w 9182100"/>
                <a:gd name="connsiteY20" fmla="*/ 14362 h 544245"/>
                <a:gd name="connsiteX21" fmla="*/ 5408390 w 9182100"/>
                <a:gd name="connsiteY21" fmla="*/ 67036 h 544245"/>
                <a:gd name="connsiteX22" fmla="*/ 5023866 w 9182100"/>
                <a:gd name="connsiteY22" fmla="*/ 103992 h 544245"/>
                <a:gd name="connsiteX23" fmla="*/ 4831556 w 9182100"/>
                <a:gd name="connsiteY23" fmla="*/ 106374 h 544245"/>
                <a:gd name="connsiteX24" fmla="*/ 4637723 w 9182100"/>
                <a:gd name="connsiteY24" fmla="*/ 98754 h 544245"/>
                <a:gd name="connsiteX25" fmla="*/ 4442460 w 9182100"/>
                <a:gd name="connsiteY25" fmla="*/ 83038 h 544245"/>
                <a:gd name="connsiteX26" fmla="*/ 4341686 w 9182100"/>
                <a:gd name="connsiteY26" fmla="*/ 77227 h 544245"/>
                <a:gd name="connsiteX27" fmla="*/ 4241006 w 9182100"/>
                <a:gd name="connsiteY27" fmla="*/ 71989 h 544245"/>
                <a:gd name="connsiteX28" fmla="*/ 3836956 w 9182100"/>
                <a:gd name="connsiteY28" fmla="*/ 54177 h 544245"/>
                <a:gd name="connsiteX29" fmla="*/ 3634549 w 9182100"/>
                <a:gd name="connsiteY29" fmla="*/ 45414 h 544245"/>
                <a:gd name="connsiteX30" fmla="*/ 3533394 w 9182100"/>
                <a:gd name="connsiteY30" fmla="*/ 40461 h 544245"/>
                <a:gd name="connsiteX31" fmla="*/ 3481959 w 9182100"/>
                <a:gd name="connsiteY31" fmla="*/ 37889 h 544245"/>
                <a:gd name="connsiteX32" fmla="*/ 3430238 w 9182100"/>
                <a:gd name="connsiteY32" fmla="*/ 35889 h 544245"/>
                <a:gd name="connsiteX33" fmla="*/ 3020473 w 9182100"/>
                <a:gd name="connsiteY33" fmla="*/ 37603 h 544245"/>
                <a:gd name="connsiteX34" fmla="*/ 2614422 w 9182100"/>
                <a:gd name="connsiteY34" fmla="*/ 56844 h 544245"/>
                <a:gd name="connsiteX35" fmla="*/ 2208657 w 9182100"/>
                <a:gd name="connsiteY35" fmla="*/ 81609 h 544245"/>
                <a:gd name="connsiteX36" fmla="*/ 1800606 w 9182100"/>
                <a:gd name="connsiteY36" fmla="*/ 107612 h 544245"/>
                <a:gd name="connsiteX37" fmla="*/ 1594676 w 9182100"/>
                <a:gd name="connsiteY37" fmla="*/ 124948 h 544245"/>
                <a:gd name="connsiteX38" fmla="*/ 1491996 w 9182100"/>
                <a:gd name="connsiteY38" fmla="*/ 136568 h 544245"/>
                <a:gd name="connsiteX39" fmla="*/ 1442942 w 9182100"/>
                <a:gd name="connsiteY39" fmla="*/ 141902 h 544245"/>
                <a:gd name="connsiteX40" fmla="*/ 1418463 w 9182100"/>
                <a:gd name="connsiteY40" fmla="*/ 144664 h 544245"/>
                <a:gd name="connsiteX41" fmla="*/ 1393984 w 9182100"/>
                <a:gd name="connsiteY41" fmla="*/ 146855 h 544245"/>
                <a:gd name="connsiteX42" fmla="*/ 1006697 w 9182100"/>
                <a:gd name="connsiteY42" fmla="*/ 169810 h 544245"/>
                <a:gd name="connsiteX43" fmla="*/ 816864 w 9182100"/>
                <a:gd name="connsiteY43" fmla="*/ 170953 h 544245"/>
                <a:gd name="connsiteX44" fmla="*/ 769906 w 9182100"/>
                <a:gd name="connsiteY44" fmla="*/ 169715 h 544245"/>
                <a:gd name="connsiteX45" fmla="*/ 723043 w 9182100"/>
                <a:gd name="connsiteY45" fmla="*/ 168096 h 544245"/>
                <a:gd name="connsiteX46" fmla="*/ 676370 w 9182100"/>
                <a:gd name="connsiteY46" fmla="*/ 166286 h 544245"/>
                <a:gd name="connsiteX47" fmla="*/ 629888 w 9182100"/>
                <a:gd name="connsiteY47" fmla="*/ 163333 h 544245"/>
                <a:gd name="connsiteX48" fmla="*/ 445484 w 9182100"/>
                <a:gd name="connsiteY48" fmla="*/ 146093 h 544245"/>
                <a:gd name="connsiteX49" fmla="*/ 263366 w 9182100"/>
                <a:gd name="connsiteY49" fmla="*/ 115232 h 544245"/>
                <a:gd name="connsiteX50" fmla="*/ 81439 w 9182100"/>
                <a:gd name="connsiteY50" fmla="*/ 70369 h 544245"/>
                <a:gd name="connsiteX51" fmla="*/ 35338 w 9182100"/>
                <a:gd name="connsiteY51" fmla="*/ 57034 h 544245"/>
                <a:gd name="connsiteX52" fmla="*/ 0 w 9182100"/>
                <a:gd name="connsiteY52" fmla="*/ 46652 h 544245"/>
                <a:gd name="connsiteX53" fmla="*/ 0 w 9182100"/>
                <a:gd name="connsiteY53" fmla="*/ 426795 h 544245"/>
                <a:gd name="connsiteX54" fmla="*/ 178594 w 9182100"/>
                <a:gd name="connsiteY54" fmla="*/ 479658 h 544245"/>
                <a:gd name="connsiteX55" fmla="*/ 610457 w 9182100"/>
                <a:gd name="connsiteY55" fmla="*/ 542619 h 544245"/>
                <a:gd name="connsiteX56" fmla="*/ 826865 w 9182100"/>
                <a:gd name="connsiteY56" fmla="*/ 539666 h 544245"/>
                <a:gd name="connsiteX57" fmla="*/ 1039654 w 9182100"/>
                <a:gd name="connsiteY57" fmla="*/ 515187 h 544245"/>
                <a:gd name="connsiteX58" fmla="*/ 1449705 w 9182100"/>
                <a:gd name="connsiteY58" fmla="*/ 415270 h 544245"/>
                <a:gd name="connsiteX59" fmla="*/ 1548765 w 9182100"/>
                <a:gd name="connsiteY59" fmla="*/ 382123 h 544245"/>
                <a:gd name="connsiteX60" fmla="*/ 1642872 w 9182100"/>
                <a:gd name="connsiteY60" fmla="*/ 349261 h 544245"/>
                <a:gd name="connsiteX61" fmla="*/ 1832991 w 9182100"/>
                <a:gd name="connsiteY61" fmla="*/ 289158 h 544245"/>
                <a:gd name="connsiteX62" fmla="*/ 2222754 w 9182100"/>
                <a:gd name="connsiteY62" fmla="*/ 193623 h 544245"/>
                <a:gd name="connsiteX63" fmla="*/ 2620137 w 9182100"/>
                <a:gd name="connsiteY63" fmla="*/ 138378 h 544245"/>
                <a:gd name="connsiteX64" fmla="*/ 3020473 w 9182100"/>
                <a:gd name="connsiteY64" fmla="*/ 127234 h 544245"/>
                <a:gd name="connsiteX65" fmla="*/ 3219736 w 9182100"/>
                <a:gd name="connsiteY65" fmla="*/ 139807 h 544245"/>
                <a:gd name="connsiteX66" fmla="*/ 3318605 w 9182100"/>
                <a:gd name="connsiteY66" fmla="*/ 151713 h 544245"/>
                <a:gd name="connsiteX67" fmla="*/ 3367754 w 9182100"/>
                <a:gd name="connsiteY67" fmla="*/ 158666 h 544245"/>
                <a:gd name="connsiteX68" fmla="*/ 3416618 w 9182100"/>
                <a:gd name="connsiteY68" fmla="*/ 166858 h 544245"/>
                <a:gd name="connsiteX69" fmla="*/ 3465195 w 9182100"/>
                <a:gd name="connsiteY69" fmla="*/ 176097 h 544245"/>
                <a:gd name="connsiteX70" fmla="*/ 3513868 w 9182100"/>
                <a:gd name="connsiteY70" fmla="*/ 185908 h 544245"/>
                <a:gd name="connsiteX71" fmla="*/ 3612737 w 9182100"/>
                <a:gd name="connsiteY71" fmla="*/ 207625 h 544245"/>
                <a:gd name="connsiteX72" fmla="*/ 3810381 w 9182100"/>
                <a:gd name="connsiteY72" fmla="*/ 252106 h 544245"/>
                <a:gd name="connsiteX73" fmla="*/ 4206621 w 9182100"/>
                <a:gd name="connsiteY73" fmla="*/ 339736 h 544245"/>
                <a:gd name="connsiteX74" fmla="*/ 4306062 w 9182100"/>
                <a:gd name="connsiteY74" fmla="*/ 359834 h 544245"/>
                <a:gd name="connsiteX75" fmla="*/ 4405503 w 9182100"/>
                <a:gd name="connsiteY75" fmla="*/ 378979 h 544245"/>
                <a:gd name="connsiteX76" fmla="*/ 4611529 w 9182100"/>
                <a:gd name="connsiteY76" fmla="*/ 405745 h 544245"/>
                <a:gd name="connsiteX77" fmla="*/ 5031677 w 9182100"/>
                <a:gd name="connsiteY77" fmla="*/ 427462 h 544245"/>
                <a:gd name="connsiteX78" fmla="*/ 5243227 w 9182100"/>
                <a:gd name="connsiteY78" fmla="*/ 418699 h 544245"/>
                <a:gd name="connsiteX79" fmla="*/ 5451062 w 9182100"/>
                <a:gd name="connsiteY79" fmla="*/ 398029 h 544245"/>
                <a:gd name="connsiteX80" fmla="*/ 5844635 w 9182100"/>
                <a:gd name="connsiteY80" fmla="*/ 353071 h 544245"/>
                <a:gd name="connsiteX81" fmla="*/ 5939981 w 9182100"/>
                <a:gd name="connsiteY81" fmla="*/ 346975 h 544245"/>
                <a:gd name="connsiteX82" fmla="*/ 6035898 w 9182100"/>
                <a:gd name="connsiteY82" fmla="*/ 344118 h 544245"/>
                <a:gd name="connsiteX83" fmla="*/ 6232303 w 9182100"/>
                <a:gd name="connsiteY83" fmla="*/ 343642 h 544245"/>
                <a:gd name="connsiteX84" fmla="*/ 6630924 w 9182100"/>
                <a:gd name="connsiteY84" fmla="*/ 351071 h 544245"/>
                <a:gd name="connsiteX85" fmla="*/ 6831140 w 9182100"/>
                <a:gd name="connsiteY85" fmla="*/ 356596 h 544245"/>
                <a:gd name="connsiteX86" fmla="*/ 7031545 w 9182100"/>
                <a:gd name="connsiteY86" fmla="*/ 362501 h 544245"/>
                <a:gd name="connsiteX87" fmla="*/ 7432262 w 9182100"/>
                <a:gd name="connsiteY87" fmla="*/ 378408 h 544245"/>
                <a:gd name="connsiteX88" fmla="*/ 7830312 w 9182100"/>
                <a:gd name="connsiteY88" fmla="*/ 402506 h 544245"/>
                <a:gd name="connsiteX89" fmla="*/ 7879270 w 9182100"/>
                <a:gd name="connsiteY89" fmla="*/ 406792 h 544245"/>
                <a:gd name="connsiteX90" fmla="*/ 7926895 w 9182100"/>
                <a:gd name="connsiteY90" fmla="*/ 411745 h 544245"/>
                <a:gd name="connsiteX91" fmla="*/ 7977569 w 9182100"/>
                <a:gd name="connsiteY91" fmla="*/ 417175 h 544245"/>
                <a:gd name="connsiteX92" fmla="*/ 8030623 w 9182100"/>
                <a:gd name="connsiteY92" fmla="*/ 422127 h 544245"/>
                <a:gd name="connsiteX93" fmla="*/ 8237982 w 9182100"/>
                <a:gd name="connsiteY93" fmla="*/ 435177 h 544245"/>
                <a:gd name="connsiteX94" fmla="*/ 8647748 w 9182100"/>
                <a:gd name="connsiteY94" fmla="*/ 449464 h 544245"/>
                <a:gd name="connsiteX95" fmla="*/ 8852821 w 9182100"/>
                <a:gd name="connsiteY95" fmla="*/ 456132 h 544245"/>
                <a:gd name="connsiteX96" fmla="*/ 8955786 w 9182100"/>
                <a:gd name="connsiteY96" fmla="*/ 458132 h 544245"/>
                <a:gd name="connsiteX97" fmla="*/ 9059227 w 9182100"/>
                <a:gd name="connsiteY97" fmla="*/ 457751 h 544245"/>
                <a:gd name="connsiteX98" fmla="*/ 9182005 w 9182100"/>
                <a:gd name="connsiteY98" fmla="*/ 452512 h 544245"/>
                <a:gd name="connsiteX99" fmla="*/ 9182005 w 9182100"/>
                <a:gd name="connsiteY99" fmla="*/ 154189 h 54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9182100" h="544245">
                  <a:moveTo>
                    <a:pt x="9182100" y="154189"/>
                  </a:moveTo>
                  <a:cubicBezTo>
                    <a:pt x="9137618" y="157142"/>
                    <a:pt x="9092851" y="159904"/>
                    <a:pt x="9047702" y="162762"/>
                  </a:cubicBezTo>
                  <a:cubicBezTo>
                    <a:pt x="8917114" y="170668"/>
                    <a:pt x="8784717" y="178002"/>
                    <a:pt x="8652224" y="178287"/>
                  </a:cubicBezTo>
                  <a:cubicBezTo>
                    <a:pt x="8519732" y="178764"/>
                    <a:pt x="8387049" y="171239"/>
                    <a:pt x="8255603" y="161047"/>
                  </a:cubicBezTo>
                  <a:cubicBezTo>
                    <a:pt x="8189881" y="155904"/>
                    <a:pt x="8124539" y="149236"/>
                    <a:pt x="8060722" y="140854"/>
                  </a:cubicBezTo>
                  <a:cubicBezTo>
                    <a:pt x="8044815" y="138759"/>
                    <a:pt x="8029099" y="136473"/>
                    <a:pt x="8013478" y="134187"/>
                  </a:cubicBezTo>
                  <a:lnTo>
                    <a:pt x="7990428" y="130567"/>
                  </a:lnTo>
                  <a:lnTo>
                    <a:pt x="7964139" y="126853"/>
                  </a:lnTo>
                  <a:cubicBezTo>
                    <a:pt x="7946708" y="124376"/>
                    <a:pt x="7928896" y="121709"/>
                    <a:pt x="7911656" y="119518"/>
                  </a:cubicBezTo>
                  <a:lnTo>
                    <a:pt x="7860220" y="113232"/>
                  </a:lnTo>
                  <a:cubicBezTo>
                    <a:pt x="7723728" y="96277"/>
                    <a:pt x="7589044" y="83038"/>
                    <a:pt x="7453884" y="70369"/>
                  </a:cubicBezTo>
                  <a:cubicBezTo>
                    <a:pt x="7318915" y="57701"/>
                    <a:pt x="7184041" y="46366"/>
                    <a:pt x="7048976" y="36556"/>
                  </a:cubicBezTo>
                  <a:cubicBezTo>
                    <a:pt x="6981444" y="31793"/>
                    <a:pt x="6913912" y="26840"/>
                    <a:pt x="6846285" y="22649"/>
                  </a:cubicBezTo>
                  <a:cubicBezTo>
                    <a:pt x="6778657" y="18553"/>
                    <a:pt x="6710934" y="14934"/>
                    <a:pt x="6643212" y="11600"/>
                  </a:cubicBezTo>
                  <a:lnTo>
                    <a:pt x="6541485" y="7314"/>
                  </a:lnTo>
                  <a:cubicBezTo>
                    <a:pt x="6507576" y="5790"/>
                    <a:pt x="6473667" y="4647"/>
                    <a:pt x="6439567" y="3885"/>
                  </a:cubicBezTo>
                  <a:lnTo>
                    <a:pt x="6337459" y="1313"/>
                  </a:lnTo>
                  <a:lnTo>
                    <a:pt x="6234970" y="75"/>
                  </a:lnTo>
                  <a:cubicBezTo>
                    <a:pt x="6166295" y="-116"/>
                    <a:pt x="6097715" y="-116"/>
                    <a:pt x="6027802" y="2265"/>
                  </a:cubicBezTo>
                  <a:cubicBezTo>
                    <a:pt x="5993320" y="3123"/>
                    <a:pt x="5957412" y="4456"/>
                    <a:pt x="5921978" y="6552"/>
                  </a:cubicBezTo>
                  <a:cubicBezTo>
                    <a:pt x="5886546" y="8552"/>
                    <a:pt x="5851112" y="11124"/>
                    <a:pt x="5815965" y="14362"/>
                  </a:cubicBezTo>
                  <a:cubicBezTo>
                    <a:pt x="5674995" y="27126"/>
                    <a:pt x="5538597" y="48938"/>
                    <a:pt x="5408390" y="67036"/>
                  </a:cubicBezTo>
                  <a:cubicBezTo>
                    <a:pt x="5277993" y="85514"/>
                    <a:pt x="5151692" y="99039"/>
                    <a:pt x="5023866" y="103992"/>
                  </a:cubicBezTo>
                  <a:cubicBezTo>
                    <a:pt x="4960049" y="106660"/>
                    <a:pt x="4895946" y="107231"/>
                    <a:pt x="4831556" y="106374"/>
                  </a:cubicBezTo>
                  <a:cubicBezTo>
                    <a:pt x="4767167" y="105231"/>
                    <a:pt x="4702588" y="102468"/>
                    <a:pt x="4637723" y="98754"/>
                  </a:cubicBezTo>
                  <a:cubicBezTo>
                    <a:pt x="4572762" y="95230"/>
                    <a:pt x="4507992" y="88848"/>
                    <a:pt x="4442460" y="83038"/>
                  </a:cubicBezTo>
                  <a:cubicBezTo>
                    <a:pt x="4408837" y="80752"/>
                    <a:pt x="4375214" y="79228"/>
                    <a:pt x="4341686" y="77227"/>
                  </a:cubicBezTo>
                  <a:cubicBezTo>
                    <a:pt x="4308158" y="75227"/>
                    <a:pt x="4274534" y="73417"/>
                    <a:pt x="4241006" y="71989"/>
                  </a:cubicBezTo>
                  <a:cubicBezTo>
                    <a:pt x="4106895" y="65131"/>
                    <a:pt x="3971925" y="59797"/>
                    <a:pt x="3836956" y="54177"/>
                  </a:cubicBezTo>
                  <a:lnTo>
                    <a:pt x="3634549" y="45414"/>
                  </a:lnTo>
                  <a:lnTo>
                    <a:pt x="3533394" y="40461"/>
                  </a:lnTo>
                  <a:lnTo>
                    <a:pt x="3481959" y="37889"/>
                  </a:lnTo>
                  <a:cubicBezTo>
                    <a:pt x="3464719" y="37127"/>
                    <a:pt x="3447479" y="36079"/>
                    <a:pt x="3430238" y="35889"/>
                  </a:cubicBezTo>
                  <a:cubicBezTo>
                    <a:pt x="3292602" y="31126"/>
                    <a:pt x="3156299" y="33603"/>
                    <a:pt x="3020473" y="37603"/>
                  </a:cubicBezTo>
                  <a:cubicBezTo>
                    <a:pt x="2884741" y="41985"/>
                    <a:pt x="2749487" y="48843"/>
                    <a:pt x="2614422" y="56844"/>
                  </a:cubicBezTo>
                  <a:lnTo>
                    <a:pt x="2208657" y="81609"/>
                  </a:lnTo>
                  <a:cubicBezTo>
                    <a:pt x="2073116" y="89991"/>
                    <a:pt x="1937195" y="97515"/>
                    <a:pt x="1800606" y="107612"/>
                  </a:cubicBezTo>
                  <a:cubicBezTo>
                    <a:pt x="1732217" y="112184"/>
                    <a:pt x="1663827" y="117804"/>
                    <a:pt x="1594676" y="124948"/>
                  </a:cubicBezTo>
                  <a:lnTo>
                    <a:pt x="1491996" y="136568"/>
                  </a:lnTo>
                  <a:lnTo>
                    <a:pt x="1442942" y="141902"/>
                  </a:lnTo>
                  <a:lnTo>
                    <a:pt x="1418463" y="144664"/>
                  </a:lnTo>
                  <a:lnTo>
                    <a:pt x="1393984" y="146855"/>
                  </a:lnTo>
                  <a:cubicBezTo>
                    <a:pt x="1263491" y="159142"/>
                    <a:pt x="1134142" y="166667"/>
                    <a:pt x="1006697" y="169810"/>
                  </a:cubicBezTo>
                  <a:cubicBezTo>
                    <a:pt x="942975" y="172001"/>
                    <a:pt x="879729" y="171239"/>
                    <a:pt x="816864" y="170953"/>
                  </a:cubicBezTo>
                  <a:lnTo>
                    <a:pt x="769906" y="169715"/>
                  </a:lnTo>
                  <a:cubicBezTo>
                    <a:pt x="754285" y="169525"/>
                    <a:pt x="738569" y="169048"/>
                    <a:pt x="723043" y="168096"/>
                  </a:cubicBezTo>
                  <a:lnTo>
                    <a:pt x="676370" y="166286"/>
                  </a:lnTo>
                  <a:cubicBezTo>
                    <a:pt x="660845" y="165238"/>
                    <a:pt x="645414" y="164095"/>
                    <a:pt x="629888" y="163333"/>
                  </a:cubicBezTo>
                  <a:cubicBezTo>
                    <a:pt x="568071" y="159047"/>
                    <a:pt x="506540" y="154094"/>
                    <a:pt x="445484" y="146093"/>
                  </a:cubicBezTo>
                  <a:cubicBezTo>
                    <a:pt x="384524" y="137997"/>
                    <a:pt x="323850" y="128091"/>
                    <a:pt x="263366" y="115232"/>
                  </a:cubicBezTo>
                  <a:cubicBezTo>
                    <a:pt x="202787" y="102850"/>
                    <a:pt x="142589" y="87419"/>
                    <a:pt x="81439" y="70369"/>
                  </a:cubicBezTo>
                  <a:cubicBezTo>
                    <a:pt x="66199" y="66178"/>
                    <a:pt x="50864" y="61702"/>
                    <a:pt x="35338" y="57034"/>
                  </a:cubicBezTo>
                  <a:lnTo>
                    <a:pt x="0" y="46652"/>
                  </a:lnTo>
                  <a:lnTo>
                    <a:pt x="0" y="426795"/>
                  </a:lnTo>
                  <a:cubicBezTo>
                    <a:pt x="58198" y="446416"/>
                    <a:pt x="117920" y="464323"/>
                    <a:pt x="178594" y="479658"/>
                  </a:cubicBezTo>
                  <a:cubicBezTo>
                    <a:pt x="319850" y="514901"/>
                    <a:pt x="465582" y="537094"/>
                    <a:pt x="610457" y="542619"/>
                  </a:cubicBezTo>
                  <a:cubicBezTo>
                    <a:pt x="682943" y="545953"/>
                    <a:pt x="755142" y="543762"/>
                    <a:pt x="826865" y="539666"/>
                  </a:cubicBezTo>
                  <a:cubicBezTo>
                    <a:pt x="898398" y="534523"/>
                    <a:pt x="969645" y="526903"/>
                    <a:pt x="1039654" y="515187"/>
                  </a:cubicBezTo>
                  <a:cubicBezTo>
                    <a:pt x="1180052" y="492517"/>
                    <a:pt x="1316736" y="457751"/>
                    <a:pt x="1449705" y="415270"/>
                  </a:cubicBezTo>
                  <a:cubicBezTo>
                    <a:pt x="1483138" y="405364"/>
                    <a:pt x="1515809" y="393172"/>
                    <a:pt x="1548765" y="382123"/>
                  </a:cubicBezTo>
                  <a:lnTo>
                    <a:pt x="1642872" y="349261"/>
                  </a:lnTo>
                  <a:cubicBezTo>
                    <a:pt x="1705261" y="328211"/>
                    <a:pt x="1768983" y="308208"/>
                    <a:pt x="1832991" y="289158"/>
                  </a:cubicBezTo>
                  <a:cubicBezTo>
                    <a:pt x="1961198" y="251821"/>
                    <a:pt x="2091404" y="219435"/>
                    <a:pt x="2222754" y="193623"/>
                  </a:cubicBezTo>
                  <a:cubicBezTo>
                    <a:pt x="2354199" y="168382"/>
                    <a:pt x="2486882" y="149332"/>
                    <a:pt x="2620137" y="138378"/>
                  </a:cubicBezTo>
                  <a:cubicBezTo>
                    <a:pt x="2753392" y="127424"/>
                    <a:pt x="2887123" y="122947"/>
                    <a:pt x="3020473" y="127234"/>
                  </a:cubicBezTo>
                  <a:cubicBezTo>
                    <a:pt x="3087148" y="129043"/>
                    <a:pt x="3153632" y="133711"/>
                    <a:pt x="3219736" y="139807"/>
                  </a:cubicBezTo>
                  <a:cubicBezTo>
                    <a:pt x="3252788" y="143426"/>
                    <a:pt x="3285839" y="146760"/>
                    <a:pt x="3318605" y="151713"/>
                  </a:cubicBezTo>
                  <a:lnTo>
                    <a:pt x="3367754" y="158666"/>
                  </a:lnTo>
                  <a:cubicBezTo>
                    <a:pt x="3384042" y="161238"/>
                    <a:pt x="3400330" y="164000"/>
                    <a:pt x="3416618" y="166858"/>
                  </a:cubicBezTo>
                  <a:cubicBezTo>
                    <a:pt x="3432905" y="169525"/>
                    <a:pt x="3449003" y="172954"/>
                    <a:pt x="3465195" y="176097"/>
                  </a:cubicBezTo>
                  <a:cubicBezTo>
                    <a:pt x="3481483" y="179431"/>
                    <a:pt x="3497199" y="182288"/>
                    <a:pt x="3513868" y="185908"/>
                  </a:cubicBezTo>
                  <a:lnTo>
                    <a:pt x="3612737" y="207625"/>
                  </a:lnTo>
                  <a:lnTo>
                    <a:pt x="3810381" y="252106"/>
                  </a:lnTo>
                  <a:cubicBezTo>
                    <a:pt x="3942112" y="282015"/>
                    <a:pt x="4073843" y="312590"/>
                    <a:pt x="4206621" y="339736"/>
                  </a:cubicBezTo>
                  <a:cubicBezTo>
                    <a:pt x="4239768" y="346785"/>
                    <a:pt x="4272915" y="353452"/>
                    <a:pt x="4306062" y="359834"/>
                  </a:cubicBezTo>
                  <a:cubicBezTo>
                    <a:pt x="4339209" y="366216"/>
                    <a:pt x="4372356" y="372979"/>
                    <a:pt x="4405503" y="378979"/>
                  </a:cubicBezTo>
                  <a:cubicBezTo>
                    <a:pt x="4473416" y="389266"/>
                    <a:pt x="4542378" y="398410"/>
                    <a:pt x="4611529" y="405745"/>
                  </a:cubicBezTo>
                  <a:cubicBezTo>
                    <a:pt x="4749832" y="420794"/>
                    <a:pt x="4890326" y="428795"/>
                    <a:pt x="5031677" y="427462"/>
                  </a:cubicBezTo>
                  <a:cubicBezTo>
                    <a:pt x="5102352" y="426985"/>
                    <a:pt x="5173028" y="423747"/>
                    <a:pt x="5243227" y="418699"/>
                  </a:cubicBezTo>
                  <a:cubicBezTo>
                    <a:pt x="5313427" y="413650"/>
                    <a:pt x="5382959" y="406030"/>
                    <a:pt x="5451062" y="398029"/>
                  </a:cubicBezTo>
                  <a:cubicBezTo>
                    <a:pt x="5587651" y="381551"/>
                    <a:pt x="5717381" y="362501"/>
                    <a:pt x="5844635" y="353071"/>
                  </a:cubicBezTo>
                  <a:cubicBezTo>
                    <a:pt x="5876544" y="350690"/>
                    <a:pt x="5908262" y="348404"/>
                    <a:pt x="5939981" y="346975"/>
                  </a:cubicBezTo>
                  <a:cubicBezTo>
                    <a:pt x="5971794" y="345356"/>
                    <a:pt x="6003036" y="344308"/>
                    <a:pt x="6035898" y="344118"/>
                  </a:cubicBezTo>
                  <a:cubicBezTo>
                    <a:pt x="6100477" y="343070"/>
                    <a:pt x="6166390" y="343356"/>
                    <a:pt x="6232303" y="343642"/>
                  </a:cubicBezTo>
                  <a:cubicBezTo>
                    <a:pt x="6364415" y="344880"/>
                    <a:pt x="6497669" y="347833"/>
                    <a:pt x="6630924" y="351071"/>
                  </a:cubicBezTo>
                  <a:lnTo>
                    <a:pt x="6831140" y="356596"/>
                  </a:lnTo>
                  <a:lnTo>
                    <a:pt x="7031545" y="362501"/>
                  </a:lnTo>
                  <a:cubicBezTo>
                    <a:pt x="7165086" y="367454"/>
                    <a:pt x="7298818" y="371835"/>
                    <a:pt x="7432262" y="378408"/>
                  </a:cubicBezTo>
                  <a:cubicBezTo>
                    <a:pt x="7565518" y="384790"/>
                    <a:pt x="7699153" y="392124"/>
                    <a:pt x="7830312" y="402506"/>
                  </a:cubicBezTo>
                  <a:lnTo>
                    <a:pt x="7879270" y="406792"/>
                  </a:lnTo>
                  <a:lnTo>
                    <a:pt x="7926895" y="411745"/>
                  </a:lnTo>
                  <a:lnTo>
                    <a:pt x="7977569" y="417175"/>
                  </a:lnTo>
                  <a:cubicBezTo>
                    <a:pt x="7995380" y="418984"/>
                    <a:pt x="8013097" y="420699"/>
                    <a:pt x="8030623" y="422127"/>
                  </a:cubicBezTo>
                  <a:cubicBezTo>
                    <a:pt x="8100632" y="427843"/>
                    <a:pt x="8169402" y="431748"/>
                    <a:pt x="8237982" y="435177"/>
                  </a:cubicBezTo>
                  <a:cubicBezTo>
                    <a:pt x="8375047" y="442035"/>
                    <a:pt x="8511254" y="444511"/>
                    <a:pt x="8647748" y="449464"/>
                  </a:cubicBezTo>
                  <a:cubicBezTo>
                    <a:pt x="8715946" y="451750"/>
                    <a:pt x="8784336" y="454513"/>
                    <a:pt x="8852821" y="456132"/>
                  </a:cubicBezTo>
                  <a:cubicBezTo>
                    <a:pt x="8887111" y="456989"/>
                    <a:pt x="8921401" y="457751"/>
                    <a:pt x="8955786" y="458132"/>
                  </a:cubicBezTo>
                  <a:cubicBezTo>
                    <a:pt x="8990171" y="458323"/>
                    <a:pt x="9024651" y="458227"/>
                    <a:pt x="9059227" y="457751"/>
                  </a:cubicBezTo>
                  <a:cubicBezTo>
                    <a:pt x="9099995" y="456989"/>
                    <a:pt x="9140857" y="455275"/>
                    <a:pt x="9182005" y="452512"/>
                  </a:cubicBezTo>
                  <a:lnTo>
                    <a:pt x="9182005" y="154189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3CCBFA85-C9A6-8208-6C32-C4293AD0B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324550"/>
              <a:ext cx="9182100" cy="765639"/>
            </a:xfrm>
            <a:custGeom>
              <a:avLst/>
              <a:gdLst>
                <a:gd name="connsiteX0" fmla="*/ 9182100 w 9182100"/>
                <a:gd name="connsiteY0" fmla="*/ 351088 h 765639"/>
                <a:gd name="connsiteX1" fmla="*/ 9178480 w 9182100"/>
                <a:gd name="connsiteY1" fmla="*/ 350993 h 765639"/>
                <a:gd name="connsiteX2" fmla="*/ 8783955 w 9182100"/>
                <a:gd name="connsiteY2" fmla="*/ 327561 h 765639"/>
                <a:gd name="connsiteX3" fmla="*/ 8390763 w 9182100"/>
                <a:gd name="connsiteY3" fmla="*/ 288795 h 765639"/>
                <a:gd name="connsiteX4" fmla="*/ 8199502 w 9182100"/>
                <a:gd name="connsiteY4" fmla="*/ 262601 h 765639"/>
                <a:gd name="connsiteX5" fmla="*/ 8153972 w 9182100"/>
                <a:gd name="connsiteY5" fmla="*/ 254886 h 765639"/>
                <a:gd name="connsiteX6" fmla="*/ 8131588 w 9182100"/>
                <a:gd name="connsiteY6" fmla="*/ 250790 h 765639"/>
                <a:gd name="connsiteX7" fmla="*/ 8104632 w 9182100"/>
                <a:gd name="connsiteY7" fmla="*/ 246504 h 765639"/>
                <a:gd name="connsiteX8" fmla="*/ 8050911 w 9182100"/>
                <a:gd name="connsiteY8" fmla="*/ 238217 h 765639"/>
                <a:gd name="connsiteX9" fmla="*/ 7998810 w 9182100"/>
                <a:gd name="connsiteY9" fmla="*/ 230978 h 765639"/>
                <a:gd name="connsiteX10" fmla="*/ 7589902 w 9182100"/>
                <a:gd name="connsiteY10" fmla="*/ 183925 h 765639"/>
                <a:gd name="connsiteX11" fmla="*/ 7183469 w 9182100"/>
                <a:gd name="connsiteY11" fmla="*/ 147634 h 765639"/>
                <a:gd name="connsiteX12" fmla="*/ 6775990 w 9182100"/>
                <a:gd name="connsiteY12" fmla="*/ 119821 h 765639"/>
                <a:gd name="connsiteX13" fmla="*/ 6364795 w 9182100"/>
                <a:gd name="connsiteY13" fmla="*/ 102391 h 765639"/>
                <a:gd name="connsiteX14" fmla="*/ 6154293 w 9182100"/>
                <a:gd name="connsiteY14" fmla="*/ 100581 h 765639"/>
                <a:gd name="connsiteX15" fmla="*/ 6100287 w 9182100"/>
                <a:gd name="connsiteY15" fmla="*/ 101343 h 765639"/>
                <a:gd name="connsiteX16" fmla="*/ 6045327 w 9182100"/>
                <a:gd name="connsiteY16" fmla="*/ 103438 h 765639"/>
                <a:gd name="connsiteX17" fmla="*/ 5935980 w 9182100"/>
                <a:gd name="connsiteY17" fmla="*/ 110296 h 765639"/>
                <a:gd name="connsiteX18" fmla="*/ 5523357 w 9182100"/>
                <a:gd name="connsiteY18" fmla="*/ 157635 h 765639"/>
                <a:gd name="connsiteX19" fmla="*/ 5149882 w 9182100"/>
                <a:gd name="connsiteY19" fmla="*/ 185639 h 765639"/>
                <a:gd name="connsiteX20" fmla="*/ 4777073 w 9182100"/>
                <a:gd name="connsiteY20" fmla="*/ 170685 h 765639"/>
                <a:gd name="connsiteX21" fmla="*/ 4729925 w 9182100"/>
                <a:gd name="connsiteY21" fmla="*/ 166208 h 765639"/>
                <a:gd name="connsiteX22" fmla="*/ 4682585 w 9182100"/>
                <a:gd name="connsiteY22" fmla="*/ 161064 h 765639"/>
                <a:gd name="connsiteX23" fmla="*/ 4635151 w 9182100"/>
                <a:gd name="connsiteY23" fmla="*/ 155445 h 765639"/>
                <a:gd name="connsiteX24" fmla="*/ 4611434 w 9182100"/>
                <a:gd name="connsiteY24" fmla="*/ 152492 h 765639"/>
                <a:gd name="connsiteX25" fmla="*/ 4587145 w 9182100"/>
                <a:gd name="connsiteY25" fmla="*/ 149349 h 765639"/>
                <a:gd name="connsiteX26" fmla="*/ 4387977 w 9182100"/>
                <a:gd name="connsiteY26" fmla="*/ 122774 h 765639"/>
                <a:gd name="connsiteX27" fmla="*/ 3989356 w 9182100"/>
                <a:gd name="connsiteY27" fmla="*/ 68577 h 765639"/>
                <a:gd name="connsiteX28" fmla="*/ 3789140 w 9182100"/>
                <a:gd name="connsiteY28" fmla="*/ 42192 h 765639"/>
                <a:gd name="connsiteX29" fmla="*/ 3689033 w 9182100"/>
                <a:gd name="connsiteY29" fmla="*/ 29143 h 765639"/>
                <a:gd name="connsiteX30" fmla="*/ 3634835 w 9182100"/>
                <a:gd name="connsiteY30" fmla="*/ 22571 h 765639"/>
                <a:gd name="connsiteX31" fmla="*/ 3579876 w 9182100"/>
                <a:gd name="connsiteY31" fmla="*/ 16856 h 765639"/>
                <a:gd name="connsiteX32" fmla="*/ 3147441 w 9182100"/>
                <a:gd name="connsiteY32" fmla="*/ 473 h 765639"/>
                <a:gd name="connsiteX33" fmla="*/ 2724722 w 9182100"/>
                <a:gd name="connsiteY33" fmla="*/ 22857 h 765639"/>
                <a:gd name="connsiteX34" fmla="*/ 1898428 w 9182100"/>
                <a:gd name="connsiteY34" fmla="*/ 147730 h 765639"/>
                <a:gd name="connsiteX35" fmla="*/ 1692878 w 9182100"/>
                <a:gd name="connsiteY35" fmla="*/ 195069 h 765639"/>
                <a:gd name="connsiteX36" fmla="*/ 1640205 w 9182100"/>
                <a:gd name="connsiteY36" fmla="*/ 208785 h 765639"/>
                <a:gd name="connsiteX37" fmla="*/ 1592294 w 9182100"/>
                <a:gd name="connsiteY37" fmla="*/ 221643 h 765639"/>
                <a:gd name="connsiteX38" fmla="*/ 1500092 w 9182100"/>
                <a:gd name="connsiteY38" fmla="*/ 245551 h 765639"/>
                <a:gd name="connsiteX39" fmla="*/ 1130046 w 9182100"/>
                <a:gd name="connsiteY39" fmla="*/ 318227 h 765639"/>
                <a:gd name="connsiteX40" fmla="*/ 944880 w 9182100"/>
                <a:gd name="connsiteY40" fmla="*/ 337658 h 765639"/>
                <a:gd name="connsiteX41" fmla="*/ 852583 w 9182100"/>
                <a:gd name="connsiteY41" fmla="*/ 341944 h 765639"/>
                <a:gd name="connsiteX42" fmla="*/ 760476 w 9182100"/>
                <a:gd name="connsiteY42" fmla="*/ 343087 h 765639"/>
                <a:gd name="connsiteX43" fmla="*/ 577215 w 9182100"/>
                <a:gd name="connsiteY43" fmla="*/ 332800 h 765639"/>
                <a:gd name="connsiteX44" fmla="*/ 394907 w 9182100"/>
                <a:gd name="connsiteY44" fmla="*/ 305463 h 765639"/>
                <a:gd name="connsiteX45" fmla="*/ 211265 w 9182100"/>
                <a:gd name="connsiteY45" fmla="*/ 261363 h 765639"/>
                <a:gd name="connsiteX46" fmla="*/ 17526 w 9182100"/>
                <a:gd name="connsiteY46" fmla="*/ 204880 h 765639"/>
                <a:gd name="connsiteX47" fmla="*/ 0 w 9182100"/>
                <a:gd name="connsiteY47" fmla="*/ 199927 h 765639"/>
                <a:gd name="connsiteX48" fmla="*/ 0 w 9182100"/>
                <a:gd name="connsiteY48" fmla="*/ 526920 h 765639"/>
                <a:gd name="connsiteX49" fmla="*/ 100298 w 9182100"/>
                <a:gd name="connsiteY49" fmla="*/ 571973 h 765639"/>
                <a:gd name="connsiteX50" fmla="*/ 301562 w 9182100"/>
                <a:gd name="connsiteY50" fmla="*/ 649697 h 765639"/>
                <a:gd name="connsiteX51" fmla="*/ 731044 w 9182100"/>
                <a:gd name="connsiteY51" fmla="*/ 746947 h 765639"/>
                <a:gd name="connsiteX52" fmla="*/ 1168241 w 9182100"/>
                <a:gd name="connsiteY52" fmla="*/ 762759 h 765639"/>
                <a:gd name="connsiteX53" fmla="*/ 1596581 w 9182100"/>
                <a:gd name="connsiteY53" fmla="*/ 716944 h 765639"/>
                <a:gd name="connsiteX54" fmla="*/ 1701641 w 9182100"/>
                <a:gd name="connsiteY54" fmla="*/ 697894 h 765639"/>
                <a:gd name="connsiteX55" fmla="*/ 1752124 w 9182100"/>
                <a:gd name="connsiteY55" fmla="*/ 688273 h 765639"/>
                <a:gd name="connsiteX56" fmla="*/ 1797939 w 9182100"/>
                <a:gd name="connsiteY56" fmla="*/ 679891 h 765639"/>
                <a:gd name="connsiteX57" fmla="*/ 1988630 w 9182100"/>
                <a:gd name="connsiteY57" fmla="*/ 649316 h 765639"/>
                <a:gd name="connsiteX58" fmla="*/ 2376297 w 9182100"/>
                <a:gd name="connsiteY58" fmla="*/ 601691 h 765639"/>
                <a:gd name="connsiteX59" fmla="*/ 2570416 w 9182100"/>
                <a:gd name="connsiteY59" fmla="*/ 584165 h 765639"/>
                <a:gd name="connsiteX60" fmla="*/ 2764155 w 9182100"/>
                <a:gd name="connsiteY60" fmla="*/ 571497 h 765639"/>
                <a:gd name="connsiteX61" fmla="*/ 2956941 w 9182100"/>
                <a:gd name="connsiteY61" fmla="*/ 564163 h 765639"/>
                <a:gd name="connsiteX62" fmla="*/ 3148298 w 9182100"/>
                <a:gd name="connsiteY62" fmla="*/ 562639 h 765639"/>
                <a:gd name="connsiteX63" fmla="*/ 3337274 w 9182100"/>
                <a:gd name="connsiteY63" fmla="*/ 568544 h 765639"/>
                <a:gd name="connsiteX64" fmla="*/ 3522345 w 9182100"/>
                <a:gd name="connsiteY64" fmla="*/ 583308 h 765639"/>
                <a:gd name="connsiteX65" fmla="*/ 3567779 w 9182100"/>
                <a:gd name="connsiteY65" fmla="*/ 588642 h 765639"/>
                <a:gd name="connsiteX66" fmla="*/ 3613785 w 9182100"/>
                <a:gd name="connsiteY66" fmla="*/ 594357 h 765639"/>
                <a:gd name="connsiteX67" fmla="*/ 3713798 w 9182100"/>
                <a:gd name="connsiteY67" fmla="*/ 607882 h 765639"/>
                <a:gd name="connsiteX68" fmla="*/ 3913823 w 9182100"/>
                <a:gd name="connsiteY68" fmla="*/ 634838 h 765639"/>
                <a:gd name="connsiteX69" fmla="*/ 4315873 w 9182100"/>
                <a:gd name="connsiteY69" fmla="*/ 686273 h 765639"/>
                <a:gd name="connsiteX70" fmla="*/ 4517422 w 9182100"/>
                <a:gd name="connsiteY70" fmla="*/ 710086 h 765639"/>
                <a:gd name="connsiteX71" fmla="*/ 4728972 w 9182100"/>
                <a:gd name="connsiteY71" fmla="*/ 731422 h 765639"/>
                <a:gd name="connsiteX72" fmla="*/ 5162931 w 9182100"/>
                <a:gd name="connsiteY72" fmla="*/ 744185 h 765639"/>
                <a:gd name="connsiteX73" fmla="*/ 5594033 w 9182100"/>
                <a:gd name="connsiteY73" fmla="*/ 706466 h 765639"/>
                <a:gd name="connsiteX74" fmla="*/ 5982939 w 9182100"/>
                <a:gd name="connsiteY74" fmla="*/ 655793 h 765639"/>
                <a:gd name="connsiteX75" fmla="*/ 6075045 w 9182100"/>
                <a:gd name="connsiteY75" fmla="*/ 648459 h 765639"/>
                <a:gd name="connsiteX76" fmla="*/ 6167819 w 9182100"/>
                <a:gd name="connsiteY76" fmla="*/ 643887 h 765639"/>
                <a:gd name="connsiteX77" fmla="*/ 6361081 w 9182100"/>
                <a:gd name="connsiteY77" fmla="*/ 639124 h 765639"/>
                <a:gd name="connsiteX78" fmla="*/ 6757321 w 9182100"/>
                <a:gd name="connsiteY78" fmla="*/ 640458 h 765639"/>
                <a:gd name="connsiteX79" fmla="*/ 7156704 w 9182100"/>
                <a:gd name="connsiteY79" fmla="*/ 649030 h 765639"/>
                <a:gd name="connsiteX80" fmla="*/ 7556373 w 9182100"/>
                <a:gd name="connsiteY80" fmla="*/ 662365 h 765639"/>
                <a:gd name="connsiteX81" fmla="*/ 7952328 w 9182100"/>
                <a:gd name="connsiteY81" fmla="*/ 682177 h 765639"/>
                <a:gd name="connsiteX82" fmla="*/ 8000714 w 9182100"/>
                <a:gd name="connsiteY82" fmla="*/ 685511 h 765639"/>
                <a:gd name="connsiteX83" fmla="*/ 8047196 w 9182100"/>
                <a:gd name="connsiteY83" fmla="*/ 689416 h 765639"/>
                <a:gd name="connsiteX84" fmla="*/ 8097965 w 9182100"/>
                <a:gd name="connsiteY84" fmla="*/ 693893 h 765639"/>
                <a:gd name="connsiteX85" fmla="*/ 8152733 w 9182100"/>
                <a:gd name="connsiteY85" fmla="*/ 697894 h 765639"/>
                <a:gd name="connsiteX86" fmla="*/ 8363903 w 9182100"/>
                <a:gd name="connsiteY86" fmla="*/ 705133 h 765639"/>
                <a:gd name="connsiteX87" fmla="*/ 8777764 w 9182100"/>
                <a:gd name="connsiteY87" fmla="*/ 698084 h 765639"/>
                <a:gd name="connsiteX88" fmla="*/ 9182005 w 9182100"/>
                <a:gd name="connsiteY88" fmla="*/ 668366 h 765639"/>
                <a:gd name="connsiteX89" fmla="*/ 9182005 w 9182100"/>
                <a:gd name="connsiteY89" fmla="*/ 351088 h 765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9182100" h="765639">
                  <a:moveTo>
                    <a:pt x="9182100" y="351088"/>
                  </a:moveTo>
                  <a:cubicBezTo>
                    <a:pt x="9180862" y="351088"/>
                    <a:pt x="9179719" y="350993"/>
                    <a:pt x="9178480" y="350993"/>
                  </a:cubicBezTo>
                  <a:cubicBezTo>
                    <a:pt x="9047607" y="346421"/>
                    <a:pt x="8915591" y="337944"/>
                    <a:pt x="8783955" y="327561"/>
                  </a:cubicBezTo>
                  <a:cubicBezTo>
                    <a:pt x="8652320" y="316894"/>
                    <a:pt x="8520589" y="304416"/>
                    <a:pt x="8390763" y="288795"/>
                  </a:cubicBezTo>
                  <a:cubicBezTo>
                    <a:pt x="8325898" y="281175"/>
                    <a:pt x="8261509" y="272602"/>
                    <a:pt x="8199502" y="262601"/>
                  </a:cubicBezTo>
                  <a:cubicBezTo>
                    <a:pt x="8184070" y="260029"/>
                    <a:pt x="8168831" y="257553"/>
                    <a:pt x="8153972" y="254886"/>
                  </a:cubicBezTo>
                  <a:lnTo>
                    <a:pt x="8131588" y="250790"/>
                  </a:lnTo>
                  <a:lnTo>
                    <a:pt x="8104632" y="246504"/>
                  </a:lnTo>
                  <a:cubicBezTo>
                    <a:pt x="8086725" y="243741"/>
                    <a:pt x="8068247" y="240598"/>
                    <a:pt x="8050911" y="238217"/>
                  </a:cubicBezTo>
                  <a:lnTo>
                    <a:pt x="7998810" y="230978"/>
                  </a:lnTo>
                  <a:cubicBezTo>
                    <a:pt x="7860697" y="212023"/>
                    <a:pt x="7725633" y="198021"/>
                    <a:pt x="7589902" y="183925"/>
                  </a:cubicBezTo>
                  <a:cubicBezTo>
                    <a:pt x="7454360" y="170304"/>
                    <a:pt x="7319010" y="158779"/>
                    <a:pt x="7183469" y="147634"/>
                  </a:cubicBezTo>
                  <a:cubicBezTo>
                    <a:pt x="7047929" y="137252"/>
                    <a:pt x="6912198" y="127632"/>
                    <a:pt x="6775990" y="119821"/>
                  </a:cubicBezTo>
                  <a:cubicBezTo>
                    <a:pt x="6639592" y="112582"/>
                    <a:pt x="6503194" y="105439"/>
                    <a:pt x="6364795" y="102391"/>
                  </a:cubicBezTo>
                  <a:cubicBezTo>
                    <a:pt x="6295263" y="101057"/>
                    <a:pt x="6225826" y="99819"/>
                    <a:pt x="6154293" y="100581"/>
                  </a:cubicBezTo>
                  <a:cubicBezTo>
                    <a:pt x="6136577" y="100581"/>
                    <a:pt x="6118860" y="100581"/>
                    <a:pt x="6100287" y="101343"/>
                  </a:cubicBezTo>
                  <a:cubicBezTo>
                    <a:pt x="6081903" y="101819"/>
                    <a:pt x="6063615" y="102486"/>
                    <a:pt x="6045327" y="103438"/>
                  </a:cubicBezTo>
                  <a:cubicBezTo>
                    <a:pt x="6008656" y="104962"/>
                    <a:pt x="5972175" y="107439"/>
                    <a:pt x="5935980" y="110296"/>
                  </a:cubicBezTo>
                  <a:cubicBezTo>
                    <a:pt x="5790724" y="121631"/>
                    <a:pt x="5651659" y="142110"/>
                    <a:pt x="5523357" y="157635"/>
                  </a:cubicBezTo>
                  <a:cubicBezTo>
                    <a:pt x="5394484" y="173542"/>
                    <a:pt x="5273040" y="183543"/>
                    <a:pt x="5149882" y="185639"/>
                  </a:cubicBezTo>
                  <a:cubicBezTo>
                    <a:pt x="5027010" y="187925"/>
                    <a:pt x="4902803" y="182210"/>
                    <a:pt x="4777073" y="170685"/>
                  </a:cubicBezTo>
                  <a:lnTo>
                    <a:pt x="4729925" y="166208"/>
                  </a:lnTo>
                  <a:lnTo>
                    <a:pt x="4682585" y="161064"/>
                  </a:lnTo>
                  <a:cubicBezTo>
                    <a:pt x="4666869" y="159445"/>
                    <a:pt x="4650963" y="157350"/>
                    <a:pt x="4635151" y="155445"/>
                  </a:cubicBezTo>
                  <a:lnTo>
                    <a:pt x="4611434" y="152492"/>
                  </a:lnTo>
                  <a:cubicBezTo>
                    <a:pt x="4603623" y="151539"/>
                    <a:pt x="4595622" y="150587"/>
                    <a:pt x="4587145" y="149349"/>
                  </a:cubicBezTo>
                  <a:lnTo>
                    <a:pt x="4387977" y="122774"/>
                  </a:lnTo>
                  <a:lnTo>
                    <a:pt x="3989356" y="68577"/>
                  </a:lnTo>
                  <a:lnTo>
                    <a:pt x="3789140" y="42192"/>
                  </a:lnTo>
                  <a:lnTo>
                    <a:pt x="3689033" y="29143"/>
                  </a:lnTo>
                  <a:lnTo>
                    <a:pt x="3634835" y="22571"/>
                  </a:lnTo>
                  <a:cubicBezTo>
                    <a:pt x="3616452" y="20285"/>
                    <a:pt x="3598069" y="18380"/>
                    <a:pt x="3579876" y="16856"/>
                  </a:cubicBezTo>
                  <a:cubicBezTo>
                    <a:pt x="3433667" y="3140"/>
                    <a:pt x="3289840" y="-1622"/>
                    <a:pt x="3147441" y="473"/>
                  </a:cubicBezTo>
                  <a:cubicBezTo>
                    <a:pt x="3005138" y="2283"/>
                    <a:pt x="2864263" y="10188"/>
                    <a:pt x="2724722" y="22857"/>
                  </a:cubicBezTo>
                  <a:cubicBezTo>
                    <a:pt x="2445353" y="48098"/>
                    <a:pt x="2171129" y="90198"/>
                    <a:pt x="1898428" y="147730"/>
                  </a:cubicBezTo>
                  <a:cubicBezTo>
                    <a:pt x="1830134" y="162208"/>
                    <a:pt x="1762030" y="177448"/>
                    <a:pt x="1692878" y="195069"/>
                  </a:cubicBezTo>
                  <a:lnTo>
                    <a:pt x="1640205" y="208785"/>
                  </a:lnTo>
                  <a:lnTo>
                    <a:pt x="1592294" y="221643"/>
                  </a:lnTo>
                  <a:cubicBezTo>
                    <a:pt x="1561624" y="229740"/>
                    <a:pt x="1530858" y="238503"/>
                    <a:pt x="1500092" y="245551"/>
                  </a:cubicBezTo>
                  <a:cubicBezTo>
                    <a:pt x="1377125" y="276412"/>
                    <a:pt x="1253490" y="300987"/>
                    <a:pt x="1130046" y="318227"/>
                  </a:cubicBezTo>
                  <a:cubicBezTo>
                    <a:pt x="1068229" y="326895"/>
                    <a:pt x="1006602" y="333086"/>
                    <a:pt x="944880" y="337658"/>
                  </a:cubicBezTo>
                  <a:cubicBezTo>
                    <a:pt x="914114" y="339277"/>
                    <a:pt x="883253" y="341563"/>
                    <a:pt x="852583" y="341944"/>
                  </a:cubicBezTo>
                  <a:cubicBezTo>
                    <a:pt x="821817" y="343278"/>
                    <a:pt x="791147" y="342992"/>
                    <a:pt x="760476" y="343087"/>
                  </a:cubicBezTo>
                  <a:cubicBezTo>
                    <a:pt x="699230" y="342135"/>
                    <a:pt x="638175" y="338706"/>
                    <a:pt x="577215" y="332800"/>
                  </a:cubicBezTo>
                  <a:cubicBezTo>
                    <a:pt x="516255" y="326895"/>
                    <a:pt x="455771" y="317179"/>
                    <a:pt x="394907" y="305463"/>
                  </a:cubicBezTo>
                  <a:cubicBezTo>
                    <a:pt x="334137" y="293557"/>
                    <a:pt x="273368" y="278412"/>
                    <a:pt x="211265" y="261363"/>
                  </a:cubicBezTo>
                  <a:cubicBezTo>
                    <a:pt x="149066" y="244123"/>
                    <a:pt x="85820" y="224310"/>
                    <a:pt x="17526" y="204880"/>
                  </a:cubicBezTo>
                  <a:cubicBezTo>
                    <a:pt x="11716" y="203165"/>
                    <a:pt x="5906" y="201546"/>
                    <a:pt x="0" y="199927"/>
                  </a:cubicBezTo>
                  <a:lnTo>
                    <a:pt x="0" y="526920"/>
                  </a:lnTo>
                  <a:cubicBezTo>
                    <a:pt x="32576" y="541874"/>
                    <a:pt x="66104" y="557114"/>
                    <a:pt x="100298" y="571973"/>
                  </a:cubicBezTo>
                  <a:cubicBezTo>
                    <a:pt x="164973" y="600167"/>
                    <a:pt x="232410" y="626456"/>
                    <a:pt x="301562" y="649697"/>
                  </a:cubicBezTo>
                  <a:cubicBezTo>
                    <a:pt x="439865" y="696655"/>
                    <a:pt x="585216" y="728754"/>
                    <a:pt x="731044" y="746947"/>
                  </a:cubicBezTo>
                  <a:cubicBezTo>
                    <a:pt x="876967" y="764664"/>
                    <a:pt x="1023652" y="769426"/>
                    <a:pt x="1168241" y="762759"/>
                  </a:cubicBezTo>
                  <a:cubicBezTo>
                    <a:pt x="1313021" y="756663"/>
                    <a:pt x="1455896" y="740185"/>
                    <a:pt x="1596581" y="716944"/>
                  </a:cubicBezTo>
                  <a:cubicBezTo>
                    <a:pt x="1632014" y="711610"/>
                    <a:pt x="1666685" y="704371"/>
                    <a:pt x="1701641" y="697894"/>
                  </a:cubicBezTo>
                  <a:lnTo>
                    <a:pt x="1752124" y="688273"/>
                  </a:lnTo>
                  <a:lnTo>
                    <a:pt x="1797939" y="679891"/>
                  </a:lnTo>
                  <a:cubicBezTo>
                    <a:pt x="1860328" y="669128"/>
                    <a:pt x="1924431" y="658746"/>
                    <a:pt x="1988630" y="649316"/>
                  </a:cubicBezTo>
                  <a:cubicBezTo>
                    <a:pt x="2117217" y="630838"/>
                    <a:pt x="2246852" y="614645"/>
                    <a:pt x="2376297" y="601691"/>
                  </a:cubicBezTo>
                  <a:cubicBezTo>
                    <a:pt x="2441067" y="595214"/>
                    <a:pt x="2505742" y="589118"/>
                    <a:pt x="2570416" y="584165"/>
                  </a:cubicBezTo>
                  <a:cubicBezTo>
                    <a:pt x="2635091" y="579402"/>
                    <a:pt x="2699671" y="574831"/>
                    <a:pt x="2764155" y="571497"/>
                  </a:cubicBezTo>
                  <a:cubicBezTo>
                    <a:pt x="2828639" y="568068"/>
                    <a:pt x="2892933" y="565401"/>
                    <a:pt x="2956941" y="564163"/>
                  </a:cubicBezTo>
                  <a:cubicBezTo>
                    <a:pt x="3021045" y="562353"/>
                    <a:pt x="3084766" y="561972"/>
                    <a:pt x="3148298" y="562639"/>
                  </a:cubicBezTo>
                  <a:cubicBezTo>
                    <a:pt x="3211735" y="563305"/>
                    <a:pt x="3274695" y="565591"/>
                    <a:pt x="3337274" y="568544"/>
                  </a:cubicBezTo>
                  <a:cubicBezTo>
                    <a:pt x="3399568" y="572259"/>
                    <a:pt x="3461671" y="576259"/>
                    <a:pt x="3522345" y="583308"/>
                  </a:cubicBezTo>
                  <a:cubicBezTo>
                    <a:pt x="3537680" y="584737"/>
                    <a:pt x="3552730" y="586737"/>
                    <a:pt x="3567779" y="588642"/>
                  </a:cubicBezTo>
                  <a:lnTo>
                    <a:pt x="3613785" y="594357"/>
                  </a:lnTo>
                  <a:lnTo>
                    <a:pt x="3713798" y="607882"/>
                  </a:lnTo>
                  <a:lnTo>
                    <a:pt x="3913823" y="634838"/>
                  </a:lnTo>
                  <a:cubicBezTo>
                    <a:pt x="4047268" y="652078"/>
                    <a:pt x="4180904" y="670366"/>
                    <a:pt x="4315873" y="686273"/>
                  </a:cubicBezTo>
                  <a:lnTo>
                    <a:pt x="4517422" y="710086"/>
                  </a:lnTo>
                  <a:cubicBezTo>
                    <a:pt x="4586573" y="717896"/>
                    <a:pt x="4657916" y="725992"/>
                    <a:pt x="4728972" y="731422"/>
                  </a:cubicBezTo>
                  <a:cubicBezTo>
                    <a:pt x="4871371" y="743042"/>
                    <a:pt x="5016627" y="748376"/>
                    <a:pt x="5162931" y="744185"/>
                  </a:cubicBezTo>
                  <a:cubicBezTo>
                    <a:pt x="5308949" y="740566"/>
                    <a:pt x="5456111" y="725611"/>
                    <a:pt x="5594033" y="706466"/>
                  </a:cubicBezTo>
                  <a:cubicBezTo>
                    <a:pt x="5732621" y="687511"/>
                    <a:pt x="5859876" y="667033"/>
                    <a:pt x="5982939" y="655793"/>
                  </a:cubicBezTo>
                  <a:cubicBezTo>
                    <a:pt x="6013799" y="652936"/>
                    <a:pt x="6044375" y="650364"/>
                    <a:pt x="6075045" y="648459"/>
                  </a:cubicBezTo>
                  <a:cubicBezTo>
                    <a:pt x="6105906" y="646363"/>
                    <a:pt x="6135529" y="645125"/>
                    <a:pt x="6167819" y="643887"/>
                  </a:cubicBezTo>
                  <a:cubicBezTo>
                    <a:pt x="6230779" y="641125"/>
                    <a:pt x="6295930" y="640077"/>
                    <a:pt x="6361081" y="639124"/>
                  </a:cubicBezTo>
                  <a:cubicBezTo>
                    <a:pt x="6491955" y="637981"/>
                    <a:pt x="6624638" y="638553"/>
                    <a:pt x="6757321" y="640458"/>
                  </a:cubicBezTo>
                  <a:cubicBezTo>
                    <a:pt x="6890195" y="642553"/>
                    <a:pt x="7023449" y="645030"/>
                    <a:pt x="7156704" y="649030"/>
                  </a:cubicBezTo>
                  <a:cubicBezTo>
                    <a:pt x="7289959" y="652650"/>
                    <a:pt x="7423404" y="656841"/>
                    <a:pt x="7556373" y="662365"/>
                  </a:cubicBezTo>
                  <a:cubicBezTo>
                    <a:pt x="7689152" y="667509"/>
                    <a:pt x="7822502" y="673986"/>
                    <a:pt x="7952328" y="682177"/>
                  </a:cubicBezTo>
                  <a:lnTo>
                    <a:pt x="8000714" y="685511"/>
                  </a:lnTo>
                  <a:cubicBezTo>
                    <a:pt x="8016811" y="686654"/>
                    <a:pt x="8031670" y="688178"/>
                    <a:pt x="8047196" y="689416"/>
                  </a:cubicBezTo>
                  <a:lnTo>
                    <a:pt x="8097965" y="693893"/>
                  </a:lnTo>
                  <a:cubicBezTo>
                    <a:pt x="8116539" y="695417"/>
                    <a:pt x="8134731" y="696846"/>
                    <a:pt x="8152733" y="697894"/>
                  </a:cubicBezTo>
                  <a:cubicBezTo>
                    <a:pt x="8224647" y="701989"/>
                    <a:pt x="8294465" y="704085"/>
                    <a:pt x="8363903" y="705133"/>
                  </a:cubicBezTo>
                  <a:cubicBezTo>
                    <a:pt x="8502777" y="706657"/>
                    <a:pt x="8640223" y="704180"/>
                    <a:pt x="8777764" y="698084"/>
                  </a:cubicBezTo>
                  <a:cubicBezTo>
                    <a:pt x="8912352" y="692083"/>
                    <a:pt x="9046845" y="682749"/>
                    <a:pt x="9182005" y="668366"/>
                  </a:cubicBezTo>
                  <a:lnTo>
                    <a:pt x="9182005" y="351088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9" name="Untertitel 2">
            <a:extLst>
              <a:ext uri="{FF2B5EF4-FFF2-40B4-BE49-F238E27FC236}">
                <a16:creationId xmlns:a16="http://schemas.microsoft.com/office/drawing/2014/main" id="{53449384-61EA-5012-4E43-00A86D2A30B8}"/>
              </a:ext>
            </a:extLst>
          </p:cNvPr>
          <p:cNvSpPr txBox="1">
            <a:spLocks/>
          </p:cNvSpPr>
          <p:nvPr/>
        </p:nvSpPr>
        <p:spPr>
          <a:xfrm>
            <a:off x="10449439" y="6431628"/>
            <a:ext cx="1739512" cy="26211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sz="1000" kern="100" dirty="0">
                <a:solidFill>
                  <a:schemeClr val="tx2"/>
                </a:solidFill>
                <a:latin typeface="BauerMedia Sans" pitchFamily="50" charset="0"/>
                <a:cs typeface="Times New Roman" panose="02020603050405020304" pitchFamily="18" charset="0"/>
              </a:rPr>
              <a:t>07.05.2025  (Lernfeld-5)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D35758CF-5B1C-9555-2623-FE71A697B53A}"/>
              </a:ext>
            </a:extLst>
          </p:cNvPr>
          <p:cNvSpPr txBox="1"/>
          <p:nvPr/>
        </p:nvSpPr>
        <p:spPr>
          <a:xfrm>
            <a:off x="1380744" y="4399599"/>
            <a:ext cx="39395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000" kern="100" dirty="0">
                <a:latin typeface="BauerMedia Sans" pitchFamily="50" charset="0"/>
                <a:cs typeface="Times New Roman" panose="02020603050405020304" pitchFamily="18" charset="0"/>
              </a:rPr>
              <a:t>Herausforderungen &amp; Lösungen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0B3F80FD-9E1D-555C-9A6A-D7650D74DC9D}"/>
              </a:ext>
            </a:extLst>
          </p:cNvPr>
          <p:cNvSpPr txBox="1"/>
          <p:nvPr/>
        </p:nvSpPr>
        <p:spPr>
          <a:xfrm>
            <a:off x="6871717" y="4399599"/>
            <a:ext cx="374142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000" kern="100" dirty="0">
                <a:latin typeface="BauerMedia Sans" pitchFamily="50" charset="0"/>
                <a:cs typeface="Times New Roman" panose="02020603050405020304" pitchFamily="18" charset="0"/>
              </a:rPr>
              <a:t>Positive Teamarbeit &amp; Stärken</a:t>
            </a: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0B34DC7E-0297-8748-3E36-3F4187DD72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5524" y="2307110"/>
            <a:ext cx="2457031" cy="1963610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A63F53E7-247D-1D7E-2EE7-F828E8FA3C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9941" y="2066737"/>
            <a:ext cx="2893738" cy="2314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2009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CFF1317-6355-9AFA-5846-EE0C3E47A0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1C229C98-7ACE-A759-2816-D9C201316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27A4D63-FF2E-115A-7BD1-EBFDFF60C2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0237" y="190851"/>
            <a:ext cx="9991523" cy="1000655"/>
          </a:xfrm>
        </p:spPr>
        <p:txBody>
          <a:bodyPr anchor="t">
            <a:normAutofit fontScale="90000"/>
          </a:bodyPr>
          <a:lstStyle/>
          <a:p>
            <a:pPr algn="l"/>
            <a:r>
              <a:rPr lang="de-DE" sz="2800" b="1" kern="100" dirty="0">
                <a:solidFill>
                  <a:schemeClr val="tx2">
                    <a:lumMod val="75000"/>
                    <a:lumOff val="25000"/>
                  </a:schemeClr>
                </a:solidFill>
                <a:latin typeface="BauerMedia Sans" pitchFamily="50" charset="0"/>
                <a:cs typeface="Times New Roman" panose="02020603050405020304" pitchFamily="18" charset="0"/>
              </a:rPr>
              <a:t>Herausforderungen &amp; Lösungen</a:t>
            </a:r>
            <a:br>
              <a:rPr lang="de-DE" sz="2800" kern="100" dirty="0">
                <a:latin typeface="BauerMedia Sans" pitchFamily="50" charset="0"/>
                <a:cs typeface="Times New Roman" panose="02020603050405020304" pitchFamily="18" charset="0"/>
              </a:rPr>
            </a:br>
            <a:br>
              <a:rPr lang="de-DE" sz="2800" b="1" kern="100" dirty="0">
                <a:solidFill>
                  <a:schemeClr val="tx2">
                    <a:lumMod val="75000"/>
                    <a:lumOff val="25000"/>
                  </a:schemeClr>
                </a:solidFill>
                <a:latin typeface="BauerMedia Sans" pitchFamily="50" charset="0"/>
                <a:cs typeface="Times New Roman" panose="02020603050405020304" pitchFamily="18" charset="0"/>
              </a:rPr>
            </a:br>
            <a:br>
              <a:rPr lang="de-DE" sz="2800" b="1" kern="100" dirty="0">
                <a:solidFill>
                  <a:schemeClr val="tx2">
                    <a:lumMod val="75000"/>
                    <a:lumOff val="25000"/>
                  </a:schemeClr>
                </a:solidFill>
                <a:latin typeface="BauerMedia Sans" pitchFamily="50" charset="0"/>
                <a:cs typeface="Times New Roman" panose="02020603050405020304" pitchFamily="18" charset="0"/>
              </a:rPr>
            </a:br>
            <a:br>
              <a:rPr lang="de-DE" sz="1300" kern="100" dirty="0">
                <a:solidFill>
                  <a:schemeClr val="tx2">
                    <a:lumMod val="75000"/>
                    <a:lumOff val="25000"/>
                  </a:schemeClr>
                </a:solidFill>
                <a:latin typeface="BauerMedia Sans" pitchFamily="50" charset="0"/>
                <a:ea typeface="+mn-ea"/>
                <a:cs typeface="Times New Roman" panose="02020603050405020304" pitchFamily="18" charset="0"/>
              </a:rPr>
            </a:br>
            <a:endParaRPr lang="de-DE" sz="1300" kern="100" dirty="0">
              <a:solidFill>
                <a:schemeClr val="tx2">
                  <a:lumMod val="75000"/>
                  <a:lumOff val="25000"/>
                </a:schemeClr>
              </a:solidFill>
              <a:latin typeface="BauerMedia Sans" pitchFamily="50" charset="0"/>
              <a:ea typeface="+mn-ea"/>
              <a:cs typeface="Times New Roman" panose="02020603050405020304" pitchFamily="18" charset="0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1B0BBE6-6C11-B373-DEED-C439A5C49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2941813"/>
            <a:ext cx="12188952" cy="1828800"/>
            <a:chOff x="-305" y="3144820"/>
            <a:chExt cx="9182100" cy="1551136"/>
          </a:xfrm>
        </p:grpSpPr>
        <p:sp useBgFill="1">
          <p:nvSpPr>
            <p:cNvPr id="26" name="Freeform: Shape 25">
              <a:extLst>
                <a:ext uri="{FF2B5EF4-FFF2-40B4-BE49-F238E27FC236}">
                  <a16:creationId xmlns:a16="http://schemas.microsoft.com/office/drawing/2014/main" id="{236CFE03-BFD0-C20F-351E-5BCF152867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676854"/>
              <a:ext cx="9182100" cy="1019102"/>
            </a:xfrm>
            <a:custGeom>
              <a:avLst/>
              <a:gdLst>
                <a:gd name="connsiteX0" fmla="*/ 0 w 9182100"/>
                <a:gd name="connsiteY0" fmla="*/ 1019102 h 1019102"/>
                <a:gd name="connsiteX1" fmla="*/ 9182100 w 9182100"/>
                <a:gd name="connsiteY1" fmla="*/ 1019102 h 1019102"/>
                <a:gd name="connsiteX2" fmla="*/ 9182100 w 9182100"/>
                <a:gd name="connsiteY2" fmla="*/ 273009 h 1019102"/>
                <a:gd name="connsiteX3" fmla="*/ 9065895 w 9182100"/>
                <a:gd name="connsiteY3" fmla="*/ 278343 h 1019102"/>
                <a:gd name="connsiteX4" fmla="*/ 8261890 w 9182100"/>
                <a:gd name="connsiteY4" fmla="*/ 257769 h 1019102"/>
                <a:gd name="connsiteX5" fmla="*/ 8038624 w 9182100"/>
                <a:gd name="connsiteY5" fmla="*/ 235956 h 1019102"/>
                <a:gd name="connsiteX6" fmla="*/ 7862221 w 9182100"/>
                <a:gd name="connsiteY6" fmla="*/ 213097 h 1019102"/>
                <a:gd name="connsiteX7" fmla="*/ 6238780 w 9182100"/>
                <a:gd name="connsiteY7" fmla="*/ 126419 h 1019102"/>
                <a:gd name="connsiteX8" fmla="*/ 5828729 w 9182100"/>
                <a:gd name="connsiteY8" fmla="*/ 142421 h 1019102"/>
                <a:gd name="connsiteX9" fmla="*/ 5227606 w 9182100"/>
                <a:gd name="connsiteY9" fmla="*/ 219764 h 1019102"/>
                <a:gd name="connsiteX10" fmla="*/ 4394359 w 9182100"/>
                <a:gd name="connsiteY10" fmla="*/ 190713 h 1019102"/>
                <a:gd name="connsiteX11" fmla="*/ 3789236 w 9182100"/>
                <a:gd name="connsiteY11" fmla="*/ 107655 h 1019102"/>
                <a:gd name="connsiteX12" fmla="*/ 3391567 w 9182100"/>
                <a:gd name="connsiteY12" fmla="*/ 30502 h 1019102"/>
                <a:gd name="connsiteX13" fmla="*/ 2180177 w 9182100"/>
                <a:gd name="connsiteY13" fmla="*/ 67745 h 1019102"/>
                <a:gd name="connsiteX14" fmla="*/ 1543336 w 9182100"/>
                <a:gd name="connsiteY14" fmla="*/ 209953 h 1019102"/>
                <a:gd name="connsiteX15" fmla="*/ 1276731 w 9182100"/>
                <a:gd name="connsiteY15" fmla="*/ 286439 h 1019102"/>
                <a:gd name="connsiteX16" fmla="*/ 441293 w 9182100"/>
                <a:gd name="connsiteY16" fmla="*/ 292345 h 1019102"/>
                <a:gd name="connsiteX17" fmla="*/ 0 w 9182100"/>
                <a:gd name="connsiteY17" fmla="*/ 135563 h 1019102"/>
                <a:gd name="connsiteX18" fmla="*/ 0 w 9182100"/>
                <a:gd name="connsiteY18" fmla="*/ 1019102 h 1019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9182100" h="1019102">
                  <a:moveTo>
                    <a:pt x="0" y="1019102"/>
                  </a:moveTo>
                  <a:lnTo>
                    <a:pt x="9182100" y="1019102"/>
                  </a:lnTo>
                  <a:lnTo>
                    <a:pt x="9182100" y="273009"/>
                  </a:lnTo>
                  <a:cubicBezTo>
                    <a:pt x="9143429" y="275485"/>
                    <a:pt x="9104662" y="277200"/>
                    <a:pt x="9065895" y="278343"/>
                  </a:cubicBezTo>
                  <a:cubicBezTo>
                    <a:pt x="8798243" y="285201"/>
                    <a:pt x="8529066" y="277009"/>
                    <a:pt x="8261890" y="257769"/>
                  </a:cubicBezTo>
                  <a:cubicBezTo>
                    <a:pt x="8187024" y="251863"/>
                    <a:pt x="8112443" y="245386"/>
                    <a:pt x="8038624" y="235956"/>
                  </a:cubicBezTo>
                  <a:cubicBezTo>
                    <a:pt x="7980140" y="228051"/>
                    <a:pt x="7920228" y="219002"/>
                    <a:pt x="7862221" y="213097"/>
                  </a:cubicBezTo>
                  <a:cubicBezTo>
                    <a:pt x="7322439" y="159280"/>
                    <a:pt x="6780943" y="130991"/>
                    <a:pt x="6238780" y="126419"/>
                  </a:cubicBezTo>
                  <a:cubicBezTo>
                    <a:pt x="6102477" y="126324"/>
                    <a:pt x="5964745" y="128800"/>
                    <a:pt x="5828729" y="142421"/>
                  </a:cubicBezTo>
                  <a:cubicBezTo>
                    <a:pt x="5624703" y="162328"/>
                    <a:pt x="5429441" y="202048"/>
                    <a:pt x="5227606" y="219764"/>
                  </a:cubicBezTo>
                  <a:cubicBezTo>
                    <a:pt x="4950238" y="245767"/>
                    <a:pt x="4670393" y="228527"/>
                    <a:pt x="4394359" y="190713"/>
                  </a:cubicBezTo>
                  <a:cubicBezTo>
                    <a:pt x="4193381" y="163090"/>
                    <a:pt x="3988880" y="147755"/>
                    <a:pt x="3789236" y="107655"/>
                  </a:cubicBezTo>
                  <a:cubicBezTo>
                    <a:pt x="3660743" y="85271"/>
                    <a:pt x="3520249" y="51648"/>
                    <a:pt x="3391567" y="30502"/>
                  </a:cubicBezTo>
                  <a:cubicBezTo>
                    <a:pt x="2990469" y="-28553"/>
                    <a:pt x="2579370" y="5928"/>
                    <a:pt x="2180177" y="67745"/>
                  </a:cubicBezTo>
                  <a:cubicBezTo>
                    <a:pt x="1965198" y="103273"/>
                    <a:pt x="1751648" y="146136"/>
                    <a:pt x="1543336" y="209953"/>
                  </a:cubicBezTo>
                  <a:cubicBezTo>
                    <a:pt x="1456087" y="238528"/>
                    <a:pt x="1365885" y="264627"/>
                    <a:pt x="1276731" y="286439"/>
                  </a:cubicBezTo>
                  <a:cubicBezTo>
                    <a:pt x="1001173" y="335398"/>
                    <a:pt x="716471" y="346923"/>
                    <a:pt x="441293" y="292345"/>
                  </a:cubicBezTo>
                  <a:cubicBezTo>
                    <a:pt x="285655" y="263198"/>
                    <a:pt x="143923" y="198237"/>
                    <a:pt x="0" y="135563"/>
                  </a:cubicBezTo>
                  <a:lnTo>
                    <a:pt x="0" y="1019102"/>
                  </a:lnTo>
                  <a:close/>
                </a:path>
              </a:pathLst>
            </a:custGeom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8038CC15-C63D-9048-BBC0-F17F329FFB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144820"/>
              <a:ext cx="9182100" cy="932744"/>
            </a:xfrm>
            <a:custGeom>
              <a:avLst/>
              <a:gdLst>
                <a:gd name="connsiteX0" fmla="*/ 9182100 w 9182100"/>
                <a:gd name="connsiteY0" fmla="*/ 396420 h 932744"/>
                <a:gd name="connsiteX1" fmla="*/ 9103805 w 9182100"/>
                <a:gd name="connsiteY1" fmla="*/ 392229 h 932744"/>
                <a:gd name="connsiteX2" fmla="*/ 8712422 w 9182100"/>
                <a:gd name="connsiteY2" fmla="*/ 359749 h 932744"/>
                <a:gd name="connsiteX3" fmla="*/ 8322755 w 9182100"/>
                <a:gd name="connsiteY3" fmla="*/ 313362 h 932744"/>
                <a:gd name="connsiteX4" fmla="*/ 8134826 w 9182100"/>
                <a:gd name="connsiteY4" fmla="*/ 283930 h 932744"/>
                <a:gd name="connsiteX5" fmla="*/ 8090916 w 9182100"/>
                <a:gd name="connsiteY5" fmla="*/ 275643 h 932744"/>
                <a:gd name="connsiteX6" fmla="*/ 8069485 w 9182100"/>
                <a:gd name="connsiteY6" fmla="*/ 271262 h 932744"/>
                <a:gd name="connsiteX7" fmla="*/ 8041862 w 9182100"/>
                <a:gd name="connsiteY7" fmla="*/ 266595 h 932744"/>
                <a:gd name="connsiteX8" fmla="*/ 7986903 w 9182100"/>
                <a:gd name="connsiteY8" fmla="*/ 257546 h 932744"/>
                <a:gd name="connsiteX9" fmla="*/ 7934230 w 9182100"/>
                <a:gd name="connsiteY9" fmla="*/ 249640 h 932744"/>
                <a:gd name="connsiteX10" fmla="*/ 7727537 w 9182100"/>
                <a:gd name="connsiteY10" fmla="*/ 221922 h 932744"/>
                <a:gd name="connsiteX11" fmla="*/ 7625239 w 9182100"/>
                <a:gd name="connsiteY11" fmla="*/ 209730 h 932744"/>
                <a:gd name="connsiteX12" fmla="*/ 7523227 w 9182100"/>
                <a:gd name="connsiteY12" fmla="*/ 198110 h 932744"/>
                <a:gd name="connsiteX13" fmla="*/ 7115651 w 9182100"/>
                <a:gd name="connsiteY13" fmla="*/ 158010 h 932744"/>
                <a:gd name="connsiteX14" fmla="*/ 6706839 w 9182100"/>
                <a:gd name="connsiteY14" fmla="*/ 126958 h 932744"/>
                <a:gd name="connsiteX15" fmla="*/ 6604064 w 9182100"/>
                <a:gd name="connsiteY15" fmla="*/ 120862 h 932744"/>
                <a:gd name="connsiteX16" fmla="*/ 6501003 w 9182100"/>
                <a:gd name="connsiteY16" fmla="*/ 115338 h 932744"/>
                <a:gd name="connsiteX17" fmla="*/ 6397467 w 9182100"/>
                <a:gd name="connsiteY17" fmla="*/ 110385 h 932744"/>
                <a:gd name="connsiteX18" fmla="*/ 6293168 w 9182100"/>
                <a:gd name="connsiteY18" fmla="*/ 106860 h 932744"/>
                <a:gd name="connsiteX19" fmla="*/ 6079712 w 9182100"/>
                <a:gd name="connsiteY19" fmla="*/ 103908 h 932744"/>
                <a:gd name="connsiteX20" fmla="*/ 6024563 w 9182100"/>
                <a:gd name="connsiteY20" fmla="*/ 104479 h 932744"/>
                <a:gd name="connsiteX21" fmla="*/ 5968080 w 9182100"/>
                <a:gd name="connsiteY21" fmla="*/ 106479 h 932744"/>
                <a:gd name="connsiteX22" fmla="*/ 5855875 w 9182100"/>
                <a:gd name="connsiteY22" fmla="*/ 113242 h 932744"/>
                <a:gd name="connsiteX23" fmla="*/ 5439251 w 9182100"/>
                <a:gd name="connsiteY23" fmla="*/ 160105 h 932744"/>
                <a:gd name="connsiteX24" fmla="*/ 5075396 w 9182100"/>
                <a:gd name="connsiteY24" fmla="*/ 186585 h 932744"/>
                <a:gd name="connsiteX25" fmla="*/ 4712780 w 9182100"/>
                <a:gd name="connsiteY25" fmla="*/ 171249 h 932744"/>
                <a:gd name="connsiteX26" fmla="*/ 4666679 w 9182100"/>
                <a:gd name="connsiteY26" fmla="*/ 166773 h 932744"/>
                <a:gd name="connsiteX27" fmla="*/ 4620292 w 9182100"/>
                <a:gd name="connsiteY27" fmla="*/ 161629 h 932744"/>
                <a:gd name="connsiteX28" fmla="*/ 4573810 w 9182100"/>
                <a:gd name="connsiteY28" fmla="*/ 156009 h 932744"/>
                <a:gd name="connsiteX29" fmla="*/ 4550569 w 9182100"/>
                <a:gd name="connsiteY29" fmla="*/ 153057 h 932744"/>
                <a:gd name="connsiteX30" fmla="*/ 4538948 w 9182100"/>
                <a:gd name="connsiteY30" fmla="*/ 151628 h 932744"/>
                <a:gd name="connsiteX31" fmla="*/ 4526566 w 9182100"/>
                <a:gd name="connsiteY31" fmla="*/ 149913 h 932744"/>
                <a:gd name="connsiteX32" fmla="*/ 4327779 w 9182100"/>
                <a:gd name="connsiteY32" fmla="*/ 122862 h 932744"/>
                <a:gd name="connsiteX33" fmla="*/ 3929729 w 9182100"/>
                <a:gd name="connsiteY33" fmla="*/ 68189 h 932744"/>
                <a:gd name="connsiteX34" fmla="*/ 3729133 w 9182100"/>
                <a:gd name="connsiteY34" fmla="*/ 41900 h 932744"/>
                <a:gd name="connsiteX35" fmla="*/ 3628930 w 9182100"/>
                <a:gd name="connsiteY35" fmla="*/ 28946 h 932744"/>
                <a:gd name="connsiteX36" fmla="*/ 3573399 w 9182100"/>
                <a:gd name="connsiteY36" fmla="*/ 22278 h 932744"/>
                <a:gd name="connsiteX37" fmla="*/ 3516916 w 9182100"/>
                <a:gd name="connsiteY37" fmla="*/ 16468 h 932744"/>
                <a:gd name="connsiteX38" fmla="*/ 3074670 w 9182100"/>
                <a:gd name="connsiteY38" fmla="*/ 752 h 932744"/>
                <a:gd name="connsiteX39" fmla="*/ 2858738 w 9182100"/>
                <a:gd name="connsiteY39" fmla="*/ 8753 h 932744"/>
                <a:gd name="connsiteX40" fmla="*/ 2645474 w 9182100"/>
                <a:gd name="connsiteY40" fmla="*/ 25326 h 932744"/>
                <a:gd name="connsiteX41" fmla="*/ 1810798 w 9182100"/>
                <a:gd name="connsiteY41" fmla="*/ 158010 h 932744"/>
                <a:gd name="connsiteX42" fmla="*/ 1602772 w 9182100"/>
                <a:gd name="connsiteY42" fmla="*/ 208111 h 932744"/>
                <a:gd name="connsiteX43" fmla="*/ 1548860 w 9182100"/>
                <a:gd name="connsiteY43" fmla="*/ 222780 h 932744"/>
                <a:gd name="connsiteX44" fmla="*/ 1501331 w 9182100"/>
                <a:gd name="connsiteY44" fmla="*/ 236115 h 932744"/>
                <a:gd name="connsiteX45" fmla="*/ 1411224 w 9182100"/>
                <a:gd name="connsiteY45" fmla="*/ 260880 h 932744"/>
                <a:gd name="connsiteX46" fmla="*/ 1050893 w 9182100"/>
                <a:gd name="connsiteY46" fmla="*/ 338032 h 932744"/>
                <a:gd name="connsiteX47" fmla="*/ 871252 w 9182100"/>
                <a:gd name="connsiteY47" fmla="*/ 360511 h 932744"/>
                <a:gd name="connsiteX48" fmla="*/ 781812 w 9182100"/>
                <a:gd name="connsiteY48" fmla="*/ 366512 h 932744"/>
                <a:gd name="connsiteX49" fmla="*/ 692563 w 9182100"/>
                <a:gd name="connsiteY49" fmla="*/ 369655 h 932744"/>
                <a:gd name="connsiteX50" fmla="*/ 515017 w 9182100"/>
                <a:gd name="connsiteY50" fmla="*/ 363940 h 932744"/>
                <a:gd name="connsiteX51" fmla="*/ 337661 w 9182100"/>
                <a:gd name="connsiteY51" fmla="*/ 341937 h 932744"/>
                <a:gd name="connsiteX52" fmla="*/ 156972 w 9182100"/>
                <a:gd name="connsiteY52" fmla="*/ 303456 h 932744"/>
                <a:gd name="connsiteX53" fmla="*/ 0 w 9182100"/>
                <a:gd name="connsiteY53" fmla="*/ 261642 h 932744"/>
                <a:gd name="connsiteX54" fmla="*/ 0 w 9182100"/>
                <a:gd name="connsiteY54" fmla="*/ 713412 h 932744"/>
                <a:gd name="connsiteX55" fmla="*/ 9144 w 9182100"/>
                <a:gd name="connsiteY55" fmla="*/ 717699 h 932744"/>
                <a:gd name="connsiteX56" fmla="*/ 213360 w 9182100"/>
                <a:gd name="connsiteY56" fmla="*/ 801042 h 932744"/>
                <a:gd name="connsiteX57" fmla="*/ 653510 w 9182100"/>
                <a:gd name="connsiteY57" fmla="*/ 908199 h 932744"/>
                <a:gd name="connsiteX58" fmla="*/ 1101947 w 9182100"/>
                <a:gd name="connsiteY58" fmla="*/ 930773 h 932744"/>
                <a:gd name="connsiteX59" fmla="*/ 1540002 w 9182100"/>
                <a:gd name="connsiteY59" fmla="*/ 889434 h 932744"/>
                <a:gd name="connsiteX60" fmla="*/ 1647158 w 9182100"/>
                <a:gd name="connsiteY60" fmla="*/ 871242 h 932744"/>
                <a:gd name="connsiteX61" fmla="*/ 1698117 w 9182100"/>
                <a:gd name="connsiteY61" fmla="*/ 862193 h 932744"/>
                <a:gd name="connsiteX62" fmla="*/ 1742789 w 9182100"/>
                <a:gd name="connsiteY62" fmla="*/ 854668 h 932744"/>
                <a:gd name="connsiteX63" fmla="*/ 1931003 w 9182100"/>
                <a:gd name="connsiteY63" fmla="*/ 826950 h 932744"/>
                <a:gd name="connsiteX64" fmla="*/ 2314861 w 9182100"/>
                <a:gd name="connsiteY64" fmla="*/ 783897 h 932744"/>
                <a:gd name="connsiteX65" fmla="*/ 2506885 w 9182100"/>
                <a:gd name="connsiteY65" fmla="*/ 768086 h 932744"/>
                <a:gd name="connsiteX66" fmla="*/ 2602611 w 9182100"/>
                <a:gd name="connsiteY66" fmla="*/ 762085 h 932744"/>
                <a:gd name="connsiteX67" fmla="*/ 2698052 w 9182100"/>
                <a:gd name="connsiteY67" fmla="*/ 756846 h 932744"/>
                <a:gd name="connsiteX68" fmla="*/ 2887980 w 9182100"/>
                <a:gd name="connsiteY68" fmla="*/ 750846 h 932744"/>
                <a:gd name="connsiteX69" fmla="*/ 3075813 w 9182100"/>
                <a:gd name="connsiteY69" fmla="*/ 750179 h 932744"/>
                <a:gd name="connsiteX70" fmla="*/ 3168587 w 9182100"/>
                <a:gd name="connsiteY70" fmla="*/ 752751 h 932744"/>
                <a:gd name="connsiteX71" fmla="*/ 3260408 w 9182100"/>
                <a:gd name="connsiteY71" fmla="*/ 756656 h 932744"/>
                <a:gd name="connsiteX72" fmla="*/ 3440049 w 9182100"/>
                <a:gd name="connsiteY72" fmla="*/ 771610 h 932744"/>
                <a:gd name="connsiteX73" fmla="*/ 3483864 w 9182100"/>
                <a:gd name="connsiteY73" fmla="*/ 776849 h 932744"/>
                <a:gd name="connsiteX74" fmla="*/ 3528536 w 9182100"/>
                <a:gd name="connsiteY74" fmla="*/ 782469 h 932744"/>
                <a:gd name="connsiteX75" fmla="*/ 3628549 w 9182100"/>
                <a:gd name="connsiteY75" fmla="*/ 796089 h 932744"/>
                <a:gd name="connsiteX76" fmla="*/ 3828574 w 9182100"/>
                <a:gd name="connsiteY76" fmla="*/ 823140 h 932744"/>
                <a:gd name="connsiteX77" fmla="*/ 4231196 w 9182100"/>
                <a:gd name="connsiteY77" fmla="*/ 874099 h 932744"/>
                <a:gd name="connsiteX78" fmla="*/ 4433126 w 9182100"/>
                <a:gd name="connsiteY78" fmla="*/ 897435 h 932744"/>
                <a:gd name="connsiteX79" fmla="*/ 4485990 w 9182100"/>
                <a:gd name="connsiteY79" fmla="*/ 903246 h 932744"/>
                <a:gd name="connsiteX80" fmla="*/ 4539806 w 9182100"/>
                <a:gd name="connsiteY80" fmla="*/ 908961 h 932744"/>
                <a:gd name="connsiteX81" fmla="*/ 4593908 w 9182100"/>
                <a:gd name="connsiteY81" fmla="*/ 914199 h 932744"/>
                <a:gd name="connsiteX82" fmla="*/ 4648296 w 9182100"/>
                <a:gd name="connsiteY82" fmla="*/ 918771 h 932744"/>
                <a:gd name="connsiteX83" fmla="*/ 5092446 w 9182100"/>
                <a:gd name="connsiteY83" fmla="*/ 931154 h 932744"/>
                <a:gd name="connsiteX84" fmla="*/ 5533168 w 9182100"/>
                <a:gd name="connsiteY84" fmla="*/ 891816 h 932744"/>
                <a:gd name="connsiteX85" fmla="*/ 5918169 w 9182100"/>
                <a:gd name="connsiteY85" fmla="*/ 840666 h 932744"/>
                <a:gd name="connsiteX86" fmla="*/ 6007323 w 9182100"/>
                <a:gd name="connsiteY86" fmla="*/ 833237 h 932744"/>
                <a:gd name="connsiteX87" fmla="*/ 6051709 w 9182100"/>
                <a:gd name="connsiteY87" fmla="*/ 830570 h 932744"/>
                <a:gd name="connsiteX88" fmla="*/ 6097429 w 9182100"/>
                <a:gd name="connsiteY88" fmla="*/ 828379 h 932744"/>
                <a:gd name="connsiteX89" fmla="*/ 6287834 w 9182100"/>
                <a:gd name="connsiteY89" fmla="*/ 822569 h 932744"/>
                <a:gd name="connsiteX90" fmla="*/ 6681597 w 9182100"/>
                <a:gd name="connsiteY90" fmla="*/ 821235 h 932744"/>
                <a:gd name="connsiteX91" fmla="*/ 7079647 w 9182100"/>
                <a:gd name="connsiteY91" fmla="*/ 826569 h 932744"/>
                <a:gd name="connsiteX92" fmla="*/ 7478173 w 9182100"/>
                <a:gd name="connsiteY92" fmla="*/ 836094 h 932744"/>
                <a:gd name="connsiteX93" fmla="*/ 7871937 w 9182100"/>
                <a:gd name="connsiteY93" fmla="*/ 851430 h 932744"/>
                <a:gd name="connsiteX94" fmla="*/ 7919657 w 9182100"/>
                <a:gd name="connsiteY94" fmla="*/ 854097 h 932744"/>
                <a:gd name="connsiteX95" fmla="*/ 7964901 w 9182100"/>
                <a:gd name="connsiteY95" fmla="*/ 857240 h 932744"/>
                <a:gd name="connsiteX96" fmla="*/ 8015955 w 9182100"/>
                <a:gd name="connsiteY96" fmla="*/ 861050 h 932744"/>
                <a:gd name="connsiteX97" fmla="*/ 8072247 w 9182100"/>
                <a:gd name="connsiteY97" fmla="*/ 864384 h 932744"/>
                <a:gd name="connsiteX98" fmla="*/ 8286750 w 9182100"/>
                <a:gd name="connsiteY98" fmla="*/ 868384 h 932744"/>
                <a:gd name="connsiteX99" fmla="*/ 8704040 w 9182100"/>
                <a:gd name="connsiteY99" fmla="*/ 853716 h 932744"/>
                <a:gd name="connsiteX100" fmla="*/ 9120188 w 9182100"/>
                <a:gd name="connsiteY100" fmla="*/ 814092 h 932744"/>
                <a:gd name="connsiteX101" fmla="*/ 9181909 w 9182100"/>
                <a:gd name="connsiteY101" fmla="*/ 805519 h 932744"/>
                <a:gd name="connsiteX102" fmla="*/ 9181909 w 9182100"/>
                <a:gd name="connsiteY102" fmla="*/ 396420 h 932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9182100" h="932744">
                  <a:moveTo>
                    <a:pt x="9182100" y="396420"/>
                  </a:moveTo>
                  <a:cubicBezTo>
                    <a:pt x="9156097" y="395182"/>
                    <a:pt x="9129999" y="393753"/>
                    <a:pt x="9103805" y="392229"/>
                  </a:cubicBezTo>
                  <a:cubicBezTo>
                    <a:pt x="8974169" y="384419"/>
                    <a:pt x="8843105" y="372989"/>
                    <a:pt x="8712422" y="359749"/>
                  </a:cubicBezTo>
                  <a:cubicBezTo>
                    <a:pt x="8581739" y="346319"/>
                    <a:pt x="8451056" y="331269"/>
                    <a:pt x="8322755" y="313362"/>
                  </a:cubicBezTo>
                  <a:cubicBezTo>
                    <a:pt x="8258747" y="304695"/>
                    <a:pt x="8195120" y="294979"/>
                    <a:pt x="8134826" y="283930"/>
                  </a:cubicBezTo>
                  <a:cubicBezTo>
                    <a:pt x="8119872" y="281168"/>
                    <a:pt x="8105013" y="278501"/>
                    <a:pt x="8090916" y="275643"/>
                  </a:cubicBezTo>
                  <a:lnTo>
                    <a:pt x="8069485" y="271262"/>
                  </a:lnTo>
                  <a:lnTo>
                    <a:pt x="8041862" y="266595"/>
                  </a:lnTo>
                  <a:cubicBezTo>
                    <a:pt x="8023574" y="263547"/>
                    <a:pt x="8004524" y="260213"/>
                    <a:pt x="7986903" y="257546"/>
                  </a:cubicBezTo>
                  <a:lnTo>
                    <a:pt x="7934230" y="249640"/>
                  </a:lnTo>
                  <a:cubicBezTo>
                    <a:pt x="7864221" y="239258"/>
                    <a:pt x="7795832" y="230209"/>
                    <a:pt x="7727537" y="221922"/>
                  </a:cubicBezTo>
                  <a:lnTo>
                    <a:pt x="7625239" y="209730"/>
                  </a:lnTo>
                  <a:lnTo>
                    <a:pt x="7523227" y="198110"/>
                  </a:lnTo>
                  <a:cubicBezTo>
                    <a:pt x="7387209" y="183060"/>
                    <a:pt x="7251573" y="170392"/>
                    <a:pt x="7115651" y="158010"/>
                  </a:cubicBezTo>
                  <a:cubicBezTo>
                    <a:pt x="6979730" y="146580"/>
                    <a:pt x="6843522" y="135721"/>
                    <a:pt x="6706839" y="126958"/>
                  </a:cubicBezTo>
                  <a:lnTo>
                    <a:pt x="6604064" y="120862"/>
                  </a:lnTo>
                  <a:cubicBezTo>
                    <a:pt x="6569869" y="118767"/>
                    <a:pt x="6535484" y="116862"/>
                    <a:pt x="6501003" y="115338"/>
                  </a:cubicBezTo>
                  <a:lnTo>
                    <a:pt x="6397467" y="110385"/>
                  </a:lnTo>
                  <a:lnTo>
                    <a:pt x="6293168" y="106860"/>
                  </a:lnTo>
                  <a:cubicBezTo>
                    <a:pt x="6222969" y="105146"/>
                    <a:pt x="6152769" y="103527"/>
                    <a:pt x="6079712" y="103908"/>
                  </a:cubicBezTo>
                  <a:cubicBezTo>
                    <a:pt x="6061710" y="103908"/>
                    <a:pt x="6043708" y="103812"/>
                    <a:pt x="6024563" y="104479"/>
                  </a:cubicBezTo>
                  <a:cubicBezTo>
                    <a:pt x="6005703" y="104955"/>
                    <a:pt x="5986844" y="105527"/>
                    <a:pt x="5968080" y="106479"/>
                  </a:cubicBezTo>
                  <a:cubicBezTo>
                    <a:pt x="5930456" y="108003"/>
                    <a:pt x="5893023" y="110385"/>
                    <a:pt x="5855875" y="113242"/>
                  </a:cubicBezTo>
                  <a:cubicBezTo>
                    <a:pt x="5706904" y="124577"/>
                    <a:pt x="5565934" y="145151"/>
                    <a:pt x="5439251" y="160105"/>
                  </a:cubicBezTo>
                  <a:cubicBezTo>
                    <a:pt x="5311902" y="175536"/>
                    <a:pt x="5194745" y="184680"/>
                    <a:pt x="5075396" y="186585"/>
                  </a:cubicBezTo>
                  <a:cubicBezTo>
                    <a:pt x="4956429" y="188490"/>
                    <a:pt x="4835748" y="182775"/>
                    <a:pt x="4712780" y="171249"/>
                  </a:cubicBezTo>
                  <a:lnTo>
                    <a:pt x="4666679" y="166773"/>
                  </a:lnTo>
                  <a:lnTo>
                    <a:pt x="4620292" y="161629"/>
                  </a:lnTo>
                  <a:cubicBezTo>
                    <a:pt x="4604862" y="160010"/>
                    <a:pt x="4589336" y="157914"/>
                    <a:pt x="4573810" y="156009"/>
                  </a:cubicBezTo>
                  <a:lnTo>
                    <a:pt x="4550569" y="153057"/>
                  </a:lnTo>
                  <a:lnTo>
                    <a:pt x="4538948" y="151628"/>
                  </a:lnTo>
                  <a:lnTo>
                    <a:pt x="4526566" y="149913"/>
                  </a:lnTo>
                  <a:lnTo>
                    <a:pt x="4327779" y="122862"/>
                  </a:lnTo>
                  <a:lnTo>
                    <a:pt x="3929729" y="68189"/>
                  </a:lnTo>
                  <a:lnTo>
                    <a:pt x="3729133" y="41900"/>
                  </a:lnTo>
                  <a:lnTo>
                    <a:pt x="3628930" y="28946"/>
                  </a:lnTo>
                  <a:lnTo>
                    <a:pt x="3573399" y="22278"/>
                  </a:lnTo>
                  <a:cubicBezTo>
                    <a:pt x="3554445" y="19992"/>
                    <a:pt x="3535585" y="17992"/>
                    <a:pt x="3516916" y="16468"/>
                  </a:cubicBezTo>
                  <a:cubicBezTo>
                    <a:pt x="3366611" y="2752"/>
                    <a:pt x="3219736" y="-2010"/>
                    <a:pt x="3074670" y="752"/>
                  </a:cubicBezTo>
                  <a:cubicBezTo>
                    <a:pt x="3002280" y="2181"/>
                    <a:pt x="2930176" y="4467"/>
                    <a:pt x="2858738" y="8753"/>
                  </a:cubicBezTo>
                  <a:cubicBezTo>
                    <a:pt x="2787206" y="13039"/>
                    <a:pt x="2716149" y="18754"/>
                    <a:pt x="2645474" y="25326"/>
                  </a:cubicBezTo>
                  <a:cubicBezTo>
                    <a:pt x="2362581" y="52473"/>
                    <a:pt x="2085975" y="97145"/>
                    <a:pt x="1810798" y="158010"/>
                  </a:cubicBezTo>
                  <a:cubicBezTo>
                    <a:pt x="1741837" y="173345"/>
                    <a:pt x="1673066" y="189442"/>
                    <a:pt x="1602772" y="208111"/>
                  </a:cubicBezTo>
                  <a:lnTo>
                    <a:pt x="1548860" y="222780"/>
                  </a:lnTo>
                  <a:lnTo>
                    <a:pt x="1501331" y="236115"/>
                  </a:lnTo>
                  <a:cubicBezTo>
                    <a:pt x="1471327" y="244497"/>
                    <a:pt x="1441228" y="253450"/>
                    <a:pt x="1411224" y="260880"/>
                  </a:cubicBezTo>
                  <a:cubicBezTo>
                    <a:pt x="1291209" y="293074"/>
                    <a:pt x="1170813" y="318982"/>
                    <a:pt x="1050893" y="338032"/>
                  </a:cubicBezTo>
                  <a:cubicBezTo>
                    <a:pt x="990790" y="347557"/>
                    <a:pt x="931069" y="354796"/>
                    <a:pt x="871252" y="360511"/>
                  </a:cubicBezTo>
                  <a:cubicBezTo>
                    <a:pt x="841438" y="362702"/>
                    <a:pt x="811530" y="365559"/>
                    <a:pt x="781812" y="366512"/>
                  </a:cubicBezTo>
                  <a:cubicBezTo>
                    <a:pt x="751904" y="368512"/>
                    <a:pt x="722376" y="368893"/>
                    <a:pt x="692563" y="369655"/>
                  </a:cubicBezTo>
                  <a:cubicBezTo>
                    <a:pt x="633222" y="370036"/>
                    <a:pt x="574167" y="368131"/>
                    <a:pt x="515017" y="363940"/>
                  </a:cubicBezTo>
                  <a:cubicBezTo>
                    <a:pt x="455867" y="359749"/>
                    <a:pt x="397097" y="351748"/>
                    <a:pt x="337661" y="341937"/>
                  </a:cubicBezTo>
                  <a:cubicBezTo>
                    <a:pt x="278225" y="331936"/>
                    <a:pt x="218599" y="318696"/>
                    <a:pt x="156972" y="303456"/>
                  </a:cubicBezTo>
                  <a:cubicBezTo>
                    <a:pt x="106680" y="290883"/>
                    <a:pt x="55150" y="276405"/>
                    <a:pt x="0" y="261642"/>
                  </a:cubicBezTo>
                  <a:lnTo>
                    <a:pt x="0" y="713412"/>
                  </a:lnTo>
                  <a:cubicBezTo>
                    <a:pt x="3048" y="714841"/>
                    <a:pt x="6096" y="716270"/>
                    <a:pt x="9144" y="717699"/>
                  </a:cubicBezTo>
                  <a:cubicBezTo>
                    <a:pt x="74295" y="747798"/>
                    <a:pt x="142875" y="775896"/>
                    <a:pt x="213360" y="801042"/>
                  </a:cubicBezTo>
                  <a:cubicBezTo>
                    <a:pt x="354521" y="851715"/>
                    <a:pt x="503873" y="887244"/>
                    <a:pt x="653510" y="908199"/>
                  </a:cubicBezTo>
                  <a:cubicBezTo>
                    <a:pt x="803338" y="928773"/>
                    <a:pt x="953929" y="935631"/>
                    <a:pt x="1101947" y="930773"/>
                  </a:cubicBezTo>
                  <a:cubicBezTo>
                    <a:pt x="1250252" y="926582"/>
                    <a:pt x="1396365" y="911437"/>
                    <a:pt x="1540002" y="889434"/>
                  </a:cubicBezTo>
                  <a:cubicBezTo>
                    <a:pt x="1576197" y="884386"/>
                    <a:pt x="1611535" y="877433"/>
                    <a:pt x="1647158" y="871242"/>
                  </a:cubicBezTo>
                  <a:lnTo>
                    <a:pt x="1698117" y="862193"/>
                  </a:lnTo>
                  <a:lnTo>
                    <a:pt x="1742789" y="854668"/>
                  </a:lnTo>
                  <a:cubicBezTo>
                    <a:pt x="1804035" y="845048"/>
                    <a:pt x="1867472" y="835428"/>
                    <a:pt x="1931003" y="826950"/>
                  </a:cubicBezTo>
                  <a:cubicBezTo>
                    <a:pt x="2058353" y="810282"/>
                    <a:pt x="2186750" y="795327"/>
                    <a:pt x="2314861" y="783897"/>
                  </a:cubicBezTo>
                  <a:cubicBezTo>
                    <a:pt x="2378964" y="778087"/>
                    <a:pt x="2442972" y="772467"/>
                    <a:pt x="2506885" y="768086"/>
                  </a:cubicBezTo>
                  <a:cubicBezTo>
                    <a:pt x="2538794" y="765990"/>
                    <a:pt x="2570798" y="763800"/>
                    <a:pt x="2602611" y="762085"/>
                  </a:cubicBezTo>
                  <a:cubicBezTo>
                    <a:pt x="2634520" y="760180"/>
                    <a:pt x="2666333" y="758370"/>
                    <a:pt x="2698052" y="756846"/>
                  </a:cubicBezTo>
                  <a:cubicBezTo>
                    <a:pt x="2761583" y="753894"/>
                    <a:pt x="2825020" y="751703"/>
                    <a:pt x="2887980" y="750846"/>
                  </a:cubicBezTo>
                  <a:cubicBezTo>
                    <a:pt x="2951036" y="749417"/>
                    <a:pt x="3013615" y="749322"/>
                    <a:pt x="3075813" y="750179"/>
                  </a:cubicBezTo>
                  <a:cubicBezTo>
                    <a:pt x="3106865" y="750846"/>
                    <a:pt x="3137916" y="751417"/>
                    <a:pt x="3168587" y="752751"/>
                  </a:cubicBezTo>
                  <a:cubicBezTo>
                    <a:pt x="3199448" y="753703"/>
                    <a:pt x="3229928" y="755227"/>
                    <a:pt x="3260408" y="756656"/>
                  </a:cubicBezTo>
                  <a:cubicBezTo>
                    <a:pt x="3320987" y="760466"/>
                    <a:pt x="3381470" y="764562"/>
                    <a:pt x="3440049" y="771610"/>
                  </a:cubicBezTo>
                  <a:cubicBezTo>
                    <a:pt x="3454908" y="773039"/>
                    <a:pt x="3469386" y="775039"/>
                    <a:pt x="3483864" y="776849"/>
                  </a:cubicBezTo>
                  <a:lnTo>
                    <a:pt x="3528536" y="782469"/>
                  </a:lnTo>
                  <a:lnTo>
                    <a:pt x="3628549" y="796089"/>
                  </a:lnTo>
                  <a:lnTo>
                    <a:pt x="3828574" y="823140"/>
                  </a:lnTo>
                  <a:cubicBezTo>
                    <a:pt x="3962019" y="840190"/>
                    <a:pt x="4095750" y="858573"/>
                    <a:pt x="4231196" y="874099"/>
                  </a:cubicBezTo>
                  <a:lnTo>
                    <a:pt x="4433126" y="897435"/>
                  </a:lnTo>
                  <a:lnTo>
                    <a:pt x="4485990" y="903246"/>
                  </a:lnTo>
                  <a:cubicBezTo>
                    <a:pt x="4503897" y="905151"/>
                    <a:pt x="4521708" y="907341"/>
                    <a:pt x="4539806" y="908961"/>
                  </a:cubicBezTo>
                  <a:lnTo>
                    <a:pt x="4593908" y="914199"/>
                  </a:lnTo>
                  <a:lnTo>
                    <a:pt x="4648296" y="918771"/>
                  </a:lnTo>
                  <a:cubicBezTo>
                    <a:pt x="4793456" y="930392"/>
                    <a:pt x="4942237" y="935631"/>
                    <a:pt x="5092446" y="931154"/>
                  </a:cubicBezTo>
                  <a:cubicBezTo>
                    <a:pt x="5242274" y="927249"/>
                    <a:pt x="5393627" y="911437"/>
                    <a:pt x="5533168" y="891816"/>
                  </a:cubicBezTo>
                  <a:cubicBezTo>
                    <a:pt x="5673471" y="872289"/>
                    <a:pt x="5798820" y="851906"/>
                    <a:pt x="5918169" y="840666"/>
                  </a:cubicBezTo>
                  <a:cubicBezTo>
                    <a:pt x="5948077" y="837809"/>
                    <a:pt x="5977795" y="835237"/>
                    <a:pt x="6007323" y="833237"/>
                  </a:cubicBezTo>
                  <a:cubicBezTo>
                    <a:pt x="6022086" y="832094"/>
                    <a:pt x="6036945" y="831332"/>
                    <a:pt x="6051709" y="830570"/>
                  </a:cubicBezTo>
                  <a:lnTo>
                    <a:pt x="6097429" y="828379"/>
                  </a:lnTo>
                  <a:cubicBezTo>
                    <a:pt x="6158960" y="825236"/>
                    <a:pt x="6223445" y="823807"/>
                    <a:pt x="6287834" y="822569"/>
                  </a:cubicBezTo>
                  <a:cubicBezTo>
                    <a:pt x="6417374" y="820664"/>
                    <a:pt x="6549485" y="820188"/>
                    <a:pt x="6681597" y="821235"/>
                  </a:cubicBezTo>
                  <a:cubicBezTo>
                    <a:pt x="6813899" y="822378"/>
                    <a:pt x="6946773" y="823617"/>
                    <a:pt x="7079647" y="826569"/>
                  </a:cubicBezTo>
                  <a:cubicBezTo>
                    <a:pt x="7212520" y="828951"/>
                    <a:pt x="7345585" y="831903"/>
                    <a:pt x="7478173" y="836094"/>
                  </a:cubicBezTo>
                  <a:cubicBezTo>
                    <a:pt x="7610475" y="839714"/>
                    <a:pt x="7743539" y="844953"/>
                    <a:pt x="7871937" y="851430"/>
                  </a:cubicBezTo>
                  <a:lnTo>
                    <a:pt x="7919657" y="854097"/>
                  </a:lnTo>
                  <a:cubicBezTo>
                    <a:pt x="7935564" y="854954"/>
                    <a:pt x="7949756" y="856192"/>
                    <a:pt x="7964901" y="857240"/>
                  </a:cubicBezTo>
                  <a:lnTo>
                    <a:pt x="8015955" y="861050"/>
                  </a:lnTo>
                  <a:cubicBezTo>
                    <a:pt x="8035195" y="862383"/>
                    <a:pt x="8053769" y="863622"/>
                    <a:pt x="8072247" y="864384"/>
                  </a:cubicBezTo>
                  <a:cubicBezTo>
                    <a:pt x="8145780" y="867527"/>
                    <a:pt x="8216456" y="868479"/>
                    <a:pt x="8286750" y="868384"/>
                  </a:cubicBezTo>
                  <a:cubicBezTo>
                    <a:pt x="8427148" y="867527"/>
                    <a:pt x="8565452" y="862574"/>
                    <a:pt x="8704040" y="853716"/>
                  </a:cubicBezTo>
                  <a:cubicBezTo>
                    <a:pt x="8842534" y="844762"/>
                    <a:pt x="8980741" y="832284"/>
                    <a:pt x="9120188" y="814092"/>
                  </a:cubicBezTo>
                  <a:cubicBezTo>
                    <a:pt x="9140761" y="811425"/>
                    <a:pt x="9161336" y="808567"/>
                    <a:pt x="9181909" y="805519"/>
                  </a:cubicBezTo>
                  <a:lnTo>
                    <a:pt x="9181909" y="396420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FD00CAF6-C121-FEC0-C063-D0535FE459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580789"/>
              <a:ext cx="9182100" cy="544245"/>
            </a:xfrm>
            <a:custGeom>
              <a:avLst/>
              <a:gdLst>
                <a:gd name="connsiteX0" fmla="*/ 9182100 w 9182100"/>
                <a:gd name="connsiteY0" fmla="*/ 154189 h 544245"/>
                <a:gd name="connsiteX1" fmla="*/ 9047702 w 9182100"/>
                <a:gd name="connsiteY1" fmla="*/ 162762 h 544245"/>
                <a:gd name="connsiteX2" fmla="*/ 8652224 w 9182100"/>
                <a:gd name="connsiteY2" fmla="*/ 178287 h 544245"/>
                <a:gd name="connsiteX3" fmla="*/ 8255603 w 9182100"/>
                <a:gd name="connsiteY3" fmla="*/ 161047 h 544245"/>
                <a:gd name="connsiteX4" fmla="*/ 8060722 w 9182100"/>
                <a:gd name="connsiteY4" fmla="*/ 140854 h 544245"/>
                <a:gd name="connsiteX5" fmla="*/ 8013478 w 9182100"/>
                <a:gd name="connsiteY5" fmla="*/ 134187 h 544245"/>
                <a:gd name="connsiteX6" fmla="*/ 7990428 w 9182100"/>
                <a:gd name="connsiteY6" fmla="*/ 130567 h 544245"/>
                <a:gd name="connsiteX7" fmla="*/ 7964139 w 9182100"/>
                <a:gd name="connsiteY7" fmla="*/ 126853 h 544245"/>
                <a:gd name="connsiteX8" fmla="*/ 7911656 w 9182100"/>
                <a:gd name="connsiteY8" fmla="*/ 119518 h 544245"/>
                <a:gd name="connsiteX9" fmla="*/ 7860220 w 9182100"/>
                <a:gd name="connsiteY9" fmla="*/ 113232 h 544245"/>
                <a:gd name="connsiteX10" fmla="*/ 7453884 w 9182100"/>
                <a:gd name="connsiteY10" fmla="*/ 70369 h 544245"/>
                <a:gd name="connsiteX11" fmla="*/ 7048976 w 9182100"/>
                <a:gd name="connsiteY11" fmla="*/ 36556 h 544245"/>
                <a:gd name="connsiteX12" fmla="*/ 6846285 w 9182100"/>
                <a:gd name="connsiteY12" fmla="*/ 22649 h 544245"/>
                <a:gd name="connsiteX13" fmla="*/ 6643212 w 9182100"/>
                <a:gd name="connsiteY13" fmla="*/ 11600 h 544245"/>
                <a:gd name="connsiteX14" fmla="*/ 6541485 w 9182100"/>
                <a:gd name="connsiteY14" fmla="*/ 7314 h 544245"/>
                <a:gd name="connsiteX15" fmla="*/ 6439567 w 9182100"/>
                <a:gd name="connsiteY15" fmla="*/ 3885 h 544245"/>
                <a:gd name="connsiteX16" fmla="*/ 6337459 w 9182100"/>
                <a:gd name="connsiteY16" fmla="*/ 1313 h 544245"/>
                <a:gd name="connsiteX17" fmla="*/ 6234970 w 9182100"/>
                <a:gd name="connsiteY17" fmla="*/ 75 h 544245"/>
                <a:gd name="connsiteX18" fmla="*/ 6027802 w 9182100"/>
                <a:gd name="connsiteY18" fmla="*/ 2265 h 544245"/>
                <a:gd name="connsiteX19" fmla="*/ 5921978 w 9182100"/>
                <a:gd name="connsiteY19" fmla="*/ 6552 h 544245"/>
                <a:gd name="connsiteX20" fmla="*/ 5815965 w 9182100"/>
                <a:gd name="connsiteY20" fmla="*/ 14362 h 544245"/>
                <a:gd name="connsiteX21" fmla="*/ 5408390 w 9182100"/>
                <a:gd name="connsiteY21" fmla="*/ 67036 h 544245"/>
                <a:gd name="connsiteX22" fmla="*/ 5023866 w 9182100"/>
                <a:gd name="connsiteY22" fmla="*/ 103992 h 544245"/>
                <a:gd name="connsiteX23" fmla="*/ 4831556 w 9182100"/>
                <a:gd name="connsiteY23" fmla="*/ 106374 h 544245"/>
                <a:gd name="connsiteX24" fmla="*/ 4637723 w 9182100"/>
                <a:gd name="connsiteY24" fmla="*/ 98754 h 544245"/>
                <a:gd name="connsiteX25" fmla="*/ 4442460 w 9182100"/>
                <a:gd name="connsiteY25" fmla="*/ 83038 h 544245"/>
                <a:gd name="connsiteX26" fmla="*/ 4341686 w 9182100"/>
                <a:gd name="connsiteY26" fmla="*/ 77227 h 544245"/>
                <a:gd name="connsiteX27" fmla="*/ 4241006 w 9182100"/>
                <a:gd name="connsiteY27" fmla="*/ 71989 h 544245"/>
                <a:gd name="connsiteX28" fmla="*/ 3836956 w 9182100"/>
                <a:gd name="connsiteY28" fmla="*/ 54177 h 544245"/>
                <a:gd name="connsiteX29" fmla="*/ 3634549 w 9182100"/>
                <a:gd name="connsiteY29" fmla="*/ 45414 h 544245"/>
                <a:gd name="connsiteX30" fmla="*/ 3533394 w 9182100"/>
                <a:gd name="connsiteY30" fmla="*/ 40461 h 544245"/>
                <a:gd name="connsiteX31" fmla="*/ 3481959 w 9182100"/>
                <a:gd name="connsiteY31" fmla="*/ 37889 h 544245"/>
                <a:gd name="connsiteX32" fmla="*/ 3430238 w 9182100"/>
                <a:gd name="connsiteY32" fmla="*/ 35889 h 544245"/>
                <a:gd name="connsiteX33" fmla="*/ 3020473 w 9182100"/>
                <a:gd name="connsiteY33" fmla="*/ 37603 h 544245"/>
                <a:gd name="connsiteX34" fmla="*/ 2614422 w 9182100"/>
                <a:gd name="connsiteY34" fmla="*/ 56844 h 544245"/>
                <a:gd name="connsiteX35" fmla="*/ 2208657 w 9182100"/>
                <a:gd name="connsiteY35" fmla="*/ 81609 h 544245"/>
                <a:gd name="connsiteX36" fmla="*/ 1800606 w 9182100"/>
                <a:gd name="connsiteY36" fmla="*/ 107612 h 544245"/>
                <a:gd name="connsiteX37" fmla="*/ 1594676 w 9182100"/>
                <a:gd name="connsiteY37" fmla="*/ 124948 h 544245"/>
                <a:gd name="connsiteX38" fmla="*/ 1491996 w 9182100"/>
                <a:gd name="connsiteY38" fmla="*/ 136568 h 544245"/>
                <a:gd name="connsiteX39" fmla="*/ 1442942 w 9182100"/>
                <a:gd name="connsiteY39" fmla="*/ 141902 h 544245"/>
                <a:gd name="connsiteX40" fmla="*/ 1418463 w 9182100"/>
                <a:gd name="connsiteY40" fmla="*/ 144664 h 544245"/>
                <a:gd name="connsiteX41" fmla="*/ 1393984 w 9182100"/>
                <a:gd name="connsiteY41" fmla="*/ 146855 h 544245"/>
                <a:gd name="connsiteX42" fmla="*/ 1006697 w 9182100"/>
                <a:gd name="connsiteY42" fmla="*/ 169810 h 544245"/>
                <a:gd name="connsiteX43" fmla="*/ 816864 w 9182100"/>
                <a:gd name="connsiteY43" fmla="*/ 170953 h 544245"/>
                <a:gd name="connsiteX44" fmla="*/ 769906 w 9182100"/>
                <a:gd name="connsiteY44" fmla="*/ 169715 h 544245"/>
                <a:gd name="connsiteX45" fmla="*/ 723043 w 9182100"/>
                <a:gd name="connsiteY45" fmla="*/ 168096 h 544245"/>
                <a:gd name="connsiteX46" fmla="*/ 676370 w 9182100"/>
                <a:gd name="connsiteY46" fmla="*/ 166286 h 544245"/>
                <a:gd name="connsiteX47" fmla="*/ 629888 w 9182100"/>
                <a:gd name="connsiteY47" fmla="*/ 163333 h 544245"/>
                <a:gd name="connsiteX48" fmla="*/ 445484 w 9182100"/>
                <a:gd name="connsiteY48" fmla="*/ 146093 h 544245"/>
                <a:gd name="connsiteX49" fmla="*/ 263366 w 9182100"/>
                <a:gd name="connsiteY49" fmla="*/ 115232 h 544245"/>
                <a:gd name="connsiteX50" fmla="*/ 81439 w 9182100"/>
                <a:gd name="connsiteY50" fmla="*/ 70369 h 544245"/>
                <a:gd name="connsiteX51" fmla="*/ 35338 w 9182100"/>
                <a:gd name="connsiteY51" fmla="*/ 57034 h 544245"/>
                <a:gd name="connsiteX52" fmla="*/ 0 w 9182100"/>
                <a:gd name="connsiteY52" fmla="*/ 46652 h 544245"/>
                <a:gd name="connsiteX53" fmla="*/ 0 w 9182100"/>
                <a:gd name="connsiteY53" fmla="*/ 426795 h 544245"/>
                <a:gd name="connsiteX54" fmla="*/ 178594 w 9182100"/>
                <a:gd name="connsiteY54" fmla="*/ 479658 h 544245"/>
                <a:gd name="connsiteX55" fmla="*/ 610457 w 9182100"/>
                <a:gd name="connsiteY55" fmla="*/ 542619 h 544245"/>
                <a:gd name="connsiteX56" fmla="*/ 826865 w 9182100"/>
                <a:gd name="connsiteY56" fmla="*/ 539666 h 544245"/>
                <a:gd name="connsiteX57" fmla="*/ 1039654 w 9182100"/>
                <a:gd name="connsiteY57" fmla="*/ 515187 h 544245"/>
                <a:gd name="connsiteX58" fmla="*/ 1449705 w 9182100"/>
                <a:gd name="connsiteY58" fmla="*/ 415270 h 544245"/>
                <a:gd name="connsiteX59" fmla="*/ 1548765 w 9182100"/>
                <a:gd name="connsiteY59" fmla="*/ 382123 h 544245"/>
                <a:gd name="connsiteX60" fmla="*/ 1642872 w 9182100"/>
                <a:gd name="connsiteY60" fmla="*/ 349261 h 544245"/>
                <a:gd name="connsiteX61" fmla="*/ 1832991 w 9182100"/>
                <a:gd name="connsiteY61" fmla="*/ 289158 h 544245"/>
                <a:gd name="connsiteX62" fmla="*/ 2222754 w 9182100"/>
                <a:gd name="connsiteY62" fmla="*/ 193623 h 544245"/>
                <a:gd name="connsiteX63" fmla="*/ 2620137 w 9182100"/>
                <a:gd name="connsiteY63" fmla="*/ 138378 h 544245"/>
                <a:gd name="connsiteX64" fmla="*/ 3020473 w 9182100"/>
                <a:gd name="connsiteY64" fmla="*/ 127234 h 544245"/>
                <a:gd name="connsiteX65" fmla="*/ 3219736 w 9182100"/>
                <a:gd name="connsiteY65" fmla="*/ 139807 h 544245"/>
                <a:gd name="connsiteX66" fmla="*/ 3318605 w 9182100"/>
                <a:gd name="connsiteY66" fmla="*/ 151713 h 544245"/>
                <a:gd name="connsiteX67" fmla="*/ 3367754 w 9182100"/>
                <a:gd name="connsiteY67" fmla="*/ 158666 h 544245"/>
                <a:gd name="connsiteX68" fmla="*/ 3416618 w 9182100"/>
                <a:gd name="connsiteY68" fmla="*/ 166858 h 544245"/>
                <a:gd name="connsiteX69" fmla="*/ 3465195 w 9182100"/>
                <a:gd name="connsiteY69" fmla="*/ 176097 h 544245"/>
                <a:gd name="connsiteX70" fmla="*/ 3513868 w 9182100"/>
                <a:gd name="connsiteY70" fmla="*/ 185908 h 544245"/>
                <a:gd name="connsiteX71" fmla="*/ 3612737 w 9182100"/>
                <a:gd name="connsiteY71" fmla="*/ 207625 h 544245"/>
                <a:gd name="connsiteX72" fmla="*/ 3810381 w 9182100"/>
                <a:gd name="connsiteY72" fmla="*/ 252106 h 544245"/>
                <a:gd name="connsiteX73" fmla="*/ 4206621 w 9182100"/>
                <a:gd name="connsiteY73" fmla="*/ 339736 h 544245"/>
                <a:gd name="connsiteX74" fmla="*/ 4306062 w 9182100"/>
                <a:gd name="connsiteY74" fmla="*/ 359834 h 544245"/>
                <a:gd name="connsiteX75" fmla="*/ 4405503 w 9182100"/>
                <a:gd name="connsiteY75" fmla="*/ 378979 h 544245"/>
                <a:gd name="connsiteX76" fmla="*/ 4611529 w 9182100"/>
                <a:gd name="connsiteY76" fmla="*/ 405745 h 544245"/>
                <a:gd name="connsiteX77" fmla="*/ 5031677 w 9182100"/>
                <a:gd name="connsiteY77" fmla="*/ 427462 h 544245"/>
                <a:gd name="connsiteX78" fmla="*/ 5243227 w 9182100"/>
                <a:gd name="connsiteY78" fmla="*/ 418699 h 544245"/>
                <a:gd name="connsiteX79" fmla="*/ 5451062 w 9182100"/>
                <a:gd name="connsiteY79" fmla="*/ 398029 h 544245"/>
                <a:gd name="connsiteX80" fmla="*/ 5844635 w 9182100"/>
                <a:gd name="connsiteY80" fmla="*/ 353071 h 544245"/>
                <a:gd name="connsiteX81" fmla="*/ 5939981 w 9182100"/>
                <a:gd name="connsiteY81" fmla="*/ 346975 h 544245"/>
                <a:gd name="connsiteX82" fmla="*/ 6035898 w 9182100"/>
                <a:gd name="connsiteY82" fmla="*/ 344118 h 544245"/>
                <a:gd name="connsiteX83" fmla="*/ 6232303 w 9182100"/>
                <a:gd name="connsiteY83" fmla="*/ 343642 h 544245"/>
                <a:gd name="connsiteX84" fmla="*/ 6630924 w 9182100"/>
                <a:gd name="connsiteY84" fmla="*/ 351071 h 544245"/>
                <a:gd name="connsiteX85" fmla="*/ 6831140 w 9182100"/>
                <a:gd name="connsiteY85" fmla="*/ 356596 h 544245"/>
                <a:gd name="connsiteX86" fmla="*/ 7031545 w 9182100"/>
                <a:gd name="connsiteY86" fmla="*/ 362501 h 544245"/>
                <a:gd name="connsiteX87" fmla="*/ 7432262 w 9182100"/>
                <a:gd name="connsiteY87" fmla="*/ 378408 h 544245"/>
                <a:gd name="connsiteX88" fmla="*/ 7830312 w 9182100"/>
                <a:gd name="connsiteY88" fmla="*/ 402506 h 544245"/>
                <a:gd name="connsiteX89" fmla="*/ 7879270 w 9182100"/>
                <a:gd name="connsiteY89" fmla="*/ 406792 h 544245"/>
                <a:gd name="connsiteX90" fmla="*/ 7926895 w 9182100"/>
                <a:gd name="connsiteY90" fmla="*/ 411745 h 544245"/>
                <a:gd name="connsiteX91" fmla="*/ 7977569 w 9182100"/>
                <a:gd name="connsiteY91" fmla="*/ 417175 h 544245"/>
                <a:gd name="connsiteX92" fmla="*/ 8030623 w 9182100"/>
                <a:gd name="connsiteY92" fmla="*/ 422127 h 544245"/>
                <a:gd name="connsiteX93" fmla="*/ 8237982 w 9182100"/>
                <a:gd name="connsiteY93" fmla="*/ 435177 h 544245"/>
                <a:gd name="connsiteX94" fmla="*/ 8647748 w 9182100"/>
                <a:gd name="connsiteY94" fmla="*/ 449464 h 544245"/>
                <a:gd name="connsiteX95" fmla="*/ 8852821 w 9182100"/>
                <a:gd name="connsiteY95" fmla="*/ 456132 h 544245"/>
                <a:gd name="connsiteX96" fmla="*/ 8955786 w 9182100"/>
                <a:gd name="connsiteY96" fmla="*/ 458132 h 544245"/>
                <a:gd name="connsiteX97" fmla="*/ 9059227 w 9182100"/>
                <a:gd name="connsiteY97" fmla="*/ 457751 h 544245"/>
                <a:gd name="connsiteX98" fmla="*/ 9182005 w 9182100"/>
                <a:gd name="connsiteY98" fmla="*/ 452512 h 544245"/>
                <a:gd name="connsiteX99" fmla="*/ 9182005 w 9182100"/>
                <a:gd name="connsiteY99" fmla="*/ 154189 h 54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9182100" h="544245">
                  <a:moveTo>
                    <a:pt x="9182100" y="154189"/>
                  </a:moveTo>
                  <a:cubicBezTo>
                    <a:pt x="9137618" y="157142"/>
                    <a:pt x="9092851" y="159904"/>
                    <a:pt x="9047702" y="162762"/>
                  </a:cubicBezTo>
                  <a:cubicBezTo>
                    <a:pt x="8917114" y="170668"/>
                    <a:pt x="8784717" y="178002"/>
                    <a:pt x="8652224" y="178287"/>
                  </a:cubicBezTo>
                  <a:cubicBezTo>
                    <a:pt x="8519732" y="178764"/>
                    <a:pt x="8387049" y="171239"/>
                    <a:pt x="8255603" y="161047"/>
                  </a:cubicBezTo>
                  <a:cubicBezTo>
                    <a:pt x="8189881" y="155904"/>
                    <a:pt x="8124539" y="149236"/>
                    <a:pt x="8060722" y="140854"/>
                  </a:cubicBezTo>
                  <a:cubicBezTo>
                    <a:pt x="8044815" y="138759"/>
                    <a:pt x="8029099" y="136473"/>
                    <a:pt x="8013478" y="134187"/>
                  </a:cubicBezTo>
                  <a:lnTo>
                    <a:pt x="7990428" y="130567"/>
                  </a:lnTo>
                  <a:lnTo>
                    <a:pt x="7964139" y="126853"/>
                  </a:lnTo>
                  <a:cubicBezTo>
                    <a:pt x="7946708" y="124376"/>
                    <a:pt x="7928896" y="121709"/>
                    <a:pt x="7911656" y="119518"/>
                  </a:cubicBezTo>
                  <a:lnTo>
                    <a:pt x="7860220" y="113232"/>
                  </a:lnTo>
                  <a:cubicBezTo>
                    <a:pt x="7723728" y="96277"/>
                    <a:pt x="7589044" y="83038"/>
                    <a:pt x="7453884" y="70369"/>
                  </a:cubicBezTo>
                  <a:cubicBezTo>
                    <a:pt x="7318915" y="57701"/>
                    <a:pt x="7184041" y="46366"/>
                    <a:pt x="7048976" y="36556"/>
                  </a:cubicBezTo>
                  <a:cubicBezTo>
                    <a:pt x="6981444" y="31793"/>
                    <a:pt x="6913912" y="26840"/>
                    <a:pt x="6846285" y="22649"/>
                  </a:cubicBezTo>
                  <a:cubicBezTo>
                    <a:pt x="6778657" y="18553"/>
                    <a:pt x="6710934" y="14934"/>
                    <a:pt x="6643212" y="11600"/>
                  </a:cubicBezTo>
                  <a:lnTo>
                    <a:pt x="6541485" y="7314"/>
                  </a:lnTo>
                  <a:cubicBezTo>
                    <a:pt x="6507576" y="5790"/>
                    <a:pt x="6473667" y="4647"/>
                    <a:pt x="6439567" y="3885"/>
                  </a:cubicBezTo>
                  <a:lnTo>
                    <a:pt x="6337459" y="1313"/>
                  </a:lnTo>
                  <a:lnTo>
                    <a:pt x="6234970" y="75"/>
                  </a:lnTo>
                  <a:cubicBezTo>
                    <a:pt x="6166295" y="-116"/>
                    <a:pt x="6097715" y="-116"/>
                    <a:pt x="6027802" y="2265"/>
                  </a:cubicBezTo>
                  <a:cubicBezTo>
                    <a:pt x="5993320" y="3123"/>
                    <a:pt x="5957412" y="4456"/>
                    <a:pt x="5921978" y="6552"/>
                  </a:cubicBezTo>
                  <a:cubicBezTo>
                    <a:pt x="5886546" y="8552"/>
                    <a:pt x="5851112" y="11124"/>
                    <a:pt x="5815965" y="14362"/>
                  </a:cubicBezTo>
                  <a:cubicBezTo>
                    <a:pt x="5674995" y="27126"/>
                    <a:pt x="5538597" y="48938"/>
                    <a:pt x="5408390" y="67036"/>
                  </a:cubicBezTo>
                  <a:cubicBezTo>
                    <a:pt x="5277993" y="85514"/>
                    <a:pt x="5151692" y="99039"/>
                    <a:pt x="5023866" y="103992"/>
                  </a:cubicBezTo>
                  <a:cubicBezTo>
                    <a:pt x="4960049" y="106660"/>
                    <a:pt x="4895946" y="107231"/>
                    <a:pt x="4831556" y="106374"/>
                  </a:cubicBezTo>
                  <a:cubicBezTo>
                    <a:pt x="4767167" y="105231"/>
                    <a:pt x="4702588" y="102468"/>
                    <a:pt x="4637723" y="98754"/>
                  </a:cubicBezTo>
                  <a:cubicBezTo>
                    <a:pt x="4572762" y="95230"/>
                    <a:pt x="4507992" y="88848"/>
                    <a:pt x="4442460" y="83038"/>
                  </a:cubicBezTo>
                  <a:cubicBezTo>
                    <a:pt x="4408837" y="80752"/>
                    <a:pt x="4375214" y="79228"/>
                    <a:pt x="4341686" y="77227"/>
                  </a:cubicBezTo>
                  <a:cubicBezTo>
                    <a:pt x="4308158" y="75227"/>
                    <a:pt x="4274534" y="73417"/>
                    <a:pt x="4241006" y="71989"/>
                  </a:cubicBezTo>
                  <a:cubicBezTo>
                    <a:pt x="4106895" y="65131"/>
                    <a:pt x="3971925" y="59797"/>
                    <a:pt x="3836956" y="54177"/>
                  </a:cubicBezTo>
                  <a:lnTo>
                    <a:pt x="3634549" y="45414"/>
                  </a:lnTo>
                  <a:lnTo>
                    <a:pt x="3533394" y="40461"/>
                  </a:lnTo>
                  <a:lnTo>
                    <a:pt x="3481959" y="37889"/>
                  </a:lnTo>
                  <a:cubicBezTo>
                    <a:pt x="3464719" y="37127"/>
                    <a:pt x="3447479" y="36079"/>
                    <a:pt x="3430238" y="35889"/>
                  </a:cubicBezTo>
                  <a:cubicBezTo>
                    <a:pt x="3292602" y="31126"/>
                    <a:pt x="3156299" y="33603"/>
                    <a:pt x="3020473" y="37603"/>
                  </a:cubicBezTo>
                  <a:cubicBezTo>
                    <a:pt x="2884741" y="41985"/>
                    <a:pt x="2749487" y="48843"/>
                    <a:pt x="2614422" y="56844"/>
                  </a:cubicBezTo>
                  <a:lnTo>
                    <a:pt x="2208657" y="81609"/>
                  </a:lnTo>
                  <a:cubicBezTo>
                    <a:pt x="2073116" y="89991"/>
                    <a:pt x="1937195" y="97515"/>
                    <a:pt x="1800606" y="107612"/>
                  </a:cubicBezTo>
                  <a:cubicBezTo>
                    <a:pt x="1732217" y="112184"/>
                    <a:pt x="1663827" y="117804"/>
                    <a:pt x="1594676" y="124948"/>
                  </a:cubicBezTo>
                  <a:lnTo>
                    <a:pt x="1491996" y="136568"/>
                  </a:lnTo>
                  <a:lnTo>
                    <a:pt x="1442942" y="141902"/>
                  </a:lnTo>
                  <a:lnTo>
                    <a:pt x="1418463" y="144664"/>
                  </a:lnTo>
                  <a:lnTo>
                    <a:pt x="1393984" y="146855"/>
                  </a:lnTo>
                  <a:cubicBezTo>
                    <a:pt x="1263491" y="159142"/>
                    <a:pt x="1134142" y="166667"/>
                    <a:pt x="1006697" y="169810"/>
                  </a:cubicBezTo>
                  <a:cubicBezTo>
                    <a:pt x="942975" y="172001"/>
                    <a:pt x="879729" y="171239"/>
                    <a:pt x="816864" y="170953"/>
                  </a:cubicBezTo>
                  <a:lnTo>
                    <a:pt x="769906" y="169715"/>
                  </a:lnTo>
                  <a:cubicBezTo>
                    <a:pt x="754285" y="169525"/>
                    <a:pt x="738569" y="169048"/>
                    <a:pt x="723043" y="168096"/>
                  </a:cubicBezTo>
                  <a:lnTo>
                    <a:pt x="676370" y="166286"/>
                  </a:lnTo>
                  <a:cubicBezTo>
                    <a:pt x="660845" y="165238"/>
                    <a:pt x="645414" y="164095"/>
                    <a:pt x="629888" y="163333"/>
                  </a:cubicBezTo>
                  <a:cubicBezTo>
                    <a:pt x="568071" y="159047"/>
                    <a:pt x="506540" y="154094"/>
                    <a:pt x="445484" y="146093"/>
                  </a:cubicBezTo>
                  <a:cubicBezTo>
                    <a:pt x="384524" y="137997"/>
                    <a:pt x="323850" y="128091"/>
                    <a:pt x="263366" y="115232"/>
                  </a:cubicBezTo>
                  <a:cubicBezTo>
                    <a:pt x="202787" y="102850"/>
                    <a:pt x="142589" y="87419"/>
                    <a:pt x="81439" y="70369"/>
                  </a:cubicBezTo>
                  <a:cubicBezTo>
                    <a:pt x="66199" y="66178"/>
                    <a:pt x="50864" y="61702"/>
                    <a:pt x="35338" y="57034"/>
                  </a:cubicBezTo>
                  <a:lnTo>
                    <a:pt x="0" y="46652"/>
                  </a:lnTo>
                  <a:lnTo>
                    <a:pt x="0" y="426795"/>
                  </a:lnTo>
                  <a:cubicBezTo>
                    <a:pt x="58198" y="446416"/>
                    <a:pt x="117920" y="464323"/>
                    <a:pt x="178594" y="479658"/>
                  </a:cubicBezTo>
                  <a:cubicBezTo>
                    <a:pt x="319850" y="514901"/>
                    <a:pt x="465582" y="537094"/>
                    <a:pt x="610457" y="542619"/>
                  </a:cubicBezTo>
                  <a:cubicBezTo>
                    <a:pt x="682943" y="545953"/>
                    <a:pt x="755142" y="543762"/>
                    <a:pt x="826865" y="539666"/>
                  </a:cubicBezTo>
                  <a:cubicBezTo>
                    <a:pt x="898398" y="534523"/>
                    <a:pt x="969645" y="526903"/>
                    <a:pt x="1039654" y="515187"/>
                  </a:cubicBezTo>
                  <a:cubicBezTo>
                    <a:pt x="1180052" y="492517"/>
                    <a:pt x="1316736" y="457751"/>
                    <a:pt x="1449705" y="415270"/>
                  </a:cubicBezTo>
                  <a:cubicBezTo>
                    <a:pt x="1483138" y="405364"/>
                    <a:pt x="1515809" y="393172"/>
                    <a:pt x="1548765" y="382123"/>
                  </a:cubicBezTo>
                  <a:lnTo>
                    <a:pt x="1642872" y="349261"/>
                  </a:lnTo>
                  <a:cubicBezTo>
                    <a:pt x="1705261" y="328211"/>
                    <a:pt x="1768983" y="308208"/>
                    <a:pt x="1832991" y="289158"/>
                  </a:cubicBezTo>
                  <a:cubicBezTo>
                    <a:pt x="1961198" y="251821"/>
                    <a:pt x="2091404" y="219435"/>
                    <a:pt x="2222754" y="193623"/>
                  </a:cubicBezTo>
                  <a:cubicBezTo>
                    <a:pt x="2354199" y="168382"/>
                    <a:pt x="2486882" y="149332"/>
                    <a:pt x="2620137" y="138378"/>
                  </a:cubicBezTo>
                  <a:cubicBezTo>
                    <a:pt x="2753392" y="127424"/>
                    <a:pt x="2887123" y="122947"/>
                    <a:pt x="3020473" y="127234"/>
                  </a:cubicBezTo>
                  <a:cubicBezTo>
                    <a:pt x="3087148" y="129043"/>
                    <a:pt x="3153632" y="133711"/>
                    <a:pt x="3219736" y="139807"/>
                  </a:cubicBezTo>
                  <a:cubicBezTo>
                    <a:pt x="3252788" y="143426"/>
                    <a:pt x="3285839" y="146760"/>
                    <a:pt x="3318605" y="151713"/>
                  </a:cubicBezTo>
                  <a:lnTo>
                    <a:pt x="3367754" y="158666"/>
                  </a:lnTo>
                  <a:cubicBezTo>
                    <a:pt x="3384042" y="161238"/>
                    <a:pt x="3400330" y="164000"/>
                    <a:pt x="3416618" y="166858"/>
                  </a:cubicBezTo>
                  <a:cubicBezTo>
                    <a:pt x="3432905" y="169525"/>
                    <a:pt x="3449003" y="172954"/>
                    <a:pt x="3465195" y="176097"/>
                  </a:cubicBezTo>
                  <a:cubicBezTo>
                    <a:pt x="3481483" y="179431"/>
                    <a:pt x="3497199" y="182288"/>
                    <a:pt x="3513868" y="185908"/>
                  </a:cubicBezTo>
                  <a:lnTo>
                    <a:pt x="3612737" y="207625"/>
                  </a:lnTo>
                  <a:lnTo>
                    <a:pt x="3810381" y="252106"/>
                  </a:lnTo>
                  <a:cubicBezTo>
                    <a:pt x="3942112" y="282015"/>
                    <a:pt x="4073843" y="312590"/>
                    <a:pt x="4206621" y="339736"/>
                  </a:cubicBezTo>
                  <a:cubicBezTo>
                    <a:pt x="4239768" y="346785"/>
                    <a:pt x="4272915" y="353452"/>
                    <a:pt x="4306062" y="359834"/>
                  </a:cubicBezTo>
                  <a:cubicBezTo>
                    <a:pt x="4339209" y="366216"/>
                    <a:pt x="4372356" y="372979"/>
                    <a:pt x="4405503" y="378979"/>
                  </a:cubicBezTo>
                  <a:cubicBezTo>
                    <a:pt x="4473416" y="389266"/>
                    <a:pt x="4542378" y="398410"/>
                    <a:pt x="4611529" y="405745"/>
                  </a:cubicBezTo>
                  <a:cubicBezTo>
                    <a:pt x="4749832" y="420794"/>
                    <a:pt x="4890326" y="428795"/>
                    <a:pt x="5031677" y="427462"/>
                  </a:cubicBezTo>
                  <a:cubicBezTo>
                    <a:pt x="5102352" y="426985"/>
                    <a:pt x="5173028" y="423747"/>
                    <a:pt x="5243227" y="418699"/>
                  </a:cubicBezTo>
                  <a:cubicBezTo>
                    <a:pt x="5313427" y="413650"/>
                    <a:pt x="5382959" y="406030"/>
                    <a:pt x="5451062" y="398029"/>
                  </a:cubicBezTo>
                  <a:cubicBezTo>
                    <a:pt x="5587651" y="381551"/>
                    <a:pt x="5717381" y="362501"/>
                    <a:pt x="5844635" y="353071"/>
                  </a:cubicBezTo>
                  <a:cubicBezTo>
                    <a:pt x="5876544" y="350690"/>
                    <a:pt x="5908262" y="348404"/>
                    <a:pt x="5939981" y="346975"/>
                  </a:cubicBezTo>
                  <a:cubicBezTo>
                    <a:pt x="5971794" y="345356"/>
                    <a:pt x="6003036" y="344308"/>
                    <a:pt x="6035898" y="344118"/>
                  </a:cubicBezTo>
                  <a:cubicBezTo>
                    <a:pt x="6100477" y="343070"/>
                    <a:pt x="6166390" y="343356"/>
                    <a:pt x="6232303" y="343642"/>
                  </a:cubicBezTo>
                  <a:cubicBezTo>
                    <a:pt x="6364415" y="344880"/>
                    <a:pt x="6497669" y="347833"/>
                    <a:pt x="6630924" y="351071"/>
                  </a:cubicBezTo>
                  <a:lnTo>
                    <a:pt x="6831140" y="356596"/>
                  </a:lnTo>
                  <a:lnTo>
                    <a:pt x="7031545" y="362501"/>
                  </a:lnTo>
                  <a:cubicBezTo>
                    <a:pt x="7165086" y="367454"/>
                    <a:pt x="7298818" y="371835"/>
                    <a:pt x="7432262" y="378408"/>
                  </a:cubicBezTo>
                  <a:cubicBezTo>
                    <a:pt x="7565518" y="384790"/>
                    <a:pt x="7699153" y="392124"/>
                    <a:pt x="7830312" y="402506"/>
                  </a:cubicBezTo>
                  <a:lnTo>
                    <a:pt x="7879270" y="406792"/>
                  </a:lnTo>
                  <a:lnTo>
                    <a:pt x="7926895" y="411745"/>
                  </a:lnTo>
                  <a:lnTo>
                    <a:pt x="7977569" y="417175"/>
                  </a:lnTo>
                  <a:cubicBezTo>
                    <a:pt x="7995380" y="418984"/>
                    <a:pt x="8013097" y="420699"/>
                    <a:pt x="8030623" y="422127"/>
                  </a:cubicBezTo>
                  <a:cubicBezTo>
                    <a:pt x="8100632" y="427843"/>
                    <a:pt x="8169402" y="431748"/>
                    <a:pt x="8237982" y="435177"/>
                  </a:cubicBezTo>
                  <a:cubicBezTo>
                    <a:pt x="8375047" y="442035"/>
                    <a:pt x="8511254" y="444511"/>
                    <a:pt x="8647748" y="449464"/>
                  </a:cubicBezTo>
                  <a:cubicBezTo>
                    <a:pt x="8715946" y="451750"/>
                    <a:pt x="8784336" y="454513"/>
                    <a:pt x="8852821" y="456132"/>
                  </a:cubicBezTo>
                  <a:cubicBezTo>
                    <a:pt x="8887111" y="456989"/>
                    <a:pt x="8921401" y="457751"/>
                    <a:pt x="8955786" y="458132"/>
                  </a:cubicBezTo>
                  <a:cubicBezTo>
                    <a:pt x="8990171" y="458323"/>
                    <a:pt x="9024651" y="458227"/>
                    <a:pt x="9059227" y="457751"/>
                  </a:cubicBezTo>
                  <a:cubicBezTo>
                    <a:pt x="9099995" y="456989"/>
                    <a:pt x="9140857" y="455275"/>
                    <a:pt x="9182005" y="452512"/>
                  </a:cubicBezTo>
                  <a:lnTo>
                    <a:pt x="9182005" y="154189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47F1049A-77AC-A27E-92FA-C4D1C4505A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324550"/>
              <a:ext cx="9182100" cy="765639"/>
            </a:xfrm>
            <a:custGeom>
              <a:avLst/>
              <a:gdLst>
                <a:gd name="connsiteX0" fmla="*/ 9182100 w 9182100"/>
                <a:gd name="connsiteY0" fmla="*/ 351088 h 765639"/>
                <a:gd name="connsiteX1" fmla="*/ 9178480 w 9182100"/>
                <a:gd name="connsiteY1" fmla="*/ 350993 h 765639"/>
                <a:gd name="connsiteX2" fmla="*/ 8783955 w 9182100"/>
                <a:gd name="connsiteY2" fmla="*/ 327561 h 765639"/>
                <a:gd name="connsiteX3" fmla="*/ 8390763 w 9182100"/>
                <a:gd name="connsiteY3" fmla="*/ 288795 h 765639"/>
                <a:gd name="connsiteX4" fmla="*/ 8199502 w 9182100"/>
                <a:gd name="connsiteY4" fmla="*/ 262601 h 765639"/>
                <a:gd name="connsiteX5" fmla="*/ 8153972 w 9182100"/>
                <a:gd name="connsiteY5" fmla="*/ 254886 h 765639"/>
                <a:gd name="connsiteX6" fmla="*/ 8131588 w 9182100"/>
                <a:gd name="connsiteY6" fmla="*/ 250790 h 765639"/>
                <a:gd name="connsiteX7" fmla="*/ 8104632 w 9182100"/>
                <a:gd name="connsiteY7" fmla="*/ 246504 h 765639"/>
                <a:gd name="connsiteX8" fmla="*/ 8050911 w 9182100"/>
                <a:gd name="connsiteY8" fmla="*/ 238217 h 765639"/>
                <a:gd name="connsiteX9" fmla="*/ 7998810 w 9182100"/>
                <a:gd name="connsiteY9" fmla="*/ 230978 h 765639"/>
                <a:gd name="connsiteX10" fmla="*/ 7589902 w 9182100"/>
                <a:gd name="connsiteY10" fmla="*/ 183925 h 765639"/>
                <a:gd name="connsiteX11" fmla="*/ 7183469 w 9182100"/>
                <a:gd name="connsiteY11" fmla="*/ 147634 h 765639"/>
                <a:gd name="connsiteX12" fmla="*/ 6775990 w 9182100"/>
                <a:gd name="connsiteY12" fmla="*/ 119821 h 765639"/>
                <a:gd name="connsiteX13" fmla="*/ 6364795 w 9182100"/>
                <a:gd name="connsiteY13" fmla="*/ 102391 h 765639"/>
                <a:gd name="connsiteX14" fmla="*/ 6154293 w 9182100"/>
                <a:gd name="connsiteY14" fmla="*/ 100581 h 765639"/>
                <a:gd name="connsiteX15" fmla="*/ 6100287 w 9182100"/>
                <a:gd name="connsiteY15" fmla="*/ 101343 h 765639"/>
                <a:gd name="connsiteX16" fmla="*/ 6045327 w 9182100"/>
                <a:gd name="connsiteY16" fmla="*/ 103438 h 765639"/>
                <a:gd name="connsiteX17" fmla="*/ 5935980 w 9182100"/>
                <a:gd name="connsiteY17" fmla="*/ 110296 h 765639"/>
                <a:gd name="connsiteX18" fmla="*/ 5523357 w 9182100"/>
                <a:gd name="connsiteY18" fmla="*/ 157635 h 765639"/>
                <a:gd name="connsiteX19" fmla="*/ 5149882 w 9182100"/>
                <a:gd name="connsiteY19" fmla="*/ 185639 h 765639"/>
                <a:gd name="connsiteX20" fmla="*/ 4777073 w 9182100"/>
                <a:gd name="connsiteY20" fmla="*/ 170685 h 765639"/>
                <a:gd name="connsiteX21" fmla="*/ 4729925 w 9182100"/>
                <a:gd name="connsiteY21" fmla="*/ 166208 h 765639"/>
                <a:gd name="connsiteX22" fmla="*/ 4682585 w 9182100"/>
                <a:gd name="connsiteY22" fmla="*/ 161064 h 765639"/>
                <a:gd name="connsiteX23" fmla="*/ 4635151 w 9182100"/>
                <a:gd name="connsiteY23" fmla="*/ 155445 h 765639"/>
                <a:gd name="connsiteX24" fmla="*/ 4611434 w 9182100"/>
                <a:gd name="connsiteY24" fmla="*/ 152492 h 765639"/>
                <a:gd name="connsiteX25" fmla="*/ 4587145 w 9182100"/>
                <a:gd name="connsiteY25" fmla="*/ 149349 h 765639"/>
                <a:gd name="connsiteX26" fmla="*/ 4387977 w 9182100"/>
                <a:gd name="connsiteY26" fmla="*/ 122774 h 765639"/>
                <a:gd name="connsiteX27" fmla="*/ 3989356 w 9182100"/>
                <a:gd name="connsiteY27" fmla="*/ 68577 h 765639"/>
                <a:gd name="connsiteX28" fmla="*/ 3789140 w 9182100"/>
                <a:gd name="connsiteY28" fmla="*/ 42192 h 765639"/>
                <a:gd name="connsiteX29" fmla="*/ 3689033 w 9182100"/>
                <a:gd name="connsiteY29" fmla="*/ 29143 h 765639"/>
                <a:gd name="connsiteX30" fmla="*/ 3634835 w 9182100"/>
                <a:gd name="connsiteY30" fmla="*/ 22571 h 765639"/>
                <a:gd name="connsiteX31" fmla="*/ 3579876 w 9182100"/>
                <a:gd name="connsiteY31" fmla="*/ 16856 h 765639"/>
                <a:gd name="connsiteX32" fmla="*/ 3147441 w 9182100"/>
                <a:gd name="connsiteY32" fmla="*/ 473 h 765639"/>
                <a:gd name="connsiteX33" fmla="*/ 2724722 w 9182100"/>
                <a:gd name="connsiteY33" fmla="*/ 22857 h 765639"/>
                <a:gd name="connsiteX34" fmla="*/ 1898428 w 9182100"/>
                <a:gd name="connsiteY34" fmla="*/ 147730 h 765639"/>
                <a:gd name="connsiteX35" fmla="*/ 1692878 w 9182100"/>
                <a:gd name="connsiteY35" fmla="*/ 195069 h 765639"/>
                <a:gd name="connsiteX36" fmla="*/ 1640205 w 9182100"/>
                <a:gd name="connsiteY36" fmla="*/ 208785 h 765639"/>
                <a:gd name="connsiteX37" fmla="*/ 1592294 w 9182100"/>
                <a:gd name="connsiteY37" fmla="*/ 221643 h 765639"/>
                <a:gd name="connsiteX38" fmla="*/ 1500092 w 9182100"/>
                <a:gd name="connsiteY38" fmla="*/ 245551 h 765639"/>
                <a:gd name="connsiteX39" fmla="*/ 1130046 w 9182100"/>
                <a:gd name="connsiteY39" fmla="*/ 318227 h 765639"/>
                <a:gd name="connsiteX40" fmla="*/ 944880 w 9182100"/>
                <a:gd name="connsiteY40" fmla="*/ 337658 h 765639"/>
                <a:gd name="connsiteX41" fmla="*/ 852583 w 9182100"/>
                <a:gd name="connsiteY41" fmla="*/ 341944 h 765639"/>
                <a:gd name="connsiteX42" fmla="*/ 760476 w 9182100"/>
                <a:gd name="connsiteY42" fmla="*/ 343087 h 765639"/>
                <a:gd name="connsiteX43" fmla="*/ 577215 w 9182100"/>
                <a:gd name="connsiteY43" fmla="*/ 332800 h 765639"/>
                <a:gd name="connsiteX44" fmla="*/ 394907 w 9182100"/>
                <a:gd name="connsiteY44" fmla="*/ 305463 h 765639"/>
                <a:gd name="connsiteX45" fmla="*/ 211265 w 9182100"/>
                <a:gd name="connsiteY45" fmla="*/ 261363 h 765639"/>
                <a:gd name="connsiteX46" fmla="*/ 17526 w 9182100"/>
                <a:gd name="connsiteY46" fmla="*/ 204880 h 765639"/>
                <a:gd name="connsiteX47" fmla="*/ 0 w 9182100"/>
                <a:gd name="connsiteY47" fmla="*/ 199927 h 765639"/>
                <a:gd name="connsiteX48" fmla="*/ 0 w 9182100"/>
                <a:gd name="connsiteY48" fmla="*/ 526920 h 765639"/>
                <a:gd name="connsiteX49" fmla="*/ 100298 w 9182100"/>
                <a:gd name="connsiteY49" fmla="*/ 571973 h 765639"/>
                <a:gd name="connsiteX50" fmla="*/ 301562 w 9182100"/>
                <a:gd name="connsiteY50" fmla="*/ 649697 h 765639"/>
                <a:gd name="connsiteX51" fmla="*/ 731044 w 9182100"/>
                <a:gd name="connsiteY51" fmla="*/ 746947 h 765639"/>
                <a:gd name="connsiteX52" fmla="*/ 1168241 w 9182100"/>
                <a:gd name="connsiteY52" fmla="*/ 762759 h 765639"/>
                <a:gd name="connsiteX53" fmla="*/ 1596581 w 9182100"/>
                <a:gd name="connsiteY53" fmla="*/ 716944 h 765639"/>
                <a:gd name="connsiteX54" fmla="*/ 1701641 w 9182100"/>
                <a:gd name="connsiteY54" fmla="*/ 697894 h 765639"/>
                <a:gd name="connsiteX55" fmla="*/ 1752124 w 9182100"/>
                <a:gd name="connsiteY55" fmla="*/ 688273 h 765639"/>
                <a:gd name="connsiteX56" fmla="*/ 1797939 w 9182100"/>
                <a:gd name="connsiteY56" fmla="*/ 679891 h 765639"/>
                <a:gd name="connsiteX57" fmla="*/ 1988630 w 9182100"/>
                <a:gd name="connsiteY57" fmla="*/ 649316 h 765639"/>
                <a:gd name="connsiteX58" fmla="*/ 2376297 w 9182100"/>
                <a:gd name="connsiteY58" fmla="*/ 601691 h 765639"/>
                <a:gd name="connsiteX59" fmla="*/ 2570416 w 9182100"/>
                <a:gd name="connsiteY59" fmla="*/ 584165 h 765639"/>
                <a:gd name="connsiteX60" fmla="*/ 2764155 w 9182100"/>
                <a:gd name="connsiteY60" fmla="*/ 571497 h 765639"/>
                <a:gd name="connsiteX61" fmla="*/ 2956941 w 9182100"/>
                <a:gd name="connsiteY61" fmla="*/ 564163 h 765639"/>
                <a:gd name="connsiteX62" fmla="*/ 3148298 w 9182100"/>
                <a:gd name="connsiteY62" fmla="*/ 562639 h 765639"/>
                <a:gd name="connsiteX63" fmla="*/ 3337274 w 9182100"/>
                <a:gd name="connsiteY63" fmla="*/ 568544 h 765639"/>
                <a:gd name="connsiteX64" fmla="*/ 3522345 w 9182100"/>
                <a:gd name="connsiteY64" fmla="*/ 583308 h 765639"/>
                <a:gd name="connsiteX65" fmla="*/ 3567779 w 9182100"/>
                <a:gd name="connsiteY65" fmla="*/ 588642 h 765639"/>
                <a:gd name="connsiteX66" fmla="*/ 3613785 w 9182100"/>
                <a:gd name="connsiteY66" fmla="*/ 594357 h 765639"/>
                <a:gd name="connsiteX67" fmla="*/ 3713798 w 9182100"/>
                <a:gd name="connsiteY67" fmla="*/ 607882 h 765639"/>
                <a:gd name="connsiteX68" fmla="*/ 3913823 w 9182100"/>
                <a:gd name="connsiteY68" fmla="*/ 634838 h 765639"/>
                <a:gd name="connsiteX69" fmla="*/ 4315873 w 9182100"/>
                <a:gd name="connsiteY69" fmla="*/ 686273 h 765639"/>
                <a:gd name="connsiteX70" fmla="*/ 4517422 w 9182100"/>
                <a:gd name="connsiteY70" fmla="*/ 710086 h 765639"/>
                <a:gd name="connsiteX71" fmla="*/ 4728972 w 9182100"/>
                <a:gd name="connsiteY71" fmla="*/ 731422 h 765639"/>
                <a:gd name="connsiteX72" fmla="*/ 5162931 w 9182100"/>
                <a:gd name="connsiteY72" fmla="*/ 744185 h 765639"/>
                <a:gd name="connsiteX73" fmla="*/ 5594033 w 9182100"/>
                <a:gd name="connsiteY73" fmla="*/ 706466 h 765639"/>
                <a:gd name="connsiteX74" fmla="*/ 5982939 w 9182100"/>
                <a:gd name="connsiteY74" fmla="*/ 655793 h 765639"/>
                <a:gd name="connsiteX75" fmla="*/ 6075045 w 9182100"/>
                <a:gd name="connsiteY75" fmla="*/ 648459 h 765639"/>
                <a:gd name="connsiteX76" fmla="*/ 6167819 w 9182100"/>
                <a:gd name="connsiteY76" fmla="*/ 643887 h 765639"/>
                <a:gd name="connsiteX77" fmla="*/ 6361081 w 9182100"/>
                <a:gd name="connsiteY77" fmla="*/ 639124 h 765639"/>
                <a:gd name="connsiteX78" fmla="*/ 6757321 w 9182100"/>
                <a:gd name="connsiteY78" fmla="*/ 640458 h 765639"/>
                <a:gd name="connsiteX79" fmla="*/ 7156704 w 9182100"/>
                <a:gd name="connsiteY79" fmla="*/ 649030 h 765639"/>
                <a:gd name="connsiteX80" fmla="*/ 7556373 w 9182100"/>
                <a:gd name="connsiteY80" fmla="*/ 662365 h 765639"/>
                <a:gd name="connsiteX81" fmla="*/ 7952328 w 9182100"/>
                <a:gd name="connsiteY81" fmla="*/ 682177 h 765639"/>
                <a:gd name="connsiteX82" fmla="*/ 8000714 w 9182100"/>
                <a:gd name="connsiteY82" fmla="*/ 685511 h 765639"/>
                <a:gd name="connsiteX83" fmla="*/ 8047196 w 9182100"/>
                <a:gd name="connsiteY83" fmla="*/ 689416 h 765639"/>
                <a:gd name="connsiteX84" fmla="*/ 8097965 w 9182100"/>
                <a:gd name="connsiteY84" fmla="*/ 693893 h 765639"/>
                <a:gd name="connsiteX85" fmla="*/ 8152733 w 9182100"/>
                <a:gd name="connsiteY85" fmla="*/ 697894 h 765639"/>
                <a:gd name="connsiteX86" fmla="*/ 8363903 w 9182100"/>
                <a:gd name="connsiteY86" fmla="*/ 705133 h 765639"/>
                <a:gd name="connsiteX87" fmla="*/ 8777764 w 9182100"/>
                <a:gd name="connsiteY87" fmla="*/ 698084 h 765639"/>
                <a:gd name="connsiteX88" fmla="*/ 9182005 w 9182100"/>
                <a:gd name="connsiteY88" fmla="*/ 668366 h 765639"/>
                <a:gd name="connsiteX89" fmla="*/ 9182005 w 9182100"/>
                <a:gd name="connsiteY89" fmla="*/ 351088 h 765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9182100" h="765639">
                  <a:moveTo>
                    <a:pt x="9182100" y="351088"/>
                  </a:moveTo>
                  <a:cubicBezTo>
                    <a:pt x="9180862" y="351088"/>
                    <a:pt x="9179719" y="350993"/>
                    <a:pt x="9178480" y="350993"/>
                  </a:cubicBezTo>
                  <a:cubicBezTo>
                    <a:pt x="9047607" y="346421"/>
                    <a:pt x="8915591" y="337944"/>
                    <a:pt x="8783955" y="327561"/>
                  </a:cubicBezTo>
                  <a:cubicBezTo>
                    <a:pt x="8652320" y="316894"/>
                    <a:pt x="8520589" y="304416"/>
                    <a:pt x="8390763" y="288795"/>
                  </a:cubicBezTo>
                  <a:cubicBezTo>
                    <a:pt x="8325898" y="281175"/>
                    <a:pt x="8261509" y="272602"/>
                    <a:pt x="8199502" y="262601"/>
                  </a:cubicBezTo>
                  <a:cubicBezTo>
                    <a:pt x="8184070" y="260029"/>
                    <a:pt x="8168831" y="257553"/>
                    <a:pt x="8153972" y="254886"/>
                  </a:cubicBezTo>
                  <a:lnTo>
                    <a:pt x="8131588" y="250790"/>
                  </a:lnTo>
                  <a:lnTo>
                    <a:pt x="8104632" y="246504"/>
                  </a:lnTo>
                  <a:cubicBezTo>
                    <a:pt x="8086725" y="243741"/>
                    <a:pt x="8068247" y="240598"/>
                    <a:pt x="8050911" y="238217"/>
                  </a:cubicBezTo>
                  <a:lnTo>
                    <a:pt x="7998810" y="230978"/>
                  </a:lnTo>
                  <a:cubicBezTo>
                    <a:pt x="7860697" y="212023"/>
                    <a:pt x="7725633" y="198021"/>
                    <a:pt x="7589902" y="183925"/>
                  </a:cubicBezTo>
                  <a:cubicBezTo>
                    <a:pt x="7454360" y="170304"/>
                    <a:pt x="7319010" y="158779"/>
                    <a:pt x="7183469" y="147634"/>
                  </a:cubicBezTo>
                  <a:cubicBezTo>
                    <a:pt x="7047929" y="137252"/>
                    <a:pt x="6912198" y="127632"/>
                    <a:pt x="6775990" y="119821"/>
                  </a:cubicBezTo>
                  <a:cubicBezTo>
                    <a:pt x="6639592" y="112582"/>
                    <a:pt x="6503194" y="105439"/>
                    <a:pt x="6364795" y="102391"/>
                  </a:cubicBezTo>
                  <a:cubicBezTo>
                    <a:pt x="6295263" y="101057"/>
                    <a:pt x="6225826" y="99819"/>
                    <a:pt x="6154293" y="100581"/>
                  </a:cubicBezTo>
                  <a:cubicBezTo>
                    <a:pt x="6136577" y="100581"/>
                    <a:pt x="6118860" y="100581"/>
                    <a:pt x="6100287" y="101343"/>
                  </a:cubicBezTo>
                  <a:cubicBezTo>
                    <a:pt x="6081903" y="101819"/>
                    <a:pt x="6063615" y="102486"/>
                    <a:pt x="6045327" y="103438"/>
                  </a:cubicBezTo>
                  <a:cubicBezTo>
                    <a:pt x="6008656" y="104962"/>
                    <a:pt x="5972175" y="107439"/>
                    <a:pt x="5935980" y="110296"/>
                  </a:cubicBezTo>
                  <a:cubicBezTo>
                    <a:pt x="5790724" y="121631"/>
                    <a:pt x="5651659" y="142110"/>
                    <a:pt x="5523357" y="157635"/>
                  </a:cubicBezTo>
                  <a:cubicBezTo>
                    <a:pt x="5394484" y="173542"/>
                    <a:pt x="5273040" y="183543"/>
                    <a:pt x="5149882" y="185639"/>
                  </a:cubicBezTo>
                  <a:cubicBezTo>
                    <a:pt x="5027010" y="187925"/>
                    <a:pt x="4902803" y="182210"/>
                    <a:pt x="4777073" y="170685"/>
                  </a:cubicBezTo>
                  <a:lnTo>
                    <a:pt x="4729925" y="166208"/>
                  </a:lnTo>
                  <a:lnTo>
                    <a:pt x="4682585" y="161064"/>
                  </a:lnTo>
                  <a:cubicBezTo>
                    <a:pt x="4666869" y="159445"/>
                    <a:pt x="4650963" y="157350"/>
                    <a:pt x="4635151" y="155445"/>
                  </a:cubicBezTo>
                  <a:lnTo>
                    <a:pt x="4611434" y="152492"/>
                  </a:lnTo>
                  <a:cubicBezTo>
                    <a:pt x="4603623" y="151539"/>
                    <a:pt x="4595622" y="150587"/>
                    <a:pt x="4587145" y="149349"/>
                  </a:cubicBezTo>
                  <a:lnTo>
                    <a:pt x="4387977" y="122774"/>
                  </a:lnTo>
                  <a:lnTo>
                    <a:pt x="3989356" y="68577"/>
                  </a:lnTo>
                  <a:lnTo>
                    <a:pt x="3789140" y="42192"/>
                  </a:lnTo>
                  <a:lnTo>
                    <a:pt x="3689033" y="29143"/>
                  </a:lnTo>
                  <a:lnTo>
                    <a:pt x="3634835" y="22571"/>
                  </a:lnTo>
                  <a:cubicBezTo>
                    <a:pt x="3616452" y="20285"/>
                    <a:pt x="3598069" y="18380"/>
                    <a:pt x="3579876" y="16856"/>
                  </a:cubicBezTo>
                  <a:cubicBezTo>
                    <a:pt x="3433667" y="3140"/>
                    <a:pt x="3289840" y="-1622"/>
                    <a:pt x="3147441" y="473"/>
                  </a:cubicBezTo>
                  <a:cubicBezTo>
                    <a:pt x="3005138" y="2283"/>
                    <a:pt x="2864263" y="10188"/>
                    <a:pt x="2724722" y="22857"/>
                  </a:cubicBezTo>
                  <a:cubicBezTo>
                    <a:pt x="2445353" y="48098"/>
                    <a:pt x="2171129" y="90198"/>
                    <a:pt x="1898428" y="147730"/>
                  </a:cubicBezTo>
                  <a:cubicBezTo>
                    <a:pt x="1830134" y="162208"/>
                    <a:pt x="1762030" y="177448"/>
                    <a:pt x="1692878" y="195069"/>
                  </a:cubicBezTo>
                  <a:lnTo>
                    <a:pt x="1640205" y="208785"/>
                  </a:lnTo>
                  <a:lnTo>
                    <a:pt x="1592294" y="221643"/>
                  </a:lnTo>
                  <a:cubicBezTo>
                    <a:pt x="1561624" y="229740"/>
                    <a:pt x="1530858" y="238503"/>
                    <a:pt x="1500092" y="245551"/>
                  </a:cubicBezTo>
                  <a:cubicBezTo>
                    <a:pt x="1377125" y="276412"/>
                    <a:pt x="1253490" y="300987"/>
                    <a:pt x="1130046" y="318227"/>
                  </a:cubicBezTo>
                  <a:cubicBezTo>
                    <a:pt x="1068229" y="326895"/>
                    <a:pt x="1006602" y="333086"/>
                    <a:pt x="944880" y="337658"/>
                  </a:cubicBezTo>
                  <a:cubicBezTo>
                    <a:pt x="914114" y="339277"/>
                    <a:pt x="883253" y="341563"/>
                    <a:pt x="852583" y="341944"/>
                  </a:cubicBezTo>
                  <a:cubicBezTo>
                    <a:pt x="821817" y="343278"/>
                    <a:pt x="791147" y="342992"/>
                    <a:pt x="760476" y="343087"/>
                  </a:cubicBezTo>
                  <a:cubicBezTo>
                    <a:pt x="699230" y="342135"/>
                    <a:pt x="638175" y="338706"/>
                    <a:pt x="577215" y="332800"/>
                  </a:cubicBezTo>
                  <a:cubicBezTo>
                    <a:pt x="516255" y="326895"/>
                    <a:pt x="455771" y="317179"/>
                    <a:pt x="394907" y="305463"/>
                  </a:cubicBezTo>
                  <a:cubicBezTo>
                    <a:pt x="334137" y="293557"/>
                    <a:pt x="273368" y="278412"/>
                    <a:pt x="211265" y="261363"/>
                  </a:cubicBezTo>
                  <a:cubicBezTo>
                    <a:pt x="149066" y="244123"/>
                    <a:pt x="85820" y="224310"/>
                    <a:pt x="17526" y="204880"/>
                  </a:cubicBezTo>
                  <a:cubicBezTo>
                    <a:pt x="11716" y="203165"/>
                    <a:pt x="5906" y="201546"/>
                    <a:pt x="0" y="199927"/>
                  </a:cubicBezTo>
                  <a:lnTo>
                    <a:pt x="0" y="526920"/>
                  </a:lnTo>
                  <a:cubicBezTo>
                    <a:pt x="32576" y="541874"/>
                    <a:pt x="66104" y="557114"/>
                    <a:pt x="100298" y="571973"/>
                  </a:cubicBezTo>
                  <a:cubicBezTo>
                    <a:pt x="164973" y="600167"/>
                    <a:pt x="232410" y="626456"/>
                    <a:pt x="301562" y="649697"/>
                  </a:cubicBezTo>
                  <a:cubicBezTo>
                    <a:pt x="439865" y="696655"/>
                    <a:pt x="585216" y="728754"/>
                    <a:pt x="731044" y="746947"/>
                  </a:cubicBezTo>
                  <a:cubicBezTo>
                    <a:pt x="876967" y="764664"/>
                    <a:pt x="1023652" y="769426"/>
                    <a:pt x="1168241" y="762759"/>
                  </a:cubicBezTo>
                  <a:cubicBezTo>
                    <a:pt x="1313021" y="756663"/>
                    <a:pt x="1455896" y="740185"/>
                    <a:pt x="1596581" y="716944"/>
                  </a:cubicBezTo>
                  <a:cubicBezTo>
                    <a:pt x="1632014" y="711610"/>
                    <a:pt x="1666685" y="704371"/>
                    <a:pt x="1701641" y="697894"/>
                  </a:cubicBezTo>
                  <a:lnTo>
                    <a:pt x="1752124" y="688273"/>
                  </a:lnTo>
                  <a:lnTo>
                    <a:pt x="1797939" y="679891"/>
                  </a:lnTo>
                  <a:cubicBezTo>
                    <a:pt x="1860328" y="669128"/>
                    <a:pt x="1924431" y="658746"/>
                    <a:pt x="1988630" y="649316"/>
                  </a:cubicBezTo>
                  <a:cubicBezTo>
                    <a:pt x="2117217" y="630838"/>
                    <a:pt x="2246852" y="614645"/>
                    <a:pt x="2376297" y="601691"/>
                  </a:cubicBezTo>
                  <a:cubicBezTo>
                    <a:pt x="2441067" y="595214"/>
                    <a:pt x="2505742" y="589118"/>
                    <a:pt x="2570416" y="584165"/>
                  </a:cubicBezTo>
                  <a:cubicBezTo>
                    <a:pt x="2635091" y="579402"/>
                    <a:pt x="2699671" y="574831"/>
                    <a:pt x="2764155" y="571497"/>
                  </a:cubicBezTo>
                  <a:cubicBezTo>
                    <a:pt x="2828639" y="568068"/>
                    <a:pt x="2892933" y="565401"/>
                    <a:pt x="2956941" y="564163"/>
                  </a:cubicBezTo>
                  <a:cubicBezTo>
                    <a:pt x="3021045" y="562353"/>
                    <a:pt x="3084766" y="561972"/>
                    <a:pt x="3148298" y="562639"/>
                  </a:cubicBezTo>
                  <a:cubicBezTo>
                    <a:pt x="3211735" y="563305"/>
                    <a:pt x="3274695" y="565591"/>
                    <a:pt x="3337274" y="568544"/>
                  </a:cubicBezTo>
                  <a:cubicBezTo>
                    <a:pt x="3399568" y="572259"/>
                    <a:pt x="3461671" y="576259"/>
                    <a:pt x="3522345" y="583308"/>
                  </a:cubicBezTo>
                  <a:cubicBezTo>
                    <a:pt x="3537680" y="584737"/>
                    <a:pt x="3552730" y="586737"/>
                    <a:pt x="3567779" y="588642"/>
                  </a:cubicBezTo>
                  <a:lnTo>
                    <a:pt x="3613785" y="594357"/>
                  </a:lnTo>
                  <a:lnTo>
                    <a:pt x="3713798" y="607882"/>
                  </a:lnTo>
                  <a:lnTo>
                    <a:pt x="3913823" y="634838"/>
                  </a:lnTo>
                  <a:cubicBezTo>
                    <a:pt x="4047268" y="652078"/>
                    <a:pt x="4180904" y="670366"/>
                    <a:pt x="4315873" y="686273"/>
                  </a:cubicBezTo>
                  <a:lnTo>
                    <a:pt x="4517422" y="710086"/>
                  </a:lnTo>
                  <a:cubicBezTo>
                    <a:pt x="4586573" y="717896"/>
                    <a:pt x="4657916" y="725992"/>
                    <a:pt x="4728972" y="731422"/>
                  </a:cubicBezTo>
                  <a:cubicBezTo>
                    <a:pt x="4871371" y="743042"/>
                    <a:pt x="5016627" y="748376"/>
                    <a:pt x="5162931" y="744185"/>
                  </a:cubicBezTo>
                  <a:cubicBezTo>
                    <a:pt x="5308949" y="740566"/>
                    <a:pt x="5456111" y="725611"/>
                    <a:pt x="5594033" y="706466"/>
                  </a:cubicBezTo>
                  <a:cubicBezTo>
                    <a:pt x="5732621" y="687511"/>
                    <a:pt x="5859876" y="667033"/>
                    <a:pt x="5982939" y="655793"/>
                  </a:cubicBezTo>
                  <a:cubicBezTo>
                    <a:pt x="6013799" y="652936"/>
                    <a:pt x="6044375" y="650364"/>
                    <a:pt x="6075045" y="648459"/>
                  </a:cubicBezTo>
                  <a:cubicBezTo>
                    <a:pt x="6105906" y="646363"/>
                    <a:pt x="6135529" y="645125"/>
                    <a:pt x="6167819" y="643887"/>
                  </a:cubicBezTo>
                  <a:cubicBezTo>
                    <a:pt x="6230779" y="641125"/>
                    <a:pt x="6295930" y="640077"/>
                    <a:pt x="6361081" y="639124"/>
                  </a:cubicBezTo>
                  <a:cubicBezTo>
                    <a:pt x="6491955" y="637981"/>
                    <a:pt x="6624638" y="638553"/>
                    <a:pt x="6757321" y="640458"/>
                  </a:cubicBezTo>
                  <a:cubicBezTo>
                    <a:pt x="6890195" y="642553"/>
                    <a:pt x="7023449" y="645030"/>
                    <a:pt x="7156704" y="649030"/>
                  </a:cubicBezTo>
                  <a:cubicBezTo>
                    <a:pt x="7289959" y="652650"/>
                    <a:pt x="7423404" y="656841"/>
                    <a:pt x="7556373" y="662365"/>
                  </a:cubicBezTo>
                  <a:cubicBezTo>
                    <a:pt x="7689152" y="667509"/>
                    <a:pt x="7822502" y="673986"/>
                    <a:pt x="7952328" y="682177"/>
                  </a:cubicBezTo>
                  <a:lnTo>
                    <a:pt x="8000714" y="685511"/>
                  </a:lnTo>
                  <a:cubicBezTo>
                    <a:pt x="8016811" y="686654"/>
                    <a:pt x="8031670" y="688178"/>
                    <a:pt x="8047196" y="689416"/>
                  </a:cubicBezTo>
                  <a:lnTo>
                    <a:pt x="8097965" y="693893"/>
                  </a:lnTo>
                  <a:cubicBezTo>
                    <a:pt x="8116539" y="695417"/>
                    <a:pt x="8134731" y="696846"/>
                    <a:pt x="8152733" y="697894"/>
                  </a:cubicBezTo>
                  <a:cubicBezTo>
                    <a:pt x="8224647" y="701989"/>
                    <a:pt x="8294465" y="704085"/>
                    <a:pt x="8363903" y="705133"/>
                  </a:cubicBezTo>
                  <a:cubicBezTo>
                    <a:pt x="8502777" y="706657"/>
                    <a:pt x="8640223" y="704180"/>
                    <a:pt x="8777764" y="698084"/>
                  </a:cubicBezTo>
                  <a:cubicBezTo>
                    <a:pt x="8912352" y="692083"/>
                    <a:pt x="9046845" y="682749"/>
                    <a:pt x="9182005" y="668366"/>
                  </a:cubicBezTo>
                  <a:lnTo>
                    <a:pt x="9182005" y="351088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9" name="Untertitel 2">
            <a:extLst>
              <a:ext uri="{FF2B5EF4-FFF2-40B4-BE49-F238E27FC236}">
                <a16:creationId xmlns:a16="http://schemas.microsoft.com/office/drawing/2014/main" id="{5D8273B4-538E-AA0A-FB47-CD504F9D9DA3}"/>
              </a:ext>
            </a:extLst>
          </p:cNvPr>
          <p:cNvSpPr txBox="1">
            <a:spLocks/>
          </p:cNvSpPr>
          <p:nvPr/>
        </p:nvSpPr>
        <p:spPr>
          <a:xfrm>
            <a:off x="10449439" y="6431628"/>
            <a:ext cx="1739512" cy="26211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sz="1000" kern="100" dirty="0">
                <a:solidFill>
                  <a:schemeClr val="tx2"/>
                </a:solidFill>
                <a:latin typeface="BauerMedia Sans" pitchFamily="50" charset="0"/>
                <a:cs typeface="Times New Roman" panose="02020603050405020304" pitchFamily="18" charset="0"/>
              </a:rPr>
              <a:t>07.05.2025  (Lernfeld-5)</a:t>
            </a: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FAE0DFD3-5E4B-EE8F-AD3E-1F352D4EBC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134" y="2620578"/>
            <a:ext cx="2090254" cy="1670489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968584A8-DFAC-D7F3-781F-83237B9AC6FB}"/>
              </a:ext>
            </a:extLst>
          </p:cNvPr>
          <p:cNvSpPr txBox="1"/>
          <p:nvPr/>
        </p:nvSpPr>
        <p:spPr>
          <a:xfrm>
            <a:off x="3012520" y="2173902"/>
            <a:ext cx="8790859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000" kern="100" dirty="0">
                <a:solidFill>
                  <a:schemeClr val="tx2">
                    <a:lumMod val="75000"/>
                    <a:lumOff val="25000"/>
                  </a:schemeClr>
                </a:solidFill>
                <a:latin typeface="BauerMedia Sans" pitchFamily="50" charset="0"/>
                <a:cs typeface="Times New Roman" panose="02020603050405020304" pitchFamily="18" charset="0"/>
              </a:rPr>
              <a:t>Zeitmanagement und parallele Schulaufgaben</a:t>
            </a:r>
          </a:p>
          <a:p>
            <a:pPr lvl="1"/>
            <a:r>
              <a:rPr lang="de-DE" sz="2000" kern="100" dirty="0">
                <a:latin typeface="BauerMedia Sans" pitchFamily="50" charset="0"/>
                <a:cs typeface="Times New Roman" panose="02020603050405020304" pitchFamily="18" charset="0"/>
              </a:rPr>
              <a:t>Herausforderung: Zeitdruck durch schulische Aufgaben und ungleiche Verteilung (Z.B Englisch Leistung Nachweis / </a:t>
            </a:r>
            <a:r>
              <a:rPr lang="de-DE" sz="2000" kern="100" dirty="0" err="1">
                <a:latin typeface="BauerMedia Sans" pitchFamily="50" charset="0"/>
                <a:cs typeface="Times New Roman" panose="02020603050405020304" pitchFamily="18" charset="0"/>
              </a:rPr>
              <a:t>WuG</a:t>
            </a:r>
            <a:r>
              <a:rPr lang="de-DE" sz="2000" kern="100" dirty="0">
                <a:latin typeface="BauerMedia Sans" pitchFamily="50" charset="0"/>
                <a:cs typeface="Times New Roman" panose="02020603050405020304" pitchFamily="18" charset="0"/>
              </a:rPr>
              <a:t> Abgabe)</a:t>
            </a:r>
          </a:p>
          <a:p>
            <a:pPr lvl="1"/>
            <a:r>
              <a:rPr lang="de-DE" sz="2000" kern="100" dirty="0">
                <a:latin typeface="BauerMedia Sans" pitchFamily="50" charset="0"/>
                <a:cs typeface="Times New Roman" panose="02020603050405020304" pitchFamily="18" charset="0"/>
              </a:rPr>
              <a:t>Lösung: Flexible Planung, regelmäßige Updates im </a:t>
            </a:r>
            <a:r>
              <a:rPr lang="de-DE" sz="2000" kern="100" dirty="0" err="1">
                <a:latin typeface="BauerMedia Sans" pitchFamily="50" charset="0"/>
                <a:cs typeface="Times New Roman" panose="02020603050405020304" pitchFamily="18" charset="0"/>
              </a:rPr>
              <a:t>Trello</a:t>
            </a:r>
            <a:r>
              <a:rPr lang="de-DE" sz="2000" kern="100" dirty="0">
                <a:latin typeface="BauerMedia Sans" pitchFamily="50" charset="0"/>
                <a:cs typeface="Times New Roman" panose="02020603050405020304" pitchFamily="18" charset="0"/>
              </a:rPr>
              <a:t>-Board</a:t>
            </a:r>
          </a:p>
          <a:p>
            <a:pPr lvl="1"/>
            <a:endParaRPr lang="de-DE" sz="2000" kern="100" dirty="0">
              <a:solidFill>
                <a:schemeClr val="tx2">
                  <a:lumMod val="75000"/>
                  <a:lumOff val="25000"/>
                </a:schemeClr>
              </a:solidFill>
              <a:latin typeface="BauerMedia Sans" pitchFamily="50" charset="0"/>
              <a:cs typeface="Times New Roman" panose="02020603050405020304" pitchFamily="18" charset="0"/>
            </a:endParaRPr>
          </a:p>
          <a:p>
            <a:r>
              <a:rPr lang="de-DE" sz="2000" kern="100" dirty="0">
                <a:solidFill>
                  <a:schemeClr val="tx2">
                    <a:lumMod val="75000"/>
                    <a:lumOff val="25000"/>
                  </a:schemeClr>
                </a:solidFill>
                <a:latin typeface="BauerMedia Sans" pitchFamily="50" charset="0"/>
                <a:cs typeface="Times New Roman" panose="02020603050405020304" pitchFamily="18" charset="0"/>
              </a:rPr>
              <a:t>Unterschiedliche Kenntnisse und technische Unterschiede</a:t>
            </a:r>
          </a:p>
          <a:p>
            <a:pPr lvl="1"/>
            <a:r>
              <a:rPr lang="de-DE" sz="2000" kern="100" dirty="0">
                <a:latin typeface="BauerMedia Sans" pitchFamily="50" charset="0"/>
                <a:cs typeface="Times New Roman" panose="02020603050405020304" pitchFamily="18" charset="0"/>
              </a:rPr>
              <a:t>Herausforderung: Unterschiedliche Erfahrungslevels mit Datenbank oder Projektmanagement-methode </a:t>
            </a:r>
          </a:p>
          <a:p>
            <a:pPr lvl="1"/>
            <a:r>
              <a:rPr lang="de-DE" sz="2000" kern="100" dirty="0">
                <a:latin typeface="BauerMedia Sans" pitchFamily="50" charset="0"/>
                <a:cs typeface="Times New Roman" panose="02020603050405020304" pitchFamily="18" charset="0"/>
              </a:rPr>
              <a:t>Lösung: Aufgaben nach Stärken verteilt, gegenseitige Unterstützung und Austausch.</a:t>
            </a:r>
          </a:p>
        </p:txBody>
      </p:sp>
    </p:spTree>
    <p:extLst>
      <p:ext uri="{BB962C8B-B14F-4D97-AF65-F5344CB8AC3E}">
        <p14:creationId xmlns:p14="http://schemas.microsoft.com/office/powerpoint/2010/main" val="17921074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E7ECEDC-D235-0D1B-317F-25670E94F3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42EE3056-654D-3857-BA31-10795B69D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93C0AE6-E308-3A54-A788-6C512BAB41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0237" y="190851"/>
            <a:ext cx="9991523" cy="1000655"/>
          </a:xfrm>
        </p:spPr>
        <p:txBody>
          <a:bodyPr anchor="t">
            <a:normAutofit fontScale="90000"/>
          </a:bodyPr>
          <a:lstStyle/>
          <a:p>
            <a:pPr algn="l"/>
            <a:r>
              <a:rPr lang="de-DE" sz="2800" b="1" kern="100" dirty="0">
                <a:solidFill>
                  <a:schemeClr val="tx2">
                    <a:lumMod val="75000"/>
                    <a:lumOff val="25000"/>
                  </a:schemeClr>
                </a:solidFill>
                <a:latin typeface="BauerMedia Sans" pitchFamily="50" charset="0"/>
                <a:cs typeface="Times New Roman" panose="02020603050405020304" pitchFamily="18" charset="0"/>
              </a:rPr>
              <a:t>Positive Teamarbeit &amp; Stärken</a:t>
            </a:r>
            <a:br>
              <a:rPr lang="de-DE" sz="2800" kern="100" dirty="0">
                <a:latin typeface="BauerMedia Sans" pitchFamily="50" charset="0"/>
                <a:cs typeface="Times New Roman" panose="02020603050405020304" pitchFamily="18" charset="0"/>
              </a:rPr>
            </a:br>
            <a:br>
              <a:rPr lang="de-DE" sz="2800" b="1" kern="100" dirty="0">
                <a:solidFill>
                  <a:schemeClr val="tx2">
                    <a:lumMod val="75000"/>
                    <a:lumOff val="25000"/>
                  </a:schemeClr>
                </a:solidFill>
                <a:latin typeface="BauerMedia Sans" pitchFamily="50" charset="0"/>
                <a:cs typeface="Times New Roman" panose="02020603050405020304" pitchFamily="18" charset="0"/>
              </a:rPr>
            </a:br>
            <a:br>
              <a:rPr lang="de-DE" sz="2800" b="1" kern="100" dirty="0">
                <a:solidFill>
                  <a:schemeClr val="tx2">
                    <a:lumMod val="75000"/>
                    <a:lumOff val="25000"/>
                  </a:schemeClr>
                </a:solidFill>
                <a:latin typeface="BauerMedia Sans" pitchFamily="50" charset="0"/>
                <a:cs typeface="Times New Roman" panose="02020603050405020304" pitchFamily="18" charset="0"/>
              </a:rPr>
            </a:br>
            <a:br>
              <a:rPr lang="de-DE" sz="1300" kern="100" dirty="0">
                <a:solidFill>
                  <a:schemeClr val="tx2">
                    <a:lumMod val="75000"/>
                    <a:lumOff val="25000"/>
                  </a:schemeClr>
                </a:solidFill>
                <a:latin typeface="BauerMedia Sans" pitchFamily="50" charset="0"/>
                <a:ea typeface="+mn-ea"/>
                <a:cs typeface="Times New Roman" panose="02020603050405020304" pitchFamily="18" charset="0"/>
              </a:rPr>
            </a:br>
            <a:endParaRPr lang="de-DE" sz="1300" kern="100" dirty="0">
              <a:solidFill>
                <a:schemeClr val="tx2">
                  <a:lumMod val="75000"/>
                  <a:lumOff val="25000"/>
                </a:schemeClr>
              </a:solidFill>
              <a:latin typeface="BauerMedia Sans" pitchFamily="50" charset="0"/>
              <a:ea typeface="+mn-ea"/>
              <a:cs typeface="Times New Roman" panose="02020603050405020304" pitchFamily="18" charset="0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9B07C072-5660-77A1-D7D0-5B7476B8AE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2941813"/>
            <a:ext cx="12188952" cy="1828800"/>
            <a:chOff x="-305" y="3144820"/>
            <a:chExt cx="9182100" cy="1551136"/>
          </a:xfrm>
        </p:grpSpPr>
        <p:sp useBgFill="1">
          <p:nvSpPr>
            <p:cNvPr id="26" name="Freeform: Shape 25">
              <a:extLst>
                <a:ext uri="{FF2B5EF4-FFF2-40B4-BE49-F238E27FC236}">
                  <a16:creationId xmlns:a16="http://schemas.microsoft.com/office/drawing/2014/main" id="{09F3BD95-9FD8-50A0-BA69-3F809F76F9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676854"/>
              <a:ext cx="9182100" cy="1019102"/>
            </a:xfrm>
            <a:custGeom>
              <a:avLst/>
              <a:gdLst>
                <a:gd name="connsiteX0" fmla="*/ 0 w 9182100"/>
                <a:gd name="connsiteY0" fmla="*/ 1019102 h 1019102"/>
                <a:gd name="connsiteX1" fmla="*/ 9182100 w 9182100"/>
                <a:gd name="connsiteY1" fmla="*/ 1019102 h 1019102"/>
                <a:gd name="connsiteX2" fmla="*/ 9182100 w 9182100"/>
                <a:gd name="connsiteY2" fmla="*/ 273009 h 1019102"/>
                <a:gd name="connsiteX3" fmla="*/ 9065895 w 9182100"/>
                <a:gd name="connsiteY3" fmla="*/ 278343 h 1019102"/>
                <a:gd name="connsiteX4" fmla="*/ 8261890 w 9182100"/>
                <a:gd name="connsiteY4" fmla="*/ 257769 h 1019102"/>
                <a:gd name="connsiteX5" fmla="*/ 8038624 w 9182100"/>
                <a:gd name="connsiteY5" fmla="*/ 235956 h 1019102"/>
                <a:gd name="connsiteX6" fmla="*/ 7862221 w 9182100"/>
                <a:gd name="connsiteY6" fmla="*/ 213097 h 1019102"/>
                <a:gd name="connsiteX7" fmla="*/ 6238780 w 9182100"/>
                <a:gd name="connsiteY7" fmla="*/ 126419 h 1019102"/>
                <a:gd name="connsiteX8" fmla="*/ 5828729 w 9182100"/>
                <a:gd name="connsiteY8" fmla="*/ 142421 h 1019102"/>
                <a:gd name="connsiteX9" fmla="*/ 5227606 w 9182100"/>
                <a:gd name="connsiteY9" fmla="*/ 219764 h 1019102"/>
                <a:gd name="connsiteX10" fmla="*/ 4394359 w 9182100"/>
                <a:gd name="connsiteY10" fmla="*/ 190713 h 1019102"/>
                <a:gd name="connsiteX11" fmla="*/ 3789236 w 9182100"/>
                <a:gd name="connsiteY11" fmla="*/ 107655 h 1019102"/>
                <a:gd name="connsiteX12" fmla="*/ 3391567 w 9182100"/>
                <a:gd name="connsiteY12" fmla="*/ 30502 h 1019102"/>
                <a:gd name="connsiteX13" fmla="*/ 2180177 w 9182100"/>
                <a:gd name="connsiteY13" fmla="*/ 67745 h 1019102"/>
                <a:gd name="connsiteX14" fmla="*/ 1543336 w 9182100"/>
                <a:gd name="connsiteY14" fmla="*/ 209953 h 1019102"/>
                <a:gd name="connsiteX15" fmla="*/ 1276731 w 9182100"/>
                <a:gd name="connsiteY15" fmla="*/ 286439 h 1019102"/>
                <a:gd name="connsiteX16" fmla="*/ 441293 w 9182100"/>
                <a:gd name="connsiteY16" fmla="*/ 292345 h 1019102"/>
                <a:gd name="connsiteX17" fmla="*/ 0 w 9182100"/>
                <a:gd name="connsiteY17" fmla="*/ 135563 h 1019102"/>
                <a:gd name="connsiteX18" fmla="*/ 0 w 9182100"/>
                <a:gd name="connsiteY18" fmla="*/ 1019102 h 1019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9182100" h="1019102">
                  <a:moveTo>
                    <a:pt x="0" y="1019102"/>
                  </a:moveTo>
                  <a:lnTo>
                    <a:pt x="9182100" y="1019102"/>
                  </a:lnTo>
                  <a:lnTo>
                    <a:pt x="9182100" y="273009"/>
                  </a:lnTo>
                  <a:cubicBezTo>
                    <a:pt x="9143429" y="275485"/>
                    <a:pt x="9104662" y="277200"/>
                    <a:pt x="9065895" y="278343"/>
                  </a:cubicBezTo>
                  <a:cubicBezTo>
                    <a:pt x="8798243" y="285201"/>
                    <a:pt x="8529066" y="277009"/>
                    <a:pt x="8261890" y="257769"/>
                  </a:cubicBezTo>
                  <a:cubicBezTo>
                    <a:pt x="8187024" y="251863"/>
                    <a:pt x="8112443" y="245386"/>
                    <a:pt x="8038624" y="235956"/>
                  </a:cubicBezTo>
                  <a:cubicBezTo>
                    <a:pt x="7980140" y="228051"/>
                    <a:pt x="7920228" y="219002"/>
                    <a:pt x="7862221" y="213097"/>
                  </a:cubicBezTo>
                  <a:cubicBezTo>
                    <a:pt x="7322439" y="159280"/>
                    <a:pt x="6780943" y="130991"/>
                    <a:pt x="6238780" y="126419"/>
                  </a:cubicBezTo>
                  <a:cubicBezTo>
                    <a:pt x="6102477" y="126324"/>
                    <a:pt x="5964745" y="128800"/>
                    <a:pt x="5828729" y="142421"/>
                  </a:cubicBezTo>
                  <a:cubicBezTo>
                    <a:pt x="5624703" y="162328"/>
                    <a:pt x="5429441" y="202048"/>
                    <a:pt x="5227606" y="219764"/>
                  </a:cubicBezTo>
                  <a:cubicBezTo>
                    <a:pt x="4950238" y="245767"/>
                    <a:pt x="4670393" y="228527"/>
                    <a:pt x="4394359" y="190713"/>
                  </a:cubicBezTo>
                  <a:cubicBezTo>
                    <a:pt x="4193381" y="163090"/>
                    <a:pt x="3988880" y="147755"/>
                    <a:pt x="3789236" y="107655"/>
                  </a:cubicBezTo>
                  <a:cubicBezTo>
                    <a:pt x="3660743" y="85271"/>
                    <a:pt x="3520249" y="51648"/>
                    <a:pt x="3391567" y="30502"/>
                  </a:cubicBezTo>
                  <a:cubicBezTo>
                    <a:pt x="2990469" y="-28553"/>
                    <a:pt x="2579370" y="5928"/>
                    <a:pt x="2180177" y="67745"/>
                  </a:cubicBezTo>
                  <a:cubicBezTo>
                    <a:pt x="1965198" y="103273"/>
                    <a:pt x="1751648" y="146136"/>
                    <a:pt x="1543336" y="209953"/>
                  </a:cubicBezTo>
                  <a:cubicBezTo>
                    <a:pt x="1456087" y="238528"/>
                    <a:pt x="1365885" y="264627"/>
                    <a:pt x="1276731" y="286439"/>
                  </a:cubicBezTo>
                  <a:cubicBezTo>
                    <a:pt x="1001173" y="335398"/>
                    <a:pt x="716471" y="346923"/>
                    <a:pt x="441293" y="292345"/>
                  </a:cubicBezTo>
                  <a:cubicBezTo>
                    <a:pt x="285655" y="263198"/>
                    <a:pt x="143923" y="198237"/>
                    <a:pt x="0" y="135563"/>
                  </a:cubicBezTo>
                  <a:lnTo>
                    <a:pt x="0" y="1019102"/>
                  </a:lnTo>
                  <a:close/>
                </a:path>
              </a:pathLst>
            </a:custGeom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0CB567A4-22FF-8541-2E03-0F76F0BB9F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144820"/>
              <a:ext cx="9182100" cy="932744"/>
            </a:xfrm>
            <a:custGeom>
              <a:avLst/>
              <a:gdLst>
                <a:gd name="connsiteX0" fmla="*/ 9182100 w 9182100"/>
                <a:gd name="connsiteY0" fmla="*/ 396420 h 932744"/>
                <a:gd name="connsiteX1" fmla="*/ 9103805 w 9182100"/>
                <a:gd name="connsiteY1" fmla="*/ 392229 h 932744"/>
                <a:gd name="connsiteX2" fmla="*/ 8712422 w 9182100"/>
                <a:gd name="connsiteY2" fmla="*/ 359749 h 932744"/>
                <a:gd name="connsiteX3" fmla="*/ 8322755 w 9182100"/>
                <a:gd name="connsiteY3" fmla="*/ 313362 h 932744"/>
                <a:gd name="connsiteX4" fmla="*/ 8134826 w 9182100"/>
                <a:gd name="connsiteY4" fmla="*/ 283930 h 932744"/>
                <a:gd name="connsiteX5" fmla="*/ 8090916 w 9182100"/>
                <a:gd name="connsiteY5" fmla="*/ 275643 h 932744"/>
                <a:gd name="connsiteX6" fmla="*/ 8069485 w 9182100"/>
                <a:gd name="connsiteY6" fmla="*/ 271262 h 932744"/>
                <a:gd name="connsiteX7" fmla="*/ 8041862 w 9182100"/>
                <a:gd name="connsiteY7" fmla="*/ 266595 h 932744"/>
                <a:gd name="connsiteX8" fmla="*/ 7986903 w 9182100"/>
                <a:gd name="connsiteY8" fmla="*/ 257546 h 932744"/>
                <a:gd name="connsiteX9" fmla="*/ 7934230 w 9182100"/>
                <a:gd name="connsiteY9" fmla="*/ 249640 h 932744"/>
                <a:gd name="connsiteX10" fmla="*/ 7727537 w 9182100"/>
                <a:gd name="connsiteY10" fmla="*/ 221922 h 932744"/>
                <a:gd name="connsiteX11" fmla="*/ 7625239 w 9182100"/>
                <a:gd name="connsiteY11" fmla="*/ 209730 h 932744"/>
                <a:gd name="connsiteX12" fmla="*/ 7523227 w 9182100"/>
                <a:gd name="connsiteY12" fmla="*/ 198110 h 932744"/>
                <a:gd name="connsiteX13" fmla="*/ 7115651 w 9182100"/>
                <a:gd name="connsiteY13" fmla="*/ 158010 h 932744"/>
                <a:gd name="connsiteX14" fmla="*/ 6706839 w 9182100"/>
                <a:gd name="connsiteY14" fmla="*/ 126958 h 932744"/>
                <a:gd name="connsiteX15" fmla="*/ 6604064 w 9182100"/>
                <a:gd name="connsiteY15" fmla="*/ 120862 h 932744"/>
                <a:gd name="connsiteX16" fmla="*/ 6501003 w 9182100"/>
                <a:gd name="connsiteY16" fmla="*/ 115338 h 932744"/>
                <a:gd name="connsiteX17" fmla="*/ 6397467 w 9182100"/>
                <a:gd name="connsiteY17" fmla="*/ 110385 h 932744"/>
                <a:gd name="connsiteX18" fmla="*/ 6293168 w 9182100"/>
                <a:gd name="connsiteY18" fmla="*/ 106860 h 932744"/>
                <a:gd name="connsiteX19" fmla="*/ 6079712 w 9182100"/>
                <a:gd name="connsiteY19" fmla="*/ 103908 h 932744"/>
                <a:gd name="connsiteX20" fmla="*/ 6024563 w 9182100"/>
                <a:gd name="connsiteY20" fmla="*/ 104479 h 932744"/>
                <a:gd name="connsiteX21" fmla="*/ 5968080 w 9182100"/>
                <a:gd name="connsiteY21" fmla="*/ 106479 h 932744"/>
                <a:gd name="connsiteX22" fmla="*/ 5855875 w 9182100"/>
                <a:gd name="connsiteY22" fmla="*/ 113242 h 932744"/>
                <a:gd name="connsiteX23" fmla="*/ 5439251 w 9182100"/>
                <a:gd name="connsiteY23" fmla="*/ 160105 h 932744"/>
                <a:gd name="connsiteX24" fmla="*/ 5075396 w 9182100"/>
                <a:gd name="connsiteY24" fmla="*/ 186585 h 932744"/>
                <a:gd name="connsiteX25" fmla="*/ 4712780 w 9182100"/>
                <a:gd name="connsiteY25" fmla="*/ 171249 h 932744"/>
                <a:gd name="connsiteX26" fmla="*/ 4666679 w 9182100"/>
                <a:gd name="connsiteY26" fmla="*/ 166773 h 932744"/>
                <a:gd name="connsiteX27" fmla="*/ 4620292 w 9182100"/>
                <a:gd name="connsiteY27" fmla="*/ 161629 h 932744"/>
                <a:gd name="connsiteX28" fmla="*/ 4573810 w 9182100"/>
                <a:gd name="connsiteY28" fmla="*/ 156009 h 932744"/>
                <a:gd name="connsiteX29" fmla="*/ 4550569 w 9182100"/>
                <a:gd name="connsiteY29" fmla="*/ 153057 h 932744"/>
                <a:gd name="connsiteX30" fmla="*/ 4538948 w 9182100"/>
                <a:gd name="connsiteY30" fmla="*/ 151628 h 932744"/>
                <a:gd name="connsiteX31" fmla="*/ 4526566 w 9182100"/>
                <a:gd name="connsiteY31" fmla="*/ 149913 h 932744"/>
                <a:gd name="connsiteX32" fmla="*/ 4327779 w 9182100"/>
                <a:gd name="connsiteY32" fmla="*/ 122862 h 932744"/>
                <a:gd name="connsiteX33" fmla="*/ 3929729 w 9182100"/>
                <a:gd name="connsiteY33" fmla="*/ 68189 h 932744"/>
                <a:gd name="connsiteX34" fmla="*/ 3729133 w 9182100"/>
                <a:gd name="connsiteY34" fmla="*/ 41900 h 932744"/>
                <a:gd name="connsiteX35" fmla="*/ 3628930 w 9182100"/>
                <a:gd name="connsiteY35" fmla="*/ 28946 h 932744"/>
                <a:gd name="connsiteX36" fmla="*/ 3573399 w 9182100"/>
                <a:gd name="connsiteY36" fmla="*/ 22278 h 932744"/>
                <a:gd name="connsiteX37" fmla="*/ 3516916 w 9182100"/>
                <a:gd name="connsiteY37" fmla="*/ 16468 h 932744"/>
                <a:gd name="connsiteX38" fmla="*/ 3074670 w 9182100"/>
                <a:gd name="connsiteY38" fmla="*/ 752 h 932744"/>
                <a:gd name="connsiteX39" fmla="*/ 2858738 w 9182100"/>
                <a:gd name="connsiteY39" fmla="*/ 8753 h 932744"/>
                <a:gd name="connsiteX40" fmla="*/ 2645474 w 9182100"/>
                <a:gd name="connsiteY40" fmla="*/ 25326 h 932744"/>
                <a:gd name="connsiteX41" fmla="*/ 1810798 w 9182100"/>
                <a:gd name="connsiteY41" fmla="*/ 158010 h 932744"/>
                <a:gd name="connsiteX42" fmla="*/ 1602772 w 9182100"/>
                <a:gd name="connsiteY42" fmla="*/ 208111 h 932744"/>
                <a:gd name="connsiteX43" fmla="*/ 1548860 w 9182100"/>
                <a:gd name="connsiteY43" fmla="*/ 222780 h 932744"/>
                <a:gd name="connsiteX44" fmla="*/ 1501331 w 9182100"/>
                <a:gd name="connsiteY44" fmla="*/ 236115 h 932744"/>
                <a:gd name="connsiteX45" fmla="*/ 1411224 w 9182100"/>
                <a:gd name="connsiteY45" fmla="*/ 260880 h 932744"/>
                <a:gd name="connsiteX46" fmla="*/ 1050893 w 9182100"/>
                <a:gd name="connsiteY46" fmla="*/ 338032 h 932744"/>
                <a:gd name="connsiteX47" fmla="*/ 871252 w 9182100"/>
                <a:gd name="connsiteY47" fmla="*/ 360511 h 932744"/>
                <a:gd name="connsiteX48" fmla="*/ 781812 w 9182100"/>
                <a:gd name="connsiteY48" fmla="*/ 366512 h 932744"/>
                <a:gd name="connsiteX49" fmla="*/ 692563 w 9182100"/>
                <a:gd name="connsiteY49" fmla="*/ 369655 h 932744"/>
                <a:gd name="connsiteX50" fmla="*/ 515017 w 9182100"/>
                <a:gd name="connsiteY50" fmla="*/ 363940 h 932744"/>
                <a:gd name="connsiteX51" fmla="*/ 337661 w 9182100"/>
                <a:gd name="connsiteY51" fmla="*/ 341937 h 932744"/>
                <a:gd name="connsiteX52" fmla="*/ 156972 w 9182100"/>
                <a:gd name="connsiteY52" fmla="*/ 303456 h 932744"/>
                <a:gd name="connsiteX53" fmla="*/ 0 w 9182100"/>
                <a:gd name="connsiteY53" fmla="*/ 261642 h 932744"/>
                <a:gd name="connsiteX54" fmla="*/ 0 w 9182100"/>
                <a:gd name="connsiteY54" fmla="*/ 713412 h 932744"/>
                <a:gd name="connsiteX55" fmla="*/ 9144 w 9182100"/>
                <a:gd name="connsiteY55" fmla="*/ 717699 h 932744"/>
                <a:gd name="connsiteX56" fmla="*/ 213360 w 9182100"/>
                <a:gd name="connsiteY56" fmla="*/ 801042 h 932744"/>
                <a:gd name="connsiteX57" fmla="*/ 653510 w 9182100"/>
                <a:gd name="connsiteY57" fmla="*/ 908199 h 932744"/>
                <a:gd name="connsiteX58" fmla="*/ 1101947 w 9182100"/>
                <a:gd name="connsiteY58" fmla="*/ 930773 h 932744"/>
                <a:gd name="connsiteX59" fmla="*/ 1540002 w 9182100"/>
                <a:gd name="connsiteY59" fmla="*/ 889434 h 932744"/>
                <a:gd name="connsiteX60" fmla="*/ 1647158 w 9182100"/>
                <a:gd name="connsiteY60" fmla="*/ 871242 h 932744"/>
                <a:gd name="connsiteX61" fmla="*/ 1698117 w 9182100"/>
                <a:gd name="connsiteY61" fmla="*/ 862193 h 932744"/>
                <a:gd name="connsiteX62" fmla="*/ 1742789 w 9182100"/>
                <a:gd name="connsiteY62" fmla="*/ 854668 h 932744"/>
                <a:gd name="connsiteX63" fmla="*/ 1931003 w 9182100"/>
                <a:gd name="connsiteY63" fmla="*/ 826950 h 932744"/>
                <a:gd name="connsiteX64" fmla="*/ 2314861 w 9182100"/>
                <a:gd name="connsiteY64" fmla="*/ 783897 h 932744"/>
                <a:gd name="connsiteX65" fmla="*/ 2506885 w 9182100"/>
                <a:gd name="connsiteY65" fmla="*/ 768086 h 932744"/>
                <a:gd name="connsiteX66" fmla="*/ 2602611 w 9182100"/>
                <a:gd name="connsiteY66" fmla="*/ 762085 h 932744"/>
                <a:gd name="connsiteX67" fmla="*/ 2698052 w 9182100"/>
                <a:gd name="connsiteY67" fmla="*/ 756846 h 932744"/>
                <a:gd name="connsiteX68" fmla="*/ 2887980 w 9182100"/>
                <a:gd name="connsiteY68" fmla="*/ 750846 h 932744"/>
                <a:gd name="connsiteX69" fmla="*/ 3075813 w 9182100"/>
                <a:gd name="connsiteY69" fmla="*/ 750179 h 932744"/>
                <a:gd name="connsiteX70" fmla="*/ 3168587 w 9182100"/>
                <a:gd name="connsiteY70" fmla="*/ 752751 h 932744"/>
                <a:gd name="connsiteX71" fmla="*/ 3260408 w 9182100"/>
                <a:gd name="connsiteY71" fmla="*/ 756656 h 932744"/>
                <a:gd name="connsiteX72" fmla="*/ 3440049 w 9182100"/>
                <a:gd name="connsiteY72" fmla="*/ 771610 h 932744"/>
                <a:gd name="connsiteX73" fmla="*/ 3483864 w 9182100"/>
                <a:gd name="connsiteY73" fmla="*/ 776849 h 932744"/>
                <a:gd name="connsiteX74" fmla="*/ 3528536 w 9182100"/>
                <a:gd name="connsiteY74" fmla="*/ 782469 h 932744"/>
                <a:gd name="connsiteX75" fmla="*/ 3628549 w 9182100"/>
                <a:gd name="connsiteY75" fmla="*/ 796089 h 932744"/>
                <a:gd name="connsiteX76" fmla="*/ 3828574 w 9182100"/>
                <a:gd name="connsiteY76" fmla="*/ 823140 h 932744"/>
                <a:gd name="connsiteX77" fmla="*/ 4231196 w 9182100"/>
                <a:gd name="connsiteY77" fmla="*/ 874099 h 932744"/>
                <a:gd name="connsiteX78" fmla="*/ 4433126 w 9182100"/>
                <a:gd name="connsiteY78" fmla="*/ 897435 h 932744"/>
                <a:gd name="connsiteX79" fmla="*/ 4485990 w 9182100"/>
                <a:gd name="connsiteY79" fmla="*/ 903246 h 932744"/>
                <a:gd name="connsiteX80" fmla="*/ 4539806 w 9182100"/>
                <a:gd name="connsiteY80" fmla="*/ 908961 h 932744"/>
                <a:gd name="connsiteX81" fmla="*/ 4593908 w 9182100"/>
                <a:gd name="connsiteY81" fmla="*/ 914199 h 932744"/>
                <a:gd name="connsiteX82" fmla="*/ 4648296 w 9182100"/>
                <a:gd name="connsiteY82" fmla="*/ 918771 h 932744"/>
                <a:gd name="connsiteX83" fmla="*/ 5092446 w 9182100"/>
                <a:gd name="connsiteY83" fmla="*/ 931154 h 932744"/>
                <a:gd name="connsiteX84" fmla="*/ 5533168 w 9182100"/>
                <a:gd name="connsiteY84" fmla="*/ 891816 h 932744"/>
                <a:gd name="connsiteX85" fmla="*/ 5918169 w 9182100"/>
                <a:gd name="connsiteY85" fmla="*/ 840666 h 932744"/>
                <a:gd name="connsiteX86" fmla="*/ 6007323 w 9182100"/>
                <a:gd name="connsiteY86" fmla="*/ 833237 h 932744"/>
                <a:gd name="connsiteX87" fmla="*/ 6051709 w 9182100"/>
                <a:gd name="connsiteY87" fmla="*/ 830570 h 932744"/>
                <a:gd name="connsiteX88" fmla="*/ 6097429 w 9182100"/>
                <a:gd name="connsiteY88" fmla="*/ 828379 h 932744"/>
                <a:gd name="connsiteX89" fmla="*/ 6287834 w 9182100"/>
                <a:gd name="connsiteY89" fmla="*/ 822569 h 932744"/>
                <a:gd name="connsiteX90" fmla="*/ 6681597 w 9182100"/>
                <a:gd name="connsiteY90" fmla="*/ 821235 h 932744"/>
                <a:gd name="connsiteX91" fmla="*/ 7079647 w 9182100"/>
                <a:gd name="connsiteY91" fmla="*/ 826569 h 932744"/>
                <a:gd name="connsiteX92" fmla="*/ 7478173 w 9182100"/>
                <a:gd name="connsiteY92" fmla="*/ 836094 h 932744"/>
                <a:gd name="connsiteX93" fmla="*/ 7871937 w 9182100"/>
                <a:gd name="connsiteY93" fmla="*/ 851430 h 932744"/>
                <a:gd name="connsiteX94" fmla="*/ 7919657 w 9182100"/>
                <a:gd name="connsiteY94" fmla="*/ 854097 h 932744"/>
                <a:gd name="connsiteX95" fmla="*/ 7964901 w 9182100"/>
                <a:gd name="connsiteY95" fmla="*/ 857240 h 932744"/>
                <a:gd name="connsiteX96" fmla="*/ 8015955 w 9182100"/>
                <a:gd name="connsiteY96" fmla="*/ 861050 h 932744"/>
                <a:gd name="connsiteX97" fmla="*/ 8072247 w 9182100"/>
                <a:gd name="connsiteY97" fmla="*/ 864384 h 932744"/>
                <a:gd name="connsiteX98" fmla="*/ 8286750 w 9182100"/>
                <a:gd name="connsiteY98" fmla="*/ 868384 h 932744"/>
                <a:gd name="connsiteX99" fmla="*/ 8704040 w 9182100"/>
                <a:gd name="connsiteY99" fmla="*/ 853716 h 932744"/>
                <a:gd name="connsiteX100" fmla="*/ 9120188 w 9182100"/>
                <a:gd name="connsiteY100" fmla="*/ 814092 h 932744"/>
                <a:gd name="connsiteX101" fmla="*/ 9181909 w 9182100"/>
                <a:gd name="connsiteY101" fmla="*/ 805519 h 932744"/>
                <a:gd name="connsiteX102" fmla="*/ 9181909 w 9182100"/>
                <a:gd name="connsiteY102" fmla="*/ 396420 h 932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9182100" h="932744">
                  <a:moveTo>
                    <a:pt x="9182100" y="396420"/>
                  </a:moveTo>
                  <a:cubicBezTo>
                    <a:pt x="9156097" y="395182"/>
                    <a:pt x="9129999" y="393753"/>
                    <a:pt x="9103805" y="392229"/>
                  </a:cubicBezTo>
                  <a:cubicBezTo>
                    <a:pt x="8974169" y="384419"/>
                    <a:pt x="8843105" y="372989"/>
                    <a:pt x="8712422" y="359749"/>
                  </a:cubicBezTo>
                  <a:cubicBezTo>
                    <a:pt x="8581739" y="346319"/>
                    <a:pt x="8451056" y="331269"/>
                    <a:pt x="8322755" y="313362"/>
                  </a:cubicBezTo>
                  <a:cubicBezTo>
                    <a:pt x="8258747" y="304695"/>
                    <a:pt x="8195120" y="294979"/>
                    <a:pt x="8134826" y="283930"/>
                  </a:cubicBezTo>
                  <a:cubicBezTo>
                    <a:pt x="8119872" y="281168"/>
                    <a:pt x="8105013" y="278501"/>
                    <a:pt x="8090916" y="275643"/>
                  </a:cubicBezTo>
                  <a:lnTo>
                    <a:pt x="8069485" y="271262"/>
                  </a:lnTo>
                  <a:lnTo>
                    <a:pt x="8041862" y="266595"/>
                  </a:lnTo>
                  <a:cubicBezTo>
                    <a:pt x="8023574" y="263547"/>
                    <a:pt x="8004524" y="260213"/>
                    <a:pt x="7986903" y="257546"/>
                  </a:cubicBezTo>
                  <a:lnTo>
                    <a:pt x="7934230" y="249640"/>
                  </a:lnTo>
                  <a:cubicBezTo>
                    <a:pt x="7864221" y="239258"/>
                    <a:pt x="7795832" y="230209"/>
                    <a:pt x="7727537" y="221922"/>
                  </a:cubicBezTo>
                  <a:lnTo>
                    <a:pt x="7625239" y="209730"/>
                  </a:lnTo>
                  <a:lnTo>
                    <a:pt x="7523227" y="198110"/>
                  </a:lnTo>
                  <a:cubicBezTo>
                    <a:pt x="7387209" y="183060"/>
                    <a:pt x="7251573" y="170392"/>
                    <a:pt x="7115651" y="158010"/>
                  </a:cubicBezTo>
                  <a:cubicBezTo>
                    <a:pt x="6979730" y="146580"/>
                    <a:pt x="6843522" y="135721"/>
                    <a:pt x="6706839" y="126958"/>
                  </a:cubicBezTo>
                  <a:lnTo>
                    <a:pt x="6604064" y="120862"/>
                  </a:lnTo>
                  <a:cubicBezTo>
                    <a:pt x="6569869" y="118767"/>
                    <a:pt x="6535484" y="116862"/>
                    <a:pt x="6501003" y="115338"/>
                  </a:cubicBezTo>
                  <a:lnTo>
                    <a:pt x="6397467" y="110385"/>
                  </a:lnTo>
                  <a:lnTo>
                    <a:pt x="6293168" y="106860"/>
                  </a:lnTo>
                  <a:cubicBezTo>
                    <a:pt x="6222969" y="105146"/>
                    <a:pt x="6152769" y="103527"/>
                    <a:pt x="6079712" y="103908"/>
                  </a:cubicBezTo>
                  <a:cubicBezTo>
                    <a:pt x="6061710" y="103908"/>
                    <a:pt x="6043708" y="103812"/>
                    <a:pt x="6024563" y="104479"/>
                  </a:cubicBezTo>
                  <a:cubicBezTo>
                    <a:pt x="6005703" y="104955"/>
                    <a:pt x="5986844" y="105527"/>
                    <a:pt x="5968080" y="106479"/>
                  </a:cubicBezTo>
                  <a:cubicBezTo>
                    <a:pt x="5930456" y="108003"/>
                    <a:pt x="5893023" y="110385"/>
                    <a:pt x="5855875" y="113242"/>
                  </a:cubicBezTo>
                  <a:cubicBezTo>
                    <a:pt x="5706904" y="124577"/>
                    <a:pt x="5565934" y="145151"/>
                    <a:pt x="5439251" y="160105"/>
                  </a:cubicBezTo>
                  <a:cubicBezTo>
                    <a:pt x="5311902" y="175536"/>
                    <a:pt x="5194745" y="184680"/>
                    <a:pt x="5075396" y="186585"/>
                  </a:cubicBezTo>
                  <a:cubicBezTo>
                    <a:pt x="4956429" y="188490"/>
                    <a:pt x="4835748" y="182775"/>
                    <a:pt x="4712780" y="171249"/>
                  </a:cubicBezTo>
                  <a:lnTo>
                    <a:pt x="4666679" y="166773"/>
                  </a:lnTo>
                  <a:lnTo>
                    <a:pt x="4620292" y="161629"/>
                  </a:lnTo>
                  <a:cubicBezTo>
                    <a:pt x="4604862" y="160010"/>
                    <a:pt x="4589336" y="157914"/>
                    <a:pt x="4573810" y="156009"/>
                  </a:cubicBezTo>
                  <a:lnTo>
                    <a:pt x="4550569" y="153057"/>
                  </a:lnTo>
                  <a:lnTo>
                    <a:pt x="4538948" y="151628"/>
                  </a:lnTo>
                  <a:lnTo>
                    <a:pt x="4526566" y="149913"/>
                  </a:lnTo>
                  <a:lnTo>
                    <a:pt x="4327779" y="122862"/>
                  </a:lnTo>
                  <a:lnTo>
                    <a:pt x="3929729" y="68189"/>
                  </a:lnTo>
                  <a:lnTo>
                    <a:pt x="3729133" y="41900"/>
                  </a:lnTo>
                  <a:lnTo>
                    <a:pt x="3628930" y="28946"/>
                  </a:lnTo>
                  <a:lnTo>
                    <a:pt x="3573399" y="22278"/>
                  </a:lnTo>
                  <a:cubicBezTo>
                    <a:pt x="3554445" y="19992"/>
                    <a:pt x="3535585" y="17992"/>
                    <a:pt x="3516916" y="16468"/>
                  </a:cubicBezTo>
                  <a:cubicBezTo>
                    <a:pt x="3366611" y="2752"/>
                    <a:pt x="3219736" y="-2010"/>
                    <a:pt x="3074670" y="752"/>
                  </a:cubicBezTo>
                  <a:cubicBezTo>
                    <a:pt x="3002280" y="2181"/>
                    <a:pt x="2930176" y="4467"/>
                    <a:pt x="2858738" y="8753"/>
                  </a:cubicBezTo>
                  <a:cubicBezTo>
                    <a:pt x="2787206" y="13039"/>
                    <a:pt x="2716149" y="18754"/>
                    <a:pt x="2645474" y="25326"/>
                  </a:cubicBezTo>
                  <a:cubicBezTo>
                    <a:pt x="2362581" y="52473"/>
                    <a:pt x="2085975" y="97145"/>
                    <a:pt x="1810798" y="158010"/>
                  </a:cubicBezTo>
                  <a:cubicBezTo>
                    <a:pt x="1741837" y="173345"/>
                    <a:pt x="1673066" y="189442"/>
                    <a:pt x="1602772" y="208111"/>
                  </a:cubicBezTo>
                  <a:lnTo>
                    <a:pt x="1548860" y="222780"/>
                  </a:lnTo>
                  <a:lnTo>
                    <a:pt x="1501331" y="236115"/>
                  </a:lnTo>
                  <a:cubicBezTo>
                    <a:pt x="1471327" y="244497"/>
                    <a:pt x="1441228" y="253450"/>
                    <a:pt x="1411224" y="260880"/>
                  </a:cubicBezTo>
                  <a:cubicBezTo>
                    <a:pt x="1291209" y="293074"/>
                    <a:pt x="1170813" y="318982"/>
                    <a:pt x="1050893" y="338032"/>
                  </a:cubicBezTo>
                  <a:cubicBezTo>
                    <a:pt x="990790" y="347557"/>
                    <a:pt x="931069" y="354796"/>
                    <a:pt x="871252" y="360511"/>
                  </a:cubicBezTo>
                  <a:cubicBezTo>
                    <a:pt x="841438" y="362702"/>
                    <a:pt x="811530" y="365559"/>
                    <a:pt x="781812" y="366512"/>
                  </a:cubicBezTo>
                  <a:cubicBezTo>
                    <a:pt x="751904" y="368512"/>
                    <a:pt x="722376" y="368893"/>
                    <a:pt x="692563" y="369655"/>
                  </a:cubicBezTo>
                  <a:cubicBezTo>
                    <a:pt x="633222" y="370036"/>
                    <a:pt x="574167" y="368131"/>
                    <a:pt x="515017" y="363940"/>
                  </a:cubicBezTo>
                  <a:cubicBezTo>
                    <a:pt x="455867" y="359749"/>
                    <a:pt x="397097" y="351748"/>
                    <a:pt x="337661" y="341937"/>
                  </a:cubicBezTo>
                  <a:cubicBezTo>
                    <a:pt x="278225" y="331936"/>
                    <a:pt x="218599" y="318696"/>
                    <a:pt x="156972" y="303456"/>
                  </a:cubicBezTo>
                  <a:cubicBezTo>
                    <a:pt x="106680" y="290883"/>
                    <a:pt x="55150" y="276405"/>
                    <a:pt x="0" y="261642"/>
                  </a:cubicBezTo>
                  <a:lnTo>
                    <a:pt x="0" y="713412"/>
                  </a:lnTo>
                  <a:cubicBezTo>
                    <a:pt x="3048" y="714841"/>
                    <a:pt x="6096" y="716270"/>
                    <a:pt x="9144" y="717699"/>
                  </a:cubicBezTo>
                  <a:cubicBezTo>
                    <a:pt x="74295" y="747798"/>
                    <a:pt x="142875" y="775896"/>
                    <a:pt x="213360" y="801042"/>
                  </a:cubicBezTo>
                  <a:cubicBezTo>
                    <a:pt x="354521" y="851715"/>
                    <a:pt x="503873" y="887244"/>
                    <a:pt x="653510" y="908199"/>
                  </a:cubicBezTo>
                  <a:cubicBezTo>
                    <a:pt x="803338" y="928773"/>
                    <a:pt x="953929" y="935631"/>
                    <a:pt x="1101947" y="930773"/>
                  </a:cubicBezTo>
                  <a:cubicBezTo>
                    <a:pt x="1250252" y="926582"/>
                    <a:pt x="1396365" y="911437"/>
                    <a:pt x="1540002" y="889434"/>
                  </a:cubicBezTo>
                  <a:cubicBezTo>
                    <a:pt x="1576197" y="884386"/>
                    <a:pt x="1611535" y="877433"/>
                    <a:pt x="1647158" y="871242"/>
                  </a:cubicBezTo>
                  <a:lnTo>
                    <a:pt x="1698117" y="862193"/>
                  </a:lnTo>
                  <a:lnTo>
                    <a:pt x="1742789" y="854668"/>
                  </a:lnTo>
                  <a:cubicBezTo>
                    <a:pt x="1804035" y="845048"/>
                    <a:pt x="1867472" y="835428"/>
                    <a:pt x="1931003" y="826950"/>
                  </a:cubicBezTo>
                  <a:cubicBezTo>
                    <a:pt x="2058353" y="810282"/>
                    <a:pt x="2186750" y="795327"/>
                    <a:pt x="2314861" y="783897"/>
                  </a:cubicBezTo>
                  <a:cubicBezTo>
                    <a:pt x="2378964" y="778087"/>
                    <a:pt x="2442972" y="772467"/>
                    <a:pt x="2506885" y="768086"/>
                  </a:cubicBezTo>
                  <a:cubicBezTo>
                    <a:pt x="2538794" y="765990"/>
                    <a:pt x="2570798" y="763800"/>
                    <a:pt x="2602611" y="762085"/>
                  </a:cubicBezTo>
                  <a:cubicBezTo>
                    <a:pt x="2634520" y="760180"/>
                    <a:pt x="2666333" y="758370"/>
                    <a:pt x="2698052" y="756846"/>
                  </a:cubicBezTo>
                  <a:cubicBezTo>
                    <a:pt x="2761583" y="753894"/>
                    <a:pt x="2825020" y="751703"/>
                    <a:pt x="2887980" y="750846"/>
                  </a:cubicBezTo>
                  <a:cubicBezTo>
                    <a:pt x="2951036" y="749417"/>
                    <a:pt x="3013615" y="749322"/>
                    <a:pt x="3075813" y="750179"/>
                  </a:cubicBezTo>
                  <a:cubicBezTo>
                    <a:pt x="3106865" y="750846"/>
                    <a:pt x="3137916" y="751417"/>
                    <a:pt x="3168587" y="752751"/>
                  </a:cubicBezTo>
                  <a:cubicBezTo>
                    <a:pt x="3199448" y="753703"/>
                    <a:pt x="3229928" y="755227"/>
                    <a:pt x="3260408" y="756656"/>
                  </a:cubicBezTo>
                  <a:cubicBezTo>
                    <a:pt x="3320987" y="760466"/>
                    <a:pt x="3381470" y="764562"/>
                    <a:pt x="3440049" y="771610"/>
                  </a:cubicBezTo>
                  <a:cubicBezTo>
                    <a:pt x="3454908" y="773039"/>
                    <a:pt x="3469386" y="775039"/>
                    <a:pt x="3483864" y="776849"/>
                  </a:cubicBezTo>
                  <a:lnTo>
                    <a:pt x="3528536" y="782469"/>
                  </a:lnTo>
                  <a:lnTo>
                    <a:pt x="3628549" y="796089"/>
                  </a:lnTo>
                  <a:lnTo>
                    <a:pt x="3828574" y="823140"/>
                  </a:lnTo>
                  <a:cubicBezTo>
                    <a:pt x="3962019" y="840190"/>
                    <a:pt x="4095750" y="858573"/>
                    <a:pt x="4231196" y="874099"/>
                  </a:cubicBezTo>
                  <a:lnTo>
                    <a:pt x="4433126" y="897435"/>
                  </a:lnTo>
                  <a:lnTo>
                    <a:pt x="4485990" y="903246"/>
                  </a:lnTo>
                  <a:cubicBezTo>
                    <a:pt x="4503897" y="905151"/>
                    <a:pt x="4521708" y="907341"/>
                    <a:pt x="4539806" y="908961"/>
                  </a:cubicBezTo>
                  <a:lnTo>
                    <a:pt x="4593908" y="914199"/>
                  </a:lnTo>
                  <a:lnTo>
                    <a:pt x="4648296" y="918771"/>
                  </a:lnTo>
                  <a:cubicBezTo>
                    <a:pt x="4793456" y="930392"/>
                    <a:pt x="4942237" y="935631"/>
                    <a:pt x="5092446" y="931154"/>
                  </a:cubicBezTo>
                  <a:cubicBezTo>
                    <a:pt x="5242274" y="927249"/>
                    <a:pt x="5393627" y="911437"/>
                    <a:pt x="5533168" y="891816"/>
                  </a:cubicBezTo>
                  <a:cubicBezTo>
                    <a:pt x="5673471" y="872289"/>
                    <a:pt x="5798820" y="851906"/>
                    <a:pt x="5918169" y="840666"/>
                  </a:cubicBezTo>
                  <a:cubicBezTo>
                    <a:pt x="5948077" y="837809"/>
                    <a:pt x="5977795" y="835237"/>
                    <a:pt x="6007323" y="833237"/>
                  </a:cubicBezTo>
                  <a:cubicBezTo>
                    <a:pt x="6022086" y="832094"/>
                    <a:pt x="6036945" y="831332"/>
                    <a:pt x="6051709" y="830570"/>
                  </a:cubicBezTo>
                  <a:lnTo>
                    <a:pt x="6097429" y="828379"/>
                  </a:lnTo>
                  <a:cubicBezTo>
                    <a:pt x="6158960" y="825236"/>
                    <a:pt x="6223445" y="823807"/>
                    <a:pt x="6287834" y="822569"/>
                  </a:cubicBezTo>
                  <a:cubicBezTo>
                    <a:pt x="6417374" y="820664"/>
                    <a:pt x="6549485" y="820188"/>
                    <a:pt x="6681597" y="821235"/>
                  </a:cubicBezTo>
                  <a:cubicBezTo>
                    <a:pt x="6813899" y="822378"/>
                    <a:pt x="6946773" y="823617"/>
                    <a:pt x="7079647" y="826569"/>
                  </a:cubicBezTo>
                  <a:cubicBezTo>
                    <a:pt x="7212520" y="828951"/>
                    <a:pt x="7345585" y="831903"/>
                    <a:pt x="7478173" y="836094"/>
                  </a:cubicBezTo>
                  <a:cubicBezTo>
                    <a:pt x="7610475" y="839714"/>
                    <a:pt x="7743539" y="844953"/>
                    <a:pt x="7871937" y="851430"/>
                  </a:cubicBezTo>
                  <a:lnTo>
                    <a:pt x="7919657" y="854097"/>
                  </a:lnTo>
                  <a:cubicBezTo>
                    <a:pt x="7935564" y="854954"/>
                    <a:pt x="7949756" y="856192"/>
                    <a:pt x="7964901" y="857240"/>
                  </a:cubicBezTo>
                  <a:lnTo>
                    <a:pt x="8015955" y="861050"/>
                  </a:lnTo>
                  <a:cubicBezTo>
                    <a:pt x="8035195" y="862383"/>
                    <a:pt x="8053769" y="863622"/>
                    <a:pt x="8072247" y="864384"/>
                  </a:cubicBezTo>
                  <a:cubicBezTo>
                    <a:pt x="8145780" y="867527"/>
                    <a:pt x="8216456" y="868479"/>
                    <a:pt x="8286750" y="868384"/>
                  </a:cubicBezTo>
                  <a:cubicBezTo>
                    <a:pt x="8427148" y="867527"/>
                    <a:pt x="8565452" y="862574"/>
                    <a:pt x="8704040" y="853716"/>
                  </a:cubicBezTo>
                  <a:cubicBezTo>
                    <a:pt x="8842534" y="844762"/>
                    <a:pt x="8980741" y="832284"/>
                    <a:pt x="9120188" y="814092"/>
                  </a:cubicBezTo>
                  <a:cubicBezTo>
                    <a:pt x="9140761" y="811425"/>
                    <a:pt x="9161336" y="808567"/>
                    <a:pt x="9181909" y="805519"/>
                  </a:cubicBezTo>
                  <a:lnTo>
                    <a:pt x="9181909" y="396420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8C9300D-CEE0-E803-EB25-41F90FDEA8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580789"/>
              <a:ext cx="9182100" cy="544245"/>
            </a:xfrm>
            <a:custGeom>
              <a:avLst/>
              <a:gdLst>
                <a:gd name="connsiteX0" fmla="*/ 9182100 w 9182100"/>
                <a:gd name="connsiteY0" fmla="*/ 154189 h 544245"/>
                <a:gd name="connsiteX1" fmla="*/ 9047702 w 9182100"/>
                <a:gd name="connsiteY1" fmla="*/ 162762 h 544245"/>
                <a:gd name="connsiteX2" fmla="*/ 8652224 w 9182100"/>
                <a:gd name="connsiteY2" fmla="*/ 178287 h 544245"/>
                <a:gd name="connsiteX3" fmla="*/ 8255603 w 9182100"/>
                <a:gd name="connsiteY3" fmla="*/ 161047 h 544245"/>
                <a:gd name="connsiteX4" fmla="*/ 8060722 w 9182100"/>
                <a:gd name="connsiteY4" fmla="*/ 140854 h 544245"/>
                <a:gd name="connsiteX5" fmla="*/ 8013478 w 9182100"/>
                <a:gd name="connsiteY5" fmla="*/ 134187 h 544245"/>
                <a:gd name="connsiteX6" fmla="*/ 7990428 w 9182100"/>
                <a:gd name="connsiteY6" fmla="*/ 130567 h 544245"/>
                <a:gd name="connsiteX7" fmla="*/ 7964139 w 9182100"/>
                <a:gd name="connsiteY7" fmla="*/ 126853 h 544245"/>
                <a:gd name="connsiteX8" fmla="*/ 7911656 w 9182100"/>
                <a:gd name="connsiteY8" fmla="*/ 119518 h 544245"/>
                <a:gd name="connsiteX9" fmla="*/ 7860220 w 9182100"/>
                <a:gd name="connsiteY9" fmla="*/ 113232 h 544245"/>
                <a:gd name="connsiteX10" fmla="*/ 7453884 w 9182100"/>
                <a:gd name="connsiteY10" fmla="*/ 70369 h 544245"/>
                <a:gd name="connsiteX11" fmla="*/ 7048976 w 9182100"/>
                <a:gd name="connsiteY11" fmla="*/ 36556 h 544245"/>
                <a:gd name="connsiteX12" fmla="*/ 6846285 w 9182100"/>
                <a:gd name="connsiteY12" fmla="*/ 22649 h 544245"/>
                <a:gd name="connsiteX13" fmla="*/ 6643212 w 9182100"/>
                <a:gd name="connsiteY13" fmla="*/ 11600 h 544245"/>
                <a:gd name="connsiteX14" fmla="*/ 6541485 w 9182100"/>
                <a:gd name="connsiteY14" fmla="*/ 7314 h 544245"/>
                <a:gd name="connsiteX15" fmla="*/ 6439567 w 9182100"/>
                <a:gd name="connsiteY15" fmla="*/ 3885 h 544245"/>
                <a:gd name="connsiteX16" fmla="*/ 6337459 w 9182100"/>
                <a:gd name="connsiteY16" fmla="*/ 1313 h 544245"/>
                <a:gd name="connsiteX17" fmla="*/ 6234970 w 9182100"/>
                <a:gd name="connsiteY17" fmla="*/ 75 h 544245"/>
                <a:gd name="connsiteX18" fmla="*/ 6027802 w 9182100"/>
                <a:gd name="connsiteY18" fmla="*/ 2265 h 544245"/>
                <a:gd name="connsiteX19" fmla="*/ 5921978 w 9182100"/>
                <a:gd name="connsiteY19" fmla="*/ 6552 h 544245"/>
                <a:gd name="connsiteX20" fmla="*/ 5815965 w 9182100"/>
                <a:gd name="connsiteY20" fmla="*/ 14362 h 544245"/>
                <a:gd name="connsiteX21" fmla="*/ 5408390 w 9182100"/>
                <a:gd name="connsiteY21" fmla="*/ 67036 h 544245"/>
                <a:gd name="connsiteX22" fmla="*/ 5023866 w 9182100"/>
                <a:gd name="connsiteY22" fmla="*/ 103992 h 544245"/>
                <a:gd name="connsiteX23" fmla="*/ 4831556 w 9182100"/>
                <a:gd name="connsiteY23" fmla="*/ 106374 h 544245"/>
                <a:gd name="connsiteX24" fmla="*/ 4637723 w 9182100"/>
                <a:gd name="connsiteY24" fmla="*/ 98754 h 544245"/>
                <a:gd name="connsiteX25" fmla="*/ 4442460 w 9182100"/>
                <a:gd name="connsiteY25" fmla="*/ 83038 h 544245"/>
                <a:gd name="connsiteX26" fmla="*/ 4341686 w 9182100"/>
                <a:gd name="connsiteY26" fmla="*/ 77227 h 544245"/>
                <a:gd name="connsiteX27" fmla="*/ 4241006 w 9182100"/>
                <a:gd name="connsiteY27" fmla="*/ 71989 h 544245"/>
                <a:gd name="connsiteX28" fmla="*/ 3836956 w 9182100"/>
                <a:gd name="connsiteY28" fmla="*/ 54177 h 544245"/>
                <a:gd name="connsiteX29" fmla="*/ 3634549 w 9182100"/>
                <a:gd name="connsiteY29" fmla="*/ 45414 h 544245"/>
                <a:gd name="connsiteX30" fmla="*/ 3533394 w 9182100"/>
                <a:gd name="connsiteY30" fmla="*/ 40461 h 544245"/>
                <a:gd name="connsiteX31" fmla="*/ 3481959 w 9182100"/>
                <a:gd name="connsiteY31" fmla="*/ 37889 h 544245"/>
                <a:gd name="connsiteX32" fmla="*/ 3430238 w 9182100"/>
                <a:gd name="connsiteY32" fmla="*/ 35889 h 544245"/>
                <a:gd name="connsiteX33" fmla="*/ 3020473 w 9182100"/>
                <a:gd name="connsiteY33" fmla="*/ 37603 h 544245"/>
                <a:gd name="connsiteX34" fmla="*/ 2614422 w 9182100"/>
                <a:gd name="connsiteY34" fmla="*/ 56844 h 544245"/>
                <a:gd name="connsiteX35" fmla="*/ 2208657 w 9182100"/>
                <a:gd name="connsiteY35" fmla="*/ 81609 h 544245"/>
                <a:gd name="connsiteX36" fmla="*/ 1800606 w 9182100"/>
                <a:gd name="connsiteY36" fmla="*/ 107612 h 544245"/>
                <a:gd name="connsiteX37" fmla="*/ 1594676 w 9182100"/>
                <a:gd name="connsiteY37" fmla="*/ 124948 h 544245"/>
                <a:gd name="connsiteX38" fmla="*/ 1491996 w 9182100"/>
                <a:gd name="connsiteY38" fmla="*/ 136568 h 544245"/>
                <a:gd name="connsiteX39" fmla="*/ 1442942 w 9182100"/>
                <a:gd name="connsiteY39" fmla="*/ 141902 h 544245"/>
                <a:gd name="connsiteX40" fmla="*/ 1418463 w 9182100"/>
                <a:gd name="connsiteY40" fmla="*/ 144664 h 544245"/>
                <a:gd name="connsiteX41" fmla="*/ 1393984 w 9182100"/>
                <a:gd name="connsiteY41" fmla="*/ 146855 h 544245"/>
                <a:gd name="connsiteX42" fmla="*/ 1006697 w 9182100"/>
                <a:gd name="connsiteY42" fmla="*/ 169810 h 544245"/>
                <a:gd name="connsiteX43" fmla="*/ 816864 w 9182100"/>
                <a:gd name="connsiteY43" fmla="*/ 170953 h 544245"/>
                <a:gd name="connsiteX44" fmla="*/ 769906 w 9182100"/>
                <a:gd name="connsiteY44" fmla="*/ 169715 h 544245"/>
                <a:gd name="connsiteX45" fmla="*/ 723043 w 9182100"/>
                <a:gd name="connsiteY45" fmla="*/ 168096 h 544245"/>
                <a:gd name="connsiteX46" fmla="*/ 676370 w 9182100"/>
                <a:gd name="connsiteY46" fmla="*/ 166286 h 544245"/>
                <a:gd name="connsiteX47" fmla="*/ 629888 w 9182100"/>
                <a:gd name="connsiteY47" fmla="*/ 163333 h 544245"/>
                <a:gd name="connsiteX48" fmla="*/ 445484 w 9182100"/>
                <a:gd name="connsiteY48" fmla="*/ 146093 h 544245"/>
                <a:gd name="connsiteX49" fmla="*/ 263366 w 9182100"/>
                <a:gd name="connsiteY49" fmla="*/ 115232 h 544245"/>
                <a:gd name="connsiteX50" fmla="*/ 81439 w 9182100"/>
                <a:gd name="connsiteY50" fmla="*/ 70369 h 544245"/>
                <a:gd name="connsiteX51" fmla="*/ 35338 w 9182100"/>
                <a:gd name="connsiteY51" fmla="*/ 57034 h 544245"/>
                <a:gd name="connsiteX52" fmla="*/ 0 w 9182100"/>
                <a:gd name="connsiteY52" fmla="*/ 46652 h 544245"/>
                <a:gd name="connsiteX53" fmla="*/ 0 w 9182100"/>
                <a:gd name="connsiteY53" fmla="*/ 426795 h 544245"/>
                <a:gd name="connsiteX54" fmla="*/ 178594 w 9182100"/>
                <a:gd name="connsiteY54" fmla="*/ 479658 h 544245"/>
                <a:gd name="connsiteX55" fmla="*/ 610457 w 9182100"/>
                <a:gd name="connsiteY55" fmla="*/ 542619 h 544245"/>
                <a:gd name="connsiteX56" fmla="*/ 826865 w 9182100"/>
                <a:gd name="connsiteY56" fmla="*/ 539666 h 544245"/>
                <a:gd name="connsiteX57" fmla="*/ 1039654 w 9182100"/>
                <a:gd name="connsiteY57" fmla="*/ 515187 h 544245"/>
                <a:gd name="connsiteX58" fmla="*/ 1449705 w 9182100"/>
                <a:gd name="connsiteY58" fmla="*/ 415270 h 544245"/>
                <a:gd name="connsiteX59" fmla="*/ 1548765 w 9182100"/>
                <a:gd name="connsiteY59" fmla="*/ 382123 h 544245"/>
                <a:gd name="connsiteX60" fmla="*/ 1642872 w 9182100"/>
                <a:gd name="connsiteY60" fmla="*/ 349261 h 544245"/>
                <a:gd name="connsiteX61" fmla="*/ 1832991 w 9182100"/>
                <a:gd name="connsiteY61" fmla="*/ 289158 h 544245"/>
                <a:gd name="connsiteX62" fmla="*/ 2222754 w 9182100"/>
                <a:gd name="connsiteY62" fmla="*/ 193623 h 544245"/>
                <a:gd name="connsiteX63" fmla="*/ 2620137 w 9182100"/>
                <a:gd name="connsiteY63" fmla="*/ 138378 h 544245"/>
                <a:gd name="connsiteX64" fmla="*/ 3020473 w 9182100"/>
                <a:gd name="connsiteY64" fmla="*/ 127234 h 544245"/>
                <a:gd name="connsiteX65" fmla="*/ 3219736 w 9182100"/>
                <a:gd name="connsiteY65" fmla="*/ 139807 h 544245"/>
                <a:gd name="connsiteX66" fmla="*/ 3318605 w 9182100"/>
                <a:gd name="connsiteY66" fmla="*/ 151713 h 544245"/>
                <a:gd name="connsiteX67" fmla="*/ 3367754 w 9182100"/>
                <a:gd name="connsiteY67" fmla="*/ 158666 h 544245"/>
                <a:gd name="connsiteX68" fmla="*/ 3416618 w 9182100"/>
                <a:gd name="connsiteY68" fmla="*/ 166858 h 544245"/>
                <a:gd name="connsiteX69" fmla="*/ 3465195 w 9182100"/>
                <a:gd name="connsiteY69" fmla="*/ 176097 h 544245"/>
                <a:gd name="connsiteX70" fmla="*/ 3513868 w 9182100"/>
                <a:gd name="connsiteY70" fmla="*/ 185908 h 544245"/>
                <a:gd name="connsiteX71" fmla="*/ 3612737 w 9182100"/>
                <a:gd name="connsiteY71" fmla="*/ 207625 h 544245"/>
                <a:gd name="connsiteX72" fmla="*/ 3810381 w 9182100"/>
                <a:gd name="connsiteY72" fmla="*/ 252106 h 544245"/>
                <a:gd name="connsiteX73" fmla="*/ 4206621 w 9182100"/>
                <a:gd name="connsiteY73" fmla="*/ 339736 h 544245"/>
                <a:gd name="connsiteX74" fmla="*/ 4306062 w 9182100"/>
                <a:gd name="connsiteY74" fmla="*/ 359834 h 544245"/>
                <a:gd name="connsiteX75" fmla="*/ 4405503 w 9182100"/>
                <a:gd name="connsiteY75" fmla="*/ 378979 h 544245"/>
                <a:gd name="connsiteX76" fmla="*/ 4611529 w 9182100"/>
                <a:gd name="connsiteY76" fmla="*/ 405745 h 544245"/>
                <a:gd name="connsiteX77" fmla="*/ 5031677 w 9182100"/>
                <a:gd name="connsiteY77" fmla="*/ 427462 h 544245"/>
                <a:gd name="connsiteX78" fmla="*/ 5243227 w 9182100"/>
                <a:gd name="connsiteY78" fmla="*/ 418699 h 544245"/>
                <a:gd name="connsiteX79" fmla="*/ 5451062 w 9182100"/>
                <a:gd name="connsiteY79" fmla="*/ 398029 h 544245"/>
                <a:gd name="connsiteX80" fmla="*/ 5844635 w 9182100"/>
                <a:gd name="connsiteY80" fmla="*/ 353071 h 544245"/>
                <a:gd name="connsiteX81" fmla="*/ 5939981 w 9182100"/>
                <a:gd name="connsiteY81" fmla="*/ 346975 h 544245"/>
                <a:gd name="connsiteX82" fmla="*/ 6035898 w 9182100"/>
                <a:gd name="connsiteY82" fmla="*/ 344118 h 544245"/>
                <a:gd name="connsiteX83" fmla="*/ 6232303 w 9182100"/>
                <a:gd name="connsiteY83" fmla="*/ 343642 h 544245"/>
                <a:gd name="connsiteX84" fmla="*/ 6630924 w 9182100"/>
                <a:gd name="connsiteY84" fmla="*/ 351071 h 544245"/>
                <a:gd name="connsiteX85" fmla="*/ 6831140 w 9182100"/>
                <a:gd name="connsiteY85" fmla="*/ 356596 h 544245"/>
                <a:gd name="connsiteX86" fmla="*/ 7031545 w 9182100"/>
                <a:gd name="connsiteY86" fmla="*/ 362501 h 544245"/>
                <a:gd name="connsiteX87" fmla="*/ 7432262 w 9182100"/>
                <a:gd name="connsiteY87" fmla="*/ 378408 h 544245"/>
                <a:gd name="connsiteX88" fmla="*/ 7830312 w 9182100"/>
                <a:gd name="connsiteY88" fmla="*/ 402506 h 544245"/>
                <a:gd name="connsiteX89" fmla="*/ 7879270 w 9182100"/>
                <a:gd name="connsiteY89" fmla="*/ 406792 h 544245"/>
                <a:gd name="connsiteX90" fmla="*/ 7926895 w 9182100"/>
                <a:gd name="connsiteY90" fmla="*/ 411745 h 544245"/>
                <a:gd name="connsiteX91" fmla="*/ 7977569 w 9182100"/>
                <a:gd name="connsiteY91" fmla="*/ 417175 h 544245"/>
                <a:gd name="connsiteX92" fmla="*/ 8030623 w 9182100"/>
                <a:gd name="connsiteY92" fmla="*/ 422127 h 544245"/>
                <a:gd name="connsiteX93" fmla="*/ 8237982 w 9182100"/>
                <a:gd name="connsiteY93" fmla="*/ 435177 h 544245"/>
                <a:gd name="connsiteX94" fmla="*/ 8647748 w 9182100"/>
                <a:gd name="connsiteY94" fmla="*/ 449464 h 544245"/>
                <a:gd name="connsiteX95" fmla="*/ 8852821 w 9182100"/>
                <a:gd name="connsiteY95" fmla="*/ 456132 h 544245"/>
                <a:gd name="connsiteX96" fmla="*/ 8955786 w 9182100"/>
                <a:gd name="connsiteY96" fmla="*/ 458132 h 544245"/>
                <a:gd name="connsiteX97" fmla="*/ 9059227 w 9182100"/>
                <a:gd name="connsiteY97" fmla="*/ 457751 h 544245"/>
                <a:gd name="connsiteX98" fmla="*/ 9182005 w 9182100"/>
                <a:gd name="connsiteY98" fmla="*/ 452512 h 544245"/>
                <a:gd name="connsiteX99" fmla="*/ 9182005 w 9182100"/>
                <a:gd name="connsiteY99" fmla="*/ 154189 h 54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9182100" h="544245">
                  <a:moveTo>
                    <a:pt x="9182100" y="154189"/>
                  </a:moveTo>
                  <a:cubicBezTo>
                    <a:pt x="9137618" y="157142"/>
                    <a:pt x="9092851" y="159904"/>
                    <a:pt x="9047702" y="162762"/>
                  </a:cubicBezTo>
                  <a:cubicBezTo>
                    <a:pt x="8917114" y="170668"/>
                    <a:pt x="8784717" y="178002"/>
                    <a:pt x="8652224" y="178287"/>
                  </a:cubicBezTo>
                  <a:cubicBezTo>
                    <a:pt x="8519732" y="178764"/>
                    <a:pt x="8387049" y="171239"/>
                    <a:pt x="8255603" y="161047"/>
                  </a:cubicBezTo>
                  <a:cubicBezTo>
                    <a:pt x="8189881" y="155904"/>
                    <a:pt x="8124539" y="149236"/>
                    <a:pt x="8060722" y="140854"/>
                  </a:cubicBezTo>
                  <a:cubicBezTo>
                    <a:pt x="8044815" y="138759"/>
                    <a:pt x="8029099" y="136473"/>
                    <a:pt x="8013478" y="134187"/>
                  </a:cubicBezTo>
                  <a:lnTo>
                    <a:pt x="7990428" y="130567"/>
                  </a:lnTo>
                  <a:lnTo>
                    <a:pt x="7964139" y="126853"/>
                  </a:lnTo>
                  <a:cubicBezTo>
                    <a:pt x="7946708" y="124376"/>
                    <a:pt x="7928896" y="121709"/>
                    <a:pt x="7911656" y="119518"/>
                  </a:cubicBezTo>
                  <a:lnTo>
                    <a:pt x="7860220" y="113232"/>
                  </a:lnTo>
                  <a:cubicBezTo>
                    <a:pt x="7723728" y="96277"/>
                    <a:pt x="7589044" y="83038"/>
                    <a:pt x="7453884" y="70369"/>
                  </a:cubicBezTo>
                  <a:cubicBezTo>
                    <a:pt x="7318915" y="57701"/>
                    <a:pt x="7184041" y="46366"/>
                    <a:pt x="7048976" y="36556"/>
                  </a:cubicBezTo>
                  <a:cubicBezTo>
                    <a:pt x="6981444" y="31793"/>
                    <a:pt x="6913912" y="26840"/>
                    <a:pt x="6846285" y="22649"/>
                  </a:cubicBezTo>
                  <a:cubicBezTo>
                    <a:pt x="6778657" y="18553"/>
                    <a:pt x="6710934" y="14934"/>
                    <a:pt x="6643212" y="11600"/>
                  </a:cubicBezTo>
                  <a:lnTo>
                    <a:pt x="6541485" y="7314"/>
                  </a:lnTo>
                  <a:cubicBezTo>
                    <a:pt x="6507576" y="5790"/>
                    <a:pt x="6473667" y="4647"/>
                    <a:pt x="6439567" y="3885"/>
                  </a:cubicBezTo>
                  <a:lnTo>
                    <a:pt x="6337459" y="1313"/>
                  </a:lnTo>
                  <a:lnTo>
                    <a:pt x="6234970" y="75"/>
                  </a:lnTo>
                  <a:cubicBezTo>
                    <a:pt x="6166295" y="-116"/>
                    <a:pt x="6097715" y="-116"/>
                    <a:pt x="6027802" y="2265"/>
                  </a:cubicBezTo>
                  <a:cubicBezTo>
                    <a:pt x="5993320" y="3123"/>
                    <a:pt x="5957412" y="4456"/>
                    <a:pt x="5921978" y="6552"/>
                  </a:cubicBezTo>
                  <a:cubicBezTo>
                    <a:pt x="5886546" y="8552"/>
                    <a:pt x="5851112" y="11124"/>
                    <a:pt x="5815965" y="14362"/>
                  </a:cubicBezTo>
                  <a:cubicBezTo>
                    <a:pt x="5674995" y="27126"/>
                    <a:pt x="5538597" y="48938"/>
                    <a:pt x="5408390" y="67036"/>
                  </a:cubicBezTo>
                  <a:cubicBezTo>
                    <a:pt x="5277993" y="85514"/>
                    <a:pt x="5151692" y="99039"/>
                    <a:pt x="5023866" y="103992"/>
                  </a:cubicBezTo>
                  <a:cubicBezTo>
                    <a:pt x="4960049" y="106660"/>
                    <a:pt x="4895946" y="107231"/>
                    <a:pt x="4831556" y="106374"/>
                  </a:cubicBezTo>
                  <a:cubicBezTo>
                    <a:pt x="4767167" y="105231"/>
                    <a:pt x="4702588" y="102468"/>
                    <a:pt x="4637723" y="98754"/>
                  </a:cubicBezTo>
                  <a:cubicBezTo>
                    <a:pt x="4572762" y="95230"/>
                    <a:pt x="4507992" y="88848"/>
                    <a:pt x="4442460" y="83038"/>
                  </a:cubicBezTo>
                  <a:cubicBezTo>
                    <a:pt x="4408837" y="80752"/>
                    <a:pt x="4375214" y="79228"/>
                    <a:pt x="4341686" y="77227"/>
                  </a:cubicBezTo>
                  <a:cubicBezTo>
                    <a:pt x="4308158" y="75227"/>
                    <a:pt x="4274534" y="73417"/>
                    <a:pt x="4241006" y="71989"/>
                  </a:cubicBezTo>
                  <a:cubicBezTo>
                    <a:pt x="4106895" y="65131"/>
                    <a:pt x="3971925" y="59797"/>
                    <a:pt x="3836956" y="54177"/>
                  </a:cubicBezTo>
                  <a:lnTo>
                    <a:pt x="3634549" y="45414"/>
                  </a:lnTo>
                  <a:lnTo>
                    <a:pt x="3533394" y="40461"/>
                  </a:lnTo>
                  <a:lnTo>
                    <a:pt x="3481959" y="37889"/>
                  </a:lnTo>
                  <a:cubicBezTo>
                    <a:pt x="3464719" y="37127"/>
                    <a:pt x="3447479" y="36079"/>
                    <a:pt x="3430238" y="35889"/>
                  </a:cubicBezTo>
                  <a:cubicBezTo>
                    <a:pt x="3292602" y="31126"/>
                    <a:pt x="3156299" y="33603"/>
                    <a:pt x="3020473" y="37603"/>
                  </a:cubicBezTo>
                  <a:cubicBezTo>
                    <a:pt x="2884741" y="41985"/>
                    <a:pt x="2749487" y="48843"/>
                    <a:pt x="2614422" y="56844"/>
                  </a:cubicBezTo>
                  <a:lnTo>
                    <a:pt x="2208657" y="81609"/>
                  </a:lnTo>
                  <a:cubicBezTo>
                    <a:pt x="2073116" y="89991"/>
                    <a:pt x="1937195" y="97515"/>
                    <a:pt x="1800606" y="107612"/>
                  </a:cubicBezTo>
                  <a:cubicBezTo>
                    <a:pt x="1732217" y="112184"/>
                    <a:pt x="1663827" y="117804"/>
                    <a:pt x="1594676" y="124948"/>
                  </a:cubicBezTo>
                  <a:lnTo>
                    <a:pt x="1491996" y="136568"/>
                  </a:lnTo>
                  <a:lnTo>
                    <a:pt x="1442942" y="141902"/>
                  </a:lnTo>
                  <a:lnTo>
                    <a:pt x="1418463" y="144664"/>
                  </a:lnTo>
                  <a:lnTo>
                    <a:pt x="1393984" y="146855"/>
                  </a:lnTo>
                  <a:cubicBezTo>
                    <a:pt x="1263491" y="159142"/>
                    <a:pt x="1134142" y="166667"/>
                    <a:pt x="1006697" y="169810"/>
                  </a:cubicBezTo>
                  <a:cubicBezTo>
                    <a:pt x="942975" y="172001"/>
                    <a:pt x="879729" y="171239"/>
                    <a:pt x="816864" y="170953"/>
                  </a:cubicBezTo>
                  <a:lnTo>
                    <a:pt x="769906" y="169715"/>
                  </a:lnTo>
                  <a:cubicBezTo>
                    <a:pt x="754285" y="169525"/>
                    <a:pt x="738569" y="169048"/>
                    <a:pt x="723043" y="168096"/>
                  </a:cubicBezTo>
                  <a:lnTo>
                    <a:pt x="676370" y="166286"/>
                  </a:lnTo>
                  <a:cubicBezTo>
                    <a:pt x="660845" y="165238"/>
                    <a:pt x="645414" y="164095"/>
                    <a:pt x="629888" y="163333"/>
                  </a:cubicBezTo>
                  <a:cubicBezTo>
                    <a:pt x="568071" y="159047"/>
                    <a:pt x="506540" y="154094"/>
                    <a:pt x="445484" y="146093"/>
                  </a:cubicBezTo>
                  <a:cubicBezTo>
                    <a:pt x="384524" y="137997"/>
                    <a:pt x="323850" y="128091"/>
                    <a:pt x="263366" y="115232"/>
                  </a:cubicBezTo>
                  <a:cubicBezTo>
                    <a:pt x="202787" y="102850"/>
                    <a:pt x="142589" y="87419"/>
                    <a:pt x="81439" y="70369"/>
                  </a:cubicBezTo>
                  <a:cubicBezTo>
                    <a:pt x="66199" y="66178"/>
                    <a:pt x="50864" y="61702"/>
                    <a:pt x="35338" y="57034"/>
                  </a:cubicBezTo>
                  <a:lnTo>
                    <a:pt x="0" y="46652"/>
                  </a:lnTo>
                  <a:lnTo>
                    <a:pt x="0" y="426795"/>
                  </a:lnTo>
                  <a:cubicBezTo>
                    <a:pt x="58198" y="446416"/>
                    <a:pt x="117920" y="464323"/>
                    <a:pt x="178594" y="479658"/>
                  </a:cubicBezTo>
                  <a:cubicBezTo>
                    <a:pt x="319850" y="514901"/>
                    <a:pt x="465582" y="537094"/>
                    <a:pt x="610457" y="542619"/>
                  </a:cubicBezTo>
                  <a:cubicBezTo>
                    <a:pt x="682943" y="545953"/>
                    <a:pt x="755142" y="543762"/>
                    <a:pt x="826865" y="539666"/>
                  </a:cubicBezTo>
                  <a:cubicBezTo>
                    <a:pt x="898398" y="534523"/>
                    <a:pt x="969645" y="526903"/>
                    <a:pt x="1039654" y="515187"/>
                  </a:cubicBezTo>
                  <a:cubicBezTo>
                    <a:pt x="1180052" y="492517"/>
                    <a:pt x="1316736" y="457751"/>
                    <a:pt x="1449705" y="415270"/>
                  </a:cubicBezTo>
                  <a:cubicBezTo>
                    <a:pt x="1483138" y="405364"/>
                    <a:pt x="1515809" y="393172"/>
                    <a:pt x="1548765" y="382123"/>
                  </a:cubicBezTo>
                  <a:lnTo>
                    <a:pt x="1642872" y="349261"/>
                  </a:lnTo>
                  <a:cubicBezTo>
                    <a:pt x="1705261" y="328211"/>
                    <a:pt x="1768983" y="308208"/>
                    <a:pt x="1832991" y="289158"/>
                  </a:cubicBezTo>
                  <a:cubicBezTo>
                    <a:pt x="1961198" y="251821"/>
                    <a:pt x="2091404" y="219435"/>
                    <a:pt x="2222754" y="193623"/>
                  </a:cubicBezTo>
                  <a:cubicBezTo>
                    <a:pt x="2354199" y="168382"/>
                    <a:pt x="2486882" y="149332"/>
                    <a:pt x="2620137" y="138378"/>
                  </a:cubicBezTo>
                  <a:cubicBezTo>
                    <a:pt x="2753392" y="127424"/>
                    <a:pt x="2887123" y="122947"/>
                    <a:pt x="3020473" y="127234"/>
                  </a:cubicBezTo>
                  <a:cubicBezTo>
                    <a:pt x="3087148" y="129043"/>
                    <a:pt x="3153632" y="133711"/>
                    <a:pt x="3219736" y="139807"/>
                  </a:cubicBezTo>
                  <a:cubicBezTo>
                    <a:pt x="3252788" y="143426"/>
                    <a:pt x="3285839" y="146760"/>
                    <a:pt x="3318605" y="151713"/>
                  </a:cubicBezTo>
                  <a:lnTo>
                    <a:pt x="3367754" y="158666"/>
                  </a:lnTo>
                  <a:cubicBezTo>
                    <a:pt x="3384042" y="161238"/>
                    <a:pt x="3400330" y="164000"/>
                    <a:pt x="3416618" y="166858"/>
                  </a:cubicBezTo>
                  <a:cubicBezTo>
                    <a:pt x="3432905" y="169525"/>
                    <a:pt x="3449003" y="172954"/>
                    <a:pt x="3465195" y="176097"/>
                  </a:cubicBezTo>
                  <a:cubicBezTo>
                    <a:pt x="3481483" y="179431"/>
                    <a:pt x="3497199" y="182288"/>
                    <a:pt x="3513868" y="185908"/>
                  </a:cubicBezTo>
                  <a:lnTo>
                    <a:pt x="3612737" y="207625"/>
                  </a:lnTo>
                  <a:lnTo>
                    <a:pt x="3810381" y="252106"/>
                  </a:lnTo>
                  <a:cubicBezTo>
                    <a:pt x="3942112" y="282015"/>
                    <a:pt x="4073843" y="312590"/>
                    <a:pt x="4206621" y="339736"/>
                  </a:cubicBezTo>
                  <a:cubicBezTo>
                    <a:pt x="4239768" y="346785"/>
                    <a:pt x="4272915" y="353452"/>
                    <a:pt x="4306062" y="359834"/>
                  </a:cubicBezTo>
                  <a:cubicBezTo>
                    <a:pt x="4339209" y="366216"/>
                    <a:pt x="4372356" y="372979"/>
                    <a:pt x="4405503" y="378979"/>
                  </a:cubicBezTo>
                  <a:cubicBezTo>
                    <a:pt x="4473416" y="389266"/>
                    <a:pt x="4542378" y="398410"/>
                    <a:pt x="4611529" y="405745"/>
                  </a:cubicBezTo>
                  <a:cubicBezTo>
                    <a:pt x="4749832" y="420794"/>
                    <a:pt x="4890326" y="428795"/>
                    <a:pt x="5031677" y="427462"/>
                  </a:cubicBezTo>
                  <a:cubicBezTo>
                    <a:pt x="5102352" y="426985"/>
                    <a:pt x="5173028" y="423747"/>
                    <a:pt x="5243227" y="418699"/>
                  </a:cubicBezTo>
                  <a:cubicBezTo>
                    <a:pt x="5313427" y="413650"/>
                    <a:pt x="5382959" y="406030"/>
                    <a:pt x="5451062" y="398029"/>
                  </a:cubicBezTo>
                  <a:cubicBezTo>
                    <a:pt x="5587651" y="381551"/>
                    <a:pt x="5717381" y="362501"/>
                    <a:pt x="5844635" y="353071"/>
                  </a:cubicBezTo>
                  <a:cubicBezTo>
                    <a:pt x="5876544" y="350690"/>
                    <a:pt x="5908262" y="348404"/>
                    <a:pt x="5939981" y="346975"/>
                  </a:cubicBezTo>
                  <a:cubicBezTo>
                    <a:pt x="5971794" y="345356"/>
                    <a:pt x="6003036" y="344308"/>
                    <a:pt x="6035898" y="344118"/>
                  </a:cubicBezTo>
                  <a:cubicBezTo>
                    <a:pt x="6100477" y="343070"/>
                    <a:pt x="6166390" y="343356"/>
                    <a:pt x="6232303" y="343642"/>
                  </a:cubicBezTo>
                  <a:cubicBezTo>
                    <a:pt x="6364415" y="344880"/>
                    <a:pt x="6497669" y="347833"/>
                    <a:pt x="6630924" y="351071"/>
                  </a:cubicBezTo>
                  <a:lnTo>
                    <a:pt x="6831140" y="356596"/>
                  </a:lnTo>
                  <a:lnTo>
                    <a:pt x="7031545" y="362501"/>
                  </a:lnTo>
                  <a:cubicBezTo>
                    <a:pt x="7165086" y="367454"/>
                    <a:pt x="7298818" y="371835"/>
                    <a:pt x="7432262" y="378408"/>
                  </a:cubicBezTo>
                  <a:cubicBezTo>
                    <a:pt x="7565518" y="384790"/>
                    <a:pt x="7699153" y="392124"/>
                    <a:pt x="7830312" y="402506"/>
                  </a:cubicBezTo>
                  <a:lnTo>
                    <a:pt x="7879270" y="406792"/>
                  </a:lnTo>
                  <a:lnTo>
                    <a:pt x="7926895" y="411745"/>
                  </a:lnTo>
                  <a:lnTo>
                    <a:pt x="7977569" y="417175"/>
                  </a:lnTo>
                  <a:cubicBezTo>
                    <a:pt x="7995380" y="418984"/>
                    <a:pt x="8013097" y="420699"/>
                    <a:pt x="8030623" y="422127"/>
                  </a:cubicBezTo>
                  <a:cubicBezTo>
                    <a:pt x="8100632" y="427843"/>
                    <a:pt x="8169402" y="431748"/>
                    <a:pt x="8237982" y="435177"/>
                  </a:cubicBezTo>
                  <a:cubicBezTo>
                    <a:pt x="8375047" y="442035"/>
                    <a:pt x="8511254" y="444511"/>
                    <a:pt x="8647748" y="449464"/>
                  </a:cubicBezTo>
                  <a:cubicBezTo>
                    <a:pt x="8715946" y="451750"/>
                    <a:pt x="8784336" y="454513"/>
                    <a:pt x="8852821" y="456132"/>
                  </a:cubicBezTo>
                  <a:cubicBezTo>
                    <a:pt x="8887111" y="456989"/>
                    <a:pt x="8921401" y="457751"/>
                    <a:pt x="8955786" y="458132"/>
                  </a:cubicBezTo>
                  <a:cubicBezTo>
                    <a:pt x="8990171" y="458323"/>
                    <a:pt x="9024651" y="458227"/>
                    <a:pt x="9059227" y="457751"/>
                  </a:cubicBezTo>
                  <a:cubicBezTo>
                    <a:pt x="9099995" y="456989"/>
                    <a:pt x="9140857" y="455275"/>
                    <a:pt x="9182005" y="452512"/>
                  </a:cubicBezTo>
                  <a:lnTo>
                    <a:pt x="9182005" y="154189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A4C30E45-C1B2-F9C9-6114-1F974A85A8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324550"/>
              <a:ext cx="9182100" cy="765639"/>
            </a:xfrm>
            <a:custGeom>
              <a:avLst/>
              <a:gdLst>
                <a:gd name="connsiteX0" fmla="*/ 9182100 w 9182100"/>
                <a:gd name="connsiteY0" fmla="*/ 351088 h 765639"/>
                <a:gd name="connsiteX1" fmla="*/ 9178480 w 9182100"/>
                <a:gd name="connsiteY1" fmla="*/ 350993 h 765639"/>
                <a:gd name="connsiteX2" fmla="*/ 8783955 w 9182100"/>
                <a:gd name="connsiteY2" fmla="*/ 327561 h 765639"/>
                <a:gd name="connsiteX3" fmla="*/ 8390763 w 9182100"/>
                <a:gd name="connsiteY3" fmla="*/ 288795 h 765639"/>
                <a:gd name="connsiteX4" fmla="*/ 8199502 w 9182100"/>
                <a:gd name="connsiteY4" fmla="*/ 262601 h 765639"/>
                <a:gd name="connsiteX5" fmla="*/ 8153972 w 9182100"/>
                <a:gd name="connsiteY5" fmla="*/ 254886 h 765639"/>
                <a:gd name="connsiteX6" fmla="*/ 8131588 w 9182100"/>
                <a:gd name="connsiteY6" fmla="*/ 250790 h 765639"/>
                <a:gd name="connsiteX7" fmla="*/ 8104632 w 9182100"/>
                <a:gd name="connsiteY7" fmla="*/ 246504 h 765639"/>
                <a:gd name="connsiteX8" fmla="*/ 8050911 w 9182100"/>
                <a:gd name="connsiteY8" fmla="*/ 238217 h 765639"/>
                <a:gd name="connsiteX9" fmla="*/ 7998810 w 9182100"/>
                <a:gd name="connsiteY9" fmla="*/ 230978 h 765639"/>
                <a:gd name="connsiteX10" fmla="*/ 7589902 w 9182100"/>
                <a:gd name="connsiteY10" fmla="*/ 183925 h 765639"/>
                <a:gd name="connsiteX11" fmla="*/ 7183469 w 9182100"/>
                <a:gd name="connsiteY11" fmla="*/ 147634 h 765639"/>
                <a:gd name="connsiteX12" fmla="*/ 6775990 w 9182100"/>
                <a:gd name="connsiteY12" fmla="*/ 119821 h 765639"/>
                <a:gd name="connsiteX13" fmla="*/ 6364795 w 9182100"/>
                <a:gd name="connsiteY13" fmla="*/ 102391 h 765639"/>
                <a:gd name="connsiteX14" fmla="*/ 6154293 w 9182100"/>
                <a:gd name="connsiteY14" fmla="*/ 100581 h 765639"/>
                <a:gd name="connsiteX15" fmla="*/ 6100287 w 9182100"/>
                <a:gd name="connsiteY15" fmla="*/ 101343 h 765639"/>
                <a:gd name="connsiteX16" fmla="*/ 6045327 w 9182100"/>
                <a:gd name="connsiteY16" fmla="*/ 103438 h 765639"/>
                <a:gd name="connsiteX17" fmla="*/ 5935980 w 9182100"/>
                <a:gd name="connsiteY17" fmla="*/ 110296 h 765639"/>
                <a:gd name="connsiteX18" fmla="*/ 5523357 w 9182100"/>
                <a:gd name="connsiteY18" fmla="*/ 157635 h 765639"/>
                <a:gd name="connsiteX19" fmla="*/ 5149882 w 9182100"/>
                <a:gd name="connsiteY19" fmla="*/ 185639 h 765639"/>
                <a:gd name="connsiteX20" fmla="*/ 4777073 w 9182100"/>
                <a:gd name="connsiteY20" fmla="*/ 170685 h 765639"/>
                <a:gd name="connsiteX21" fmla="*/ 4729925 w 9182100"/>
                <a:gd name="connsiteY21" fmla="*/ 166208 h 765639"/>
                <a:gd name="connsiteX22" fmla="*/ 4682585 w 9182100"/>
                <a:gd name="connsiteY22" fmla="*/ 161064 h 765639"/>
                <a:gd name="connsiteX23" fmla="*/ 4635151 w 9182100"/>
                <a:gd name="connsiteY23" fmla="*/ 155445 h 765639"/>
                <a:gd name="connsiteX24" fmla="*/ 4611434 w 9182100"/>
                <a:gd name="connsiteY24" fmla="*/ 152492 h 765639"/>
                <a:gd name="connsiteX25" fmla="*/ 4587145 w 9182100"/>
                <a:gd name="connsiteY25" fmla="*/ 149349 h 765639"/>
                <a:gd name="connsiteX26" fmla="*/ 4387977 w 9182100"/>
                <a:gd name="connsiteY26" fmla="*/ 122774 h 765639"/>
                <a:gd name="connsiteX27" fmla="*/ 3989356 w 9182100"/>
                <a:gd name="connsiteY27" fmla="*/ 68577 h 765639"/>
                <a:gd name="connsiteX28" fmla="*/ 3789140 w 9182100"/>
                <a:gd name="connsiteY28" fmla="*/ 42192 h 765639"/>
                <a:gd name="connsiteX29" fmla="*/ 3689033 w 9182100"/>
                <a:gd name="connsiteY29" fmla="*/ 29143 h 765639"/>
                <a:gd name="connsiteX30" fmla="*/ 3634835 w 9182100"/>
                <a:gd name="connsiteY30" fmla="*/ 22571 h 765639"/>
                <a:gd name="connsiteX31" fmla="*/ 3579876 w 9182100"/>
                <a:gd name="connsiteY31" fmla="*/ 16856 h 765639"/>
                <a:gd name="connsiteX32" fmla="*/ 3147441 w 9182100"/>
                <a:gd name="connsiteY32" fmla="*/ 473 h 765639"/>
                <a:gd name="connsiteX33" fmla="*/ 2724722 w 9182100"/>
                <a:gd name="connsiteY33" fmla="*/ 22857 h 765639"/>
                <a:gd name="connsiteX34" fmla="*/ 1898428 w 9182100"/>
                <a:gd name="connsiteY34" fmla="*/ 147730 h 765639"/>
                <a:gd name="connsiteX35" fmla="*/ 1692878 w 9182100"/>
                <a:gd name="connsiteY35" fmla="*/ 195069 h 765639"/>
                <a:gd name="connsiteX36" fmla="*/ 1640205 w 9182100"/>
                <a:gd name="connsiteY36" fmla="*/ 208785 h 765639"/>
                <a:gd name="connsiteX37" fmla="*/ 1592294 w 9182100"/>
                <a:gd name="connsiteY37" fmla="*/ 221643 h 765639"/>
                <a:gd name="connsiteX38" fmla="*/ 1500092 w 9182100"/>
                <a:gd name="connsiteY38" fmla="*/ 245551 h 765639"/>
                <a:gd name="connsiteX39" fmla="*/ 1130046 w 9182100"/>
                <a:gd name="connsiteY39" fmla="*/ 318227 h 765639"/>
                <a:gd name="connsiteX40" fmla="*/ 944880 w 9182100"/>
                <a:gd name="connsiteY40" fmla="*/ 337658 h 765639"/>
                <a:gd name="connsiteX41" fmla="*/ 852583 w 9182100"/>
                <a:gd name="connsiteY41" fmla="*/ 341944 h 765639"/>
                <a:gd name="connsiteX42" fmla="*/ 760476 w 9182100"/>
                <a:gd name="connsiteY42" fmla="*/ 343087 h 765639"/>
                <a:gd name="connsiteX43" fmla="*/ 577215 w 9182100"/>
                <a:gd name="connsiteY43" fmla="*/ 332800 h 765639"/>
                <a:gd name="connsiteX44" fmla="*/ 394907 w 9182100"/>
                <a:gd name="connsiteY44" fmla="*/ 305463 h 765639"/>
                <a:gd name="connsiteX45" fmla="*/ 211265 w 9182100"/>
                <a:gd name="connsiteY45" fmla="*/ 261363 h 765639"/>
                <a:gd name="connsiteX46" fmla="*/ 17526 w 9182100"/>
                <a:gd name="connsiteY46" fmla="*/ 204880 h 765639"/>
                <a:gd name="connsiteX47" fmla="*/ 0 w 9182100"/>
                <a:gd name="connsiteY47" fmla="*/ 199927 h 765639"/>
                <a:gd name="connsiteX48" fmla="*/ 0 w 9182100"/>
                <a:gd name="connsiteY48" fmla="*/ 526920 h 765639"/>
                <a:gd name="connsiteX49" fmla="*/ 100298 w 9182100"/>
                <a:gd name="connsiteY49" fmla="*/ 571973 h 765639"/>
                <a:gd name="connsiteX50" fmla="*/ 301562 w 9182100"/>
                <a:gd name="connsiteY50" fmla="*/ 649697 h 765639"/>
                <a:gd name="connsiteX51" fmla="*/ 731044 w 9182100"/>
                <a:gd name="connsiteY51" fmla="*/ 746947 h 765639"/>
                <a:gd name="connsiteX52" fmla="*/ 1168241 w 9182100"/>
                <a:gd name="connsiteY52" fmla="*/ 762759 h 765639"/>
                <a:gd name="connsiteX53" fmla="*/ 1596581 w 9182100"/>
                <a:gd name="connsiteY53" fmla="*/ 716944 h 765639"/>
                <a:gd name="connsiteX54" fmla="*/ 1701641 w 9182100"/>
                <a:gd name="connsiteY54" fmla="*/ 697894 h 765639"/>
                <a:gd name="connsiteX55" fmla="*/ 1752124 w 9182100"/>
                <a:gd name="connsiteY55" fmla="*/ 688273 h 765639"/>
                <a:gd name="connsiteX56" fmla="*/ 1797939 w 9182100"/>
                <a:gd name="connsiteY56" fmla="*/ 679891 h 765639"/>
                <a:gd name="connsiteX57" fmla="*/ 1988630 w 9182100"/>
                <a:gd name="connsiteY57" fmla="*/ 649316 h 765639"/>
                <a:gd name="connsiteX58" fmla="*/ 2376297 w 9182100"/>
                <a:gd name="connsiteY58" fmla="*/ 601691 h 765639"/>
                <a:gd name="connsiteX59" fmla="*/ 2570416 w 9182100"/>
                <a:gd name="connsiteY59" fmla="*/ 584165 h 765639"/>
                <a:gd name="connsiteX60" fmla="*/ 2764155 w 9182100"/>
                <a:gd name="connsiteY60" fmla="*/ 571497 h 765639"/>
                <a:gd name="connsiteX61" fmla="*/ 2956941 w 9182100"/>
                <a:gd name="connsiteY61" fmla="*/ 564163 h 765639"/>
                <a:gd name="connsiteX62" fmla="*/ 3148298 w 9182100"/>
                <a:gd name="connsiteY62" fmla="*/ 562639 h 765639"/>
                <a:gd name="connsiteX63" fmla="*/ 3337274 w 9182100"/>
                <a:gd name="connsiteY63" fmla="*/ 568544 h 765639"/>
                <a:gd name="connsiteX64" fmla="*/ 3522345 w 9182100"/>
                <a:gd name="connsiteY64" fmla="*/ 583308 h 765639"/>
                <a:gd name="connsiteX65" fmla="*/ 3567779 w 9182100"/>
                <a:gd name="connsiteY65" fmla="*/ 588642 h 765639"/>
                <a:gd name="connsiteX66" fmla="*/ 3613785 w 9182100"/>
                <a:gd name="connsiteY66" fmla="*/ 594357 h 765639"/>
                <a:gd name="connsiteX67" fmla="*/ 3713798 w 9182100"/>
                <a:gd name="connsiteY67" fmla="*/ 607882 h 765639"/>
                <a:gd name="connsiteX68" fmla="*/ 3913823 w 9182100"/>
                <a:gd name="connsiteY68" fmla="*/ 634838 h 765639"/>
                <a:gd name="connsiteX69" fmla="*/ 4315873 w 9182100"/>
                <a:gd name="connsiteY69" fmla="*/ 686273 h 765639"/>
                <a:gd name="connsiteX70" fmla="*/ 4517422 w 9182100"/>
                <a:gd name="connsiteY70" fmla="*/ 710086 h 765639"/>
                <a:gd name="connsiteX71" fmla="*/ 4728972 w 9182100"/>
                <a:gd name="connsiteY71" fmla="*/ 731422 h 765639"/>
                <a:gd name="connsiteX72" fmla="*/ 5162931 w 9182100"/>
                <a:gd name="connsiteY72" fmla="*/ 744185 h 765639"/>
                <a:gd name="connsiteX73" fmla="*/ 5594033 w 9182100"/>
                <a:gd name="connsiteY73" fmla="*/ 706466 h 765639"/>
                <a:gd name="connsiteX74" fmla="*/ 5982939 w 9182100"/>
                <a:gd name="connsiteY74" fmla="*/ 655793 h 765639"/>
                <a:gd name="connsiteX75" fmla="*/ 6075045 w 9182100"/>
                <a:gd name="connsiteY75" fmla="*/ 648459 h 765639"/>
                <a:gd name="connsiteX76" fmla="*/ 6167819 w 9182100"/>
                <a:gd name="connsiteY76" fmla="*/ 643887 h 765639"/>
                <a:gd name="connsiteX77" fmla="*/ 6361081 w 9182100"/>
                <a:gd name="connsiteY77" fmla="*/ 639124 h 765639"/>
                <a:gd name="connsiteX78" fmla="*/ 6757321 w 9182100"/>
                <a:gd name="connsiteY78" fmla="*/ 640458 h 765639"/>
                <a:gd name="connsiteX79" fmla="*/ 7156704 w 9182100"/>
                <a:gd name="connsiteY79" fmla="*/ 649030 h 765639"/>
                <a:gd name="connsiteX80" fmla="*/ 7556373 w 9182100"/>
                <a:gd name="connsiteY80" fmla="*/ 662365 h 765639"/>
                <a:gd name="connsiteX81" fmla="*/ 7952328 w 9182100"/>
                <a:gd name="connsiteY81" fmla="*/ 682177 h 765639"/>
                <a:gd name="connsiteX82" fmla="*/ 8000714 w 9182100"/>
                <a:gd name="connsiteY82" fmla="*/ 685511 h 765639"/>
                <a:gd name="connsiteX83" fmla="*/ 8047196 w 9182100"/>
                <a:gd name="connsiteY83" fmla="*/ 689416 h 765639"/>
                <a:gd name="connsiteX84" fmla="*/ 8097965 w 9182100"/>
                <a:gd name="connsiteY84" fmla="*/ 693893 h 765639"/>
                <a:gd name="connsiteX85" fmla="*/ 8152733 w 9182100"/>
                <a:gd name="connsiteY85" fmla="*/ 697894 h 765639"/>
                <a:gd name="connsiteX86" fmla="*/ 8363903 w 9182100"/>
                <a:gd name="connsiteY86" fmla="*/ 705133 h 765639"/>
                <a:gd name="connsiteX87" fmla="*/ 8777764 w 9182100"/>
                <a:gd name="connsiteY87" fmla="*/ 698084 h 765639"/>
                <a:gd name="connsiteX88" fmla="*/ 9182005 w 9182100"/>
                <a:gd name="connsiteY88" fmla="*/ 668366 h 765639"/>
                <a:gd name="connsiteX89" fmla="*/ 9182005 w 9182100"/>
                <a:gd name="connsiteY89" fmla="*/ 351088 h 765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9182100" h="765639">
                  <a:moveTo>
                    <a:pt x="9182100" y="351088"/>
                  </a:moveTo>
                  <a:cubicBezTo>
                    <a:pt x="9180862" y="351088"/>
                    <a:pt x="9179719" y="350993"/>
                    <a:pt x="9178480" y="350993"/>
                  </a:cubicBezTo>
                  <a:cubicBezTo>
                    <a:pt x="9047607" y="346421"/>
                    <a:pt x="8915591" y="337944"/>
                    <a:pt x="8783955" y="327561"/>
                  </a:cubicBezTo>
                  <a:cubicBezTo>
                    <a:pt x="8652320" y="316894"/>
                    <a:pt x="8520589" y="304416"/>
                    <a:pt x="8390763" y="288795"/>
                  </a:cubicBezTo>
                  <a:cubicBezTo>
                    <a:pt x="8325898" y="281175"/>
                    <a:pt x="8261509" y="272602"/>
                    <a:pt x="8199502" y="262601"/>
                  </a:cubicBezTo>
                  <a:cubicBezTo>
                    <a:pt x="8184070" y="260029"/>
                    <a:pt x="8168831" y="257553"/>
                    <a:pt x="8153972" y="254886"/>
                  </a:cubicBezTo>
                  <a:lnTo>
                    <a:pt x="8131588" y="250790"/>
                  </a:lnTo>
                  <a:lnTo>
                    <a:pt x="8104632" y="246504"/>
                  </a:lnTo>
                  <a:cubicBezTo>
                    <a:pt x="8086725" y="243741"/>
                    <a:pt x="8068247" y="240598"/>
                    <a:pt x="8050911" y="238217"/>
                  </a:cubicBezTo>
                  <a:lnTo>
                    <a:pt x="7998810" y="230978"/>
                  </a:lnTo>
                  <a:cubicBezTo>
                    <a:pt x="7860697" y="212023"/>
                    <a:pt x="7725633" y="198021"/>
                    <a:pt x="7589902" y="183925"/>
                  </a:cubicBezTo>
                  <a:cubicBezTo>
                    <a:pt x="7454360" y="170304"/>
                    <a:pt x="7319010" y="158779"/>
                    <a:pt x="7183469" y="147634"/>
                  </a:cubicBezTo>
                  <a:cubicBezTo>
                    <a:pt x="7047929" y="137252"/>
                    <a:pt x="6912198" y="127632"/>
                    <a:pt x="6775990" y="119821"/>
                  </a:cubicBezTo>
                  <a:cubicBezTo>
                    <a:pt x="6639592" y="112582"/>
                    <a:pt x="6503194" y="105439"/>
                    <a:pt x="6364795" y="102391"/>
                  </a:cubicBezTo>
                  <a:cubicBezTo>
                    <a:pt x="6295263" y="101057"/>
                    <a:pt x="6225826" y="99819"/>
                    <a:pt x="6154293" y="100581"/>
                  </a:cubicBezTo>
                  <a:cubicBezTo>
                    <a:pt x="6136577" y="100581"/>
                    <a:pt x="6118860" y="100581"/>
                    <a:pt x="6100287" y="101343"/>
                  </a:cubicBezTo>
                  <a:cubicBezTo>
                    <a:pt x="6081903" y="101819"/>
                    <a:pt x="6063615" y="102486"/>
                    <a:pt x="6045327" y="103438"/>
                  </a:cubicBezTo>
                  <a:cubicBezTo>
                    <a:pt x="6008656" y="104962"/>
                    <a:pt x="5972175" y="107439"/>
                    <a:pt x="5935980" y="110296"/>
                  </a:cubicBezTo>
                  <a:cubicBezTo>
                    <a:pt x="5790724" y="121631"/>
                    <a:pt x="5651659" y="142110"/>
                    <a:pt x="5523357" y="157635"/>
                  </a:cubicBezTo>
                  <a:cubicBezTo>
                    <a:pt x="5394484" y="173542"/>
                    <a:pt x="5273040" y="183543"/>
                    <a:pt x="5149882" y="185639"/>
                  </a:cubicBezTo>
                  <a:cubicBezTo>
                    <a:pt x="5027010" y="187925"/>
                    <a:pt x="4902803" y="182210"/>
                    <a:pt x="4777073" y="170685"/>
                  </a:cubicBezTo>
                  <a:lnTo>
                    <a:pt x="4729925" y="166208"/>
                  </a:lnTo>
                  <a:lnTo>
                    <a:pt x="4682585" y="161064"/>
                  </a:lnTo>
                  <a:cubicBezTo>
                    <a:pt x="4666869" y="159445"/>
                    <a:pt x="4650963" y="157350"/>
                    <a:pt x="4635151" y="155445"/>
                  </a:cubicBezTo>
                  <a:lnTo>
                    <a:pt x="4611434" y="152492"/>
                  </a:lnTo>
                  <a:cubicBezTo>
                    <a:pt x="4603623" y="151539"/>
                    <a:pt x="4595622" y="150587"/>
                    <a:pt x="4587145" y="149349"/>
                  </a:cubicBezTo>
                  <a:lnTo>
                    <a:pt x="4387977" y="122774"/>
                  </a:lnTo>
                  <a:lnTo>
                    <a:pt x="3989356" y="68577"/>
                  </a:lnTo>
                  <a:lnTo>
                    <a:pt x="3789140" y="42192"/>
                  </a:lnTo>
                  <a:lnTo>
                    <a:pt x="3689033" y="29143"/>
                  </a:lnTo>
                  <a:lnTo>
                    <a:pt x="3634835" y="22571"/>
                  </a:lnTo>
                  <a:cubicBezTo>
                    <a:pt x="3616452" y="20285"/>
                    <a:pt x="3598069" y="18380"/>
                    <a:pt x="3579876" y="16856"/>
                  </a:cubicBezTo>
                  <a:cubicBezTo>
                    <a:pt x="3433667" y="3140"/>
                    <a:pt x="3289840" y="-1622"/>
                    <a:pt x="3147441" y="473"/>
                  </a:cubicBezTo>
                  <a:cubicBezTo>
                    <a:pt x="3005138" y="2283"/>
                    <a:pt x="2864263" y="10188"/>
                    <a:pt x="2724722" y="22857"/>
                  </a:cubicBezTo>
                  <a:cubicBezTo>
                    <a:pt x="2445353" y="48098"/>
                    <a:pt x="2171129" y="90198"/>
                    <a:pt x="1898428" y="147730"/>
                  </a:cubicBezTo>
                  <a:cubicBezTo>
                    <a:pt x="1830134" y="162208"/>
                    <a:pt x="1762030" y="177448"/>
                    <a:pt x="1692878" y="195069"/>
                  </a:cubicBezTo>
                  <a:lnTo>
                    <a:pt x="1640205" y="208785"/>
                  </a:lnTo>
                  <a:lnTo>
                    <a:pt x="1592294" y="221643"/>
                  </a:lnTo>
                  <a:cubicBezTo>
                    <a:pt x="1561624" y="229740"/>
                    <a:pt x="1530858" y="238503"/>
                    <a:pt x="1500092" y="245551"/>
                  </a:cubicBezTo>
                  <a:cubicBezTo>
                    <a:pt x="1377125" y="276412"/>
                    <a:pt x="1253490" y="300987"/>
                    <a:pt x="1130046" y="318227"/>
                  </a:cubicBezTo>
                  <a:cubicBezTo>
                    <a:pt x="1068229" y="326895"/>
                    <a:pt x="1006602" y="333086"/>
                    <a:pt x="944880" y="337658"/>
                  </a:cubicBezTo>
                  <a:cubicBezTo>
                    <a:pt x="914114" y="339277"/>
                    <a:pt x="883253" y="341563"/>
                    <a:pt x="852583" y="341944"/>
                  </a:cubicBezTo>
                  <a:cubicBezTo>
                    <a:pt x="821817" y="343278"/>
                    <a:pt x="791147" y="342992"/>
                    <a:pt x="760476" y="343087"/>
                  </a:cubicBezTo>
                  <a:cubicBezTo>
                    <a:pt x="699230" y="342135"/>
                    <a:pt x="638175" y="338706"/>
                    <a:pt x="577215" y="332800"/>
                  </a:cubicBezTo>
                  <a:cubicBezTo>
                    <a:pt x="516255" y="326895"/>
                    <a:pt x="455771" y="317179"/>
                    <a:pt x="394907" y="305463"/>
                  </a:cubicBezTo>
                  <a:cubicBezTo>
                    <a:pt x="334137" y="293557"/>
                    <a:pt x="273368" y="278412"/>
                    <a:pt x="211265" y="261363"/>
                  </a:cubicBezTo>
                  <a:cubicBezTo>
                    <a:pt x="149066" y="244123"/>
                    <a:pt x="85820" y="224310"/>
                    <a:pt x="17526" y="204880"/>
                  </a:cubicBezTo>
                  <a:cubicBezTo>
                    <a:pt x="11716" y="203165"/>
                    <a:pt x="5906" y="201546"/>
                    <a:pt x="0" y="199927"/>
                  </a:cubicBezTo>
                  <a:lnTo>
                    <a:pt x="0" y="526920"/>
                  </a:lnTo>
                  <a:cubicBezTo>
                    <a:pt x="32576" y="541874"/>
                    <a:pt x="66104" y="557114"/>
                    <a:pt x="100298" y="571973"/>
                  </a:cubicBezTo>
                  <a:cubicBezTo>
                    <a:pt x="164973" y="600167"/>
                    <a:pt x="232410" y="626456"/>
                    <a:pt x="301562" y="649697"/>
                  </a:cubicBezTo>
                  <a:cubicBezTo>
                    <a:pt x="439865" y="696655"/>
                    <a:pt x="585216" y="728754"/>
                    <a:pt x="731044" y="746947"/>
                  </a:cubicBezTo>
                  <a:cubicBezTo>
                    <a:pt x="876967" y="764664"/>
                    <a:pt x="1023652" y="769426"/>
                    <a:pt x="1168241" y="762759"/>
                  </a:cubicBezTo>
                  <a:cubicBezTo>
                    <a:pt x="1313021" y="756663"/>
                    <a:pt x="1455896" y="740185"/>
                    <a:pt x="1596581" y="716944"/>
                  </a:cubicBezTo>
                  <a:cubicBezTo>
                    <a:pt x="1632014" y="711610"/>
                    <a:pt x="1666685" y="704371"/>
                    <a:pt x="1701641" y="697894"/>
                  </a:cubicBezTo>
                  <a:lnTo>
                    <a:pt x="1752124" y="688273"/>
                  </a:lnTo>
                  <a:lnTo>
                    <a:pt x="1797939" y="679891"/>
                  </a:lnTo>
                  <a:cubicBezTo>
                    <a:pt x="1860328" y="669128"/>
                    <a:pt x="1924431" y="658746"/>
                    <a:pt x="1988630" y="649316"/>
                  </a:cubicBezTo>
                  <a:cubicBezTo>
                    <a:pt x="2117217" y="630838"/>
                    <a:pt x="2246852" y="614645"/>
                    <a:pt x="2376297" y="601691"/>
                  </a:cubicBezTo>
                  <a:cubicBezTo>
                    <a:pt x="2441067" y="595214"/>
                    <a:pt x="2505742" y="589118"/>
                    <a:pt x="2570416" y="584165"/>
                  </a:cubicBezTo>
                  <a:cubicBezTo>
                    <a:pt x="2635091" y="579402"/>
                    <a:pt x="2699671" y="574831"/>
                    <a:pt x="2764155" y="571497"/>
                  </a:cubicBezTo>
                  <a:cubicBezTo>
                    <a:pt x="2828639" y="568068"/>
                    <a:pt x="2892933" y="565401"/>
                    <a:pt x="2956941" y="564163"/>
                  </a:cubicBezTo>
                  <a:cubicBezTo>
                    <a:pt x="3021045" y="562353"/>
                    <a:pt x="3084766" y="561972"/>
                    <a:pt x="3148298" y="562639"/>
                  </a:cubicBezTo>
                  <a:cubicBezTo>
                    <a:pt x="3211735" y="563305"/>
                    <a:pt x="3274695" y="565591"/>
                    <a:pt x="3337274" y="568544"/>
                  </a:cubicBezTo>
                  <a:cubicBezTo>
                    <a:pt x="3399568" y="572259"/>
                    <a:pt x="3461671" y="576259"/>
                    <a:pt x="3522345" y="583308"/>
                  </a:cubicBezTo>
                  <a:cubicBezTo>
                    <a:pt x="3537680" y="584737"/>
                    <a:pt x="3552730" y="586737"/>
                    <a:pt x="3567779" y="588642"/>
                  </a:cubicBezTo>
                  <a:lnTo>
                    <a:pt x="3613785" y="594357"/>
                  </a:lnTo>
                  <a:lnTo>
                    <a:pt x="3713798" y="607882"/>
                  </a:lnTo>
                  <a:lnTo>
                    <a:pt x="3913823" y="634838"/>
                  </a:lnTo>
                  <a:cubicBezTo>
                    <a:pt x="4047268" y="652078"/>
                    <a:pt x="4180904" y="670366"/>
                    <a:pt x="4315873" y="686273"/>
                  </a:cubicBezTo>
                  <a:lnTo>
                    <a:pt x="4517422" y="710086"/>
                  </a:lnTo>
                  <a:cubicBezTo>
                    <a:pt x="4586573" y="717896"/>
                    <a:pt x="4657916" y="725992"/>
                    <a:pt x="4728972" y="731422"/>
                  </a:cubicBezTo>
                  <a:cubicBezTo>
                    <a:pt x="4871371" y="743042"/>
                    <a:pt x="5016627" y="748376"/>
                    <a:pt x="5162931" y="744185"/>
                  </a:cubicBezTo>
                  <a:cubicBezTo>
                    <a:pt x="5308949" y="740566"/>
                    <a:pt x="5456111" y="725611"/>
                    <a:pt x="5594033" y="706466"/>
                  </a:cubicBezTo>
                  <a:cubicBezTo>
                    <a:pt x="5732621" y="687511"/>
                    <a:pt x="5859876" y="667033"/>
                    <a:pt x="5982939" y="655793"/>
                  </a:cubicBezTo>
                  <a:cubicBezTo>
                    <a:pt x="6013799" y="652936"/>
                    <a:pt x="6044375" y="650364"/>
                    <a:pt x="6075045" y="648459"/>
                  </a:cubicBezTo>
                  <a:cubicBezTo>
                    <a:pt x="6105906" y="646363"/>
                    <a:pt x="6135529" y="645125"/>
                    <a:pt x="6167819" y="643887"/>
                  </a:cubicBezTo>
                  <a:cubicBezTo>
                    <a:pt x="6230779" y="641125"/>
                    <a:pt x="6295930" y="640077"/>
                    <a:pt x="6361081" y="639124"/>
                  </a:cubicBezTo>
                  <a:cubicBezTo>
                    <a:pt x="6491955" y="637981"/>
                    <a:pt x="6624638" y="638553"/>
                    <a:pt x="6757321" y="640458"/>
                  </a:cubicBezTo>
                  <a:cubicBezTo>
                    <a:pt x="6890195" y="642553"/>
                    <a:pt x="7023449" y="645030"/>
                    <a:pt x="7156704" y="649030"/>
                  </a:cubicBezTo>
                  <a:cubicBezTo>
                    <a:pt x="7289959" y="652650"/>
                    <a:pt x="7423404" y="656841"/>
                    <a:pt x="7556373" y="662365"/>
                  </a:cubicBezTo>
                  <a:cubicBezTo>
                    <a:pt x="7689152" y="667509"/>
                    <a:pt x="7822502" y="673986"/>
                    <a:pt x="7952328" y="682177"/>
                  </a:cubicBezTo>
                  <a:lnTo>
                    <a:pt x="8000714" y="685511"/>
                  </a:lnTo>
                  <a:cubicBezTo>
                    <a:pt x="8016811" y="686654"/>
                    <a:pt x="8031670" y="688178"/>
                    <a:pt x="8047196" y="689416"/>
                  </a:cubicBezTo>
                  <a:lnTo>
                    <a:pt x="8097965" y="693893"/>
                  </a:lnTo>
                  <a:cubicBezTo>
                    <a:pt x="8116539" y="695417"/>
                    <a:pt x="8134731" y="696846"/>
                    <a:pt x="8152733" y="697894"/>
                  </a:cubicBezTo>
                  <a:cubicBezTo>
                    <a:pt x="8224647" y="701989"/>
                    <a:pt x="8294465" y="704085"/>
                    <a:pt x="8363903" y="705133"/>
                  </a:cubicBezTo>
                  <a:cubicBezTo>
                    <a:pt x="8502777" y="706657"/>
                    <a:pt x="8640223" y="704180"/>
                    <a:pt x="8777764" y="698084"/>
                  </a:cubicBezTo>
                  <a:cubicBezTo>
                    <a:pt x="8912352" y="692083"/>
                    <a:pt x="9046845" y="682749"/>
                    <a:pt x="9182005" y="668366"/>
                  </a:cubicBezTo>
                  <a:lnTo>
                    <a:pt x="9182005" y="351088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9" name="Untertitel 2">
            <a:extLst>
              <a:ext uri="{FF2B5EF4-FFF2-40B4-BE49-F238E27FC236}">
                <a16:creationId xmlns:a16="http://schemas.microsoft.com/office/drawing/2014/main" id="{A450E8EE-E427-63E0-F59A-4F13D38CB60E}"/>
              </a:ext>
            </a:extLst>
          </p:cNvPr>
          <p:cNvSpPr txBox="1">
            <a:spLocks/>
          </p:cNvSpPr>
          <p:nvPr/>
        </p:nvSpPr>
        <p:spPr>
          <a:xfrm>
            <a:off x="10449439" y="6431628"/>
            <a:ext cx="1739512" cy="26211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sz="1000" kern="100" dirty="0">
                <a:solidFill>
                  <a:schemeClr val="tx2"/>
                </a:solidFill>
                <a:latin typeface="BauerMedia Sans" pitchFamily="50" charset="0"/>
                <a:cs typeface="Times New Roman" panose="02020603050405020304" pitchFamily="18" charset="0"/>
              </a:rPr>
              <a:t>07.05.2025  (Lernfeld-5)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47AECF07-C240-C7BF-F504-8A6F019C28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73902"/>
            <a:ext cx="2893738" cy="2314990"/>
          </a:xfrm>
          <a:prstGeom prst="rect">
            <a:avLst/>
          </a:prstGeom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id="{62E2C1B2-F0D4-0894-259D-236F30C59543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3368040" y="2238509"/>
            <a:ext cx="7840980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de-DE" altLang="de-DE" sz="2000" kern="100" dirty="0">
                <a:solidFill>
                  <a:schemeClr val="tx2">
                    <a:lumMod val="75000"/>
                    <a:lumOff val="25000"/>
                  </a:schemeClr>
                </a:solidFill>
                <a:latin typeface="BauerMedia Sans" pitchFamily="50" charset="0"/>
                <a:cs typeface="Times New Roman" panose="02020603050405020304" pitchFamily="18" charset="0"/>
              </a:rPr>
              <a:t>Verlässlichkeit: </a:t>
            </a:r>
            <a:br>
              <a:rPr lang="de-DE" altLang="de-DE" sz="2000" kern="100" dirty="0">
                <a:solidFill>
                  <a:schemeClr val="tx2">
                    <a:lumMod val="75000"/>
                    <a:lumOff val="25000"/>
                  </a:schemeClr>
                </a:solidFill>
                <a:latin typeface="BauerMedia Sans" pitchFamily="50" charset="0"/>
                <a:cs typeface="Times New Roman" panose="02020603050405020304" pitchFamily="18" charset="0"/>
              </a:rPr>
            </a:br>
            <a:r>
              <a:rPr lang="de-DE" altLang="de-DE" sz="2000" kern="100" dirty="0">
                <a:latin typeface="BauerMedia Sans" pitchFamily="50" charset="0"/>
                <a:cs typeface="Times New Roman" panose="02020603050405020304" pitchFamily="18" charset="0"/>
              </a:rPr>
              <a:t>Wir konnten stets aufeinander zählen. Bei Bedarf wurde sofortige Unterstützung angeboten.</a:t>
            </a:r>
          </a:p>
          <a:p>
            <a:pPr marL="0"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de-DE" altLang="de-DE" sz="2000" kern="100" dirty="0">
              <a:latin typeface="BauerMedia Sans" pitchFamily="50" charset="0"/>
              <a:cs typeface="Times New Roman" panose="02020603050405020304" pitchFamily="18" charset="0"/>
            </a:endParaRPr>
          </a:p>
          <a:p>
            <a:pPr marL="0"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de-DE" altLang="de-DE" sz="2000" kern="100" dirty="0">
                <a:solidFill>
                  <a:schemeClr val="tx2">
                    <a:lumMod val="75000"/>
                    <a:lumOff val="25000"/>
                  </a:schemeClr>
                </a:solidFill>
                <a:latin typeface="BauerMedia Sans" pitchFamily="50" charset="0"/>
                <a:cs typeface="Times New Roman" panose="02020603050405020304" pitchFamily="18" charset="0"/>
              </a:rPr>
              <a:t>Kooperative Zusammenarbeit: </a:t>
            </a:r>
            <a:br>
              <a:rPr lang="de-DE" altLang="de-DE" sz="2000" kern="100" dirty="0">
                <a:solidFill>
                  <a:schemeClr val="tx2">
                    <a:lumMod val="75000"/>
                    <a:lumOff val="25000"/>
                  </a:schemeClr>
                </a:solidFill>
                <a:latin typeface="BauerMedia Sans" pitchFamily="50" charset="0"/>
                <a:cs typeface="Times New Roman" panose="02020603050405020304" pitchFamily="18" charset="0"/>
              </a:rPr>
            </a:br>
            <a:r>
              <a:rPr lang="de-DE" altLang="de-DE" sz="2000" kern="100" dirty="0">
                <a:latin typeface="BauerMedia Sans" pitchFamily="50" charset="0"/>
                <a:cs typeface="Times New Roman" panose="02020603050405020304" pitchFamily="18" charset="0"/>
              </a:rPr>
              <a:t>Jeder hat seine individuellen Stärken eingebracht, was die Arbeitsteilung effizient und harmonisch gestaltet hat.</a:t>
            </a:r>
          </a:p>
        </p:txBody>
      </p:sp>
    </p:spTree>
    <p:extLst>
      <p:ext uri="{BB962C8B-B14F-4D97-AF65-F5344CB8AC3E}">
        <p14:creationId xmlns:p14="http://schemas.microsoft.com/office/powerpoint/2010/main" val="36403501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499</Words>
  <Application>Microsoft Office PowerPoint</Application>
  <PresentationFormat>Breitbild</PresentationFormat>
  <Paragraphs>68</Paragraphs>
  <Slides>12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7" baseType="lpstr">
      <vt:lpstr>Aptos</vt:lpstr>
      <vt:lpstr>Aptos Display</vt:lpstr>
      <vt:lpstr>Arial</vt:lpstr>
      <vt:lpstr>BauerMedia Sans</vt:lpstr>
      <vt:lpstr>Office</vt:lpstr>
      <vt:lpstr>Teamreflexion (Projekt „Kraut und Rüben“) Leistungsnachweis SuK  </vt:lpstr>
      <vt:lpstr>Agenda   </vt:lpstr>
      <vt:lpstr>Projektüberblick und SMART-Ziel    </vt:lpstr>
      <vt:lpstr>Methoden &amp; Teamorganisation    </vt:lpstr>
      <vt:lpstr>Methoden &amp; Teamorganisation    </vt:lpstr>
      <vt:lpstr>Methoden &amp; Teamorganisation    </vt:lpstr>
      <vt:lpstr>Analyse der Herausforderungen und Erfolge im Projektverlauf   </vt:lpstr>
      <vt:lpstr>Herausforderungen &amp; Lösungen    </vt:lpstr>
      <vt:lpstr>Positive Teamarbeit &amp; Stärken    </vt:lpstr>
      <vt:lpstr>Lernzuwachs und persönliche Entwicklung     </vt:lpstr>
      <vt:lpstr>Fazit und Rückblick auf den gesamten Teamprozess     </vt:lpstr>
      <vt:lpstr>Danke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it4-fazeha</dc:creator>
  <cp:lastModifiedBy>it4-fazeha</cp:lastModifiedBy>
  <cp:revision>3</cp:revision>
  <dcterms:created xsi:type="dcterms:W3CDTF">2025-05-06T14:19:15Z</dcterms:created>
  <dcterms:modified xsi:type="dcterms:W3CDTF">2025-05-06T17:35:35Z</dcterms:modified>
</cp:coreProperties>
</file>