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7" r:id="rId5"/>
    <p:sldId id="274" r:id="rId6"/>
    <p:sldId id="268" r:id="rId7"/>
    <p:sldId id="275" r:id="rId8"/>
    <p:sldId id="269" r:id="rId9"/>
    <p:sldId id="271" r:id="rId10"/>
    <p:sldId id="270" r:id="rId11"/>
    <p:sldId id="273" r:id="rId12"/>
    <p:sldId id="27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582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03A6E-721E-4168-B83E-E579E47E312C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D7E0B1E-7A40-42C9-ACC9-BBDC278FD283}">
      <dgm:prSet custT="1"/>
      <dgm:spPr/>
      <dgm:t>
        <a:bodyPr/>
        <a:lstStyle/>
        <a:p>
          <a:r>
            <a:rPr lang="de-DE" sz="2000" kern="1200" dirty="0">
              <a:solidFill>
                <a:prstClr val="black"/>
              </a:solidFill>
              <a:latin typeface="BauerMedia Sans" pitchFamily="50" charset="0"/>
              <a:ea typeface="+mn-ea"/>
              <a:cs typeface="+mn-cs"/>
            </a:rPr>
            <a:t>Einführung ins Projekt</a:t>
          </a:r>
        </a:p>
      </dgm:t>
    </dgm:pt>
    <dgm:pt modelId="{CCF89E8B-D48D-49EE-996C-432B5E983736}" type="parTrans" cxnId="{D1A45657-0046-44BB-BD0F-D0F168DA6A59}">
      <dgm:prSet/>
      <dgm:spPr/>
      <dgm:t>
        <a:bodyPr/>
        <a:lstStyle/>
        <a:p>
          <a:endParaRPr lang="de-DE"/>
        </a:p>
      </dgm:t>
    </dgm:pt>
    <dgm:pt modelId="{3D9B90A4-CB91-4CD4-9441-B656241F13B4}" type="sibTrans" cxnId="{D1A45657-0046-44BB-BD0F-D0F168DA6A59}">
      <dgm:prSet/>
      <dgm:spPr/>
      <dgm:t>
        <a:bodyPr/>
        <a:lstStyle/>
        <a:p>
          <a:endParaRPr lang="de-DE"/>
        </a:p>
      </dgm:t>
    </dgm:pt>
    <dgm:pt modelId="{EFE06141-6AB8-46FC-8188-A7FE9086BA6E}">
      <dgm:prSet custT="1"/>
      <dgm:spPr/>
      <dgm:t>
        <a:bodyPr/>
        <a:lstStyle/>
        <a:p>
          <a:r>
            <a:rPr lang="de-DE" sz="2000" kern="1200" dirty="0">
              <a:solidFill>
                <a:prstClr val="black"/>
              </a:solidFill>
              <a:latin typeface="BauerMedia Sans" pitchFamily="50" charset="0"/>
              <a:ea typeface="+mn-ea"/>
              <a:cs typeface="+mn-cs"/>
            </a:rPr>
            <a:t>Vorstellung der Projektmanagement-Methode </a:t>
          </a:r>
        </a:p>
      </dgm:t>
    </dgm:pt>
    <dgm:pt modelId="{CACFBF14-A524-4892-A1C3-DB801AF4DD11}" type="parTrans" cxnId="{407ECFCE-5A1D-467D-849E-6D6BBD27156B}">
      <dgm:prSet/>
      <dgm:spPr/>
      <dgm:t>
        <a:bodyPr/>
        <a:lstStyle/>
        <a:p>
          <a:endParaRPr lang="de-DE"/>
        </a:p>
      </dgm:t>
    </dgm:pt>
    <dgm:pt modelId="{41D94088-CF84-4ACA-8622-33E2B8B18DC7}" type="sibTrans" cxnId="{407ECFCE-5A1D-467D-849E-6D6BBD27156B}">
      <dgm:prSet/>
      <dgm:spPr/>
      <dgm:t>
        <a:bodyPr/>
        <a:lstStyle/>
        <a:p>
          <a:endParaRPr lang="de-DE"/>
        </a:p>
      </dgm:t>
    </dgm:pt>
    <dgm:pt modelId="{0242AB49-EA52-41EC-9A8F-CA3398E0CFFF}">
      <dgm:prSet custT="1"/>
      <dgm:spPr/>
      <dgm:t>
        <a:bodyPr/>
        <a:lstStyle/>
        <a:p>
          <a:r>
            <a:rPr lang="de-DE" sz="2000" kern="1200" dirty="0">
              <a:solidFill>
                <a:prstClr val="black"/>
              </a:solidFill>
              <a:latin typeface="BauerMedia Sans" pitchFamily="50" charset="0"/>
              <a:ea typeface="+mn-ea"/>
              <a:cs typeface="+mn-cs"/>
            </a:rPr>
            <a:t>Begründung der Wahl von </a:t>
          </a:r>
          <a:r>
            <a:rPr lang="de-DE" sz="2000" kern="1200" dirty="0" err="1">
              <a:solidFill>
                <a:prstClr val="black"/>
              </a:solidFill>
              <a:latin typeface="BauerMedia Sans" pitchFamily="50" charset="0"/>
              <a:ea typeface="+mn-ea"/>
              <a:cs typeface="+mn-cs"/>
            </a:rPr>
            <a:t>Trello</a:t>
          </a:r>
          <a:endParaRPr lang="de-DE" sz="2000" kern="1200" dirty="0">
            <a:solidFill>
              <a:prstClr val="black"/>
            </a:solidFill>
            <a:latin typeface="BauerMedia Sans" pitchFamily="50" charset="0"/>
            <a:ea typeface="+mn-ea"/>
            <a:cs typeface="+mn-cs"/>
          </a:endParaRPr>
        </a:p>
      </dgm:t>
    </dgm:pt>
    <dgm:pt modelId="{65F2DBD1-BC39-4509-8FBC-B5A10B6C1EB9}" type="parTrans" cxnId="{9AEF0F9E-6BF3-4690-A542-B0FAF481D7C7}">
      <dgm:prSet/>
      <dgm:spPr/>
      <dgm:t>
        <a:bodyPr/>
        <a:lstStyle/>
        <a:p>
          <a:endParaRPr lang="de-DE"/>
        </a:p>
      </dgm:t>
    </dgm:pt>
    <dgm:pt modelId="{57A35C6C-7E9C-4B50-8EB7-37287DA30C75}" type="sibTrans" cxnId="{9AEF0F9E-6BF3-4690-A542-B0FAF481D7C7}">
      <dgm:prSet/>
      <dgm:spPr/>
      <dgm:t>
        <a:bodyPr/>
        <a:lstStyle/>
        <a:p>
          <a:endParaRPr lang="de-DE"/>
        </a:p>
      </dgm:t>
    </dgm:pt>
    <dgm:pt modelId="{80BBAE91-2722-4212-AE51-7FDB431AE941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prstClr val="black"/>
              </a:solidFill>
              <a:latin typeface="BauerMedia Sans" pitchFamily="50" charset="0"/>
              <a:ea typeface="+mn-ea"/>
              <a:cs typeface="+mn-cs"/>
            </a:rPr>
            <a:t>GitHub für die Zusammenarbeit</a:t>
          </a:r>
        </a:p>
      </dgm:t>
    </dgm:pt>
    <dgm:pt modelId="{C1854E10-82B3-4D49-9F4D-3217B5C95692}" type="parTrans" cxnId="{E7F57FE2-E386-4F9F-A4A2-F945C3337A3E}">
      <dgm:prSet/>
      <dgm:spPr/>
      <dgm:t>
        <a:bodyPr/>
        <a:lstStyle/>
        <a:p>
          <a:endParaRPr lang="de-DE"/>
        </a:p>
      </dgm:t>
    </dgm:pt>
    <dgm:pt modelId="{2F61B043-D05B-4507-B9E5-D6F7EBC0D632}" type="sibTrans" cxnId="{E7F57FE2-E386-4F9F-A4A2-F945C3337A3E}">
      <dgm:prSet/>
      <dgm:spPr/>
      <dgm:t>
        <a:bodyPr/>
        <a:lstStyle/>
        <a:p>
          <a:endParaRPr lang="de-DE"/>
        </a:p>
      </dgm:t>
    </dgm:pt>
    <dgm:pt modelId="{94623A0E-97E1-4AE5-9661-B719E3E0EAD8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prstClr val="black"/>
              </a:solidFill>
              <a:latin typeface="BauerMedia Sans" pitchFamily="50" charset="0"/>
              <a:ea typeface="+mn-ea"/>
              <a:cs typeface="+mn-cs"/>
            </a:rPr>
            <a:t>Umsetzung von </a:t>
          </a:r>
          <a:r>
            <a:rPr lang="de-DE" sz="2000" kern="1200" dirty="0" err="1">
              <a:solidFill>
                <a:prstClr val="black"/>
              </a:solidFill>
              <a:latin typeface="BauerMedia Sans" pitchFamily="50" charset="0"/>
              <a:ea typeface="+mn-ea"/>
              <a:cs typeface="+mn-cs"/>
            </a:rPr>
            <a:t>Trello</a:t>
          </a:r>
          <a:r>
            <a:rPr lang="de-DE" sz="2000" kern="1200" dirty="0">
              <a:solidFill>
                <a:prstClr val="black"/>
              </a:solidFill>
              <a:latin typeface="BauerMedia Sans" pitchFamily="50" charset="0"/>
              <a:ea typeface="+mn-ea"/>
              <a:cs typeface="+mn-cs"/>
            </a:rPr>
            <a:t> und GitHub im Projekt</a:t>
          </a:r>
        </a:p>
      </dgm:t>
    </dgm:pt>
    <dgm:pt modelId="{B75AAD99-1035-4937-9006-8A64EC264EA9}" type="parTrans" cxnId="{F11EEA92-865E-4F2C-BD81-6DEF0A41AC9A}">
      <dgm:prSet/>
      <dgm:spPr/>
      <dgm:t>
        <a:bodyPr/>
        <a:lstStyle/>
        <a:p>
          <a:endParaRPr lang="de-DE"/>
        </a:p>
      </dgm:t>
    </dgm:pt>
    <dgm:pt modelId="{60B768C3-C051-4275-9323-402AFF2EDD53}" type="sibTrans" cxnId="{F11EEA92-865E-4F2C-BD81-6DEF0A41AC9A}">
      <dgm:prSet/>
      <dgm:spPr/>
      <dgm:t>
        <a:bodyPr/>
        <a:lstStyle/>
        <a:p>
          <a:endParaRPr lang="de-DE"/>
        </a:p>
      </dgm:t>
    </dgm:pt>
    <dgm:pt modelId="{175C519D-7DDE-4613-9B49-37217DA9BD3A}" type="pres">
      <dgm:prSet presAssocID="{6D603A6E-721E-4168-B83E-E579E47E312C}" presName="vert0" presStyleCnt="0">
        <dgm:presLayoutVars>
          <dgm:dir/>
          <dgm:animOne val="branch"/>
          <dgm:animLvl val="lvl"/>
        </dgm:presLayoutVars>
      </dgm:prSet>
      <dgm:spPr/>
    </dgm:pt>
    <dgm:pt modelId="{28A803AA-EFC1-4A23-AE90-B4CD2A61C685}" type="pres">
      <dgm:prSet presAssocID="{AD7E0B1E-7A40-42C9-ACC9-BBDC278FD283}" presName="thickLine" presStyleLbl="alignNode1" presStyleIdx="0" presStyleCnt="5"/>
      <dgm:spPr/>
    </dgm:pt>
    <dgm:pt modelId="{54A7797A-6285-41AE-8EAF-E747601CAB73}" type="pres">
      <dgm:prSet presAssocID="{AD7E0B1E-7A40-42C9-ACC9-BBDC278FD283}" presName="horz1" presStyleCnt="0"/>
      <dgm:spPr/>
    </dgm:pt>
    <dgm:pt modelId="{77C2632B-3189-4632-8878-6FA16966169D}" type="pres">
      <dgm:prSet presAssocID="{AD7E0B1E-7A40-42C9-ACC9-BBDC278FD283}" presName="tx1" presStyleLbl="revTx" presStyleIdx="0" presStyleCnt="5"/>
      <dgm:spPr/>
    </dgm:pt>
    <dgm:pt modelId="{E7B7A869-0C9E-44CA-8DCD-D12ACBEDFABF}" type="pres">
      <dgm:prSet presAssocID="{AD7E0B1E-7A40-42C9-ACC9-BBDC278FD283}" presName="vert1" presStyleCnt="0"/>
      <dgm:spPr/>
    </dgm:pt>
    <dgm:pt modelId="{9FF13C9B-945D-4196-BA06-03CD280CB84A}" type="pres">
      <dgm:prSet presAssocID="{EFE06141-6AB8-46FC-8188-A7FE9086BA6E}" presName="thickLine" presStyleLbl="alignNode1" presStyleIdx="1" presStyleCnt="5"/>
      <dgm:spPr/>
    </dgm:pt>
    <dgm:pt modelId="{7DD2BC03-27E3-44EA-9EA4-D9B4D8C54E5D}" type="pres">
      <dgm:prSet presAssocID="{EFE06141-6AB8-46FC-8188-A7FE9086BA6E}" presName="horz1" presStyleCnt="0"/>
      <dgm:spPr/>
    </dgm:pt>
    <dgm:pt modelId="{2A5E47FF-C795-4F86-82F2-1CC793E6D470}" type="pres">
      <dgm:prSet presAssocID="{EFE06141-6AB8-46FC-8188-A7FE9086BA6E}" presName="tx1" presStyleLbl="revTx" presStyleIdx="1" presStyleCnt="5"/>
      <dgm:spPr/>
    </dgm:pt>
    <dgm:pt modelId="{7D3B695B-41CA-4B57-B434-2F1F8DB69036}" type="pres">
      <dgm:prSet presAssocID="{EFE06141-6AB8-46FC-8188-A7FE9086BA6E}" presName="vert1" presStyleCnt="0"/>
      <dgm:spPr/>
    </dgm:pt>
    <dgm:pt modelId="{A5207C3F-8879-483B-A165-CF782929527C}" type="pres">
      <dgm:prSet presAssocID="{0242AB49-EA52-41EC-9A8F-CA3398E0CFFF}" presName="thickLine" presStyleLbl="alignNode1" presStyleIdx="2" presStyleCnt="5"/>
      <dgm:spPr/>
    </dgm:pt>
    <dgm:pt modelId="{691AD589-AAAC-42CD-8446-A4348271249C}" type="pres">
      <dgm:prSet presAssocID="{0242AB49-EA52-41EC-9A8F-CA3398E0CFFF}" presName="horz1" presStyleCnt="0"/>
      <dgm:spPr/>
    </dgm:pt>
    <dgm:pt modelId="{07E8D3E4-E6E4-4711-AE59-9D2971DA2374}" type="pres">
      <dgm:prSet presAssocID="{0242AB49-EA52-41EC-9A8F-CA3398E0CFFF}" presName="tx1" presStyleLbl="revTx" presStyleIdx="2" presStyleCnt="5"/>
      <dgm:spPr/>
    </dgm:pt>
    <dgm:pt modelId="{AFCA1BF6-D8BF-48BD-A710-5711D0A7F1EE}" type="pres">
      <dgm:prSet presAssocID="{0242AB49-EA52-41EC-9A8F-CA3398E0CFFF}" presName="vert1" presStyleCnt="0"/>
      <dgm:spPr/>
    </dgm:pt>
    <dgm:pt modelId="{34173C49-9DDD-4DAA-A59A-85E0800895F0}" type="pres">
      <dgm:prSet presAssocID="{80BBAE91-2722-4212-AE51-7FDB431AE941}" presName="thickLine" presStyleLbl="alignNode1" presStyleIdx="3" presStyleCnt="5"/>
      <dgm:spPr/>
    </dgm:pt>
    <dgm:pt modelId="{D5B3C4EE-E499-498F-AD9F-EC725744267A}" type="pres">
      <dgm:prSet presAssocID="{80BBAE91-2722-4212-AE51-7FDB431AE941}" presName="horz1" presStyleCnt="0"/>
      <dgm:spPr/>
    </dgm:pt>
    <dgm:pt modelId="{20A47598-EF3C-4FD4-9114-DDDAC5FE8E09}" type="pres">
      <dgm:prSet presAssocID="{80BBAE91-2722-4212-AE51-7FDB431AE941}" presName="tx1" presStyleLbl="revTx" presStyleIdx="3" presStyleCnt="5"/>
      <dgm:spPr/>
    </dgm:pt>
    <dgm:pt modelId="{C69EA4E2-093C-4290-9FA5-57E917D36B0B}" type="pres">
      <dgm:prSet presAssocID="{80BBAE91-2722-4212-AE51-7FDB431AE941}" presName="vert1" presStyleCnt="0"/>
      <dgm:spPr/>
    </dgm:pt>
    <dgm:pt modelId="{5A6343B2-319E-4113-A330-8AF340C3B3AE}" type="pres">
      <dgm:prSet presAssocID="{94623A0E-97E1-4AE5-9661-B719E3E0EAD8}" presName="thickLine" presStyleLbl="alignNode1" presStyleIdx="4" presStyleCnt="5"/>
      <dgm:spPr/>
    </dgm:pt>
    <dgm:pt modelId="{7E98B528-59C6-4096-A2CA-2B6D6B948BBA}" type="pres">
      <dgm:prSet presAssocID="{94623A0E-97E1-4AE5-9661-B719E3E0EAD8}" presName="horz1" presStyleCnt="0"/>
      <dgm:spPr/>
    </dgm:pt>
    <dgm:pt modelId="{AFF80AB7-0583-49C9-A26F-D72D18821214}" type="pres">
      <dgm:prSet presAssocID="{94623A0E-97E1-4AE5-9661-B719E3E0EAD8}" presName="tx1" presStyleLbl="revTx" presStyleIdx="4" presStyleCnt="5"/>
      <dgm:spPr/>
    </dgm:pt>
    <dgm:pt modelId="{4F8B0930-6F4F-4B23-89F0-A848A07CC019}" type="pres">
      <dgm:prSet presAssocID="{94623A0E-97E1-4AE5-9661-B719E3E0EAD8}" presName="vert1" presStyleCnt="0"/>
      <dgm:spPr/>
    </dgm:pt>
  </dgm:ptLst>
  <dgm:cxnLst>
    <dgm:cxn modelId="{BAA7A904-9AD1-4EFF-B9B1-DC3100B9616C}" type="presOf" srcId="{6D603A6E-721E-4168-B83E-E579E47E312C}" destId="{175C519D-7DDE-4613-9B49-37217DA9BD3A}" srcOrd="0" destOrd="0" presId="urn:microsoft.com/office/officeart/2008/layout/LinedList"/>
    <dgm:cxn modelId="{88D5CF04-FE85-48CB-B1CC-89F052B9D4C8}" type="presOf" srcId="{94623A0E-97E1-4AE5-9661-B719E3E0EAD8}" destId="{AFF80AB7-0583-49C9-A26F-D72D18821214}" srcOrd="0" destOrd="0" presId="urn:microsoft.com/office/officeart/2008/layout/LinedList"/>
    <dgm:cxn modelId="{8AB3F524-4C40-477C-8AAA-FA0865071EE2}" type="presOf" srcId="{AD7E0B1E-7A40-42C9-ACC9-BBDC278FD283}" destId="{77C2632B-3189-4632-8878-6FA16966169D}" srcOrd="0" destOrd="0" presId="urn:microsoft.com/office/officeart/2008/layout/LinedList"/>
    <dgm:cxn modelId="{299E516B-5F98-418C-AEA4-6B1793A005D5}" type="presOf" srcId="{EFE06141-6AB8-46FC-8188-A7FE9086BA6E}" destId="{2A5E47FF-C795-4F86-82F2-1CC793E6D470}" srcOrd="0" destOrd="0" presId="urn:microsoft.com/office/officeart/2008/layout/LinedList"/>
    <dgm:cxn modelId="{D1A45657-0046-44BB-BD0F-D0F168DA6A59}" srcId="{6D603A6E-721E-4168-B83E-E579E47E312C}" destId="{AD7E0B1E-7A40-42C9-ACC9-BBDC278FD283}" srcOrd="0" destOrd="0" parTransId="{CCF89E8B-D48D-49EE-996C-432B5E983736}" sibTransId="{3D9B90A4-CB91-4CD4-9441-B656241F13B4}"/>
    <dgm:cxn modelId="{B93D288C-E390-42F9-A47A-ED4CDB3189C4}" type="presOf" srcId="{0242AB49-EA52-41EC-9A8F-CA3398E0CFFF}" destId="{07E8D3E4-E6E4-4711-AE59-9D2971DA2374}" srcOrd="0" destOrd="0" presId="urn:microsoft.com/office/officeart/2008/layout/LinedList"/>
    <dgm:cxn modelId="{F11EEA92-865E-4F2C-BD81-6DEF0A41AC9A}" srcId="{6D603A6E-721E-4168-B83E-E579E47E312C}" destId="{94623A0E-97E1-4AE5-9661-B719E3E0EAD8}" srcOrd="4" destOrd="0" parTransId="{B75AAD99-1035-4937-9006-8A64EC264EA9}" sibTransId="{60B768C3-C051-4275-9323-402AFF2EDD53}"/>
    <dgm:cxn modelId="{9AEF0F9E-6BF3-4690-A542-B0FAF481D7C7}" srcId="{6D603A6E-721E-4168-B83E-E579E47E312C}" destId="{0242AB49-EA52-41EC-9A8F-CA3398E0CFFF}" srcOrd="2" destOrd="0" parTransId="{65F2DBD1-BC39-4509-8FBC-B5A10B6C1EB9}" sibTransId="{57A35C6C-7E9C-4B50-8EB7-37287DA30C75}"/>
    <dgm:cxn modelId="{52FC22AC-E324-49CE-AECE-DDA67A03E380}" type="presOf" srcId="{80BBAE91-2722-4212-AE51-7FDB431AE941}" destId="{20A47598-EF3C-4FD4-9114-DDDAC5FE8E09}" srcOrd="0" destOrd="0" presId="urn:microsoft.com/office/officeart/2008/layout/LinedList"/>
    <dgm:cxn modelId="{407ECFCE-5A1D-467D-849E-6D6BBD27156B}" srcId="{6D603A6E-721E-4168-B83E-E579E47E312C}" destId="{EFE06141-6AB8-46FC-8188-A7FE9086BA6E}" srcOrd="1" destOrd="0" parTransId="{CACFBF14-A524-4892-A1C3-DB801AF4DD11}" sibTransId="{41D94088-CF84-4ACA-8622-33E2B8B18DC7}"/>
    <dgm:cxn modelId="{E7F57FE2-E386-4F9F-A4A2-F945C3337A3E}" srcId="{6D603A6E-721E-4168-B83E-E579E47E312C}" destId="{80BBAE91-2722-4212-AE51-7FDB431AE941}" srcOrd="3" destOrd="0" parTransId="{C1854E10-82B3-4D49-9F4D-3217B5C95692}" sibTransId="{2F61B043-D05B-4507-B9E5-D6F7EBC0D632}"/>
    <dgm:cxn modelId="{07B6E217-AEA0-4617-BBC1-6EDF41AA1B3C}" type="presParOf" srcId="{175C519D-7DDE-4613-9B49-37217DA9BD3A}" destId="{28A803AA-EFC1-4A23-AE90-B4CD2A61C685}" srcOrd="0" destOrd="0" presId="urn:microsoft.com/office/officeart/2008/layout/LinedList"/>
    <dgm:cxn modelId="{0B8355EF-0F44-4BF9-9202-67180D2BCF16}" type="presParOf" srcId="{175C519D-7DDE-4613-9B49-37217DA9BD3A}" destId="{54A7797A-6285-41AE-8EAF-E747601CAB73}" srcOrd="1" destOrd="0" presId="urn:microsoft.com/office/officeart/2008/layout/LinedList"/>
    <dgm:cxn modelId="{99438546-759E-4938-9D5A-E50E7E58E169}" type="presParOf" srcId="{54A7797A-6285-41AE-8EAF-E747601CAB73}" destId="{77C2632B-3189-4632-8878-6FA16966169D}" srcOrd="0" destOrd="0" presId="urn:microsoft.com/office/officeart/2008/layout/LinedList"/>
    <dgm:cxn modelId="{0FB5D798-B0E0-453C-87CB-CF51019F7973}" type="presParOf" srcId="{54A7797A-6285-41AE-8EAF-E747601CAB73}" destId="{E7B7A869-0C9E-44CA-8DCD-D12ACBEDFABF}" srcOrd="1" destOrd="0" presId="urn:microsoft.com/office/officeart/2008/layout/LinedList"/>
    <dgm:cxn modelId="{77E94DE0-AF05-4845-B30D-3A1F19D6A22C}" type="presParOf" srcId="{175C519D-7DDE-4613-9B49-37217DA9BD3A}" destId="{9FF13C9B-945D-4196-BA06-03CD280CB84A}" srcOrd="2" destOrd="0" presId="urn:microsoft.com/office/officeart/2008/layout/LinedList"/>
    <dgm:cxn modelId="{BBC729E4-BA4B-40FF-93D2-4E5A518D1E42}" type="presParOf" srcId="{175C519D-7DDE-4613-9B49-37217DA9BD3A}" destId="{7DD2BC03-27E3-44EA-9EA4-D9B4D8C54E5D}" srcOrd="3" destOrd="0" presId="urn:microsoft.com/office/officeart/2008/layout/LinedList"/>
    <dgm:cxn modelId="{300B92C5-78F5-44EC-8FAD-5679BDBC8665}" type="presParOf" srcId="{7DD2BC03-27E3-44EA-9EA4-D9B4D8C54E5D}" destId="{2A5E47FF-C795-4F86-82F2-1CC793E6D470}" srcOrd="0" destOrd="0" presId="urn:microsoft.com/office/officeart/2008/layout/LinedList"/>
    <dgm:cxn modelId="{59C71512-99BD-40C5-B6B8-CBD122850424}" type="presParOf" srcId="{7DD2BC03-27E3-44EA-9EA4-D9B4D8C54E5D}" destId="{7D3B695B-41CA-4B57-B434-2F1F8DB69036}" srcOrd="1" destOrd="0" presId="urn:microsoft.com/office/officeart/2008/layout/LinedList"/>
    <dgm:cxn modelId="{5DE0B04E-8389-41B8-BA4A-2D00735FA78D}" type="presParOf" srcId="{175C519D-7DDE-4613-9B49-37217DA9BD3A}" destId="{A5207C3F-8879-483B-A165-CF782929527C}" srcOrd="4" destOrd="0" presId="urn:microsoft.com/office/officeart/2008/layout/LinedList"/>
    <dgm:cxn modelId="{255A06B7-69A8-4CBA-AC7E-30008D41CB0F}" type="presParOf" srcId="{175C519D-7DDE-4613-9B49-37217DA9BD3A}" destId="{691AD589-AAAC-42CD-8446-A4348271249C}" srcOrd="5" destOrd="0" presId="urn:microsoft.com/office/officeart/2008/layout/LinedList"/>
    <dgm:cxn modelId="{DA7CAD96-7CD2-4357-B48E-E212FA369F87}" type="presParOf" srcId="{691AD589-AAAC-42CD-8446-A4348271249C}" destId="{07E8D3E4-E6E4-4711-AE59-9D2971DA2374}" srcOrd="0" destOrd="0" presId="urn:microsoft.com/office/officeart/2008/layout/LinedList"/>
    <dgm:cxn modelId="{8A76E75D-BDAA-4B76-A770-2A9A016787BD}" type="presParOf" srcId="{691AD589-AAAC-42CD-8446-A4348271249C}" destId="{AFCA1BF6-D8BF-48BD-A710-5711D0A7F1EE}" srcOrd="1" destOrd="0" presId="urn:microsoft.com/office/officeart/2008/layout/LinedList"/>
    <dgm:cxn modelId="{3820E721-939F-4420-B2B8-52E094317124}" type="presParOf" srcId="{175C519D-7DDE-4613-9B49-37217DA9BD3A}" destId="{34173C49-9DDD-4DAA-A59A-85E0800895F0}" srcOrd="6" destOrd="0" presId="urn:microsoft.com/office/officeart/2008/layout/LinedList"/>
    <dgm:cxn modelId="{B370F040-499D-4729-B22F-5C3B34B84876}" type="presParOf" srcId="{175C519D-7DDE-4613-9B49-37217DA9BD3A}" destId="{D5B3C4EE-E499-498F-AD9F-EC725744267A}" srcOrd="7" destOrd="0" presId="urn:microsoft.com/office/officeart/2008/layout/LinedList"/>
    <dgm:cxn modelId="{CF339475-CEB6-440F-800B-1F80B92D5C3E}" type="presParOf" srcId="{D5B3C4EE-E499-498F-AD9F-EC725744267A}" destId="{20A47598-EF3C-4FD4-9114-DDDAC5FE8E09}" srcOrd="0" destOrd="0" presId="urn:microsoft.com/office/officeart/2008/layout/LinedList"/>
    <dgm:cxn modelId="{9C919287-463E-47C2-ABE8-0B1342567AE0}" type="presParOf" srcId="{D5B3C4EE-E499-498F-AD9F-EC725744267A}" destId="{C69EA4E2-093C-4290-9FA5-57E917D36B0B}" srcOrd="1" destOrd="0" presId="urn:microsoft.com/office/officeart/2008/layout/LinedList"/>
    <dgm:cxn modelId="{60F3413D-1726-4066-945D-B86BA232E087}" type="presParOf" srcId="{175C519D-7DDE-4613-9B49-37217DA9BD3A}" destId="{5A6343B2-319E-4113-A330-8AF340C3B3AE}" srcOrd="8" destOrd="0" presId="urn:microsoft.com/office/officeart/2008/layout/LinedList"/>
    <dgm:cxn modelId="{21D9B470-4A26-499E-A82D-948785DBD6D8}" type="presParOf" srcId="{175C519D-7DDE-4613-9B49-37217DA9BD3A}" destId="{7E98B528-59C6-4096-A2CA-2B6D6B948BBA}" srcOrd="9" destOrd="0" presId="urn:microsoft.com/office/officeart/2008/layout/LinedList"/>
    <dgm:cxn modelId="{A6DB4F2C-4F0C-4D60-B783-2ABF23F9CAD7}" type="presParOf" srcId="{7E98B528-59C6-4096-A2CA-2B6D6B948BBA}" destId="{AFF80AB7-0583-49C9-A26F-D72D18821214}" srcOrd="0" destOrd="0" presId="urn:microsoft.com/office/officeart/2008/layout/LinedList"/>
    <dgm:cxn modelId="{1D3C68FD-A89F-40B7-BA76-BB5C277B1077}" type="presParOf" srcId="{7E98B528-59C6-4096-A2CA-2B6D6B948BBA}" destId="{4F8B0930-6F4F-4B23-89F0-A848A07CC0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1D0859-6A6C-46CE-8BA1-CD537EEF6B93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C1F476C-B968-410E-9AB5-39153CB252C1}">
      <dgm:prSet custT="1"/>
      <dgm:spPr/>
      <dgm:t>
        <a:bodyPr/>
        <a:lstStyle/>
        <a:p>
          <a:r>
            <a:rPr lang="de-DE" sz="1200" dirty="0"/>
            <a:t>GitHub</a:t>
          </a:r>
        </a:p>
      </dgm:t>
    </dgm:pt>
    <dgm:pt modelId="{06654957-D665-4F6D-838A-6C9CA7935FF8}" type="parTrans" cxnId="{CFE82CA9-C709-4069-B2E5-15FADB190330}">
      <dgm:prSet/>
      <dgm:spPr/>
      <dgm:t>
        <a:bodyPr/>
        <a:lstStyle/>
        <a:p>
          <a:endParaRPr lang="de-DE"/>
        </a:p>
      </dgm:t>
    </dgm:pt>
    <dgm:pt modelId="{98E141AC-1BD7-429B-9F4F-2DBA40C7F534}" type="sibTrans" cxnId="{CFE82CA9-C709-4069-B2E5-15FADB190330}">
      <dgm:prSet/>
      <dgm:spPr/>
      <dgm:t>
        <a:bodyPr/>
        <a:lstStyle/>
        <a:p>
          <a:endParaRPr lang="de-DE"/>
        </a:p>
      </dgm:t>
    </dgm:pt>
    <dgm:pt modelId="{BDAA9CDD-19C9-431E-912F-3A37AA524C30}">
      <dgm:prSet custT="1"/>
      <dgm:spPr/>
      <dgm:t>
        <a:bodyPr/>
        <a:lstStyle/>
        <a:p>
          <a:r>
            <a:rPr lang="de-DE" sz="1200" dirty="0"/>
            <a:t>Sprint-2</a:t>
          </a:r>
        </a:p>
      </dgm:t>
    </dgm:pt>
    <dgm:pt modelId="{A9D7615E-16F4-46A9-93A4-40044C4C6735}" type="parTrans" cxnId="{1C87B0D7-B157-48F2-BE75-7628EFE68482}">
      <dgm:prSet/>
      <dgm:spPr/>
      <dgm:t>
        <a:bodyPr/>
        <a:lstStyle/>
        <a:p>
          <a:endParaRPr lang="de-DE"/>
        </a:p>
      </dgm:t>
    </dgm:pt>
    <dgm:pt modelId="{FCB4DA30-5550-48BF-98B7-E380A6AE5F6E}" type="sibTrans" cxnId="{1C87B0D7-B157-48F2-BE75-7628EFE68482}">
      <dgm:prSet/>
      <dgm:spPr/>
      <dgm:t>
        <a:bodyPr/>
        <a:lstStyle/>
        <a:p>
          <a:endParaRPr lang="de-DE"/>
        </a:p>
      </dgm:t>
    </dgm:pt>
    <dgm:pt modelId="{009DBFBC-B216-4F5F-BB1C-65659E79ADA7}">
      <dgm:prSet/>
      <dgm:spPr/>
      <dgm:t>
        <a:bodyPr/>
        <a:lstStyle/>
        <a:p>
          <a:r>
            <a:rPr lang="de-DE" b="1" dirty="0">
              <a:solidFill>
                <a:schemeClr val="tx2">
                  <a:lumMod val="50000"/>
                  <a:lumOff val="50000"/>
                </a:schemeClr>
              </a:solidFill>
            </a:rPr>
            <a:t>Sprint-1</a:t>
          </a:r>
        </a:p>
      </dgm:t>
    </dgm:pt>
    <dgm:pt modelId="{A8239EA5-F999-49FF-A489-1230AD6FAD73}" type="parTrans" cxnId="{F3782F44-7686-47FA-B621-D69AD65CFCE0}">
      <dgm:prSet/>
      <dgm:spPr/>
      <dgm:t>
        <a:bodyPr/>
        <a:lstStyle/>
        <a:p>
          <a:endParaRPr lang="de-DE"/>
        </a:p>
      </dgm:t>
    </dgm:pt>
    <dgm:pt modelId="{35BB4AF7-1744-4366-818E-688B48083856}" type="sibTrans" cxnId="{F3782F44-7686-47FA-B621-D69AD65CFCE0}">
      <dgm:prSet/>
      <dgm:spPr/>
      <dgm:t>
        <a:bodyPr/>
        <a:lstStyle/>
        <a:p>
          <a:endParaRPr lang="de-DE"/>
        </a:p>
      </dgm:t>
    </dgm:pt>
    <dgm:pt modelId="{A9F83831-B651-4963-A286-830ADBE0BD5F}" type="pres">
      <dgm:prSet presAssocID="{171D0859-6A6C-46CE-8BA1-CD537EEF6B93}" presName="Name0" presStyleCnt="0">
        <dgm:presLayoutVars>
          <dgm:chMax val="8"/>
          <dgm:chPref val="8"/>
          <dgm:dir/>
        </dgm:presLayoutVars>
      </dgm:prSet>
      <dgm:spPr/>
    </dgm:pt>
    <dgm:pt modelId="{DCE64DF2-9018-4FE3-8F62-273CE76B1983}" type="pres">
      <dgm:prSet presAssocID="{7C1F476C-B968-410E-9AB5-39153CB252C1}" presName="parent_text_1" presStyleLbl="revTx" presStyleIdx="0" presStyleCnt="3" custScaleX="41045" custLinFactX="69082" custLinFactY="136926" custLinFactNeighborX="100000" custLinFactNeighborY="200000">
        <dgm:presLayoutVars>
          <dgm:chMax val="0"/>
          <dgm:chPref val="0"/>
          <dgm:bulletEnabled val="1"/>
        </dgm:presLayoutVars>
      </dgm:prSet>
      <dgm:spPr/>
    </dgm:pt>
    <dgm:pt modelId="{E7C117FE-1656-41A8-850F-2710B051CEDF}" type="pres">
      <dgm:prSet presAssocID="{7C1F476C-B968-410E-9AB5-39153CB252C1}" presName="image_accent_1" presStyleCnt="0"/>
      <dgm:spPr/>
    </dgm:pt>
    <dgm:pt modelId="{220A39BF-DFF0-499F-9CA4-B67198CEE75F}" type="pres">
      <dgm:prSet presAssocID="{7C1F476C-B968-410E-9AB5-39153CB252C1}" presName="imageAccentRepeatNode" presStyleLbl="alignNode1" presStyleIdx="0" presStyleCnt="6" custLinFactNeighborX="71403" custLinFactNeighborY="82687"/>
      <dgm:spPr/>
    </dgm:pt>
    <dgm:pt modelId="{4FE5A4D2-E31D-47AE-865F-ABA36B84E4F0}" type="pres">
      <dgm:prSet presAssocID="{7C1F476C-B968-410E-9AB5-39153CB252C1}" presName="accent_1" presStyleLbl="alignNode1" presStyleIdx="1" presStyleCnt="6"/>
      <dgm:spPr/>
    </dgm:pt>
    <dgm:pt modelId="{30200153-A1B8-4A89-B1B6-672203AE820F}" type="pres">
      <dgm:prSet presAssocID="{98E141AC-1BD7-429B-9F4F-2DBA40C7F534}" presName="image_1" presStyleCnt="0"/>
      <dgm:spPr/>
    </dgm:pt>
    <dgm:pt modelId="{F68FBE27-E956-4826-8849-65D426FF2277}" type="pres">
      <dgm:prSet presAssocID="{98E141AC-1BD7-429B-9F4F-2DBA40C7F534}" presName="imageRepeatNode" presStyleLbl="fgImgPlace1" presStyleIdx="0" presStyleCnt="3" custLinFactNeighborX="77951" custLinFactNeighborY="89561"/>
      <dgm:spPr/>
    </dgm:pt>
    <dgm:pt modelId="{A3B950DE-6246-4410-8253-FA4D07634409}" type="pres">
      <dgm:prSet presAssocID="{BDAA9CDD-19C9-431E-912F-3A37AA524C30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11A6C70-06F1-4112-913A-25AC7CE3C8A6}" type="pres">
      <dgm:prSet presAssocID="{BDAA9CDD-19C9-431E-912F-3A37AA524C30}" presName="image_accent_2" presStyleCnt="0"/>
      <dgm:spPr/>
    </dgm:pt>
    <dgm:pt modelId="{71C4B165-5911-4C73-975B-5E84B197995F}" type="pres">
      <dgm:prSet presAssocID="{BDAA9CDD-19C9-431E-912F-3A37AA524C30}" presName="imageAccentRepeatNode" presStyleLbl="alignNode1" presStyleIdx="2" presStyleCnt="6"/>
      <dgm:spPr/>
    </dgm:pt>
    <dgm:pt modelId="{67331050-4A8A-4946-BB76-6F3DA068171F}" type="pres">
      <dgm:prSet presAssocID="{FCB4DA30-5550-48BF-98B7-E380A6AE5F6E}" presName="image_2" presStyleCnt="0"/>
      <dgm:spPr/>
    </dgm:pt>
    <dgm:pt modelId="{23CD8902-796C-41FF-9CC6-2AF8614815CE}" type="pres">
      <dgm:prSet presAssocID="{FCB4DA30-5550-48BF-98B7-E380A6AE5F6E}" presName="imageRepeatNode" presStyleLbl="fgImgPlace1" presStyleIdx="1" presStyleCnt="3"/>
      <dgm:spPr/>
    </dgm:pt>
    <dgm:pt modelId="{7D81E89E-7D89-41E8-9A33-6097B83D4D8E}" type="pres">
      <dgm:prSet presAssocID="{009DBFBC-B216-4F5F-BB1C-65659E79ADA7}" presName="image_accent_3" presStyleCnt="0"/>
      <dgm:spPr/>
    </dgm:pt>
    <dgm:pt modelId="{8AEB86DD-D5D0-4F2B-820A-495DC506AAE3}" type="pres">
      <dgm:prSet presAssocID="{009DBFBC-B216-4F5F-BB1C-65659E79ADA7}" presName="imageAccentRepeatNode" presStyleLbl="alignNode1" presStyleIdx="3" presStyleCnt="6"/>
      <dgm:spPr/>
    </dgm:pt>
    <dgm:pt modelId="{44CE1F69-7AFA-4E21-9F8E-58261F097142}" type="pres">
      <dgm:prSet presAssocID="{009DBFBC-B216-4F5F-BB1C-65659E79ADA7}" presName="parent_text_3" presStyleLbl="revTx" presStyleIdx="2" presStyleCnt="3" custScaleX="81563">
        <dgm:presLayoutVars>
          <dgm:chMax val="0"/>
          <dgm:chPref val="0"/>
          <dgm:bulletEnabled val="1"/>
        </dgm:presLayoutVars>
      </dgm:prSet>
      <dgm:spPr/>
    </dgm:pt>
    <dgm:pt modelId="{294E1D98-19D0-4B06-92B0-5B4888D8B461}" type="pres">
      <dgm:prSet presAssocID="{009DBFBC-B216-4F5F-BB1C-65659E79ADA7}" presName="accent_2" presStyleLbl="alignNode1" presStyleIdx="4" presStyleCnt="6"/>
      <dgm:spPr/>
    </dgm:pt>
    <dgm:pt modelId="{4AD7D420-5ECE-4099-BCFF-64908E7234FE}" type="pres">
      <dgm:prSet presAssocID="{009DBFBC-B216-4F5F-BB1C-65659E79ADA7}" presName="accent_3" presStyleLbl="alignNode1" presStyleIdx="5" presStyleCnt="6"/>
      <dgm:spPr/>
    </dgm:pt>
    <dgm:pt modelId="{751E539D-91D1-4733-B2AB-DDC791FEE69E}" type="pres">
      <dgm:prSet presAssocID="{35BB4AF7-1744-4366-818E-688B48083856}" presName="image_3" presStyleCnt="0"/>
      <dgm:spPr/>
    </dgm:pt>
    <dgm:pt modelId="{96FDC7F0-856D-46D3-91C0-BC1FC2FDAC31}" type="pres">
      <dgm:prSet presAssocID="{35BB4AF7-1744-4366-818E-688B48083856}" presName="imageRepeatNode" presStyleLbl="fgImgPlace1" presStyleIdx="2" presStyleCnt="3"/>
      <dgm:spPr/>
    </dgm:pt>
  </dgm:ptLst>
  <dgm:cxnLst>
    <dgm:cxn modelId="{27319B0F-2EFB-4927-AE0F-9AFF41506E13}" type="presOf" srcId="{98E141AC-1BD7-429B-9F4F-2DBA40C7F534}" destId="{F68FBE27-E956-4826-8849-65D426FF2277}" srcOrd="0" destOrd="0" presId="urn:microsoft.com/office/officeart/2008/layout/BubblePictureList"/>
    <dgm:cxn modelId="{55000023-334D-4502-9093-B2A78A2C8283}" type="presOf" srcId="{FCB4DA30-5550-48BF-98B7-E380A6AE5F6E}" destId="{23CD8902-796C-41FF-9CC6-2AF8614815CE}" srcOrd="0" destOrd="0" presId="urn:microsoft.com/office/officeart/2008/layout/BubblePictureList"/>
    <dgm:cxn modelId="{F3782F44-7686-47FA-B621-D69AD65CFCE0}" srcId="{171D0859-6A6C-46CE-8BA1-CD537EEF6B93}" destId="{009DBFBC-B216-4F5F-BB1C-65659E79ADA7}" srcOrd="2" destOrd="0" parTransId="{A8239EA5-F999-49FF-A489-1230AD6FAD73}" sibTransId="{35BB4AF7-1744-4366-818E-688B48083856}"/>
    <dgm:cxn modelId="{623EAE90-DF21-4C1C-974C-4D015A1C8BD0}" type="presOf" srcId="{35BB4AF7-1744-4366-818E-688B48083856}" destId="{96FDC7F0-856D-46D3-91C0-BC1FC2FDAC31}" srcOrd="0" destOrd="0" presId="urn:microsoft.com/office/officeart/2008/layout/BubblePictureList"/>
    <dgm:cxn modelId="{C48650A4-C482-4B1B-950D-B5304249F146}" type="presOf" srcId="{7C1F476C-B968-410E-9AB5-39153CB252C1}" destId="{DCE64DF2-9018-4FE3-8F62-273CE76B1983}" srcOrd="0" destOrd="0" presId="urn:microsoft.com/office/officeart/2008/layout/BubblePictureList"/>
    <dgm:cxn modelId="{DAA92CA6-C386-4FE1-AEFE-B1EF29AF592F}" type="presOf" srcId="{171D0859-6A6C-46CE-8BA1-CD537EEF6B93}" destId="{A9F83831-B651-4963-A286-830ADBE0BD5F}" srcOrd="0" destOrd="0" presId="urn:microsoft.com/office/officeart/2008/layout/BubblePictureList"/>
    <dgm:cxn modelId="{CFE82CA9-C709-4069-B2E5-15FADB190330}" srcId="{171D0859-6A6C-46CE-8BA1-CD537EEF6B93}" destId="{7C1F476C-B968-410E-9AB5-39153CB252C1}" srcOrd="0" destOrd="0" parTransId="{06654957-D665-4F6D-838A-6C9CA7935FF8}" sibTransId="{98E141AC-1BD7-429B-9F4F-2DBA40C7F534}"/>
    <dgm:cxn modelId="{1C87B0D7-B157-48F2-BE75-7628EFE68482}" srcId="{171D0859-6A6C-46CE-8BA1-CD537EEF6B93}" destId="{BDAA9CDD-19C9-431E-912F-3A37AA524C30}" srcOrd="1" destOrd="0" parTransId="{A9D7615E-16F4-46A9-93A4-40044C4C6735}" sibTransId="{FCB4DA30-5550-48BF-98B7-E380A6AE5F6E}"/>
    <dgm:cxn modelId="{D3740ED9-7A58-4152-B6BA-5E68E8C2E752}" type="presOf" srcId="{009DBFBC-B216-4F5F-BB1C-65659E79ADA7}" destId="{44CE1F69-7AFA-4E21-9F8E-58261F097142}" srcOrd="0" destOrd="0" presId="urn:microsoft.com/office/officeart/2008/layout/BubblePictureList"/>
    <dgm:cxn modelId="{95BBA1DA-48E1-4F24-A3A7-B11E3F8669FD}" type="presOf" srcId="{BDAA9CDD-19C9-431E-912F-3A37AA524C30}" destId="{A3B950DE-6246-4410-8253-FA4D07634409}" srcOrd="0" destOrd="0" presId="urn:microsoft.com/office/officeart/2008/layout/BubblePictureList"/>
    <dgm:cxn modelId="{378F26D5-EF7E-4279-8157-3E359017B392}" type="presParOf" srcId="{A9F83831-B651-4963-A286-830ADBE0BD5F}" destId="{DCE64DF2-9018-4FE3-8F62-273CE76B1983}" srcOrd="0" destOrd="0" presId="urn:microsoft.com/office/officeart/2008/layout/BubblePictureList"/>
    <dgm:cxn modelId="{A4732680-7300-4BE8-B09B-C6BBCFCE7415}" type="presParOf" srcId="{A9F83831-B651-4963-A286-830ADBE0BD5F}" destId="{E7C117FE-1656-41A8-850F-2710B051CEDF}" srcOrd="1" destOrd="0" presId="urn:microsoft.com/office/officeart/2008/layout/BubblePictureList"/>
    <dgm:cxn modelId="{034CF305-C6E6-4737-ABB5-552F8C422226}" type="presParOf" srcId="{E7C117FE-1656-41A8-850F-2710B051CEDF}" destId="{220A39BF-DFF0-499F-9CA4-B67198CEE75F}" srcOrd="0" destOrd="0" presId="urn:microsoft.com/office/officeart/2008/layout/BubblePictureList"/>
    <dgm:cxn modelId="{6CDD94CE-F647-4FB7-A66D-5635D1D366CD}" type="presParOf" srcId="{A9F83831-B651-4963-A286-830ADBE0BD5F}" destId="{4FE5A4D2-E31D-47AE-865F-ABA36B84E4F0}" srcOrd="2" destOrd="0" presId="urn:microsoft.com/office/officeart/2008/layout/BubblePictureList"/>
    <dgm:cxn modelId="{D0811CDF-1E74-4FDB-87BE-967910E4AF24}" type="presParOf" srcId="{A9F83831-B651-4963-A286-830ADBE0BD5F}" destId="{30200153-A1B8-4A89-B1B6-672203AE820F}" srcOrd="3" destOrd="0" presId="urn:microsoft.com/office/officeart/2008/layout/BubblePictureList"/>
    <dgm:cxn modelId="{07345BA5-04F9-42E8-9885-3077A636C533}" type="presParOf" srcId="{30200153-A1B8-4A89-B1B6-672203AE820F}" destId="{F68FBE27-E956-4826-8849-65D426FF2277}" srcOrd="0" destOrd="0" presId="urn:microsoft.com/office/officeart/2008/layout/BubblePictureList"/>
    <dgm:cxn modelId="{4A3EA5CD-F872-469C-B079-2DE57D9139C7}" type="presParOf" srcId="{A9F83831-B651-4963-A286-830ADBE0BD5F}" destId="{A3B950DE-6246-4410-8253-FA4D07634409}" srcOrd="4" destOrd="0" presId="urn:microsoft.com/office/officeart/2008/layout/BubblePictureList"/>
    <dgm:cxn modelId="{32A2E507-BDAB-41A7-92BB-8BA61736F25E}" type="presParOf" srcId="{A9F83831-B651-4963-A286-830ADBE0BD5F}" destId="{511A6C70-06F1-4112-913A-25AC7CE3C8A6}" srcOrd="5" destOrd="0" presId="urn:microsoft.com/office/officeart/2008/layout/BubblePictureList"/>
    <dgm:cxn modelId="{BD7F3ECA-855D-4372-99F7-D318E7C389AD}" type="presParOf" srcId="{511A6C70-06F1-4112-913A-25AC7CE3C8A6}" destId="{71C4B165-5911-4C73-975B-5E84B197995F}" srcOrd="0" destOrd="0" presId="urn:microsoft.com/office/officeart/2008/layout/BubblePictureList"/>
    <dgm:cxn modelId="{C2CDA676-3429-4C39-98A8-28A84BCFD9FB}" type="presParOf" srcId="{A9F83831-B651-4963-A286-830ADBE0BD5F}" destId="{67331050-4A8A-4946-BB76-6F3DA068171F}" srcOrd="6" destOrd="0" presId="urn:microsoft.com/office/officeart/2008/layout/BubblePictureList"/>
    <dgm:cxn modelId="{FD81762A-679C-4FA9-B941-A2AAD63AF033}" type="presParOf" srcId="{67331050-4A8A-4946-BB76-6F3DA068171F}" destId="{23CD8902-796C-41FF-9CC6-2AF8614815CE}" srcOrd="0" destOrd="0" presId="urn:microsoft.com/office/officeart/2008/layout/BubblePictureList"/>
    <dgm:cxn modelId="{B6169948-2BA2-4BE2-B0FA-90F23E9516E4}" type="presParOf" srcId="{A9F83831-B651-4963-A286-830ADBE0BD5F}" destId="{7D81E89E-7D89-41E8-9A33-6097B83D4D8E}" srcOrd="7" destOrd="0" presId="urn:microsoft.com/office/officeart/2008/layout/BubblePictureList"/>
    <dgm:cxn modelId="{D691BF9C-2B80-4C8E-9141-BF8F33D5A183}" type="presParOf" srcId="{7D81E89E-7D89-41E8-9A33-6097B83D4D8E}" destId="{8AEB86DD-D5D0-4F2B-820A-495DC506AAE3}" srcOrd="0" destOrd="0" presId="urn:microsoft.com/office/officeart/2008/layout/BubblePictureList"/>
    <dgm:cxn modelId="{B5C26725-6203-4C7A-A066-24CC2A009C99}" type="presParOf" srcId="{A9F83831-B651-4963-A286-830ADBE0BD5F}" destId="{44CE1F69-7AFA-4E21-9F8E-58261F097142}" srcOrd="8" destOrd="0" presId="urn:microsoft.com/office/officeart/2008/layout/BubblePictureList"/>
    <dgm:cxn modelId="{241689F2-EE6A-4D3F-8182-13CE64F37E14}" type="presParOf" srcId="{A9F83831-B651-4963-A286-830ADBE0BD5F}" destId="{294E1D98-19D0-4B06-92B0-5B4888D8B461}" srcOrd="9" destOrd="0" presId="urn:microsoft.com/office/officeart/2008/layout/BubblePictureList"/>
    <dgm:cxn modelId="{4BDE875F-359E-4C55-A914-7B23874B55A3}" type="presParOf" srcId="{A9F83831-B651-4963-A286-830ADBE0BD5F}" destId="{4AD7D420-5ECE-4099-BCFF-64908E7234FE}" srcOrd="10" destOrd="0" presId="urn:microsoft.com/office/officeart/2008/layout/BubblePictureList"/>
    <dgm:cxn modelId="{459BC51E-7435-4DD1-AAF7-F3F060A84F73}" type="presParOf" srcId="{A9F83831-B651-4963-A286-830ADBE0BD5F}" destId="{751E539D-91D1-4733-B2AB-DDC791FEE69E}" srcOrd="11" destOrd="0" presId="urn:microsoft.com/office/officeart/2008/layout/BubblePictureList"/>
    <dgm:cxn modelId="{9BD9DFF3-37D1-4AB5-83F4-A1207B36A367}" type="presParOf" srcId="{751E539D-91D1-4733-B2AB-DDC791FEE69E}" destId="{96FDC7F0-856D-46D3-91C0-BC1FC2FDAC31}" srcOrd="0" destOrd="0" presId="urn:microsoft.com/office/officeart/2008/layout/BubblePictur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1D0859-6A6C-46CE-8BA1-CD537EEF6B93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DAA9CDD-19C9-431E-912F-3A37AA524C30}">
      <dgm:prSet/>
      <dgm:spPr/>
      <dgm:t>
        <a:bodyPr/>
        <a:lstStyle/>
        <a:p>
          <a:r>
            <a:rPr lang="de-DE" b="1" dirty="0">
              <a:solidFill>
                <a:schemeClr val="tx2">
                  <a:lumMod val="50000"/>
                  <a:lumOff val="50000"/>
                </a:schemeClr>
              </a:solidFill>
            </a:rPr>
            <a:t>Sprint-2</a:t>
          </a:r>
        </a:p>
      </dgm:t>
    </dgm:pt>
    <dgm:pt modelId="{A9D7615E-16F4-46A9-93A4-40044C4C6735}" type="parTrans" cxnId="{1C87B0D7-B157-48F2-BE75-7628EFE68482}">
      <dgm:prSet/>
      <dgm:spPr/>
      <dgm:t>
        <a:bodyPr/>
        <a:lstStyle/>
        <a:p>
          <a:endParaRPr lang="de-DE"/>
        </a:p>
      </dgm:t>
    </dgm:pt>
    <dgm:pt modelId="{FCB4DA30-5550-48BF-98B7-E380A6AE5F6E}" type="sibTrans" cxnId="{1C87B0D7-B157-48F2-BE75-7628EFE68482}">
      <dgm:prSet/>
      <dgm:spPr/>
      <dgm:t>
        <a:bodyPr/>
        <a:lstStyle/>
        <a:p>
          <a:endParaRPr lang="de-DE"/>
        </a:p>
      </dgm:t>
    </dgm:pt>
    <dgm:pt modelId="{009DBFBC-B216-4F5F-BB1C-65659E79ADA7}">
      <dgm:prSet custT="1"/>
      <dgm:spPr/>
      <dgm:t>
        <a:bodyPr/>
        <a:lstStyle/>
        <a:p>
          <a:r>
            <a:rPr lang="de-DE" sz="1200" dirty="0"/>
            <a:t>Sprint-1</a:t>
          </a:r>
        </a:p>
      </dgm:t>
    </dgm:pt>
    <dgm:pt modelId="{A8239EA5-F999-49FF-A489-1230AD6FAD73}" type="parTrans" cxnId="{F3782F44-7686-47FA-B621-D69AD65CFCE0}">
      <dgm:prSet/>
      <dgm:spPr/>
      <dgm:t>
        <a:bodyPr/>
        <a:lstStyle/>
        <a:p>
          <a:endParaRPr lang="de-DE"/>
        </a:p>
      </dgm:t>
    </dgm:pt>
    <dgm:pt modelId="{35BB4AF7-1744-4366-818E-688B48083856}" type="sibTrans" cxnId="{F3782F44-7686-47FA-B621-D69AD65CFCE0}">
      <dgm:prSet/>
      <dgm:spPr/>
      <dgm:t>
        <a:bodyPr/>
        <a:lstStyle/>
        <a:p>
          <a:endParaRPr lang="de-DE"/>
        </a:p>
      </dgm:t>
    </dgm:pt>
    <dgm:pt modelId="{7C1F476C-B968-410E-9AB5-39153CB252C1}">
      <dgm:prSet custT="1"/>
      <dgm:spPr/>
      <dgm:t>
        <a:bodyPr/>
        <a:lstStyle/>
        <a:p>
          <a:r>
            <a:rPr lang="de-DE" sz="1200" dirty="0"/>
            <a:t>GitHub</a:t>
          </a:r>
        </a:p>
      </dgm:t>
    </dgm:pt>
    <dgm:pt modelId="{98E141AC-1BD7-429B-9F4F-2DBA40C7F534}" type="sibTrans" cxnId="{CFE82CA9-C709-4069-B2E5-15FADB190330}">
      <dgm:prSet/>
      <dgm:spPr/>
      <dgm:t>
        <a:bodyPr/>
        <a:lstStyle/>
        <a:p>
          <a:endParaRPr lang="de-DE"/>
        </a:p>
      </dgm:t>
    </dgm:pt>
    <dgm:pt modelId="{06654957-D665-4F6D-838A-6C9CA7935FF8}" type="parTrans" cxnId="{CFE82CA9-C709-4069-B2E5-15FADB190330}">
      <dgm:prSet/>
      <dgm:spPr/>
      <dgm:t>
        <a:bodyPr/>
        <a:lstStyle/>
        <a:p>
          <a:endParaRPr lang="de-DE"/>
        </a:p>
      </dgm:t>
    </dgm:pt>
    <dgm:pt modelId="{A9F83831-B651-4963-A286-830ADBE0BD5F}" type="pres">
      <dgm:prSet presAssocID="{171D0859-6A6C-46CE-8BA1-CD537EEF6B93}" presName="Name0" presStyleCnt="0">
        <dgm:presLayoutVars>
          <dgm:chMax val="8"/>
          <dgm:chPref val="8"/>
          <dgm:dir/>
        </dgm:presLayoutVars>
      </dgm:prSet>
      <dgm:spPr/>
    </dgm:pt>
    <dgm:pt modelId="{DCE64DF2-9018-4FE3-8F62-273CE76B1983}" type="pres">
      <dgm:prSet presAssocID="{7C1F476C-B968-410E-9AB5-39153CB252C1}" presName="parent_text_1" presStyleLbl="revTx" presStyleIdx="0" presStyleCnt="3" custScaleX="52025" custLinFactX="69082" custLinFactY="136926" custLinFactNeighborX="100000" custLinFactNeighborY="200000">
        <dgm:presLayoutVars>
          <dgm:chMax val="0"/>
          <dgm:chPref val="0"/>
          <dgm:bulletEnabled val="1"/>
        </dgm:presLayoutVars>
      </dgm:prSet>
      <dgm:spPr/>
    </dgm:pt>
    <dgm:pt modelId="{E7C117FE-1656-41A8-850F-2710B051CEDF}" type="pres">
      <dgm:prSet presAssocID="{7C1F476C-B968-410E-9AB5-39153CB252C1}" presName="image_accent_1" presStyleCnt="0"/>
      <dgm:spPr/>
    </dgm:pt>
    <dgm:pt modelId="{220A39BF-DFF0-499F-9CA4-B67198CEE75F}" type="pres">
      <dgm:prSet presAssocID="{7C1F476C-B968-410E-9AB5-39153CB252C1}" presName="imageAccentRepeatNode" presStyleLbl="alignNode1" presStyleIdx="0" presStyleCnt="6" custLinFactNeighborX="71403" custLinFactNeighborY="82687"/>
      <dgm:spPr/>
    </dgm:pt>
    <dgm:pt modelId="{4FE5A4D2-E31D-47AE-865F-ABA36B84E4F0}" type="pres">
      <dgm:prSet presAssocID="{7C1F476C-B968-410E-9AB5-39153CB252C1}" presName="accent_1" presStyleLbl="alignNode1" presStyleIdx="1" presStyleCnt="6"/>
      <dgm:spPr/>
    </dgm:pt>
    <dgm:pt modelId="{30200153-A1B8-4A89-B1B6-672203AE820F}" type="pres">
      <dgm:prSet presAssocID="{98E141AC-1BD7-429B-9F4F-2DBA40C7F534}" presName="image_1" presStyleCnt="0"/>
      <dgm:spPr/>
    </dgm:pt>
    <dgm:pt modelId="{F68FBE27-E956-4826-8849-65D426FF2277}" type="pres">
      <dgm:prSet presAssocID="{98E141AC-1BD7-429B-9F4F-2DBA40C7F534}" presName="imageRepeatNode" presStyleLbl="fgImgPlace1" presStyleIdx="0" presStyleCnt="3" custLinFactNeighborX="77951" custLinFactNeighborY="89561"/>
      <dgm:spPr/>
    </dgm:pt>
    <dgm:pt modelId="{A3B950DE-6246-4410-8253-FA4D07634409}" type="pres">
      <dgm:prSet presAssocID="{BDAA9CDD-19C9-431E-912F-3A37AA524C30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11A6C70-06F1-4112-913A-25AC7CE3C8A6}" type="pres">
      <dgm:prSet presAssocID="{BDAA9CDD-19C9-431E-912F-3A37AA524C30}" presName="image_accent_2" presStyleCnt="0"/>
      <dgm:spPr/>
    </dgm:pt>
    <dgm:pt modelId="{71C4B165-5911-4C73-975B-5E84B197995F}" type="pres">
      <dgm:prSet presAssocID="{BDAA9CDD-19C9-431E-912F-3A37AA524C30}" presName="imageAccentRepeatNode" presStyleLbl="alignNode1" presStyleIdx="2" presStyleCnt="6"/>
      <dgm:spPr/>
    </dgm:pt>
    <dgm:pt modelId="{67331050-4A8A-4946-BB76-6F3DA068171F}" type="pres">
      <dgm:prSet presAssocID="{FCB4DA30-5550-48BF-98B7-E380A6AE5F6E}" presName="image_2" presStyleCnt="0"/>
      <dgm:spPr/>
    </dgm:pt>
    <dgm:pt modelId="{23CD8902-796C-41FF-9CC6-2AF8614815CE}" type="pres">
      <dgm:prSet presAssocID="{FCB4DA30-5550-48BF-98B7-E380A6AE5F6E}" presName="imageRepeatNode" presStyleLbl="fgImgPlace1" presStyleIdx="1" presStyleCnt="3"/>
      <dgm:spPr/>
    </dgm:pt>
    <dgm:pt modelId="{7D81E89E-7D89-41E8-9A33-6097B83D4D8E}" type="pres">
      <dgm:prSet presAssocID="{009DBFBC-B216-4F5F-BB1C-65659E79ADA7}" presName="image_accent_3" presStyleCnt="0"/>
      <dgm:spPr/>
    </dgm:pt>
    <dgm:pt modelId="{8AEB86DD-D5D0-4F2B-820A-495DC506AAE3}" type="pres">
      <dgm:prSet presAssocID="{009DBFBC-B216-4F5F-BB1C-65659E79ADA7}" presName="imageAccentRepeatNode" presStyleLbl="alignNode1" presStyleIdx="3" presStyleCnt="6"/>
      <dgm:spPr/>
    </dgm:pt>
    <dgm:pt modelId="{44CE1F69-7AFA-4E21-9F8E-58261F097142}" type="pres">
      <dgm:prSet presAssocID="{009DBFBC-B216-4F5F-BB1C-65659E79ADA7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94E1D98-19D0-4B06-92B0-5B4888D8B461}" type="pres">
      <dgm:prSet presAssocID="{009DBFBC-B216-4F5F-BB1C-65659E79ADA7}" presName="accent_2" presStyleLbl="alignNode1" presStyleIdx="4" presStyleCnt="6"/>
      <dgm:spPr/>
    </dgm:pt>
    <dgm:pt modelId="{4AD7D420-5ECE-4099-BCFF-64908E7234FE}" type="pres">
      <dgm:prSet presAssocID="{009DBFBC-B216-4F5F-BB1C-65659E79ADA7}" presName="accent_3" presStyleLbl="alignNode1" presStyleIdx="5" presStyleCnt="6"/>
      <dgm:spPr/>
    </dgm:pt>
    <dgm:pt modelId="{751E539D-91D1-4733-B2AB-DDC791FEE69E}" type="pres">
      <dgm:prSet presAssocID="{35BB4AF7-1744-4366-818E-688B48083856}" presName="image_3" presStyleCnt="0"/>
      <dgm:spPr/>
    </dgm:pt>
    <dgm:pt modelId="{96FDC7F0-856D-46D3-91C0-BC1FC2FDAC31}" type="pres">
      <dgm:prSet presAssocID="{35BB4AF7-1744-4366-818E-688B48083856}" presName="imageRepeatNode" presStyleLbl="fgImgPlace1" presStyleIdx="2" presStyleCnt="3"/>
      <dgm:spPr/>
    </dgm:pt>
  </dgm:ptLst>
  <dgm:cxnLst>
    <dgm:cxn modelId="{27319B0F-2EFB-4927-AE0F-9AFF41506E13}" type="presOf" srcId="{98E141AC-1BD7-429B-9F4F-2DBA40C7F534}" destId="{F68FBE27-E956-4826-8849-65D426FF2277}" srcOrd="0" destOrd="0" presId="urn:microsoft.com/office/officeart/2008/layout/BubblePictureList"/>
    <dgm:cxn modelId="{55000023-334D-4502-9093-B2A78A2C8283}" type="presOf" srcId="{FCB4DA30-5550-48BF-98B7-E380A6AE5F6E}" destId="{23CD8902-796C-41FF-9CC6-2AF8614815CE}" srcOrd="0" destOrd="0" presId="urn:microsoft.com/office/officeart/2008/layout/BubblePictureList"/>
    <dgm:cxn modelId="{F3782F44-7686-47FA-B621-D69AD65CFCE0}" srcId="{171D0859-6A6C-46CE-8BA1-CD537EEF6B93}" destId="{009DBFBC-B216-4F5F-BB1C-65659E79ADA7}" srcOrd="2" destOrd="0" parTransId="{A8239EA5-F999-49FF-A489-1230AD6FAD73}" sibTransId="{35BB4AF7-1744-4366-818E-688B48083856}"/>
    <dgm:cxn modelId="{623EAE90-DF21-4C1C-974C-4D015A1C8BD0}" type="presOf" srcId="{35BB4AF7-1744-4366-818E-688B48083856}" destId="{96FDC7F0-856D-46D3-91C0-BC1FC2FDAC31}" srcOrd="0" destOrd="0" presId="urn:microsoft.com/office/officeart/2008/layout/BubblePictureList"/>
    <dgm:cxn modelId="{C48650A4-C482-4B1B-950D-B5304249F146}" type="presOf" srcId="{7C1F476C-B968-410E-9AB5-39153CB252C1}" destId="{DCE64DF2-9018-4FE3-8F62-273CE76B1983}" srcOrd="0" destOrd="0" presId="urn:microsoft.com/office/officeart/2008/layout/BubblePictureList"/>
    <dgm:cxn modelId="{DAA92CA6-C386-4FE1-AEFE-B1EF29AF592F}" type="presOf" srcId="{171D0859-6A6C-46CE-8BA1-CD537EEF6B93}" destId="{A9F83831-B651-4963-A286-830ADBE0BD5F}" srcOrd="0" destOrd="0" presId="urn:microsoft.com/office/officeart/2008/layout/BubblePictureList"/>
    <dgm:cxn modelId="{CFE82CA9-C709-4069-B2E5-15FADB190330}" srcId="{171D0859-6A6C-46CE-8BA1-CD537EEF6B93}" destId="{7C1F476C-B968-410E-9AB5-39153CB252C1}" srcOrd="0" destOrd="0" parTransId="{06654957-D665-4F6D-838A-6C9CA7935FF8}" sibTransId="{98E141AC-1BD7-429B-9F4F-2DBA40C7F534}"/>
    <dgm:cxn modelId="{1C87B0D7-B157-48F2-BE75-7628EFE68482}" srcId="{171D0859-6A6C-46CE-8BA1-CD537EEF6B93}" destId="{BDAA9CDD-19C9-431E-912F-3A37AA524C30}" srcOrd="1" destOrd="0" parTransId="{A9D7615E-16F4-46A9-93A4-40044C4C6735}" sibTransId="{FCB4DA30-5550-48BF-98B7-E380A6AE5F6E}"/>
    <dgm:cxn modelId="{D3740ED9-7A58-4152-B6BA-5E68E8C2E752}" type="presOf" srcId="{009DBFBC-B216-4F5F-BB1C-65659E79ADA7}" destId="{44CE1F69-7AFA-4E21-9F8E-58261F097142}" srcOrd="0" destOrd="0" presId="urn:microsoft.com/office/officeart/2008/layout/BubblePictureList"/>
    <dgm:cxn modelId="{95BBA1DA-48E1-4F24-A3A7-B11E3F8669FD}" type="presOf" srcId="{BDAA9CDD-19C9-431E-912F-3A37AA524C30}" destId="{A3B950DE-6246-4410-8253-FA4D07634409}" srcOrd="0" destOrd="0" presId="urn:microsoft.com/office/officeart/2008/layout/BubblePictureList"/>
    <dgm:cxn modelId="{378F26D5-EF7E-4279-8157-3E359017B392}" type="presParOf" srcId="{A9F83831-B651-4963-A286-830ADBE0BD5F}" destId="{DCE64DF2-9018-4FE3-8F62-273CE76B1983}" srcOrd="0" destOrd="0" presId="urn:microsoft.com/office/officeart/2008/layout/BubblePictureList"/>
    <dgm:cxn modelId="{A4732680-7300-4BE8-B09B-C6BBCFCE7415}" type="presParOf" srcId="{A9F83831-B651-4963-A286-830ADBE0BD5F}" destId="{E7C117FE-1656-41A8-850F-2710B051CEDF}" srcOrd="1" destOrd="0" presId="urn:microsoft.com/office/officeart/2008/layout/BubblePictureList"/>
    <dgm:cxn modelId="{034CF305-C6E6-4737-ABB5-552F8C422226}" type="presParOf" srcId="{E7C117FE-1656-41A8-850F-2710B051CEDF}" destId="{220A39BF-DFF0-499F-9CA4-B67198CEE75F}" srcOrd="0" destOrd="0" presId="urn:microsoft.com/office/officeart/2008/layout/BubblePictureList"/>
    <dgm:cxn modelId="{6CDD94CE-F647-4FB7-A66D-5635D1D366CD}" type="presParOf" srcId="{A9F83831-B651-4963-A286-830ADBE0BD5F}" destId="{4FE5A4D2-E31D-47AE-865F-ABA36B84E4F0}" srcOrd="2" destOrd="0" presId="urn:microsoft.com/office/officeart/2008/layout/BubblePictureList"/>
    <dgm:cxn modelId="{D0811CDF-1E74-4FDB-87BE-967910E4AF24}" type="presParOf" srcId="{A9F83831-B651-4963-A286-830ADBE0BD5F}" destId="{30200153-A1B8-4A89-B1B6-672203AE820F}" srcOrd="3" destOrd="0" presId="urn:microsoft.com/office/officeart/2008/layout/BubblePictureList"/>
    <dgm:cxn modelId="{07345BA5-04F9-42E8-9885-3077A636C533}" type="presParOf" srcId="{30200153-A1B8-4A89-B1B6-672203AE820F}" destId="{F68FBE27-E956-4826-8849-65D426FF2277}" srcOrd="0" destOrd="0" presId="urn:microsoft.com/office/officeart/2008/layout/BubblePictureList"/>
    <dgm:cxn modelId="{4A3EA5CD-F872-469C-B079-2DE57D9139C7}" type="presParOf" srcId="{A9F83831-B651-4963-A286-830ADBE0BD5F}" destId="{A3B950DE-6246-4410-8253-FA4D07634409}" srcOrd="4" destOrd="0" presId="urn:microsoft.com/office/officeart/2008/layout/BubblePictureList"/>
    <dgm:cxn modelId="{32A2E507-BDAB-41A7-92BB-8BA61736F25E}" type="presParOf" srcId="{A9F83831-B651-4963-A286-830ADBE0BD5F}" destId="{511A6C70-06F1-4112-913A-25AC7CE3C8A6}" srcOrd="5" destOrd="0" presId="urn:microsoft.com/office/officeart/2008/layout/BubblePictureList"/>
    <dgm:cxn modelId="{BD7F3ECA-855D-4372-99F7-D318E7C389AD}" type="presParOf" srcId="{511A6C70-06F1-4112-913A-25AC7CE3C8A6}" destId="{71C4B165-5911-4C73-975B-5E84B197995F}" srcOrd="0" destOrd="0" presId="urn:microsoft.com/office/officeart/2008/layout/BubblePictureList"/>
    <dgm:cxn modelId="{C2CDA676-3429-4C39-98A8-28A84BCFD9FB}" type="presParOf" srcId="{A9F83831-B651-4963-A286-830ADBE0BD5F}" destId="{67331050-4A8A-4946-BB76-6F3DA068171F}" srcOrd="6" destOrd="0" presId="urn:microsoft.com/office/officeart/2008/layout/BubblePictureList"/>
    <dgm:cxn modelId="{FD81762A-679C-4FA9-B941-A2AAD63AF033}" type="presParOf" srcId="{67331050-4A8A-4946-BB76-6F3DA068171F}" destId="{23CD8902-796C-41FF-9CC6-2AF8614815CE}" srcOrd="0" destOrd="0" presId="urn:microsoft.com/office/officeart/2008/layout/BubblePictureList"/>
    <dgm:cxn modelId="{B6169948-2BA2-4BE2-B0FA-90F23E9516E4}" type="presParOf" srcId="{A9F83831-B651-4963-A286-830ADBE0BD5F}" destId="{7D81E89E-7D89-41E8-9A33-6097B83D4D8E}" srcOrd="7" destOrd="0" presId="urn:microsoft.com/office/officeart/2008/layout/BubblePictureList"/>
    <dgm:cxn modelId="{D691BF9C-2B80-4C8E-9141-BF8F33D5A183}" type="presParOf" srcId="{7D81E89E-7D89-41E8-9A33-6097B83D4D8E}" destId="{8AEB86DD-D5D0-4F2B-820A-495DC506AAE3}" srcOrd="0" destOrd="0" presId="urn:microsoft.com/office/officeart/2008/layout/BubblePictureList"/>
    <dgm:cxn modelId="{B5C26725-6203-4C7A-A066-24CC2A009C99}" type="presParOf" srcId="{A9F83831-B651-4963-A286-830ADBE0BD5F}" destId="{44CE1F69-7AFA-4E21-9F8E-58261F097142}" srcOrd="8" destOrd="0" presId="urn:microsoft.com/office/officeart/2008/layout/BubblePictureList"/>
    <dgm:cxn modelId="{241689F2-EE6A-4D3F-8182-13CE64F37E14}" type="presParOf" srcId="{A9F83831-B651-4963-A286-830ADBE0BD5F}" destId="{294E1D98-19D0-4B06-92B0-5B4888D8B461}" srcOrd="9" destOrd="0" presId="urn:microsoft.com/office/officeart/2008/layout/BubblePictureList"/>
    <dgm:cxn modelId="{4BDE875F-359E-4C55-A914-7B23874B55A3}" type="presParOf" srcId="{A9F83831-B651-4963-A286-830ADBE0BD5F}" destId="{4AD7D420-5ECE-4099-BCFF-64908E7234FE}" srcOrd="10" destOrd="0" presId="urn:microsoft.com/office/officeart/2008/layout/BubblePictureList"/>
    <dgm:cxn modelId="{459BC51E-7435-4DD1-AAF7-F3F060A84F73}" type="presParOf" srcId="{A9F83831-B651-4963-A286-830ADBE0BD5F}" destId="{751E539D-91D1-4733-B2AB-DDC791FEE69E}" srcOrd="11" destOrd="0" presId="urn:microsoft.com/office/officeart/2008/layout/BubblePictureList"/>
    <dgm:cxn modelId="{9BD9DFF3-37D1-4AB5-83F4-A1207B36A367}" type="presParOf" srcId="{751E539D-91D1-4733-B2AB-DDC791FEE69E}" destId="{96FDC7F0-856D-46D3-91C0-BC1FC2FDAC31}" srcOrd="0" destOrd="0" presId="urn:microsoft.com/office/officeart/2008/layout/BubblePictur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1D0859-6A6C-46CE-8BA1-CD537EEF6B93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C1F476C-B968-410E-9AB5-39153CB252C1}">
      <dgm:prSet/>
      <dgm:spPr/>
      <dgm:t>
        <a:bodyPr/>
        <a:lstStyle/>
        <a:p>
          <a:r>
            <a:rPr lang="de-DE" b="1" dirty="0">
              <a:solidFill>
                <a:schemeClr val="tx2">
                  <a:lumMod val="50000"/>
                  <a:lumOff val="50000"/>
                </a:schemeClr>
              </a:solidFill>
            </a:rPr>
            <a:t>GitHub</a:t>
          </a:r>
        </a:p>
      </dgm:t>
    </dgm:pt>
    <dgm:pt modelId="{06654957-D665-4F6D-838A-6C9CA7935FF8}" type="parTrans" cxnId="{CFE82CA9-C709-4069-B2E5-15FADB190330}">
      <dgm:prSet/>
      <dgm:spPr/>
      <dgm:t>
        <a:bodyPr/>
        <a:lstStyle/>
        <a:p>
          <a:endParaRPr lang="de-DE"/>
        </a:p>
      </dgm:t>
    </dgm:pt>
    <dgm:pt modelId="{98E141AC-1BD7-429B-9F4F-2DBA40C7F534}" type="sibTrans" cxnId="{CFE82CA9-C709-4069-B2E5-15FADB190330}">
      <dgm:prSet/>
      <dgm:spPr/>
      <dgm:t>
        <a:bodyPr/>
        <a:lstStyle/>
        <a:p>
          <a:endParaRPr lang="de-DE"/>
        </a:p>
      </dgm:t>
    </dgm:pt>
    <dgm:pt modelId="{BDAA9CDD-19C9-431E-912F-3A37AA524C30}">
      <dgm:prSet custT="1"/>
      <dgm:spPr/>
      <dgm:t>
        <a:bodyPr/>
        <a:lstStyle/>
        <a:p>
          <a:r>
            <a:rPr lang="de-DE" sz="1200" dirty="0"/>
            <a:t>Sprint-2</a:t>
          </a:r>
        </a:p>
      </dgm:t>
    </dgm:pt>
    <dgm:pt modelId="{A9D7615E-16F4-46A9-93A4-40044C4C6735}" type="parTrans" cxnId="{1C87B0D7-B157-48F2-BE75-7628EFE68482}">
      <dgm:prSet/>
      <dgm:spPr/>
      <dgm:t>
        <a:bodyPr/>
        <a:lstStyle/>
        <a:p>
          <a:endParaRPr lang="de-DE"/>
        </a:p>
      </dgm:t>
    </dgm:pt>
    <dgm:pt modelId="{FCB4DA30-5550-48BF-98B7-E380A6AE5F6E}" type="sibTrans" cxnId="{1C87B0D7-B157-48F2-BE75-7628EFE68482}">
      <dgm:prSet/>
      <dgm:spPr/>
      <dgm:t>
        <a:bodyPr/>
        <a:lstStyle/>
        <a:p>
          <a:endParaRPr lang="de-DE"/>
        </a:p>
      </dgm:t>
    </dgm:pt>
    <dgm:pt modelId="{009DBFBC-B216-4F5F-BB1C-65659E79ADA7}">
      <dgm:prSet custT="1"/>
      <dgm:spPr/>
      <dgm:t>
        <a:bodyPr/>
        <a:lstStyle/>
        <a:p>
          <a:r>
            <a:rPr lang="de-DE" sz="1200" dirty="0"/>
            <a:t>Sprint-1</a:t>
          </a:r>
        </a:p>
      </dgm:t>
    </dgm:pt>
    <dgm:pt modelId="{A8239EA5-F999-49FF-A489-1230AD6FAD73}" type="parTrans" cxnId="{F3782F44-7686-47FA-B621-D69AD65CFCE0}">
      <dgm:prSet/>
      <dgm:spPr/>
      <dgm:t>
        <a:bodyPr/>
        <a:lstStyle/>
        <a:p>
          <a:endParaRPr lang="de-DE"/>
        </a:p>
      </dgm:t>
    </dgm:pt>
    <dgm:pt modelId="{35BB4AF7-1744-4366-818E-688B48083856}" type="sibTrans" cxnId="{F3782F44-7686-47FA-B621-D69AD65CFCE0}">
      <dgm:prSet/>
      <dgm:spPr/>
      <dgm:t>
        <a:bodyPr/>
        <a:lstStyle/>
        <a:p>
          <a:endParaRPr lang="de-DE"/>
        </a:p>
      </dgm:t>
    </dgm:pt>
    <dgm:pt modelId="{A9F83831-B651-4963-A286-830ADBE0BD5F}" type="pres">
      <dgm:prSet presAssocID="{171D0859-6A6C-46CE-8BA1-CD537EEF6B93}" presName="Name0" presStyleCnt="0">
        <dgm:presLayoutVars>
          <dgm:chMax val="8"/>
          <dgm:chPref val="8"/>
          <dgm:dir/>
        </dgm:presLayoutVars>
      </dgm:prSet>
      <dgm:spPr/>
    </dgm:pt>
    <dgm:pt modelId="{DCE64DF2-9018-4FE3-8F62-273CE76B1983}" type="pres">
      <dgm:prSet presAssocID="{7C1F476C-B968-410E-9AB5-39153CB252C1}" presName="parent_text_1" presStyleLbl="revTx" presStyleIdx="0" presStyleCnt="3" custScaleX="68028" custLinFactX="69082" custLinFactY="136926" custLinFactNeighborX="100000" custLinFactNeighborY="200000">
        <dgm:presLayoutVars>
          <dgm:chMax val="0"/>
          <dgm:chPref val="0"/>
          <dgm:bulletEnabled val="1"/>
        </dgm:presLayoutVars>
      </dgm:prSet>
      <dgm:spPr/>
    </dgm:pt>
    <dgm:pt modelId="{E7C117FE-1656-41A8-850F-2710B051CEDF}" type="pres">
      <dgm:prSet presAssocID="{7C1F476C-B968-410E-9AB5-39153CB252C1}" presName="image_accent_1" presStyleCnt="0"/>
      <dgm:spPr/>
    </dgm:pt>
    <dgm:pt modelId="{220A39BF-DFF0-499F-9CA4-B67198CEE75F}" type="pres">
      <dgm:prSet presAssocID="{7C1F476C-B968-410E-9AB5-39153CB252C1}" presName="imageAccentRepeatNode" presStyleLbl="alignNode1" presStyleIdx="0" presStyleCnt="6" custLinFactNeighborX="71403" custLinFactNeighborY="82687"/>
      <dgm:spPr/>
    </dgm:pt>
    <dgm:pt modelId="{4FE5A4D2-E31D-47AE-865F-ABA36B84E4F0}" type="pres">
      <dgm:prSet presAssocID="{7C1F476C-B968-410E-9AB5-39153CB252C1}" presName="accent_1" presStyleLbl="alignNode1" presStyleIdx="1" presStyleCnt="6"/>
      <dgm:spPr/>
    </dgm:pt>
    <dgm:pt modelId="{30200153-A1B8-4A89-B1B6-672203AE820F}" type="pres">
      <dgm:prSet presAssocID="{98E141AC-1BD7-429B-9F4F-2DBA40C7F534}" presName="image_1" presStyleCnt="0"/>
      <dgm:spPr/>
    </dgm:pt>
    <dgm:pt modelId="{F68FBE27-E956-4826-8849-65D426FF2277}" type="pres">
      <dgm:prSet presAssocID="{98E141AC-1BD7-429B-9F4F-2DBA40C7F534}" presName="imageRepeatNode" presStyleLbl="fgImgPlace1" presStyleIdx="0" presStyleCnt="3" custLinFactNeighborX="77951" custLinFactNeighborY="89561"/>
      <dgm:spPr/>
    </dgm:pt>
    <dgm:pt modelId="{A3B950DE-6246-4410-8253-FA4D07634409}" type="pres">
      <dgm:prSet presAssocID="{BDAA9CDD-19C9-431E-912F-3A37AA524C30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11A6C70-06F1-4112-913A-25AC7CE3C8A6}" type="pres">
      <dgm:prSet presAssocID="{BDAA9CDD-19C9-431E-912F-3A37AA524C30}" presName="image_accent_2" presStyleCnt="0"/>
      <dgm:spPr/>
    </dgm:pt>
    <dgm:pt modelId="{71C4B165-5911-4C73-975B-5E84B197995F}" type="pres">
      <dgm:prSet presAssocID="{BDAA9CDD-19C9-431E-912F-3A37AA524C30}" presName="imageAccentRepeatNode" presStyleLbl="alignNode1" presStyleIdx="2" presStyleCnt="6"/>
      <dgm:spPr/>
    </dgm:pt>
    <dgm:pt modelId="{67331050-4A8A-4946-BB76-6F3DA068171F}" type="pres">
      <dgm:prSet presAssocID="{FCB4DA30-5550-48BF-98B7-E380A6AE5F6E}" presName="image_2" presStyleCnt="0"/>
      <dgm:spPr/>
    </dgm:pt>
    <dgm:pt modelId="{23CD8902-796C-41FF-9CC6-2AF8614815CE}" type="pres">
      <dgm:prSet presAssocID="{FCB4DA30-5550-48BF-98B7-E380A6AE5F6E}" presName="imageRepeatNode" presStyleLbl="fgImgPlace1" presStyleIdx="1" presStyleCnt="3"/>
      <dgm:spPr/>
    </dgm:pt>
    <dgm:pt modelId="{7D81E89E-7D89-41E8-9A33-6097B83D4D8E}" type="pres">
      <dgm:prSet presAssocID="{009DBFBC-B216-4F5F-BB1C-65659E79ADA7}" presName="image_accent_3" presStyleCnt="0"/>
      <dgm:spPr/>
    </dgm:pt>
    <dgm:pt modelId="{8AEB86DD-D5D0-4F2B-820A-495DC506AAE3}" type="pres">
      <dgm:prSet presAssocID="{009DBFBC-B216-4F5F-BB1C-65659E79ADA7}" presName="imageAccentRepeatNode" presStyleLbl="alignNode1" presStyleIdx="3" presStyleCnt="6"/>
      <dgm:spPr/>
    </dgm:pt>
    <dgm:pt modelId="{44CE1F69-7AFA-4E21-9F8E-58261F097142}" type="pres">
      <dgm:prSet presAssocID="{009DBFBC-B216-4F5F-BB1C-65659E79ADA7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94E1D98-19D0-4B06-92B0-5B4888D8B461}" type="pres">
      <dgm:prSet presAssocID="{009DBFBC-B216-4F5F-BB1C-65659E79ADA7}" presName="accent_2" presStyleLbl="alignNode1" presStyleIdx="4" presStyleCnt="6"/>
      <dgm:spPr/>
    </dgm:pt>
    <dgm:pt modelId="{4AD7D420-5ECE-4099-BCFF-64908E7234FE}" type="pres">
      <dgm:prSet presAssocID="{009DBFBC-B216-4F5F-BB1C-65659E79ADA7}" presName="accent_3" presStyleLbl="alignNode1" presStyleIdx="5" presStyleCnt="6"/>
      <dgm:spPr/>
    </dgm:pt>
    <dgm:pt modelId="{751E539D-91D1-4733-B2AB-DDC791FEE69E}" type="pres">
      <dgm:prSet presAssocID="{35BB4AF7-1744-4366-818E-688B48083856}" presName="image_3" presStyleCnt="0"/>
      <dgm:spPr/>
    </dgm:pt>
    <dgm:pt modelId="{96FDC7F0-856D-46D3-91C0-BC1FC2FDAC31}" type="pres">
      <dgm:prSet presAssocID="{35BB4AF7-1744-4366-818E-688B48083856}" presName="imageRepeatNode" presStyleLbl="fgImgPlace1" presStyleIdx="2" presStyleCnt="3"/>
      <dgm:spPr/>
    </dgm:pt>
  </dgm:ptLst>
  <dgm:cxnLst>
    <dgm:cxn modelId="{27319B0F-2EFB-4927-AE0F-9AFF41506E13}" type="presOf" srcId="{98E141AC-1BD7-429B-9F4F-2DBA40C7F534}" destId="{F68FBE27-E956-4826-8849-65D426FF2277}" srcOrd="0" destOrd="0" presId="urn:microsoft.com/office/officeart/2008/layout/BubblePictureList"/>
    <dgm:cxn modelId="{55000023-334D-4502-9093-B2A78A2C8283}" type="presOf" srcId="{FCB4DA30-5550-48BF-98B7-E380A6AE5F6E}" destId="{23CD8902-796C-41FF-9CC6-2AF8614815CE}" srcOrd="0" destOrd="0" presId="urn:microsoft.com/office/officeart/2008/layout/BubblePictureList"/>
    <dgm:cxn modelId="{F3782F44-7686-47FA-B621-D69AD65CFCE0}" srcId="{171D0859-6A6C-46CE-8BA1-CD537EEF6B93}" destId="{009DBFBC-B216-4F5F-BB1C-65659E79ADA7}" srcOrd="2" destOrd="0" parTransId="{A8239EA5-F999-49FF-A489-1230AD6FAD73}" sibTransId="{35BB4AF7-1744-4366-818E-688B48083856}"/>
    <dgm:cxn modelId="{623EAE90-DF21-4C1C-974C-4D015A1C8BD0}" type="presOf" srcId="{35BB4AF7-1744-4366-818E-688B48083856}" destId="{96FDC7F0-856D-46D3-91C0-BC1FC2FDAC31}" srcOrd="0" destOrd="0" presId="urn:microsoft.com/office/officeart/2008/layout/BubblePictureList"/>
    <dgm:cxn modelId="{C48650A4-C482-4B1B-950D-B5304249F146}" type="presOf" srcId="{7C1F476C-B968-410E-9AB5-39153CB252C1}" destId="{DCE64DF2-9018-4FE3-8F62-273CE76B1983}" srcOrd="0" destOrd="0" presId="urn:microsoft.com/office/officeart/2008/layout/BubblePictureList"/>
    <dgm:cxn modelId="{DAA92CA6-C386-4FE1-AEFE-B1EF29AF592F}" type="presOf" srcId="{171D0859-6A6C-46CE-8BA1-CD537EEF6B93}" destId="{A9F83831-B651-4963-A286-830ADBE0BD5F}" srcOrd="0" destOrd="0" presId="urn:microsoft.com/office/officeart/2008/layout/BubblePictureList"/>
    <dgm:cxn modelId="{CFE82CA9-C709-4069-B2E5-15FADB190330}" srcId="{171D0859-6A6C-46CE-8BA1-CD537EEF6B93}" destId="{7C1F476C-B968-410E-9AB5-39153CB252C1}" srcOrd="0" destOrd="0" parTransId="{06654957-D665-4F6D-838A-6C9CA7935FF8}" sibTransId="{98E141AC-1BD7-429B-9F4F-2DBA40C7F534}"/>
    <dgm:cxn modelId="{1C87B0D7-B157-48F2-BE75-7628EFE68482}" srcId="{171D0859-6A6C-46CE-8BA1-CD537EEF6B93}" destId="{BDAA9CDD-19C9-431E-912F-3A37AA524C30}" srcOrd="1" destOrd="0" parTransId="{A9D7615E-16F4-46A9-93A4-40044C4C6735}" sibTransId="{FCB4DA30-5550-48BF-98B7-E380A6AE5F6E}"/>
    <dgm:cxn modelId="{D3740ED9-7A58-4152-B6BA-5E68E8C2E752}" type="presOf" srcId="{009DBFBC-B216-4F5F-BB1C-65659E79ADA7}" destId="{44CE1F69-7AFA-4E21-9F8E-58261F097142}" srcOrd="0" destOrd="0" presId="urn:microsoft.com/office/officeart/2008/layout/BubblePictureList"/>
    <dgm:cxn modelId="{95BBA1DA-48E1-4F24-A3A7-B11E3F8669FD}" type="presOf" srcId="{BDAA9CDD-19C9-431E-912F-3A37AA524C30}" destId="{A3B950DE-6246-4410-8253-FA4D07634409}" srcOrd="0" destOrd="0" presId="urn:microsoft.com/office/officeart/2008/layout/BubblePictureList"/>
    <dgm:cxn modelId="{378F26D5-EF7E-4279-8157-3E359017B392}" type="presParOf" srcId="{A9F83831-B651-4963-A286-830ADBE0BD5F}" destId="{DCE64DF2-9018-4FE3-8F62-273CE76B1983}" srcOrd="0" destOrd="0" presId="urn:microsoft.com/office/officeart/2008/layout/BubblePictureList"/>
    <dgm:cxn modelId="{A4732680-7300-4BE8-B09B-C6BBCFCE7415}" type="presParOf" srcId="{A9F83831-B651-4963-A286-830ADBE0BD5F}" destId="{E7C117FE-1656-41A8-850F-2710B051CEDF}" srcOrd="1" destOrd="0" presId="urn:microsoft.com/office/officeart/2008/layout/BubblePictureList"/>
    <dgm:cxn modelId="{034CF305-C6E6-4737-ABB5-552F8C422226}" type="presParOf" srcId="{E7C117FE-1656-41A8-850F-2710B051CEDF}" destId="{220A39BF-DFF0-499F-9CA4-B67198CEE75F}" srcOrd="0" destOrd="0" presId="urn:microsoft.com/office/officeart/2008/layout/BubblePictureList"/>
    <dgm:cxn modelId="{6CDD94CE-F647-4FB7-A66D-5635D1D366CD}" type="presParOf" srcId="{A9F83831-B651-4963-A286-830ADBE0BD5F}" destId="{4FE5A4D2-E31D-47AE-865F-ABA36B84E4F0}" srcOrd="2" destOrd="0" presId="urn:microsoft.com/office/officeart/2008/layout/BubblePictureList"/>
    <dgm:cxn modelId="{D0811CDF-1E74-4FDB-87BE-967910E4AF24}" type="presParOf" srcId="{A9F83831-B651-4963-A286-830ADBE0BD5F}" destId="{30200153-A1B8-4A89-B1B6-672203AE820F}" srcOrd="3" destOrd="0" presId="urn:microsoft.com/office/officeart/2008/layout/BubblePictureList"/>
    <dgm:cxn modelId="{07345BA5-04F9-42E8-9885-3077A636C533}" type="presParOf" srcId="{30200153-A1B8-4A89-B1B6-672203AE820F}" destId="{F68FBE27-E956-4826-8849-65D426FF2277}" srcOrd="0" destOrd="0" presId="urn:microsoft.com/office/officeart/2008/layout/BubblePictureList"/>
    <dgm:cxn modelId="{4A3EA5CD-F872-469C-B079-2DE57D9139C7}" type="presParOf" srcId="{A9F83831-B651-4963-A286-830ADBE0BD5F}" destId="{A3B950DE-6246-4410-8253-FA4D07634409}" srcOrd="4" destOrd="0" presId="urn:microsoft.com/office/officeart/2008/layout/BubblePictureList"/>
    <dgm:cxn modelId="{32A2E507-BDAB-41A7-92BB-8BA61736F25E}" type="presParOf" srcId="{A9F83831-B651-4963-A286-830ADBE0BD5F}" destId="{511A6C70-06F1-4112-913A-25AC7CE3C8A6}" srcOrd="5" destOrd="0" presId="urn:microsoft.com/office/officeart/2008/layout/BubblePictureList"/>
    <dgm:cxn modelId="{BD7F3ECA-855D-4372-99F7-D318E7C389AD}" type="presParOf" srcId="{511A6C70-06F1-4112-913A-25AC7CE3C8A6}" destId="{71C4B165-5911-4C73-975B-5E84B197995F}" srcOrd="0" destOrd="0" presId="urn:microsoft.com/office/officeart/2008/layout/BubblePictureList"/>
    <dgm:cxn modelId="{C2CDA676-3429-4C39-98A8-28A84BCFD9FB}" type="presParOf" srcId="{A9F83831-B651-4963-A286-830ADBE0BD5F}" destId="{67331050-4A8A-4946-BB76-6F3DA068171F}" srcOrd="6" destOrd="0" presId="urn:microsoft.com/office/officeart/2008/layout/BubblePictureList"/>
    <dgm:cxn modelId="{FD81762A-679C-4FA9-B941-A2AAD63AF033}" type="presParOf" srcId="{67331050-4A8A-4946-BB76-6F3DA068171F}" destId="{23CD8902-796C-41FF-9CC6-2AF8614815CE}" srcOrd="0" destOrd="0" presId="urn:microsoft.com/office/officeart/2008/layout/BubblePictureList"/>
    <dgm:cxn modelId="{B6169948-2BA2-4BE2-B0FA-90F23E9516E4}" type="presParOf" srcId="{A9F83831-B651-4963-A286-830ADBE0BD5F}" destId="{7D81E89E-7D89-41E8-9A33-6097B83D4D8E}" srcOrd="7" destOrd="0" presId="urn:microsoft.com/office/officeart/2008/layout/BubblePictureList"/>
    <dgm:cxn modelId="{D691BF9C-2B80-4C8E-9141-BF8F33D5A183}" type="presParOf" srcId="{7D81E89E-7D89-41E8-9A33-6097B83D4D8E}" destId="{8AEB86DD-D5D0-4F2B-820A-495DC506AAE3}" srcOrd="0" destOrd="0" presId="urn:microsoft.com/office/officeart/2008/layout/BubblePictureList"/>
    <dgm:cxn modelId="{B5C26725-6203-4C7A-A066-24CC2A009C99}" type="presParOf" srcId="{A9F83831-B651-4963-A286-830ADBE0BD5F}" destId="{44CE1F69-7AFA-4E21-9F8E-58261F097142}" srcOrd="8" destOrd="0" presId="urn:microsoft.com/office/officeart/2008/layout/BubblePictureList"/>
    <dgm:cxn modelId="{241689F2-EE6A-4D3F-8182-13CE64F37E14}" type="presParOf" srcId="{A9F83831-B651-4963-A286-830ADBE0BD5F}" destId="{294E1D98-19D0-4B06-92B0-5B4888D8B461}" srcOrd="9" destOrd="0" presId="urn:microsoft.com/office/officeart/2008/layout/BubblePictureList"/>
    <dgm:cxn modelId="{4BDE875F-359E-4C55-A914-7B23874B55A3}" type="presParOf" srcId="{A9F83831-B651-4963-A286-830ADBE0BD5F}" destId="{4AD7D420-5ECE-4099-BCFF-64908E7234FE}" srcOrd="10" destOrd="0" presId="urn:microsoft.com/office/officeart/2008/layout/BubblePictureList"/>
    <dgm:cxn modelId="{459BC51E-7435-4DD1-AAF7-F3F060A84F73}" type="presParOf" srcId="{A9F83831-B651-4963-A286-830ADBE0BD5F}" destId="{751E539D-91D1-4733-B2AB-DDC791FEE69E}" srcOrd="11" destOrd="0" presId="urn:microsoft.com/office/officeart/2008/layout/BubblePictureList"/>
    <dgm:cxn modelId="{9BD9DFF3-37D1-4AB5-83F4-A1207B36A367}" type="presParOf" srcId="{751E539D-91D1-4733-B2AB-DDC791FEE69E}" destId="{96FDC7F0-856D-46D3-91C0-BC1FC2FDAC31}" srcOrd="0" destOrd="0" presId="urn:microsoft.com/office/officeart/2008/layout/BubblePictur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803AA-EFC1-4A23-AE90-B4CD2A61C685}">
      <dsp:nvSpPr>
        <dsp:cNvPr id="0" name=""/>
        <dsp:cNvSpPr/>
      </dsp:nvSpPr>
      <dsp:spPr>
        <a:xfrm>
          <a:off x="0" y="320"/>
          <a:ext cx="63829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2632B-3189-4632-8878-6FA16966169D}">
      <dsp:nvSpPr>
        <dsp:cNvPr id="0" name=""/>
        <dsp:cNvSpPr/>
      </dsp:nvSpPr>
      <dsp:spPr>
        <a:xfrm>
          <a:off x="0" y="320"/>
          <a:ext cx="6382958" cy="52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prstClr val="black"/>
              </a:solidFill>
              <a:latin typeface="BauerMedia Sans" pitchFamily="50" charset="0"/>
              <a:ea typeface="+mn-ea"/>
              <a:cs typeface="+mn-cs"/>
            </a:rPr>
            <a:t>Einführung ins Projekt</a:t>
          </a:r>
        </a:p>
      </dsp:txBody>
      <dsp:txXfrm>
        <a:off x="0" y="320"/>
        <a:ext cx="6382958" cy="525610"/>
      </dsp:txXfrm>
    </dsp:sp>
    <dsp:sp modelId="{9FF13C9B-945D-4196-BA06-03CD280CB84A}">
      <dsp:nvSpPr>
        <dsp:cNvPr id="0" name=""/>
        <dsp:cNvSpPr/>
      </dsp:nvSpPr>
      <dsp:spPr>
        <a:xfrm>
          <a:off x="0" y="525931"/>
          <a:ext cx="63829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E47FF-C795-4F86-82F2-1CC793E6D470}">
      <dsp:nvSpPr>
        <dsp:cNvPr id="0" name=""/>
        <dsp:cNvSpPr/>
      </dsp:nvSpPr>
      <dsp:spPr>
        <a:xfrm>
          <a:off x="0" y="525931"/>
          <a:ext cx="6382958" cy="52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prstClr val="black"/>
              </a:solidFill>
              <a:latin typeface="BauerMedia Sans" pitchFamily="50" charset="0"/>
              <a:ea typeface="+mn-ea"/>
              <a:cs typeface="+mn-cs"/>
            </a:rPr>
            <a:t>Vorstellung der Projektmanagement-Methode </a:t>
          </a:r>
        </a:p>
      </dsp:txBody>
      <dsp:txXfrm>
        <a:off x="0" y="525931"/>
        <a:ext cx="6382958" cy="525610"/>
      </dsp:txXfrm>
    </dsp:sp>
    <dsp:sp modelId="{A5207C3F-8879-483B-A165-CF782929527C}">
      <dsp:nvSpPr>
        <dsp:cNvPr id="0" name=""/>
        <dsp:cNvSpPr/>
      </dsp:nvSpPr>
      <dsp:spPr>
        <a:xfrm>
          <a:off x="0" y="1051541"/>
          <a:ext cx="63829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8D3E4-E6E4-4711-AE59-9D2971DA2374}">
      <dsp:nvSpPr>
        <dsp:cNvPr id="0" name=""/>
        <dsp:cNvSpPr/>
      </dsp:nvSpPr>
      <dsp:spPr>
        <a:xfrm>
          <a:off x="0" y="1051541"/>
          <a:ext cx="6382958" cy="52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prstClr val="black"/>
              </a:solidFill>
              <a:latin typeface="BauerMedia Sans" pitchFamily="50" charset="0"/>
              <a:ea typeface="+mn-ea"/>
              <a:cs typeface="+mn-cs"/>
            </a:rPr>
            <a:t>Begründung der Wahl von </a:t>
          </a:r>
          <a:r>
            <a:rPr lang="de-DE" sz="2000" kern="1200" dirty="0" err="1">
              <a:solidFill>
                <a:prstClr val="black"/>
              </a:solidFill>
              <a:latin typeface="BauerMedia Sans" pitchFamily="50" charset="0"/>
              <a:ea typeface="+mn-ea"/>
              <a:cs typeface="+mn-cs"/>
            </a:rPr>
            <a:t>Trello</a:t>
          </a:r>
          <a:endParaRPr lang="de-DE" sz="2000" kern="1200" dirty="0">
            <a:solidFill>
              <a:prstClr val="black"/>
            </a:solidFill>
            <a:latin typeface="BauerMedia Sans" pitchFamily="50" charset="0"/>
            <a:ea typeface="+mn-ea"/>
            <a:cs typeface="+mn-cs"/>
          </a:endParaRPr>
        </a:p>
      </dsp:txBody>
      <dsp:txXfrm>
        <a:off x="0" y="1051541"/>
        <a:ext cx="6382958" cy="525610"/>
      </dsp:txXfrm>
    </dsp:sp>
    <dsp:sp modelId="{34173C49-9DDD-4DAA-A59A-85E0800895F0}">
      <dsp:nvSpPr>
        <dsp:cNvPr id="0" name=""/>
        <dsp:cNvSpPr/>
      </dsp:nvSpPr>
      <dsp:spPr>
        <a:xfrm>
          <a:off x="0" y="1577151"/>
          <a:ext cx="63829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47598-EF3C-4FD4-9114-DDDAC5FE8E09}">
      <dsp:nvSpPr>
        <dsp:cNvPr id="0" name=""/>
        <dsp:cNvSpPr/>
      </dsp:nvSpPr>
      <dsp:spPr>
        <a:xfrm>
          <a:off x="0" y="1577151"/>
          <a:ext cx="6382958" cy="52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prstClr val="black"/>
              </a:solidFill>
              <a:latin typeface="BauerMedia Sans" pitchFamily="50" charset="0"/>
              <a:ea typeface="+mn-ea"/>
              <a:cs typeface="+mn-cs"/>
            </a:rPr>
            <a:t>GitHub für die Zusammenarbeit</a:t>
          </a:r>
        </a:p>
      </dsp:txBody>
      <dsp:txXfrm>
        <a:off x="0" y="1577151"/>
        <a:ext cx="6382958" cy="525610"/>
      </dsp:txXfrm>
    </dsp:sp>
    <dsp:sp modelId="{5A6343B2-319E-4113-A330-8AF340C3B3AE}">
      <dsp:nvSpPr>
        <dsp:cNvPr id="0" name=""/>
        <dsp:cNvSpPr/>
      </dsp:nvSpPr>
      <dsp:spPr>
        <a:xfrm>
          <a:off x="0" y="2102761"/>
          <a:ext cx="63829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80AB7-0583-49C9-A26F-D72D18821214}">
      <dsp:nvSpPr>
        <dsp:cNvPr id="0" name=""/>
        <dsp:cNvSpPr/>
      </dsp:nvSpPr>
      <dsp:spPr>
        <a:xfrm>
          <a:off x="0" y="2102761"/>
          <a:ext cx="6382958" cy="52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prstClr val="black"/>
              </a:solidFill>
              <a:latin typeface="BauerMedia Sans" pitchFamily="50" charset="0"/>
              <a:ea typeface="+mn-ea"/>
              <a:cs typeface="+mn-cs"/>
            </a:rPr>
            <a:t>Umsetzung von </a:t>
          </a:r>
          <a:r>
            <a:rPr lang="de-DE" sz="2000" kern="1200" dirty="0" err="1">
              <a:solidFill>
                <a:prstClr val="black"/>
              </a:solidFill>
              <a:latin typeface="BauerMedia Sans" pitchFamily="50" charset="0"/>
              <a:ea typeface="+mn-ea"/>
              <a:cs typeface="+mn-cs"/>
            </a:rPr>
            <a:t>Trello</a:t>
          </a:r>
          <a:r>
            <a:rPr lang="de-DE" sz="2000" kern="1200" dirty="0">
              <a:solidFill>
                <a:prstClr val="black"/>
              </a:solidFill>
              <a:latin typeface="BauerMedia Sans" pitchFamily="50" charset="0"/>
              <a:ea typeface="+mn-ea"/>
              <a:cs typeface="+mn-cs"/>
            </a:rPr>
            <a:t> und GitHub im Projekt</a:t>
          </a:r>
        </a:p>
      </dsp:txBody>
      <dsp:txXfrm>
        <a:off x="0" y="2102761"/>
        <a:ext cx="6382958" cy="525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A39BF-DFF0-499F-9CA4-B67198CEE75F}">
      <dsp:nvSpPr>
        <dsp:cNvPr id="0" name=""/>
        <dsp:cNvSpPr/>
      </dsp:nvSpPr>
      <dsp:spPr>
        <a:xfrm>
          <a:off x="1516443" y="2712280"/>
          <a:ext cx="1021567" cy="1021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5A4D2-E31D-47AE-865F-ABA36B84E4F0}">
      <dsp:nvSpPr>
        <dsp:cNvPr id="0" name=""/>
        <dsp:cNvSpPr/>
      </dsp:nvSpPr>
      <dsp:spPr>
        <a:xfrm>
          <a:off x="1438614" y="1115017"/>
          <a:ext cx="303397" cy="303203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FBE27-E956-4826-8849-65D426FF2277}">
      <dsp:nvSpPr>
        <dsp:cNvPr id="0" name=""/>
        <dsp:cNvSpPr/>
      </dsp:nvSpPr>
      <dsp:spPr>
        <a:xfrm>
          <a:off x="1561722" y="2751491"/>
          <a:ext cx="943477" cy="9433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4B165-5911-4C73-975B-5E84B197995F}">
      <dsp:nvSpPr>
        <dsp:cNvPr id="0" name=""/>
        <dsp:cNvSpPr/>
      </dsp:nvSpPr>
      <dsp:spPr>
        <a:xfrm>
          <a:off x="1882830" y="2060465"/>
          <a:ext cx="534680" cy="534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D8902-796C-41FF-9CC6-2AF8614815CE}">
      <dsp:nvSpPr>
        <dsp:cNvPr id="0" name=""/>
        <dsp:cNvSpPr/>
      </dsp:nvSpPr>
      <dsp:spPr>
        <a:xfrm>
          <a:off x="1914407" y="2092045"/>
          <a:ext cx="471525" cy="47157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B86DD-D5D0-4F2B-820A-495DC506AAE3}">
      <dsp:nvSpPr>
        <dsp:cNvPr id="0" name=""/>
        <dsp:cNvSpPr/>
      </dsp:nvSpPr>
      <dsp:spPr>
        <a:xfrm>
          <a:off x="1673737" y="1305916"/>
          <a:ext cx="685312" cy="6855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E1D98-19D0-4B06-92B0-5B4888D8B461}">
      <dsp:nvSpPr>
        <dsp:cNvPr id="0" name=""/>
        <dsp:cNvSpPr/>
      </dsp:nvSpPr>
      <dsp:spPr>
        <a:xfrm>
          <a:off x="2246822" y="1137549"/>
          <a:ext cx="224454" cy="224608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7D420-5ECE-4099-BCFF-64908E7234FE}">
      <dsp:nvSpPr>
        <dsp:cNvPr id="0" name=""/>
        <dsp:cNvSpPr/>
      </dsp:nvSpPr>
      <dsp:spPr>
        <a:xfrm>
          <a:off x="2471704" y="2597324"/>
          <a:ext cx="168554" cy="168367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DC7F0-856D-46D3-91C0-BC1FC2FDAC31}">
      <dsp:nvSpPr>
        <dsp:cNvPr id="0" name=""/>
        <dsp:cNvSpPr/>
      </dsp:nvSpPr>
      <dsp:spPr>
        <a:xfrm>
          <a:off x="1710008" y="1342109"/>
          <a:ext cx="613196" cy="61314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64DF2-9018-4FE3-8F62-273CE76B1983}">
      <dsp:nvSpPr>
        <dsp:cNvPr id="0" name=""/>
        <dsp:cNvSpPr/>
      </dsp:nvSpPr>
      <dsp:spPr>
        <a:xfrm>
          <a:off x="2786972" y="3000891"/>
          <a:ext cx="622298" cy="492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" numCol="1" spcCol="1270" anchor="b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GitHub</a:t>
          </a:r>
        </a:p>
      </dsp:txBody>
      <dsp:txXfrm>
        <a:off x="2786972" y="3000891"/>
        <a:ext cx="622298" cy="492328"/>
      </dsp:txXfrm>
    </dsp:sp>
    <dsp:sp modelId="{A3B950DE-6246-4410-8253-FA4D07634409}">
      <dsp:nvSpPr>
        <dsp:cNvPr id="0" name=""/>
        <dsp:cNvSpPr/>
      </dsp:nvSpPr>
      <dsp:spPr>
        <a:xfrm>
          <a:off x="2527604" y="2092045"/>
          <a:ext cx="1516136" cy="47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Sprint-2</a:t>
          </a:r>
        </a:p>
      </dsp:txBody>
      <dsp:txXfrm>
        <a:off x="2527604" y="2092045"/>
        <a:ext cx="1516136" cy="471570"/>
      </dsp:txXfrm>
    </dsp:sp>
    <dsp:sp modelId="{44CE1F69-7AFA-4E21-9F8E-58261F097142}">
      <dsp:nvSpPr>
        <dsp:cNvPr id="0" name=""/>
        <dsp:cNvSpPr/>
      </dsp:nvSpPr>
      <dsp:spPr>
        <a:xfrm>
          <a:off x="2611469" y="1342109"/>
          <a:ext cx="1236606" cy="61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>
              <a:solidFill>
                <a:schemeClr val="tx2">
                  <a:lumMod val="50000"/>
                  <a:lumOff val="50000"/>
                </a:schemeClr>
              </a:solidFill>
            </a:rPr>
            <a:t>Sprint-1</a:t>
          </a:r>
        </a:p>
      </dsp:txBody>
      <dsp:txXfrm>
        <a:off x="2611469" y="1342109"/>
        <a:ext cx="1236606" cy="613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A39BF-DFF0-499F-9CA4-B67198CEE75F}">
      <dsp:nvSpPr>
        <dsp:cNvPr id="0" name=""/>
        <dsp:cNvSpPr/>
      </dsp:nvSpPr>
      <dsp:spPr>
        <a:xfrm>
          <a:off x="1558061" y="2712280"/>
          <a:ext cx="1021567" cy="1021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5A4D2-E31D-47AE-865F-ABA36B84E4F0}">
      <dsp:nvSpPr>
        <dsp:cNvPr id="0" name=""/>
        <dsp:cNvSpPr/>
      </dsp:nvSpPr>
      <dsp:spPr>
        <a:xfrm>
          <a:off x="1480232" y="1115017"/>
          <a:ext cx="303397" cy="303203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FBE27-E956-4826-8849-65D426FF2277}">
      <dsp:nvSpPr>
        <dsp:cNvPr id="0" name=""/>
        <dsp:cNvSpPr/>
      </dsp:nvSpPr>
      <dsp:spPr>
        <a:xfrm>
          <a:off x="1603340" y="2751491"/>
          <a:ext cx="943477" cy="9433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4B165-5911-4C73-975B-5E84B197995F}">
      <dsp:nvSpPr>
        <dsp:cNvPr id="0" name=""/>
        <dsp:cNvSpPr/>
      </dsp:nvSpPr>
      <dsp:spPr>
        <a:xfrm>
          <a:off x="1924448" y="2060465"/>
          <a:ext cx="534680" cy="534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D8902-796C-41FF-9CC6-2AF8614815CE}">
      <dsp:nvSpPr>
        <dsp:cNvPr id="0" name=""/>
        <dsp:cNvSpPr/>
      </dsp:nvSpPr>
      <dsp:spPr>
        <a:xfrm>
          <a:off x="1956025" y="2092045"/>
          <a:ext cx="471525" cy="47157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B86DD-D5D0-4F2B-820A-495DC506AAE3}">
      <dsp:nvSpPr>
        <dsp:cNvPr id="0" name=""/>
        <dsp:cNvSpPr/>
      </dsp:nvSpPr>
      <dsp:spPr>
        <a:xfrm>
          <a:off x="1715355" y="1305916"/>
          <a:ext cx="685312" cy="6855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E1D98-19D0-4B06-92B0-5B4888D8B461}">
      <dsp:nvSpPr>
        <dsp:cNvPr id="0" name=""/>
        <dsp:cNvSpPr/>
      </dsp:nvSpPr>
      <dsp:spPr>
        <a:xfrm>
          <a:off x="2288440" y="1137549"/>
          <a:ext cx="224454" cy="224608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7D420-5ECE-4099-BCFF-64908E7234FE}">
      <dsp:nvSpPr>
        <dsp:cNvPr id="0" name=""/>
        <dsp:cNvSpPr/>
      </dsp:nvSpPr>
      <dsp:spPr>
        <a:xfrm>
          <a:off x="2513321" y="2597324"/>
          <a:ext cx="168554" cy="168367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DC7F0-856D-46D3-91C0-BC1FC2FDAC31}">
      <dsp:nvSpPr>
        <dsp:cNvPr id="0" name=""/>
        <dsp:cNvSpPr/>
      </dsp:nvSpPr>
      <dsp:spPr>
        <a:xfrm>
          <a:off x="1751626" y="1342109"/>
          <a:ext cx="613196" cy="61314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64DF2-9018-4FE3-8F62-273CE76B1983}">
      <dsp:nvSpPr>
        <dsp:cNvPr id="0" name=""/>
        <dsp:cNvSpPr/>
      </dsp:nvSpPr>
      <dsp:spPr>
        <a:xfrm>
          <a:off x="2745354" y="3000891"/>
          <a:ext cx="788769" cy="492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" numCol="1" spcCol="1270" anchor="b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GitHub</a:t>
          </a:r>
        </a:p>
      </dsp:txBody>
      <dsp:txXfrm>
        <a:off x="2745354" y="3000891"/>
        <a:ext cx="788769" cy="492328"/>
      </dsp:txXfrm>
    </dsp:sp>
    <dsp:sp modelId="{A3B950DE-6246-4410-8253-FA4D07634409}">
      <dsp:nvSpPr>
        <dsp:cNvPr id="0" name=""/>
        <dsp:cNvSpPr/>
      </dsp:nvSpPr>
      <dsp:spPr>
        <a:xfrm>
          <a:off x="2569222" y="2092045"/>
          <a:ext cx="1516136" cy="47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>
              <a:solidFill>
                <a:schemeClr val="tx2">
                  <a:lumMod val="50000"/>
                  <a:lumOff val="50000"/>
                </a:schemeClr>
              </a:solidFill>
            </a:rPr>
            <a:t>Sprint-2</a:t>
          </a:r>
        </a:p>
      </dsp:txBody>
      <dsp:txXfrm>
        <a:off x="2569222" y="2092045"/>
        <a:ext cx="1516136" cy="471570"/>
      </dsp:txXfrm>
    </dsp:sp>
    <dsp:sp modelId="{44CE1F69-7AFA-4E21-9F8E-58261F097142}">
      <dsp:nvSpPr>
        <dsp:cNvPr id="0" name=""/>
        <dsp:cNvSpPr/>
      </dsp:nvSpPr>
      <dsp:spPr>
        <a:xfrm>
          <a:off x="2513321" y="1342109"/>
          <a:ext cx="1516136" cy="61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Sprint-1</a:t>
          </a:r>
        </a:p>
      </dsp:txBody>
      <dsp:txXfrm>
        <a:off x="2513321" y="1342109"/>
        <a:ext cx="1516136" cy="6131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A39BF-DFF0-499F-9CA4-B67198CEE75F}">
      <dsp:nvSpPr>
        <dsp:cNvPr id="0" name=""/>
        <dsp:cNvSpPr/>
      </dsp:nvSpPr>
      <dsp:spPr>
        <a:xfrm>
          <a:off x="1618718" y="2712280"/>
          <a:ext cx="1021567" cy="1021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5A4D2-E31D-47AE-865F-ABA36B84E4F0}">
      <dsp:nvSpPr>
        <dsp:cNvPr id="0" name=""/>
        <dsp:cNvSpPr/>
      </dsp:nvSpPr>
      <dsp:spPr>
        <a:xfrm>
          <a:off x="1540889" y="1115017"/>
          <a:ext cx="303397" cy="303203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FBE27-E956-4826-8849-65D426FF2277}">
      <dsp:nvSpPr>
        <dsp:cNvPr id="0" name=""/>
        <dsp:cNvSpPr/>
      </dsp:nvSpPr>
      <dsp:spPr>
        <a:xfrm>
          <a:off x="1663996" y="2751491"/>
          <a:ext cx="943477" cy="9433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4B165-5911-4C73-975B-5E84B197995F}">
      <dsp:nvSpPr>
        <dsp:cNvPr id="0" name=""/>
        <dsp:cNvSpPr/>
      </dsp:nvSpPr>
      <dsp:spPr>
        <a:xfrm>
          <a:off x="1985105" y="2060465"/>
          <a:ext cx="534680" cy="534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D8902-796C-41FF-9CC6-2AF8614815CE}">
      <dsp:nvSpPr>
        <dsp:cNvPr id="0" name=""/>
        <dsp:cNvSpPr/>
      </dsp:nvSpPr>
      <dsp:spPr>
        <a:xfrm>
          <a:off x="2016682" y="2092045"/>
          <a:ext cx="471525" cy="47157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B86DD-D5D0-4F2B-820A-495DC506AAE3}">
      <dsp:nvSpPr>
        <dsp:cNvPr id="0" name=""/>
        <dsp:cNvSpPr/>
      </dsp:nvSpPr>
      <dsp:spPr>
        <a:xfrm>
          <a:off x="1776012" y="1305916"/>
          <a:ext cx="685312" cy="6855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E1D98-19D0-4B06-92B0-5B4888D8B461}">
      <dsp:nvSpPr>
        <dsp:cNvPr id="0" name=""/>
        <dsp:cNvSpPr/>
      </dsp:nvSpPr>
      <dsp:spPr>
        <a:xfrm>
          <a:off x="2349097" y="1137549"/>
          <a:ext cx="224454" cy="224608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7D420-5ECE-4099-BCFF-64908E7234FE}">
      <dsp:nvSpPr>
        <dsp:cNvPr id="0" name=""/>
        <dsp:cNvSpPr/>
      </dsp:nvSpPr>
      <dsp:spPr>
        <a:xfrm>
          <a:off x="2573978" y="2597324"/>
          <a:ext cx="168554" cy="168367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DC7F0-856D-46D3-91C0-BC1FC2FDAC31}">
      <dsp:nvSpPr>
        <dsp:cNvPr id="0" name=""/>
        <dsp:cNvSpPr/>
      </dsp:nvSpPr>
      <dsp:spPr>
        <a:xfrm>
          <a:off x="1812283" y="1342109"/>
          <a:ext cx="613196" cy="61314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64DF2-9018-4FE3-8F62-273CE76B1983}">
      <dsp:nvSpPr>
        <dsp:cNvPr id="0" name=""/>
        <dsp:cNvSpPr/>
      </dsp:nvSpPr>
      <dsp:spPr>
        <a:xfrm>
          <a:off x="2684698" y="3000891"/>
          <a:ext cx="1031397" cy="492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" numCol="1" spcCol="1270" anchor="b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tx2">
                  <a:lumMod val="50000"/>
                  <a:lumOff val="50000"/>
                </a:schemeClr>
              </a:solidFill>
            </a:rPr>
            <a:t>GitHub</a:t>
          </a:r>
        </a:p>
      </dsp:txBody>
      <dsp:txXfrm>
        <a:off x="2684698" y="3000891"/>
        <a:ext cx="1031397" cy="492328"/>
      </dsp:txXfrm>
    </dsp:sp>
    <dsp:sp modelId="{A3B950DE-6246-4410-8253-FA4D07634409}">
      <dsp:nvSpPr>
        <dsp:cNvPr id="0" name=""/>
        <dsp:cNvSpPr/>
      </dsp:nvSpPr>
      <dsp:spPr>
        <a:xfrm>
          <a:off x="2629879" y="2092045"/>
          <a:ext cx="1516136" cy="47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Sprint-2</a:t>
          </a:r>
        </a:p>
      </dsp:txBody>
      <dsp:txXfrm>
        <a:off x="2629879" y="2092045"/>
        <a:ext cx="1516136" cy="471570"/>
      </dsp:txXfrm>
    </dsp:sp>
    <dsp:sp modelId="{44CE1F69-7AFA-4E21-9F8E-58261F097142}">
      <dsp:nvSpPr>
        <dsp:cNvPr id="0" name=""/>
        <dsp:cNvSpPr/>
      </dsp:nvSpPr>
      <dsp:spPr>
        <a:xfrm>
          <a:off x="2573978" y="1342109"/>
          <a:ext cx="1516136" cy="61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Sprint-1</a:t>
          </a:r>
        </a:p>
      </dsp:txBody>
      <dsp:txXfrm>
        <a:off x="2573978" y="1342109"/>
        <a:ext cx="1516136" cy="613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EFFC9-7F6B-D90E-39CD-B2534B5AA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D3A508-6F32-B0BF-FE0D-865245FDC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endParaRPr lang="de-DE" b="1" i="0" dirty="0">
              <a:solidFill>
                <a:srgbClr val="1D2125"/>
              </a:solidFill>
              <a:effectLst/>
              <a:latin typeface="Exo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82FAD-F8AA-8361-37BA-759DD33D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29.04.2025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B83D61-FD9A-DD45-C774-372DC644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2056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5E71C-FFA6-4903-0417-6936EFCE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A89DDE-613D-9A5A-DA93-E4EAAE482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505B29-7037-E9E7-A2AA-CD8BD64F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1C7E-8DCA-4F66-87E6-36F2941B82E1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16A15B-AF12-9248-3823-CFEACF69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9CF51-15D8-6605-9E09-AA031A2C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A2DB-A17C-4863-85F1-C0C4DABBF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92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254D1A-F7AA-2D3A-37D3-A6C5DFCF6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DE1443-5955-E010-B52C-D35CEB162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4DF628-6853-AE65-0C03-BEE61DB5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1C7E-8DCA-4F66-87E6-36F2941B82E1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83F09-C76C-FFAC-62D3-EB84E9AB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0AA26-7EF3-76DB-C38D-B2F08CAD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A2DB-A17C-4863-85F1-C0C4DABBF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30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10B1F-CCC9-F261-E876-74960C36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13E2F0-813C-242E-3C60-032EA71F9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B12E8E-17D4-5E57-41EF-E38D4C53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1C7E-8DCA-4F66-87E6-36F2941B82E1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697E87-17FA-2976-2FA9-75928D10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C0A03F-A924-D801-92CB-8B036457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A2DB-A17C-4863-85F1-C0C4DABBF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79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6AAF6-FE49-8DC6-B0B9-7B1FD4C9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870240-F0E0-B5E0-CF55-9FE477AC0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F0F6A8-74D0-836D-919F-A6238D3C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1C7E-8DCA-4F66-87E6-36F2941B82E1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D9972B-0D07-C3C6-270D-EAAEA901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B0760B-4532-063D-5F81-6C08DB04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A2DB-A17C-4863-85F1-C0C4DABBF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15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24058-458F-DBCE-21F9-E6BF739F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18B67F-1E37-9EA6-C5F4-03CA9AB0C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25FEF7-5DCF-9346-59AA-723009639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17AFB8-2C2C-3E54-494E-67F92635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1C7E-8DCA-4F66-87E6-36F2941B82E1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5A0936-BFAD-10E3-8683-4AA14CC2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9CDA1E-65B3-C576-ECAE-679DEE74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A2DB-A17C-4863-85F1-C0C4DABBF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19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3F237-CF57-0612-0987-B541418D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707088-C0C1-947A-609C-3DDA8494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5F26CB-6F9D-BD3B-6F53-7190CFA67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5D010C-6F9C-D1C7-B8C8-8692619D1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0E8109-2060-55D3-771E-1734A0DA1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9E905E-A608-0C94-2DB2-3027ADDF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1C7E-8DCA-4F66-87E6-36F2941B82E1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083190-7AC3-3F90-4A91-41D8AD4F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43E1BB-7F4C-8478-7590-D5C3E950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A2DB-A17C-4863-85F1-C0C4DABBF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29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CB89F-0753-208F-A6FB-26EBCF7E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1C5549-B3A3-FEB6-9E73-843A60C3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1C7E-8DCA-4F66-87E6-36F2941B82E1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546DD6-0CE1-1D5B-AE91-A8ACBE71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B5A326-0B2E-7E34-9713-AB85769B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A2DB-A17C-4863-85F1-C0C4DABBF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00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5BA73D-6EAA-2058-CA74-86286A21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1C7E-8DCA-4F66-87E6-36F2941B82E1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13839-CCF7-A3F7-A99C-1BC10DB9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68BC59-E9B6-5295-251E-47FBFB4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A2DB-A17C-4863-85F1-C0C4DABBF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70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158AF-C1AB-1512-7E1D-622A49A1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D2F825-5E85-8AE0-026E-E14C168C7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1EE5AC-1E7D-BBFA-49EC-D4A4EC574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EB7F0C-00FC-555E-A923-71DBC228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1C7E-8DCA-4F66-87E6-36F2941B82E1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FDAA10-E3E3-09E5-C3C8-C1767B81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4EE865-9086-9821-83C2-5B29DAEC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A2DB-A17C-4863-85F1-C0C4DABBF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65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B014D-6B95-8128-0BA5-9382819E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A4A99C-252B-0EBF-08FD-981EE1BC6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440025-7C87-36FC-176E-D9461C89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6CF977-F884-9937-840A-F6EA0B62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1C7E-8DCA-4F66-87E6-36F2941B82E1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25C6D0-60AA-32DD-FFA8-003C6644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6758D6-36B2-7BC1-C98C-31BA8270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A2DB-A17C-4863-85F1-C0C4DABBF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93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A84CEC-DFF6-F3CE-49EA-4C2D28616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 dirty="0"/>
              <a:t>29.04.2025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BC2D4C-4D1D-14B4-30C5-64F55D401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809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64A15A-74DF-6D70-B0B6-B0DE814FE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Projektvorgehensmethode</a:t>
            </a:r>
            <a:br>
              <a:rPr 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Leistungsnachweis 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484B7D2-EC85-A0BE-ED13-56322F577C58}"/>
              </a:ext>
            </a:extLst>
          </p:cNvPr>
          <p:cNvSpPr txBox="1"/>
          <p:nvPr/>
        </p:nvSpPr>
        <p:spPr>
          <a:xfrm>
            <a:off x="599609" y="4685288"/>
            <a:ext cx="4171994" cy="103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29.04.2025 (Lernfeld-05)</a:t>
            </a:r>
          </a:p>
        </p:txBody>
      </p:sp>
      <p:grpSp>
        <p:nvGrpSpPr>
          <p:cNvPr id="32" name="Group 2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3" name="Straight Connector 2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B62C2EF-585C-C237-1C16-A830F2742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2" y="1663019"/>
            <a:ext cx="5608830" cy="34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41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F3EBDF-DF5F-943E-2372-D98F911C2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7FE83A9-5653-1FCE-3DCD-0B1ABC702955}"/>
              </a:ext>
            </a:extLst>
          </p:cNvPr>
          <p:cNvSpPr txBox="1"/>
          <p:nvPr/>
        </p:nvSpPr>
        <p:spPr>
          <a:xfrm>
            <a:off x="10338545" y="6508991"/>
            <a:ext cx="185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29.04.2025 (Lernfeld-05)</a:t>
            </a:r>
            <a:endParaRPr lang="de-DE" sz="12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405F05C-DA28-CFFD-C5AE-A6E5846390F2}"/>
              </a:ext>
            </a:extLst>
          </p:cNvPr>
          <p:cNvSpPr txBox="1"/>
          <p:nvPr/>
        </p:nvSpPr>
        <p:spPr>
          <a:xfrm>
            <a:off x="384048" y="256032"/>
            <a:ext cx="11274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0070C0"/>
                </a:solidFill>
                <a:latin typeface="BauerMedia Sans" pitchFamily="50" charset="0"/>
              </a:rPr>
              <a:t>Umsetzung in unserem Projekt: </a:t>
            </a:r>
            <a:r>
              <a:rPr lang="de-DE" sz="3200" b="1" dirty="0" err="1">
                <a:solidFill>
                  <a:srgbClr val="0070C0"/>
                </a:solidFill>
                <a:latin typeface="BauerMedia Sans" pitchFamily="50" charset="0"/>
              </a:rPr>
              <a:t>Trello</a:t>
            </a:r>
            <a:r>
              <a:rPr lang="de-DE" sz="3200" b="1" dirty="0">
                <a:solidFill>
                  <a:srgbClr val="0070C0"/>
                </a:solidFill>
                <a:latin typeface="BauerMedia Sans" pitchFamily="50" charset="0"/>
              </a:rPr>
              <a:t> + GitHub</a:t>
            </a:r>
          </a:p>
          <a:p>
            <a:endParaRPr lang="de-DE" sz="3200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09978E39-42B9-A1CA-8970-2C39A9E4A8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3685336"/>
              </p:ext>
            </p:extLst>
          </p:nvPr>
        </p:nvGraphicFramePr>
        <p:xfrm>
          <a:off x="63500" y="1333250"/>
          <a:ext cx="4267200" cy="4004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Kreis: nicht ausgefüllt 11">
            <a:extLst>
              <a:ext uri="{FF2B5EF4-FFF2-40B4-BE49-F238E27FC236}">
                <a16:creationId xmlns:a16="http://schemas.microsoft.com/office/drawing/2014/main" id="{889B0291-26C0-A5B5-6FED-66621C265CBD}"/>
              </a:ext>
            </a:extLst>
          </p:cNvPr>
          <p:cNvSpPr/>
          <p:nvPr/>
        </p:nvSpPr>
        <p:spPr>
          <a:xfrm>
            <a:off x="1037122" y="3621496"/>
            <a:ext cx="747227" cy="709204"/>
          </a:xfrm>
          <a:prstGeom prst="donut">
            <a:avLst>
              <a:gd name="adj" fmla="val 746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B366AC0-1D07-E2AF-A742-5BBA8E584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8600" y="1717940"/>
            <a:ext cx="8012637" cy="419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34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551FB1-C31A-40C3-C821-A5BD43449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A1BAB3B-EB8C-FAD3-EAD2-C0BF5B98DF38}"/>
              </a:ext>
            </a:extLst>
          </p:cNvPr>
          <p:cNvSpPr txBox="1"/>
          <p:nvPr/>
        </p:nvSpPr>
        <p:spPr>
          <a:xfrm>
            <a:off x="10338545" y="6508991"/>
            <a:ext cx="185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29.04.2025 (Lernfeld-05)</a:t>
            </a:r>
            <a:endParaRPr lang="de-DE" sz="12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E260C59-CA72-FFEE-11D9-5791EF0D704E}"/>
              </a:ext>
            </a:extLst>
          </p:cNvPr>
          <p:cNvSpPr txBox="1"/>
          <p:nvPr/>
        </p:nvSpPr>
        <p:spPr>
          <a:xfrm>
            <a:off x="384048" y="256032"/>
            <a:ext cx="11274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0070C0"/>
                </a:solidFill>
                <a:latin typeface="BauerMedia Sans" pitchFamily="50" charset="0"/>
              </a:rPr>
              <a:t>Umsetzung in unserem Projekt: </a:t>
            </a:r>
            <a:r>
              <a:rPr lang="de-DE" sz="3200" b="1" dirty="0" err="1">
                <a:solidFill>
                  <a:srgbClr val="0070C0"/>
                </a:solidFill>
                <a:latin typeface="BauerMedia Sans" pitchFamily="50" charset="0"/>
              </a:rPr>
              <a:t>Trello</a:t>
            </a:r>
            <a:r>
              <a:rPr lang="de-DE" sz="3200" b="1" dirty="0">
                <a:solidFill>
                  <a:srgbClr val="0070C0"/>
                </a:solidFill>
                <a:latin typeface="BauerMedia Sans" pitchFamily="50" charset="0"/>
              </a:rPr>
              <a:t> + GitHub</a:t>
            </a:r>
          </a:p>
          <a:p>
            <a:endParaRPr lang="de-DE" sz="3200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BC3B0850-1694-13E1-AFF8-0F73599BE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2227377"/>
              </p:ext>
            </p:extLst>
          </p:nvPr>
        </p:nvGraphicFramePr>
        <p:xfrm>
          <a:off x="44450" y="1329809"/>
          <a:ext cx="4267200" cy="4004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Kreis: nicht ausgefüllt 11">
            <a:extLst>
              <a:ext uri="{FF2B5EF4-FFF2-40B4-BE49-F238E27FC236}">
                <a16:creationId xmlns:a16="http://schemas.microsoft.com/office/drawing/2014/main" id="{C3F24121-61BA-131E-15FB-E369ED94CA02}"/>
              </a:ext>
            </a:extLst>
          </p:cNvPr>
          <p:cNvSpPr/>
          <p:nvPr/>
        </p:nvSpPr>
        <p:spPr>
          <a:xfrm>
            <a:off x="1037122" y="3621496"/>
            <a:ext cx="747227" cy="709204"/>
          </a:xfrm>
          <a:prstGeom prst="donut">
            <a:avLst>
              <a:gd name="adj" fmla="val 746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44E6BB-DEF1-4C9A-229C-BA6D2CD133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28" y="1246868"/>
            <a:ext cx="5914615" cy="5143323"/>
          </a:xfrm>
          <a:prstGeom prst="rect">
            <a:avLst/>
          </a:prstGeom>
          <a:ln>
            <a:solidFill>
              <a:schemeClr val="accent1">
                <a:hueOff val="0"/>
                <a:satOff val="0"/>
                <a:lumOff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9178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53F9DE-63CE-97A5-775A-A3CEDFD00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29B13576-5C04-F3E8-71C3-987F99D81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CB02D9-F804-CE94-B619-BD69F7BF1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Danke</a:t>
            </a:r>
          </a:p>
        </p:txBody>
      </p:sp>
      <p:grpSp>
        <p:nvGrpSpPr>
          <p:cNvPr id="32" name="Group 21">
            <a:extLst>
              <a:ext uri="{FF2B5EF4-FFF2-40B4-BE49-F238E27FC236}">
                <a16:creationId xmlns:a16="http://schemas.microsoft.com/office/drawing/2014/main" id="{2DAEC3D0-0AD8-DBD1-6D4E-FB74E76E1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3" name="Straight Connector 22">
              <a:extLst>
                <a:ext uri="{FF2B5EF4-FFF2-40B4-BE49-F238E27FC236}">
                  <a16:creationId xmlns:a16="http://schemas.microsoft.com/office/drawing/2014/main" id="{A7CA13A1-A09B-A2AA-B6CF-3C99F9689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EA873408-815D-F35D-F056-6745BCD5A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FD559FF-22A5-956F-0996-A2E18F063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B68641E-9465-4AF3-1CFE-7E1B99F4C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2" y="1663019"/>
            <a:ext cx="5608830" cy="34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16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193147-86F1-B12D-CC3B-8504004B0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17C8FC3-975D-3E1C-A3E0-93449CE8B37A}"/>
              </a:ext>
            </a:extLst>
          </p:cNvPr>
          <p:cNvSpPr txBox="1"/>
          <p:nvPr/>
        </p:nvSpPr>
        <p:spPr>
          <a:xfrm>
            <a:off x="10338545" y="6508991"/>
            <a:ext cx="185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29.04.2025 (Lernfeld-05)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D73B354-E634-982D-6036-01B8E0215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17" y="1358535"/>
            <a:ext cx="2116184" cy="570287"/>
          </a:xfrm>
        </p:spPr>
        <p:txBody>
          <a:bodyPr/>
          <a:lstStyle/>
          <a:p>
            <a:r>
              <a:rPr lang="de-DE" sz="3200" b="1" dirty="0">
                <a:solidFill>
                  <a:srgbClr val="0070C0"/>
                </a:solidFill>
                <a:latin typeface="BauerMedia Sans" pitchFamily="50" charset="0"/>
                <a:ea typeface="+mn-ea"/>
                <a:cs typeface="+mn-cs"/>
              </a:rPr>
              <a:t>Agenda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F65246-005E-3594-521D-2DF0C769B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246" y="1799983"/>
            <a:ext cx="5097837" cy="3110148"/>
          </a:xfrm>
          <a:prstGeom prst="rect">
            <a:avLst/>
          </a:prstGeom>
        </p:spPr>
      </p:pic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36EE10CA-B8EB-3F1C-F88D-D2EEF2AACA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422135"/>
              </p:ext>
            </p:extLst>
          </p:nvPr>
        </p:nvGraphicFramePr>
        <p:xfrm>
          <a:off x="348042" y="2106593"/>
          <a:ext cx="6382958" cy="262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5015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1C493A-234B-B4D5-19C2-D4A80B254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DB9E399-5325-8BE2-9F4D-253721AA78AC}"/>
              </a:ext>
            </a:extLst>
          </p:cNvPr>
          <p:cNvSpPr txBox="1"/>
          <p:nvPr/>
        </p:nvSpPr>
        <p:spPr>
          <a:xfrm>
            <a:off x="10338545" y="6508991"/>
            <a:ext cx="185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29.04.2025 (Lernfeld-05)</a:t>
            </a:r>
            <a:endParaRPr lang="de-DE" sz="12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B91FECC-2730-3E60-A439-093C770E1F69}"/>
              </a:ext>
            </a:extLst>
          </p:cNvPr>
          <p:cNvSpPr txBox="1"/>
          <p:nvPr/>
        </p:nvSpPr>
        <p:spPr>
          <a:xfrm>
            <a:off x="384048" y="256032"/>
            <a:ext cx="11274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3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BauerMedia Sans" pitchFamily="50" charset="0"/>
              </a:rPr>
              <a:t>Einführung ins Projekt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BauerMedia Sans" pitchFamily="50" charset="0"/>
            </a:endParaRPr>
          </a:p>
          <a:p>
            <a:endParaRPr lang="de-DE" sz="3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F47F16-EC58-9334-6609-5F28C2877DFA}"/>
              </a:ext>
            </a:extLst>
          </p:cNvPr>
          <p:cNvSpPr txBox="1"/>
          <p:nvPr/>
        </p:nvSpPr>
        <p:spPr>
          <a:xfrm>
            <a:off x="627041" y="2814707"/>
            <a:ext cx="609437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BauerMedia Sans" pitchFamily="50" charset="0"/>
              </a:rPr>
              <a:t>Projektvorstellung</a:t>
            </a:r>
            <a:endParaRPr lang="de-DE" sz="2000" b="0" i="0" dirty="0">
              <a:solidFill>
                <a:srgbClr val="1D2125"/>
              </a:solidFill>
              <a:effectLst/>
              <a:latin typeface="Open Sans" panose="020F0502020204030204" pitchFamily="34" charset="0"/>
            </a:endParaRPr>
          </a:p>
          <a:p>
            <a:r>
              <a:rPr lang="de-DE" sz="2000" dirty="0">
                <a:latin typeface="BauerMedia Sans" pitchFamily="50" charset="0"/>
              </a:rPr>
              <a:t>Die bestehende Datenbank vom Kunde KRAUT UND RÜBEN soll erweitert werden.</a:t>
            </a:r>
          </a:p>
          <a:p>
            <a:endParaRPr lang="de-DE" dirty="0">
              <a:latin typeface="BauerMedia Sans" pitchFamily="50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30D216C-091D-2AB7-C57E-2B1D64977B51}"/>
              </a:ext>
            </a:extLst>
          </p:cNvPr>
          <p:cNvGrpSpPr/>
          <p:nvPr/>
        </p:nvGrpSpPr>
        <p:grpSpPr>
          <a:xfrm>
            <a:off x="7553135" y="1633089"/>
            <a:ext cx="4011824" cy="3591821"/>
            <a:chOff x="7616758" y="992221"/>
            <a:chExt cx="3467910" cy="3106367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351A0D3-56E0-86BC-E4E7-BDBCB5AE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6758" y="1494886"/>
              <a:ext cx="3467910" cy="2603702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5258CF7-0D5B-4FA3-D00E-A00D6E580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6758" y="992221"/>
              <a:ext cx="3467910" cy="502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9214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C39241-66A8-7A8A-CE15-BFB3DE87C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C6F93F7-03A1-B181-0005-876737AB2360}"/>
              </a:ext>
            </a:extLst>
          </p:cNvPr>
          <p:cNvSpPr txBox="1"/>
          <p:nvPr/>
        </p:nvSpPr>
        <p:spPr>
          <a:xfrm>
            <a:off x="10338545" y="6508991"/>
            <a:ext cx="185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29.04.2025 (Lernfeld-05)</a:t>
            </a:r>
            <a:endParaRPr lang="de-DE" sz="12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5D1BC5F-672C-20E9-73F5-9C770A4193A8}"/>
              </a:ext>
            </a:extLst>
          </p:cNvPr>
          <p:cNvSpPr txBox="1"/>
          <p:nvPr/>
        </p:nvSpPr>
        <p:spPr>
          <a:xfrm>
            <a:off x="384048" y="256032"/>
            <a:ext cx="11235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3200" b="1" dirty="0">
                <a:solidFill>
                  <a:srgbClr val="0070C0"/>
                </a:solidFill>
                <a:latin typeface="BauerMedia Sans" pitchFamily="50" charset="0"/>
              </a:rPr>
              <a:t>Vorstellung der Projektmanagement-Methode: </a:t>
            </a:r>
            <a:r>
              <a:rPr lang="de-DE" altLang="de-DE" sz="3200" b="1" dirty="0" err="1">
                <a:solidFill>
                  <a:srgbClr val="0070C0"/>
                </a:solidFill>
                <a:latin typeface="BauerMedia Sans" pitchFamily="50" charset="0"/>
              </a:rPr>
              <a:t>Trello</a:t>
            </a:r>
            <a:endParaRPr lang="de-DE" altLang="de-DE" sz="3200" b="1" dirty="0">
              <a:solidFill>
                <a:srgbClr val="0070C0"/>
              </a:solidFill>
              <a:latin typeface="BauerMedia Sans" pitchFamily="50" charset="0"/>
            </a:endParaRPr>
          </a:p>
          <a:p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B50DDE-B5BB-D3E5-AFA4-F849EBEC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490" y="1770002"/>
            <a:ext cx="4026462" cy="177655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8647484-28EA-D24C-0194-497161676EBE}"/>
              </a:ext>
            </a:extLst>
          </p:cNvPr>
          <p:cNvSpPr txBox="1"/>
          <p:nvPr/>
        </p:nvSpPr>
        <p:spPr>
          <a:xfrm>
            <a:off x="384048" y="1704171"/>
            <a:ext cx="7451852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BauerMedia Sans" pitchFamily="50" charset="0"/>
              </a:rPr>
              <a:t>Warum braucht man eine Projektmanagement-Methode ?</a:t>
            </a:r>
          </a:p>
          <a:p>
            <a:endParaRPr lang="de-DE" b="1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000" dirty="0">
                <a:latin typeface="BauerMedia Sans" pitchFamily="50" charset="0"/>
              </a:rPr>
              <a:t>Klare Strukturierung und Planung der Aufgaben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000" dirty="0">
                <a:latin typeface="BauerMedia Sans" pitchFamily="50" charset="0"/>
              </a:rPr>
              <a:t>Vermeidung von Chaos und Durcheinander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000" dirty="0">
                <a:latin typeface="BauerMedia Sans" pitchFamily="50" charset="0"/>
              </a:rPr>
              <a:t>Transparenz: Wer macht was bis wann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000" dirty="0">
                <a:latin typeface="BauerMedia Sans" pitchFamily="50" charset="0"/>
              </a:rPr>
              <a:t>Effiziente Zusammenarbeit und Kommunikation im Team</a:t>
            </a:r>
            <a:endParaRPr lang="de-DE" sz="2000" dirty="0">
              <a:latin typeface="BauerMedi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51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05CB65-7D82-9621-8EB8-F846A0A49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27131A3-F22F-5493-15C0-F4CC803BD78E}"/>
              </a:ext>
            </a:extLst>
          </p:cNvPr>
          <p:cNvSpPr txBox="1"/>
          <p:nvPr/>
        </p:nvSpPr>
        <p:spPr>
          <a:xfrm>
            <a:off x="10338545" y="6508991"/>
            <a:ext cx="185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29.04.2025 (Lernfeld-05)</a:t>
            </a:r>
            <a:endParaRPr lang="de-DE" sz="12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CF347A-4084-81EB-61EB-0487AF790488}"/>
              </a:ext>
            </a:extLst>
          </p:cNvPr>
          <p:cNvSpPr txBox="1"/>
          <p:nvPr/>
        </p:nvSpPr>
        <p:spPr>
          <a:xfrm>
            <a:off x="384048" y="256032"/>
            <a:ext cx="11235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3200" b="1" dirty="0">
                <a:solidFill>
                  <a:srgbClr val="0070C0"/>
                </a:solidFill>
                <a:latin typeface="BauerMedia Sans" pitchFamily="50" charset="0"/>
              </a:rPr>
              <a:t>Vorstellung der Projektmanagement-Methode: </a:t>
            </a:r>
            <a:r>
              <a:rPr lang="de-DE" altLang="de-DE" sz="3200" b="1" dirty="0" err="1">
                <a:solidFill>
                  <a:srgbClr val="0070C0"/>
                </a:solidFill>
                <a:latin typeface="BauerMedia Sans" pitchFamily="50" charset="0"/>
              </a:rPr>
              <a:t>Trello</a:t>
            </a:r>
            <a:endParaRPr lang="de-DE" altLang="de-DE" sz="3200" b="1" dirty="0">
              <a:solidFill>
                <a:srgbClr val="0070C0"/>
              </a:solidFill>
              <a:latin typeface="BauerMedia Sans" pitchFamily="50" charset="0"/>
            </a:endParaRPr>
          </a:p>
          <a:p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E53957-1A35-DC02-4C68-FCD6E5EF6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490" y="1770002"/>
            <a:ext cx="4026462" cy="177655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0413C4B-37C6-5B21-86EC-00B6B758C264}"/>
              </a:ext>
            </a:extLst>
          </p:cNvPr>
          <p:cNvSpPr txBox="1"/>
          <p:nvPr/>
        </p:nvSpPr>
        <p:spPr>
          <a:xfrm>
            <a:off x="384048" y="1704171"/>
            <a:ext cx="7451852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BauerMedia Sans" pitchFamily="50" charset="0"/>
              </a:rPr>
              <a:t>Warum braucht man eine Projektmanagement-Methode ?</a:t>
            </a:r>
          </a:p>
          <a:p>
            <a:endParaRPr lang="de-DE" b="1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000" dirty="0">
                <a:latin typeface="BauerMedia Sans" pitchFamily="50" charset="0"/>
              </a:rPr>
              <a:t>Klare Strukturierung und Planung der Aufgaben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000" dirty="0">
                <a:latin typeface="BauerMedia Sans" pitchFamily="50" charset="0"/>
              </a:rPr>
              <a:t>Vermeidung von Chaos und Durcheinander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000" dirty="0">
                <a:latin typeface="BauerMedia Sans" pitchFamily="50" charset="0"/>
              </a:rPr>
              <a:t>Transparenz: Wer macht was bis wann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000" dirty="0">
                <a:latin typeface="BauerMedia Sans" pitchFamily="50" charset="0"/>
              </a:rPr>
              <a:t>Effiziente Zusammenarbeit und Kommunikation im Team</a:t>
            </a:r>
            <a:endParaRPr lang="de-DE" sz="2000" dirty="0">
              <a:latin typeface="BauerMedia Sans" pitchFamily="50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5CC069D-DC1E-B86E-315B-0BA493CB9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899" y="4039002"/>
            <a:ext cx="4014481" cy="230894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FC7F161-72F6-B8C8-C595-5FE289E3D2F7}"/>
              </a:ext>
            </a:extLst>
          </p:cNvPr>
          <p:cNvSpPr txBox="1"/>
          <p:nvPr/>
        </p:nvSpPr>
        <p:spPr>
          <a:xfrm>
            <a:off x="384049" y="4393396"/>
            <a:ext cx="64612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BauerMedia Sans" pitchFamily="50" charset="0"/>
              </a:rPr>
              <a:t>Was ist </a:t>
            </a:r>
            <a:r>
              <a:rPr lang="de-DE" sz="20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BauerMedia Sans" pitchFamily="50" charset="0"/>
              </a:rPr>
              <a:t>Trello</a:t>
            </a:r>
            <a:r>
              <a:rPr lang="de-DE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BauerMedia Sans" pitchFamily="50" charset="0"/>
              </a:rPr>
              <a:t>?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latin typeface="BauerMedia Sans" pitchFamily="50" charset="0"/>
              </a:rPr>
              <a:t>Ein webbasiertes Tool zur Aufgaben- und Projektverwaltung. Es nutzt das Kanban-Prinzip</a:t>
            </a:r>
            <a:endParaRPr lang="de-DE" sz="2000" dirty="0">
              <a:latin typeface="BauerMedi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944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0B9FC1-8B90-0DA2-002F-D14E402A2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479E8EB-2540-14F2-C397-F3BE0F88401B}"/>
              </a:ext>
            </a:extLst>
          </p:cNvPr>
          <p:cNvSpPr txBox="1"/>
          <p:nvPr/>
        </p:nvSpPr>
        <p:spPr>
          <a:xfrm>
            <a:off x="10338545" y="6508991"/>
            <a:ext cx="185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29.04.2025 (Lernfeld-05)</a:t>
            </a:r>
            <a:endParaRPr lang="de-DE" sz="12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B8735D2-A51B-3073-C1D7-DF2E08F946D1}"/>
              </a:ext>
            </a:extLst>
          </p:cNvPr>
          <p:cNvSpPr txBox="1"/>
          <p:nvPr/>
        </p:nvSpPr>
        <p:spPr>
          <a:xfrm>
            <a:off x="384048" y="256032"/>
            <a:ext cx="11274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0070C0"/>
                </a:solidFill>
                <a:latin typeface="BauerMedia Sans" pitchFamily="50" charset="0"/>
              </a:rPr>
              <a:t>Begründung der Wahl von </a:t>
            </a:r>
            <a:r>
              <a:rPr lang="de-DE" sz="3200" b="1" dirty="0" err="1">
                <a:solidFill>
                  <a:srgbClr val="0070C0"/>
                </a:solidFill>
                <a:latin typeface="BauerMedia Sans" pitchFamily="50" charset="0"/>
              </a:rPr>
              <a:t>Trello</a:t>
            </a:r>
            <a:endParaRPr lang="de-DE" sz="3200" b="1" dirty="0">
              <a:solidFill>
                <a:srgbClr val="0070C0"/>
              </a:solidFill>
              <a:latin typeface="BauerMedia Sans" pitchFamily="50" charset="0"/>
            </a:endParaRPr>
          </a:p>
          <a:p>
            <a:endParaRPr lang="de-DE" sz="32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EED5BF-D6E9-1A20-9E5A-B273A731A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5" y="2714625"/>
            <a:ext cx="1428750" cy="14287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E456E8B-6D6F-910E-CD54-B91BD23C0CAC}"/>
              </a:ext>
            </a:extLst>
          </p:cNvPr>
          <p:cNvSpPr txBox="1"/>
          <p:nvPr/>
        </p:nvSpPr>
        <p:spPr>
          <a:xfrm>
            <a:off x="2120900" y="1970613"/>
            <a:ext cx="17653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20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BauerMedia Sans" pitchFamily="50" charset="0"/>
              </a:rPr>
              <a:t>Trello</a:t>
            </a:r>
            <a:r>
              <a:rPr lang="de-DE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BauerMedia Sans" pitchFamily="50" charset="0"/>
              </a:rPr>
              <a:t> ist agil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FF1440E-87E0-CC70-9CA4-AE27700A0FCA}"/>
              </a:ext>
            </a:extLst>
          </p:cNvPr>
          <p:cNvGrpSpPr/>
          <p:nvPr/>
        </p:nvGrpSpPr>
        <p:grpSpPr>
          <a:xfrm>
            <a:off x="3886200" y="2170668"/>
            <a:ext cx="1568450" cy="838451"/>
            <a:chOff x="3886200" y="2170668"/>
            <a:chExt cx="1568450" cy="838451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9FDE9CA-FF83-7A92-8D72-18690C7D28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41850" y="2171184"/>
              <a:ext cx="812800" cy="8379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67B5751-A3CD-6791-4948-F4A319B78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6200" y="2170668"/>
              <a:ext cx="7556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797E9E29-9262-8621-3D79-10DF12C2E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96" y="2938457"/>
            <a:ext cx="3901954" cy="240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74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C97539-0F22-E5CC-2A70-097F1601A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E7D76E4-55C6-A0FB-C6CF-4ED913D84B96}"/>
              </a:ext>
            </a:extLst>
          </p:cNvPr>
          <p:cNvSpPr txBox="1"/>
          <p:nvPr/>
        </p:nvSpPr>
        <p:spPr>
          <a:xfrm>
            <a:off x="10338545" y="6508991"/>
            <a:ext cx="185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29.04.2025 (Lernfeld-05)</a:t>
            </a:r>
            <a:endParaRPr lang="de-DE" sz="12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57B0C28-1039-BC95-E092-A52B90026644}"/>
              </a:ext>
            </a:extLst>
          </p:cNvPr>
          <p:cNvSpPr txBox="1"/>
          <p:nvPr/>
        </p:nvSpPr>
        <p:spPr>
          <a:xfrm>
            <a:off x="384048" y="256032"/>
            <a:ext cx="11274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0070C0"/>
                </a:solidFill>
                <a:latin typeface="BauerMedia Sans" pitchFamily="50" charset="0"/>
              </a:rPr>
              <a:t>Begründung der Wahl von </a:t>
            </a:r>
            <a:r>
              <a:rPr lang="de-DE" sz="3200" b="1" dirty="0" err="1">
                <a:solidFill>
                  <a:srgbClr val="0070C0"/>
                </a:solidFill>
                <a:latin typeface="BauerMedia Sans" pitchFamily="50" charset="0"/>
              </a:rPr>
              <a:t>Trello</a:t>
            </a:r>
            <a:endParaRPr lang="de-DE" sz="3200" b="1" dirty="0">
              <a:solidFill>
                <a:srgbClr val="0070C0"/>
              </a:solidFill>
              <a:latin typeface="BauerMedia Sans" pitchFamily="50" charset="0"/>
            </a:endParaRPr>
          </a:p>
          <a:p>
            <a:endParaRPr lang="de-DE" sz="32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9CD3BCE-9EBF-EBAC-1D5E-B77D0352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5" y="2714625"/>
            <a:ext cx="1428750" cy="14287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3FDB799-FA0C-434E-D773-9AA8E293EA2E}"/>
              </a:ext>
            </a:extLst>
          </p:cNvPr>
          <p:cNvSpPr txBox="1"/>
          <p:nvPr/>
        </p:nvSpPr>
        <p:spPr>
          <a:xfrm>
            <a:off x="2120900" y="1970613"/>
            <a:ext cx="17653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20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BauerMedia Sans" pitchFamily="50" charset="0"/>
              </a:rPr>
              <a:t>Trello</a:t>
            </a:r>
            <a:r>
              <a:rPr lang="de-DE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BauerMedia Sans" pitchFamily="50" charset="0"/>
              </a:rPr>
              <a:t> ist agil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8162C76-5C7C-A4DC-A1DA-A7452BB9274D}"/>
              </a:ext>
            </a:extLst>
          </p:cNvPr>
          <p:cNvGrpSpPr/>
          <p:nvPr/>
        </p:nvGrpSpPr>
        <p:grpSpPr>
          <a:xfrm>
            <a:off x="3886200" y="2170668"/>
            <a:ext cx="1568450" cy="838451"/>
            <a:chOff x="3886200" y="2170668"/>
            <a:chExt cx="1568450" cy="838451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C3AF03F7-72D7-B51F-1EE8-6FEB89099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41850" y="2171184"/>
              <a:ext cx="812800" cy="8379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4FCBC47A-501C-1F56-95F9-E422623620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6200" y="2170668"/>
              <a:ext cx="7556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F66EE620-5A23-CA4B-5A78-3B1486895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96" y="2938457"/>
            <a:ext cx="3901954" cy="2409836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BA0C03F-3A6C-085E-736A-C4977F711D19}"/>
              </a:ext>
            </a:extLst>
          </p:cNvPr>
          <p:cNvGrpSpPr/>
          <p:nvPr/>
        </p:nvGrpSpPr>
        <p:grpSpPr>
          <a:xfrm flipH="1">
            <a:off x="6737347" y="2549124"/>
            <a:ext cx="812801" cy="517925"/>
            <a:chOff x="3886200" y="2170668"/>
            <a:chExt cx="1568450" cy="838451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1DCD002-AB7B-D032-9AE7-23CE0E8C84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41850" y="2171184"/>
              <a:ext cx="812800" cy="8379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E886C54-217B-E60A-D52E-21247B9FCE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6200" y="2170668"/>
              <a:ext cx="7556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6267AA43-F5AC-0368-E28C-1E10D17BB529}"/>
              </a:ext>
            </a:extLst>
          </p:cNvPr>
          <p:cNvSpPr txBox="1"/>
          <p:nvPr/>
        </p:nvSpPr>
        <p:spPr>
          <a:xfrm>
            <a:off x="7508874" y="2347399"/>
            <a:ext cx="41497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BauerMedia Sans" pitchFamily="50" charset="0"/>
              </a:rPr>
              <a:t>Ein Paar Hauptmerkmale </a:t>
            </a:r>
            <a:r>
              <a:rPr lang="de-DE" sz="2000" dirty="0">
                <a:latin typeface="BauerMedia Sans" pitchFamily="50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BauerMedia Sans" pitchFamily="50" charset="0"/>
              </a:rPr>
              <a:t>Einfach zu bedienen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BauerMedia Sans" pitchFamily="50" charset="0"/>
              </a:rPr>
              <a:t>Visualisierung des Fortschritts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BauerMedia Sans" pitchFamily="50" charset="0"/>
              </a:rPr>
              <a:t>Echtzeit-Synchronisierung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4429CB31-30B5-2A43-176E-863C8E610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23" y="3889908"/>
            <a:ext cx="3912997" cy="230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81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9E830C-8312-55BD-6F61-60BC259E1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2A25949-F338-EC9C-D786-484D165849AA}"/>
              </a:ext>
            </a:extLst>
          </p:cNvPr>
          <p:cNvSpPr txBox="1"/>
          <p:nvPr/>
        </p:nvSpPr>
        <p:spPr>
          <a:xfrm>
            <a:off x="10338545" y="6508991"/>
            <a:ext cx="185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29.04.2025 (Lernfeld-05)</a:t>
            </a:r>
            <a:endParaRPr lang="de-DE" sz="12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CDD305F-E090-A5C6-E582-9EF6236DF352}"/>
              </a:ext>
            </a:extLst>
          </p:cNvPr>
          <p:cNvSpPr txBox="1"/>
          <p:nvPr/>
        </p:nvSpPr>
        <p:spPr>
          <a:xfrm>
            <a:off x="384048" y="256032"/>
            <a:ext cx="11274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0070C0"/>
                </a:solidFill>
                <a:latin typeface="BauerMedia Sans" pitchFamily="50" charset="0"/>
              </a:rPr>
              <a:t>GitHub für die Zusammenarbeit</a:t>
            </a:r>
          </a:p>
          <a:p>
            <a:endParaRPr lang="de-DE" sz="3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0B2235-9A21-D3E3-CEE0-47BBD9B803D8}"/>
              </a:ext>
            </a:extLst>
          </p:cNvPr>
          <p:cNvSpPr txBox="1"/>
          <p:nvPr/>
        </p:nvSpPr>
        <p:spPr>
          <a:xfrm>
            <a:off x="471276" y="2813125"/>
            <a:ext cx="6225359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BauerMedia Sans" pitchFamily="50" charset="0"/>
              </a:rPr>
              <a:t>Warum haben wir GitHub zusätzlich verwendet?</a:t>
            </a:r>
          </a:p>
          <a:p>
            <a:r>
              <a:rPr lang="de-DE" sz="2000" dirty="0">
                <a:latin typeface="BauerMedia Sans" pitchFamily="50" charset="0"/>
              </a:rPr>
              <a:t>Für die technische Zusammenarbeit, um unsere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BauerMedia Sans" pitchFamily="50" charset="0"/>
              </a:rPr>
              <a:t>Code zu speichern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BauerMedia Sans" pitchFamily="50" charset="0"/>
              </a:rPr>
              <a:t>Änderungen in Code zu verfolgen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BauerMedia Sans" pitchFamily="50" charset="0"/>
              </a:rPr>
              <a:t>Zusammenarbeit ohne Datenverlust zu ermöglichen</a:t>
            </a:r>
          </a:p>
          <a:p>
            <a:endParaRPr lang="de-DE" dirty="0">
              <a:latin typeface="BauerMedia Sans" pitchFamily="50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763CE2-C449-E3B4-ACD7-2464BE2F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519" y="2420865"/>
            <a:ext cx="5009205" cy="281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76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26B07C-8579-CF09-7FB4-C32478C0A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4301C66-6A42-27C0-7FE4-C92102AE9892}"/>
              </a:ext>
            </a:extLst>
          </p:cNvPr>
          <p:cNvSpPr txBox="1"/>
          <p:nvPr/>
        </p:nvSpPr>
        <p:spPr>
          <a:xfrm>
            <a:off x="10338545" y="6508991"/>
            <a:ext cx="185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29.04.2025 (Lernfeld-05)</a:t>
            </a:r>
            <a:endParaRPr lang="de-DE" sz="12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737B24-D7CA-C3D7-6480-BB667B4BAAF5}"/>
              </a:ext>
            </a:extLst>
          </p:cNvPr>
          <p:cNvSpPr txBox="1"/>
          <p:nvPr/>
        </p:nvSpPr>
        <p:spPr>
          <a:xfrm>
            <a:off x="384048" y="256032"/>
            <a:ext cx="11274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0070C0"/>
                </a:solidFill>
                <a:latin typeface="BauerMedia Sans" pitchFamily="50" charset="0"/>
              </a:rPr>
              <a:t>Umsetzung in unserem Projekt: </a:t>
            </a:r>
            <a:r>
              <a:rPr lang="de-DE" sz="3200" b="1" dirty="0" err="1">
                <a:solidFill>
                  <a:srgbClr val="0070C0"/>
                </a:solidFill>
                <a:latin typeface="BauerMedia Sans" pitchFamily="50" charset="0"/>
              </a:rPr>
              <a:t>Trello</a:t>
            </a:r>
            <a:r>
              <a:rPr lang="de-DE" sz="3200" b="1" dirty="0">
                <a:solidFill>
                  <a:srgbClr val="0070C0"/>
                </a:solidFill>
                <a:latin typeface="BauerMedia Sans" pitchFamily="50" charset="0"/>
              </a:rPr>
              <a:t> + GitHub</a:t>
            </a:r>
          </a:p>
          <a:p>
            <a:endParaRPr lang="de-DE" sz="3200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C366888F-7753-6F36-D8F1-D660ED8C94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663458"/>
              </p:ext>
            </p:extLst>
          </p:nvPr>
        </p:nvGraphicFramePr>
        <p:xfrm>
          <a:off x="44450" y="1329809"/>
          <a:ext cx="4267200" cy="4004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Kreis: nicht ausgefüllt 11">
            <a:extLst>
              <a:ext uri="{FF2B5EF4-FFF2-40B4-BE49-F238E27FC236}">
                <a16:creationId xmlns:a16="http://schemas.microsoft.com/office/drawing/2014/main" id="{DBCADDEB-3E8C-99FD-3827-797CAE1EF9B3}"/>
              </a:ext>
            </a:extLst>
          </p:cNvPr>
          <p:cNvSpPr/>
          <p:nvPr/>
        </p:nvSpPr>
        <p:spPr>
          <a:xfrm>
            <a:off x="1037122" y="3621496"/>
            <a:ext cx="747227" cy="709204"/>
          </a:xfrm>
          <a:prstGeom prst="donut">
            <a:avLst>
              <a:gd name="adj" fmla="val 746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31600F7-E83E-D386-ADBB-88C443B9C1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403" y="1524000"/>
            <a:ext cx="8101268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72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Breitbild</PresentationFormat>
  <Paragraphs>64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Aptos</vt:lpstr>
      <vt:lpstr>Arial</vt:lpstr>
      <vt:lpstr>BauerMedia Sans</vt:lpstr>
      <vt:lpstr>Exo</vt:lpstr>
      <vt:lpstr>Open Sans</vt:lpstr>
      <vt:lpstr>Office</vt:lpstr>
      <vt:lpstr>Projektvorgehensmethode Leistungsnachweis 1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Danke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it4-fazeha</dc:creator>
  <cp:lastModifiedBy>it4-fazeha</cp:lastModifiedBy>
  <cp:revision>2</cp:revision>
  <dcterms:created xsi:type="dcterms:W3CDTF">2025-04-24T11:37:23Z</dcterms:created>
  <dcterms:modified xsi:type="dcterms:W3CDTF">2025-04-28T11:19:39Z</dcterms:modified>
</cp:coreProperties>
</file>