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06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Eloquent ORM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 application Web Laravel pourrait communiquer directement avec les tables de la base de données. Cependant, il sera plus intéressant d'utiliser des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c'est-à-dire une représentation objet de chacune des tables.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Lorsqu'on utilise une telle couche, placée entre le code et la base de données, on dira qu'on fait du mapping objet-relationnel, souvent référé comme 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(</a:t>
            </a:r>
            <a:r>
              <a:rPr lang="fr-F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mapping).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livré avec Laravel s'appelle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Eloquent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 a donné le nom Eloquent à son ORM puisque le code est éloquent, c'est-à-dire qu'une simple lecture du code permet de comprendre ce qu'il fait.</a:t>
            </a: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avons vu que Laravel utilise une architecture en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Controller)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Dans cette architecture c’est le Model qui fait office d’intermédiaire entre le Contrôleur et la base de données.</a:t>
            </a:r>
          </a:p>
          <a:p>
            <a:pPr marL="400050" lvl="1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6381E13-CDD8-4E4E-99C9-BAA2ABFD4920}"/>
              </a:ext>
            </a:extLst>
          </p:cNvPr>
          <p:cNvSpPr/>
          <p:nvPr/>
        </p:nvSpPr>
        <p:spPr>
          <a:xfrm>
            <a:off x="611560" y="3698021"/>
            <a:ext cx="7848872" cy="28496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15537A-E201-4C50-9E40-8C295936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7" y="3661482"/>
            <a:ext cx="6749535" cy="26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votre base de données est modélisée, vous devez créer un modèle pour vos tables.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fichier dans lequel le modèle est défini sera généré à l'aide de la commande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:Pour suivre les standards de Laravel, le nom du modèle doit débuter par une majuscule et être au singulier.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703767C-0833-4544-85B1-13E6845D7307}"/>
              </a:ext>
            </a:extLst>
          </p:cNvPr>
          <p:cNvSpPr/>
          <p:nvPr/>
        </p:nvSpPr>
        <p:spPr>
          <a:xfrm>
            <a:off x="1043608" y="4293096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 err="1">
                <a:solidFill>
                  <a:srgbClr val="00B050"/>
                </a:solidFill>
                <a:latin typeface="Source Code Pro"/>
              </a:rPr>
              <a:t>NomModel</a:t>
            </a:r>
            <a:endParaRPr lang="fr-FR" sz="2000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243E26-9A9A-4168-B569-F126B2AAD457}"/>
              </a:ext>
            </a:extLst>
          </p:cNvPr>
          <p:cNvSpPr/>
          <p:nvPr/>
        </p:nvSpPr>
        <p:spPr>
          <a:xfrm>
            <a:off x="1027624" y="5935550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>
                <a:solidFill>
                  <a:srgbClr val="00B050"/>
                </a:solidFill>
                <a:latin typeface="Source Code Pro"/>
              </a:rPr>
              <a:t>Stagiaire</a:t>
            </a:r>
          </a:p>
        </p:txBody>
      </p:sp>
    </p:spTree>
    <p:extLst>
      <p:ext uri="{BB962C8B-B14F-4D97-AF65-F5344CB8AC3E}">
        <p14:creationId xmlns:p14="http://schemas.microsoft.com/office/powerpoint/2010/main" val="42682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rarement utile de créer un modèle pour les tables pivot (tables intermédiaires dans les relations de plusieurs à plusieurs) et ce, même si la table pivot contient des informations autres que les clés étrangères. Eloquent vous offrira d'autres alternatives pour accéder à ces informations.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précédente créera un fichier nommé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Stagiaire.php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placé directement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sous le dossier de votre projet.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le contenu initial du modèle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C243E26-9A9A-4168-B569-F126B2AAD457}"/>
              </a:ext>
            </a:extLst>
          </p:cNvPr>
          <p:cNvSpPr/>
          <p:nvPr/>
        </p:nvSpPr>
        <p:spPr>
          <a:xfrm>
            <a:off x="4296368" y="5043871"/>
            <a:ext cx="4320480" cy="15552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70C0"/>
                </a:solidFill>
              </a:rPr>
              <a:t>namespace</a:t>
            </a:r>
            <a:r>
              <a:rPr lang="fr-FR" dirty="0"/>
              <a:t> App;</a:t>
            </a:r>
          </a:p>
          <a:p>
            <a:r>
              <a:rPr lang="fr-FR" dirty="0">
                <a:solidFill>
                  <a:srgbClr val="0070C0"/>
                </a:solidFill>
              </a:rPr>
              <a:t>use</a:t>
            </a:r>
            <a:r>
              <a:rPr lang="fr-FR" dirty="0"/>
              <a:t> </a:t>
            </a:r>
            <a:r>
              <a:rPr lang="fr-FR" dirty="0" err="1"/>
              <a:t>Illuminate</a:t>
            </a:r>
            <a:r>
              <a:rPr lang="fr-FR" dirty="0"/>
              <a:t>\</a:t>
            </a:r>
            <a:r>
              <a:rPr lang="fr-FR" dirty="0" err="1"/>
              <a:t>Database</a:t>
            </a:r>
            <a:r>
              <a:rPr lang="fr-FR" dirty="0"/>
              <a:t>\Eloquent\Model;</a:t>
            </a:r>
          </a:p>
          <a:p>
            <a:r>
              <a:rPr lang="fr-FR" dirty="0">
                <a:solidFill>
                  <a:srgbClr val="0070C0"/>
                </a:solidFill>
              </a:rPr>
              <a:t>class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Stagiaire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extends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Model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    //</a:t>
            </a:r>
          </a:p>
          <a:p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160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363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1021</Words>
  <Application>Microsoft Office PowerPoint</Application>
  <PresentationFormat>Affichage à l'écran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Machine</cp:lastModifiedBy>
  <cp:revision>281</cp:revision>
  <dcterms:created xsi:type="dcterms:W3CDTF">2011-10-01T12:57:10Z</dcterms:created>
  <dcterms:modified xsi:type="dcterms:W3CDTF">2022-12-24T13:20:00Z</dcterms:modified>
</cp:coreProperties>
</file>