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6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27/12/2022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failles de sécurité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qu’une faille de sécurité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types de failles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L’injection SQL, </a:t>
            </a:r>
          </a:p>
          <a:p>
            <a:r>
              <a:rPr lang="fr-FR" dirty="0" smtClean="0"/>
              <a:t>La faille XSS, </a:t>
            </a:r>
          </a:p>
          <a:p>
            <a:r>
              <a:rPr lang="fr-FR" dirty="0" smtClean="0"/>
              <a:t>La faille CSRF, </a:t>
            </a:r>
          </a:p>
          <a:p>
            <a:r>
              <a:rPr lang="fr-FR" dirty="0" smtClean="0"/>
              <a:t>L'attaque par dictionnaire / par force brute </a:t>
            </a:r>
          </a:p>
          <a:p>
            <a:r>
              <a:rPr lang="fr-FR" dirty="0" smtClean="0"/>
              <a:t>La faille upload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L’injection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faille </a:t>
            </a:r>
            <a:r>
              <a:rPr lang="fr-FR" dirty="0" smtClean="0"/>
              <a:t>XSS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faille CSRF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L'attaque par dictionnaire / par force brute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faille </a:t>
            </a:r>
            <a:r>
              <a:rPr lang="fr-FR" dirty="0" smtClean="0"/>
              <a:t>upload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</Words>
  <Application>Microsoft Office PowerPoint</Application>
  <PresentationFormat>Affichage à l'écran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Les failles de sécurité</vt:lpstr>
      <vt:lpstr>Qu’est-ce qu’une faille de sécurité ?</vt:lpstr>
      <vt:lpstr>Les différentes types de failles</vt:lpstr>
      <vt:lpstr>L’injection SQL</vt:lpstr>
      <vt:lpstr>La faille XSS</vt:lpstr>
      <vt:lpstr>La faille CSRF</vt:lpstr>
      <vt:lpstr>L'attaque par dictionnaire / par force brute  </vt:lpstr>
      <vt:lpstr>La faille upload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failles de sécurité</dc:title>
  <dc:creator>CIR</dc:creator>
  <cp:lastModifiedBy>Secrétariat</cp:lastModifiedBy>
  <cp:revision>4</cp:revision>
  <dcterms:created xsi:type="dcterms:W3CDTF">2022-12-25T07:25:44Z</dcterms:created>
  <dcterms:modified xsi:type="dcterms:W3CDTF">2022-12-27T12:25:04Z</dcterms:modified>
</cp:coreProperties>
</file>