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FEAF541-F3E1-4C24-ACAC-99C30715084A}" ax:persistence="persistStorage" r:id="rId1"/>
</file>

<file path=ppt/drawings/_rels/vmlDrawing1.vml.rels>&#65279;<?xml version="1.0" encoding="UTF-8" standalone="yes"?>
<Relationships xmlns="http://schemas.openxmlformats.org/package/2006/relationships">
    <Relationship Id="rId1" Type="http://schemas.openxmlformats.org/officeDocument/2006/relationships/image" Target="../media/image1.jpeg"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9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5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5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15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622D-675E-4ECE-8C2E-BBEC40E89354}" type="datetimeFigureOut">
              <a:rPr lang="en-US" smtClean="0"/>
              <a:t>8/19/2011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CD9E5-1430-41DE-B2F7-EDF415AF0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1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
<Relationships xmlns="http://schemas.openxmlformats.org/package/2006/relationships">
    <Relationship Id="rId3" Type="http://schemas.openxmlformats.org/officeDocument/2006/relationships/slideLayout" Target="../slideLayouts/slideLayout1.xml"/>
    <Relationship Id="rId2" Type="http://schemas.openxmlformats.org/officeDocument/2006/relationships/control" Target="../activeX/activeX1.xml"/>
    <Relationship Id="rId1" Type="http://schemas.openxmlformats.org/officeDocument/2006/relationships/vmlDrawing" Target="../drawings/vmlDrawing1.vml"/>
    <Relationship Id="rId4" Type="http://schemas.openxmlformats.org/officeDocument/2006/relationships/image" Target="../media/image1.jpeg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spid="1035" name="XcpControl2" r:id="rId2" imgW="9145277" imgH="6858957"/>
        </mc:Choice>
        <mc:Fallback>
          <p:control name="XcpControl2" r:id="rId2" imgW="9145277" imgH="6858957">
            <p:pic>
              <p:nvPicPr>
                <p:cNvPr id="0" name="XcpControl2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5613" y="346075"/>
                  <a:ext cx="8226425" cy="61706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857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2011-07-01T20:42:34Z</dcterms:created>
  <dcterms:modified xsi:type="dcterms:W3CDTF">2011-08-19T21:09:47Z</dcterms:modified>
</cp:coreProperties>
</file>