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90" d="100"/>
          <a:sy n="90" d="100"/>
        </p:scale>
        <p:origin x="19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7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61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08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2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9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7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90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8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21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5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64C09-E4CA-4E9B-A89C-7CFC31A9E852}" type="datetimeFigureOut">
              <a:rPr lang="en-AU" smtClean="0"/>
              <a:t>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D9220-2B8F-4131-9EBB-3EB89FEA6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60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D4C37-710B-A44B-FE8C-9A5A60E48E6C}"/>
              </a:ext>
            </a:extLst>
          </p:cNvPr>
          <p:cNvSpPr/>
          <p:nvPr/>
        </p:nvSpPr>
        <p:spPr>
          <a:xfrm>
            <a:off x="880686" y="204811"/>
            <a:ext cx="1159497" cy="405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78313-4FB8-A499-8C24-721C8D9497CA}"/>
              </a:ext>
            </a:extLst>
          </p:cNvPr>
          <p:cNvSpPr/>
          <p:nvPr/>
        </p:nvSpPr>
        <p:spPr>
          <a:xfrm>
            <a:off x="649729" y="855600"/>
            <a:ext cx="1621410" cy="405353"/>
          </a:xfrm>
          <a:prstGeom prst="rect">
            <a:avLst/>
          </a:prstGeom>
          <a:ln w="571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Weak entity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AE8AE04-F9D6-205F-64A2-2AF945A3B6A0}"/>
              </a:ext>
            </a:extLst>
          </p:cNvPr>
          <p:cNvSpPr/>
          <p:nvPr/>
        </p:nvSpPr>
        <p:spPr>
          <a:xfrm>
            <a:off x="706290" y="1506389"/>
            <a:ext cx="1508288" cy="7447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1400" dirty="0"/>
              <a:t>relationship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45D534B-E4F6-6FB9-28E8-6840627C1630}"/>
              </a:ext>
            </a:extLst>
          </p:cNvPr>
          <p:cNvSpPr/>
          <p:nvPr/>
        </p:nvSpPr>
        <p:spPr>
          <a:xfrm>
            <a:off x="537965" y="2477687"/>
            <a:ext cx="1844940" cy="932236"/>
          </a:xfrm>
          <a:prstGeom prst="diamond">
            <a:avLst/>
          </a:prstGeom>
          <a:ln w="571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1400" dirty="0"/>
              <a:t>identifying</a:t>
            </a:r>
            <a:br>
              <a:rPr lang="en-AU" sz="1400" dirty="0"/>
            </a:br>
            <a:r>
              <a:rPr lang="en-AU" sz="1400" dirty="0"/>
              <a:t>relationship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3CD7A0-F3B4-67E1-8A14-602E9E126971}"/>
              </a:ext>
            </a:extLst>
          </p:cNvPr>
          <p:cNvSpPr/>
          <p:nvPr/>
        </p:nvSpPr>
        <p:spPr>
          <a:xfrm>
            <a:off x="3751148" y="409067"/>
            <a:ext cx="1238268" cy="3676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attribute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0146E-3B2F-2EBD-DA4C-0E3CC472BB01}"/>
              </a:ext>
            </a:extLst>
          </p:cNvPr>
          <p:cNvSpPr/>
          <p:nvPr/>
        </p:nvSpPr>
        <p:spPr>
          <a:xfrm>
            <a:off x="3642741" y="1022149"/>
            <a:ext cx="1455085" cy="565270"/>
          </a:xfrm>
          <a:prstGeom prst="ellipse">
            <a:avLst/>
          </a:prstGeom>
          <a:ln w="5715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1400" dirty="0"/>
              <a:t>multivalued</a:t>
            </a:r>
            <a:br>
              <a:rPr lang="en-AU" sz="1400" dirty="0"/>
            </a:br>
            <a:r>
              <a:rPr lang="en-AU" sz="1400" dirty="0"/>
              <a:t>attribute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CC3439-0167-4ADE-7FFF-AF55B7A2436E}"/>
              </a:ext>
            </a:extLst>
          </p:cNvPr>
          <p:cNvSpPr/>
          <p:nvPr/>
        </p:nvSpPr>
        <p:spPr>
          <a:xfrm>
            <a:off x="3746438" y="2640397"/>
            <a:ext cx="1247695" cy="56527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derived attribute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1B858C-7620-AD0B-C273-8BFF90E1BDD3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3344440" y="592890"/>
            <a:ext cx="406709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C98DBA-F3B9-C065-7164-DA5DBCC245C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236032" y="1304784"/>
            <a:ext cx="4067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7D2B94-B25E-3F32-3C02-344B1DB9373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339727" y="2923032"/>
            <a:ext cx="40671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7A9CDC-88BE-67EA-D647-DC23640452BF}"/>
              </a:ext>
            </a:extLst>
          </p:cNvPr>
          <p:cNvSpPr/>
          <p:nvPr/>
        </p:nvSpPr>
        <p:spPr>
          <a:xfrm>
            <a:off x="3751148" y="1832854"/>
            <a:ext cx="1238268" cy="565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AU" sz="1400" dirty="0"/>
              <a:t>composite</a:t>
            </a:r>
            <a:br>
              <a:rPr lang="en-AU" sz="1400" dirty="0"/>
            </a:br>
            <a:r>
              <a:rPr lang="en-AU" sz="1400" dirty="0"/>
              <a:t>attribute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80509A-BE7F-7C5F-38E1-5D07895AF11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339728" y="2115489"/>
            <a:ext cx="41142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36BFD5-8868-929C-4562-D8B21F433B76}"/>
              </a:ext>
            </a:extLst>
          </p:cNvPr>
          <p:cNvCxnSpPr>
            <a:cxnSpLocks/>
            <a:stCxn id="17" idx="7"/>
            <a:endCxn id="22" idx="7"/>
          </p:cNvCxnSpPr>
          <p:nvPr/>
        </p:nvCxnSpPr>
        <p:spPr>
          <a:xfrm flipV="1">
            <a:off x="4808077" y="1587420"/>
            <a:ext cx="1141761" cy="3282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277716C-4B00-655A-2BE0-49AB4CF429AE}"/>
              </a:ext>
            </a:extLst>
          </p:cNvPr>
          <p:cNvSpPr/>
          <p:nvPr/>
        </p:nvSpPr>
        <p:spPr>
          <a:xfrm>
            <a:off x="5311499" y="1536441"/>
            <a:ext cx="747860" cy="34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part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4C636F-908F-71F5-8860-65F9135510DD}"/>
              </a:ext>
            </a:extLst>
          </p:cNvPr>
          <p:cNvSpPr/>
          <p:nvPr/>
        </p:nvSpPr>
        <p:spPr>
          <a:xfrm>
            <a:off x="5311499" y="1941434"/>
            <a:ext cx="747860" cy="34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part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3CC344-CED5-AB75-96F4-40064EB5CDFB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989417" y="2115490"/>
            <a:ext cx="32208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A462F7-8374-7964-D144-4A7711D11BDC}"/>
              </a:ext>
            </a:extLst>
          </p:cNvPr>
          <p:cNvCxnSpPr>
            <a:cxnSpLocks/>
            <a:stCxn id="17" idx="5"/>
            <a:endCxn id="29" idx="5"/>
          </p:cNvCxnSpPr>
          <p:nvPr/>
        </p:nvCxnSpPr>
        <p:spPr>
          <a:xfrm>
            <a:off x="4808077" y="2315343"/>
            <a:ext cx="1141761" cy="3282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D2D960-543B-01F6-975D-4F90A1F4B218}"/>
              </a:ext>
            </a:extLst>
          </p:cNvPr>
          <p:cNvSpPr/>
          <p:nvPr/>
        </p:nvSpPr>
        <p:spPr>
          <a:xfrm>
            <a:off x="5311499" y="2346427"/>
            <a:ext cx="747860" cy="34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part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542E35-F93E-ED82-8CD9-ADD02ADBD52B}"/>
              </a:ext>
            </a:extLst>
          </p:cNvPr>
          <p:cNvGrpSpPr/>
          <p:nvPr/>
        </p:nvGrpSpPr>
        <p:grpSpPr>
          <a:xfrm>
            <a:off x="296901" y="3693067"/>
            <a:ext cx="2327066" cy="502782"/>
            <a:chOff x="1434231" y="4754270"/>
            <a:chExt cx="2327066" cy="5027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CAA929-78E7-C6AB-EA65-E89873D57A84}"/>
                </a:ext>
              </a:extLst>
            </p:cNvPr>
            <p:cNvSpPr/>
            <p:nvPr/>
          </p:nvSpPr>
          <p:spPr>
            <a:xfrm>
              <a:off x="1434231" y="4802985"/>
              <a:ext cx="507692" cy="4053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D247B8-5B03-FB41-7395-EE3FC9C05A6D}"/>
                </a:ext>
              </a:extLst>
            </p:cNvPr>
            <p:cNvSpPr/>
            <p:nvPr/>
          </p:nvSpPr>
          <p:spPr>
            <a:xfrm>
              <a:off x="3253605" y="4802985"/>
              <a:ext cx="507692" cy="4053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0F9138-0AB5-A552-C40D-9336BE552859}"/>
                </a:ext>
              </a:extLst>
            </p:cNvPr>
            <p:cNvCxnSpPr>
              <a:stCxn id="38" idx="3"/>
              <a:endCxn id="40" idx="1"/>
            </p:cNvCxnSpPr>
            <p:nvPr/>
          </p:nvCxnSpPr>
          <p:spPr>
            <a:xfrm flipV="1">
              <a:off x="1941923" y="5005661"/>
              <a:ext cx="357616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545E370-9F6B-7D99-B14B-5BF0E355B055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2554664" y="5005662"/>
              <a:ext cx="698941" cy="0"/>
            </a:xfrm>
            <a:prstGeom prst="line">
              <a:avLst/>
            </a:prstGeom>
            <a:ln w="5715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4AE762BE-F14B-3904-4273-867371E9EB15}"/>
                </a:ext>
              </a:extLst>
            </p:cNvPr>
            <p:cNvSpPr/>
            <p:nvPr/>
          </p:nvSpPr>
          <p:spPr>
            <a:xfrm>
              <a:off x="2299539" y="4754270"/>
              <a:ext cx="596450" cy="5027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AU" sz="1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8A3B665-3C3D-E835-AF7E-67020E44A3A4}"/>
              </a:ext>
            </a:extLst>
          </p:cNvPr>
          <p:cNvSpPr txBox="1"/>
          <p:nvPr/>
        </p:nvSpPr>
        <p:spPr>
          <a:xfrm>
            <a:off x="2906095" y="3636506"/>
            <a:ext cx="40601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Total participation of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/>
              <a:t>in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AU" sz="1600" dirty="0"/>
              <a:t>⇒ every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600" dirty="0"/>
              <a:t> must be related to at least one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C20B28-DF70-602F-B14C-59D95EAF40AC}"/>
              </a:ext>
            </a:extLst>
          </p:cNvPr>
          <p:cNvSpPr txBox="1"/>
          <p:nvPr/>
        </p:nvSpPr>
        <p:spPr>
          <a:xfrm>
            <a:off x="2906097" y="4410373"/>
            <a:ext cx="40601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Cardinality constraint </a:t>
            </a:r>
            <a:r>
              <a:rPr lang="en-A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1:N</a:t>
            </a:r>
            <a:r>
              <a:rPr lang="en-AU" sz="1600" dirty="0"/>
              <a:t> for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/>
              <a:t>in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AU" sz="1600" dirty="0"/>
              <a:t>⇒ each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/>
              <a:t> can be related to many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AU" sz="1600" dirty="0"/>
            </a:br>
            <a:r>
              <a:rPr lang="en-AU" sz="1600" dirty="0"/>
              <a:t>⇒ each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600" dirty="0"/>
              <a:t> can be related to one </a:t>
            </a:r>
            <a:r>
              <a:rPr lang="en-A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AU" sz="16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D384F24-4E73-3BA2-4298-D5043E47E67F}"/>
              </a:ext>
            </a:extLst>
          </p:cNvPr>
          <p:cNvGrpSpPr/>
          <p:nvPr/>
        </p:nvGrpSpPr>
        <p:grpSpPr>
          <a:xfrm>
            <a:off x="296901" y="4399731"/>
            <a:ext cx="2327066" cy="572588"/>
            <a:chOff x="1081402" y="4986771"/>
            <a:chExt cx="2327066" cy="57258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BE2C62-7627-90E7-9BB0-4A0C7764AB41}"/>
                </a:ext>
              </a:extLst>
            </p:cNvPr>
            <p:cNvSpPr/>
            <p:nvPr/>
          </p:nvSpPr>
          <p:spPr>
            <a:xfrm>
              <a:off x="1081402" y="5105292"/>
              <a:ext cx="507692" cy="4053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AAE6E3-33E3-31CC-4E2D-89C13223D3AA}"/>
                </a:ext>
              </a:extLst>
            </p:cNvPr>
            <p:cNvSpPr/>
            <p:nvPr/>
          </p:nvSpPr>
          <p:spPr>
            <a:xfrm>
              <a:off x="2900776" y="5105292"/>
              <a:ext cx="507692" cy="4053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2DF70E-3A7F-6CA1-9623-1DFCF1C5469F}"/>
                </a:ext>
              </a:extLst>
            </p:cNvPr>
            <p:cNvCxnSpPr>
              <a:stCxn id="52" idx="3"/>
              <a:endCxn id="56" idx="1"/>
            </p:cNvCxnSpPr>
            <p:nvPr/>
          </p:nvCxnSpPr>
          <p:spPr>
            <a:xfrm flipV="1">
              <a:off x="1589094" y="5307968"/>
              <a:ext cx="357616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57559E-EA78-0B05-C882-A22CF7229029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201835" y="5307969"/>
              <a:ext cx="6989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44C06608-4AE3-CB46-226E-69AF73B78A6A}"/>
                </a:ext>
              </a:extLst>
            </p:cNvPr>
            <p:cNvSpPr/>
            <p:nvPr/>
          </p:nvSpPr>
          <p:spPr>
            <a:xfrm>
              <a:off x="1946710" y="5056577"/>
              <a:ext cx="596450" cy="5027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AU" sz="1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D05A66-6845-4A92-D2D9-4C9457CFA3F2}"/>
                </a:ext>
              </a:extLst>
            </p:cNvPr>
            <p:cNvSpPr txBox="1"/>
            <p:nvPr/>
          </p:nvSpPr>
          <p:spPr>
            <a:xfrm>
              <a:off x="2464439" y="4986771"/>
              <a:ext cx="246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9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2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Arial Nova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Thomas</dc:creator>
  <cp:lastModifiedBy>Alan Thomas</cp:lastModifiedBy>
  <cp:revision>1</cp:revision>
  <dcterms:created xsi:type="dcterms:W3CDTF">2024-08-04T06:18:03Z</dcterms:created>
  <dcterms:modified xsi:type="dcterms:W3CDTF">2024-08-04T07:28:27Z</dcterms:modified>
</cp:coreProperties>
</file>