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7-->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3" r:id="rId47"/>
    <p:sldId id="304" r:id="rId48"/>
    <p:sldId id="306" r:id="rId49"/>
    <p:sldId id="307" r:id="rId50"/>
    <p:sldId id="308" r:id="rId51"/>
    <p:sldId id="309" r:id="rId52"/>
    <p:sldId id="311" r:id="rId53"/>
    <p:sldId id="314" r:id="rId54"/>
    <p:sldId id="315" r:id="rId55"/>
    <p:sldId id="316" r:id="rId56"/>
    <p:sldId id="328" r:id="rId57"/>
    <p:sldId id="329" r:id="rId58"/>
  </p:sldIdLst>
  <p:sldSz cx="9144000" cy="6858000" type="screen4x3"/>
  <p:notesSz cx="7315200" cy="9601200"/>
  <p:custDataLst>
    <p:tags r:id="rId59"/>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a:ea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3" autoAdjust="0"/>
  </p:normalViewPr>
  <p:slideViewPr>
    <p:cSldViewPr>
      <p:cViewPr>
        <p:scale>
          <a:sx n="70" d="100"/>
          <a:sy n="70" d="100"/>
        </p:scale>
        <p:origin x="0" y="0"/>
      </p:cViewPr>
    </p:cSldViewPr>
  </p:slideViewPr>
  <p:notesViewPr>
    <p:cSldViewPr>
      <p:cViewPr varScale="1">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slide" Target="slides/slide50.xml" /><Relationship Id="rId53" Type="http://schemas.openxmlformats.org/officeDocument/2006/relationships/slide" Target="slides/slide51.xml" /><Relationship Id="rId54" Type="http://schemas.openxmlformats.org/officeDocument/2006/relationships/slide" Target="slides/slide52.xml" /><Relationship Id="rId55" Type="http://schemas.openxmlformats.org/officeDocument/2006/relationships/slide" Target="slides/slide53.xml" /><Relationship Id="rId56" Type="http://schemas.openxmlformats.org/officeDocument/2006/relationships/slide" Target="slides/slide54.xml" /><Relationship Id="rId57" Type="http://schemas.openxmlformats.org/officeDocument/2006/relationships/slide" Target="slides/slide55.xml" /><Relationship Id="rId58" Type="http://schemas.openxmlformats.org/officeDocument/2006/relationships/slide" Target="slides/slide56.xml" /><Relationship Id="rId59" Type="http://schemas.openxmlformats.org/officeDocument/2006/relationships/tags" Target="tags/tag222.xml" /><Relationship Id="rId6" Type="http://schemas.openxmlformats.org/officeDocument/2006/relationships/slide" Target="slides/slide4.xml" /><Relationship Id="rId60" Type="http://schemas.openxmlformats.org/officeDocument/2006/relationships/presProps" Target="presProps.xml" /><Relationship Id="rId61" Type="http://schemas.openxmlformats.org/officeDocument/2006/relationships/viewProps" Target="viewProps.xml" /><Relationship Id="rId62" Type="http://schemas.openxmlformats.org/officeDocument/2006/relationships/theme" Target="theme/theme1.xml" /><Relationship Id="rId63" Type="http://schemas.openxmlformats.org/officeDocument/2006/relationships/tableStyles" Target="tableStyles.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Pr>
        <a:solidFill>
          <a:schemeClr val="bg1"/>
        </a:solidFill>
      </p:bgPr>
    </p:bg>
    <p:spTree>
      <p:nvGrpSpPr>
        <p:cNvPr id="1" name=""/>
        <p:cNvGrpSpPr/>
        <p:nvPr/>
      </p:nvGrpSpPr>
      <p:grpSpPr/>
      <p:sp>
        <p:nvSpPr>
          <p:cNvPr id="70658" name="Header Placeholder 1"/>
          <p:cNvSpPr>
            <a:spLocks noGrp="1"/>
          </p:cNvSpPr>
          <p:nvPr>
            <p:ph type="hdr" sz="quarter"/>
          </p:nvPr>
        </p:nvSpPr>
        <p:spPr>
          <a:xfrm>
            <a:off x="0" y="0"/>
            <a:ext cx="3170238" cy="479425"/>
          </a:xfrm>
          <a:prstGeom prst="rect">
            <a:avLst/>
          </a:prstGeom>
        </p:spPr>
        <p:txBody>
          <a:bodyPr vert="horz" lIns="96661" tIns="48330" rIns="96661" bIns="48330" rtlCol="0"/>
          <a:lstStyle>
            <a:lvl1pPr algn="l" fontAlgn="auto">
              <a:spcBef>
                <a:spcPct val="0"/>
              </a:spcBef>
              <a:spcAft>
                <a:spcPct val="0"/>
              </a:spcAft>
              <a:defRPr sz="1300">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0659" name="Date Placeholder 2"/>
          <p:cNvSpPr>
            <a:spLocks noGrp="1"/>
          </p:cNvSpPr>
          <p:nvPr>
            <p:ph type="dt" idx="1"/>
          </p:nvPr>
        </p:nvSpPr>
        <p:spPr>
          <a:xfrm>
            <a:off x="4143375" y="0"/>
            <a:ext cx="3170238" cy="479425"/>
          </a:xfrm>
          <a:prstGeom prst="rect">
            <a:avLst/>
          </a:prstGeom>
        </p:spPr>
        <p:txBody>
          <a:bodyPr vert="horz" lIns="96661" tIns="48330" rIns="96661" bIns="48330" rtlCol="0"/>
          <a:lstStyle>
            <a:lvl1pPr algn="r" fontAlgn="auto">
              <a:spcBef>
                <a:spcPct val="0"/>
              </a:spcBef>
              <a:spcAft>
                <a:spcPct val="0"/>
              </a:spcAft>
              <a:defRPr sz="1300">
                <a:latin typeface="+mn-lt"/>
                <a:cs typeface="+mn-cs"/>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0C26C79F-9902-4F58-BA56-AEACA3FF7619}" type="hfDateTime">
              <a:rPr kumimoji="0" lang="en-US" sz="1300" b="0" i="0" u="none" strike="noStrike" kern="1200" cap="none" spc="0" normalizeH="0" baseline="0" noProof="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a:t>
            </a:fld>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0660"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sp>
      <p:sp>
        <p:nvSpPr>
          <p:cNvPr id="70661" name="Notes Placeholder 4"/>
          <p:cNvSpPr>
            <a:spLocks noGrp="1"/>
          </p:cNvSpPr>
          <p:nvPr>
            <p:ph type="body" sz="quarter" idx="3"/>
          </p:nvPr>
        </p:nvSpPr>
        <p:spPr>
          <a:xfrm>
            <a:off x="731838" y="4559300"/>
            <a:ext cx="5851525" cy="4321175"/>
          </a:xfrm>
          <a:prstGeom prst="rect">
            <a:avLst/>
          </a:prstGeom>
        </p:spPr>
        <p:txBody>
          <a:bodyPr vert="horz" lIns="96661" tIns="48330" rIns="96661" bIns="4833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0662" name="Footer Placeholder 5"/>
          <p:cNvSpPr>
            <a:spLocks noGrp="1"/>
          </p:cNvSpPr>
          <p:nvPr>
            <p:ph type="ftr" sz="quarter" idx="4"/>
          </p:nvPr>
        </p:nvSpPr>
        <p:spPr>
          <a:xfrm>
            <a:off x="0" y="9120188"/>
            <a:ext cx="3170238" cy="479425"/>
          </a:xfrm>
          <a:prstGeom prst="rect">
            <a:avLst/>
          </a:prstGeom>
        </p:spPr>
        <p:txBody>
          <a:bodyPr vert="horz" lIns="96661" tIns="48330" rIns="96661" bIns="48330" rtlCol="0" anchor="b"/>
          <a:lstStyle>
            <a:lvl1pPr algn="l" fontAlgn="auto">
              <a:spcBef>
                <a:spcPct val="0"/>
              </a:spcBef>
              <a:spcAft>
                <a:spcPct val="0"/>
              </a:spcAft>
              <a:defRPr sz="1300">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300" b="0" i="0" u="none" strike="noStrike" kern="1200" cap="none" spc="0" normalizeH="0" baseline="0" noProof="0">
              <a:ln>
                <a:noFill/>
              </a:ln>
              <a:solidFill>
                <a:schemeClr val="tx1"/>
              </a:solidFill>
              <a:effectLst/>
              <a:uLnTx/>
              <a:uFillTx/>
              <a:latin typeface="+mn-lt"/>
              <a:ea typeface="+mn-ea"/>
              <a:cs typeface="+mn-cs"/>
            </a:endParaRPr>
          </a:p>
        </p:txBody>
      </p:sp>
      <p:sp>
        <p:nvSpPr>
          <p:cNvPr id="70663" name="Slide Number Placeholder 6"/>
          <p:cNvSpPr>
            <a:spLocks noGrp="1"/>
          </p:cNvSpPr>
          <p:nvPr>
            <p:ph type="sldNum" sz="quarter" idx="5"/>
          </p:nvPr>
        </p:nvSpPr>
        <p:spPr>
          <a:xfrm>
            <a:off x="4143375" y="9120188"/>
            <a:ext cx="3170238" cy="479425"/>
          </a:xfrm>
          <a:prstGeom prst="rect">
            <a:avLst/>
          </a:prstGeom>
        </p:spPr>
        <p:txBody>
          <a:bodyPr lIns="96661" tIns="48330" rIns="96661" bIns="48330" rtlCol="0" anchor="b"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algn="r" eaLnBrk="1" hangingPunct="1"/>
            <a:fld id="{21605DD4-81BA-4297-98A6-4D060349B54A}" type="slidenum">
              <a:rPr sz="1300">
                <a:latin typeface="Calibri" pitchFamily="34" charset="0"/>
              </a:rPr>
              <a:t>*</a:t>
            </a:fld>
            <a:endParaRPr sz="1300">
              <a:latin typeface="Calibri" pitchFamily="34" charset="0"/>
            </a:endParaRPr>
          </a:p>
        </p:txBody>
      </p:sp>
    </p:spTree>
  </p:cSld>
  <p:clrMap bg1="lt1" tx1="dk1" bg2="lt2" tx2="dk2" accent1="accent1" accent2="accent2" accent3="accent3" accent4="accent4" accent5="accent5" accent6="accent6" hlink="hlink" folHlink="folHlink"/>
  <p:notesStyle/>
</p:notesMaster>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6.xml" /><Relationship Id="rId2" Type="http://schemas.openxmlformats.org/officeDocument/2006/relationships/tags" Target="../tags/tag7.xml" /><Relationship Id="rId3" Type="http://schemas.openxmlformats.org/officeDocument/2006/relationships/tags" Target="../tags/tag8.xml" /><Relationship Id="rId4" Type="http://schemas.openxmlformats.org/officeDocument/2006/relationships/tags" Target="../tags/tag9.xml" /><Relationship Id="rId5" Type="http://schemas.openxmlformats.org/officeDocument/2006/relationships/tags" Target="../tags/tag10.xml" /><Relationship Id="rId6"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cSld name="Title Slide">
    <p:bg>
      <p:bgPr>
        <a:solidFill>
          <a:schemeClr val="bg1"/>
        </a:solidFill>
      </p:bgPr>
    </p:bg>
    <p:spTree>
      <p:nvGrpSpPr>
        <p:cNvPr id="1" name=""/>
        <p:cNvGrpSpPr/>
        <p:nvPr/>
      </p:nvGrpSpPr>
      <p:grpSpPr/>
      <p:sp>
        <p:nvSpPr>
          <p:cNvPr id="2" name="Title 1"/>
          <p:cNvSpPr>
            <a:spLocks noGrp="1"/>
          </p:cNvSpPr>
          <p:nvPr>
            <p:ph type="ctrTitle"/>
            <p:custDataLst>
              <p:tags r:id="rId1"/>
            </p:custDataLst>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061" name="Date Placeholder 3"/>
          <p:cNvSpPr>
            <a:spLocks noGrp="1"/>
          </p:cNvSpPr>
          <p:nvPr>
            <p:ph type="dt" sz="half" idx="10"/>
            <p:custDataLst>
              <p:tags r:id="rId3"/>
            </p:custDataLst>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2062" name="Footer Placeholder 4"/>
          <p:cNvSpPr>
            <a:spLocks noGrp="1"/>
          </p:cNvSpPr>
          <p:nvPr>
            <p:ph type="ftr" sz="quarter" idx="11"/>
            <p:custDataLst>
              <p:tags r:id="rId4"/>
            </p:custDataLst>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2063" name="Slide Number Placeholder 5"/>
          <p:cNvSpPr>
            <a:spLocks noGrp="1"/>
          </p:cNvSpPr>
          <p:nvPr>
            <p:ph type="sldNum" sz="quarter" idx="12"/>
            <p:custDataLst>
              <p:tags r:id="rId5"/>
            </p:custDataLst>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F5999B8D-FB7D-4B4F-A734-5613E58AC09C}"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x">
  <p:cSld name="Title and Vertical Text">
    <p:bg>
      <p:bgPr>
        <a:solidFill>
          <a:schemeClr val="bg1"/>
        </a:solidFill>
      </p:bgPr>
    </p:bg>
    <p:spTree>
      <p:nvGrpSpPr>
        <p:cNvPr id="1" name=""/>
        <p:cNvGrpSpPr/>
        <p:nvPr/>
      </p:nvGrpSpPr>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277" name="Date Placeholder 3"/>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11278" name="Footer Placeholder 4"/>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11279" name="Slide Number Placeholder 5"/>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7F46AF78-6887-4A22-A507-97C6BA64B233}"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vertTitleAndTx">
  <p:cSld name="Vertical Title and Text">
    <p:bg>
      <p:bgPr>
        <a:solidFill>
          <a:schemeClr val="bg1"/>
        </a:solidFill>
      </p:bgPr>
    </p:bg>
    <p:spTree>
      <p:nvGrpSpPr>
        <p:cNvPr id="1" name=""/>
        <p:cNvGrpSpPr/>
        <p:nvPr/>
      </p:nvGrpSpPr>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301" name="Date Placeholder 3"/>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12302" name="Footer Placeholder 4"/>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12303" name="Slide Number Placeholder 5"/>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FF0B8147-09CB-41E7-8BC1-484C80389938}"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
  <p:cSld name="Title and Content">
    <p:bg>
      <p:bgPr>
        <a:solidFill>
          <a:schemeClr val="bg1"/>
        </a:solidFill>
      </p:bgPr>
    </p:bg>
    <p:spTree>
      <p:nvGrpSpPr>
        <p:cNvPr id="1" name=""/>
        <p:cNvGrpSpPr/>
        <p:nvPr/>
      </p:nvGrpSpPr>
      <p:grpSpPr/>
      <p:sp>
        <p:nvSpPr>
          <p:cNvPr id="2" name="Title 1"/>
          <p:cNvSpPr>
            <a:spLocks noGrp="1"/>
          </p:cNvSpPr>
          <p:nvPr>
            <p:ph type="title"/>
            <p:custDataLst>
              <p:tags r:id="rId1"/>
            </p:custDataLst>
          </p:nvPr>
        </p:nvSpPr>
        <p:spPr/>
        <p:txBody>
          <a:bodyPr/>
          <a:lstStyle/>
          <a:p>
            <a:r>
              <a:rPr lang="en-US" smtClean="0"/>
              <a:t>Click to edit Master title style</a:t>
            </a:r>
            <a:endParaRPr lang="en-US"/>
          </a:p>
        </p:txBody>
      </p:sp>
      <p:sp>
        <p:nvSpPr>
          <p:cNvPr id="3" name="Content Placeholder 2"/>
          <p:cNvSpPr>
            <a:spLocks noGrp="1"/>
          </p:cNvSpPr>
          <p:nvPr>
            <p:ph idx="1"/>
            <p:custDataLst>
              <p:tags r:id="rId2"/>
            </p:custDataLst>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85" name="Date Placeholder 3"/>
          <p:cNvSpPr>
            <a:spLocks noGrp="1"/>
          </p:cNvSpPr>
          <p:nvPr>
            <p:ph type="dt" sz="half" idx="10"/>
            <p:custDataLst>
              <p:tags r:id="rId3"/>
            </p:custDataLst>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3086" name="Footer Placeholder 4"/>
          <p:cNvSpPr>
            <a:spLocks noGrp="1"/>
          </p:cNvSpPr>
          <p:nvPr>
            <p:ph type="ftr" sz="quarter" idx="11"/>
            <p:custDataLst>
              <p:tags r:id="rId4"/>
            </p:custDataLst>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3087" name="Slide Number Placeholder 5"/>
          <p:cNvSpPr>
            <a:spLocks noGrp="1"/>
          </p:cNvSpPr>
          <p:nvPr>
            <p:ph type="sldNum" sz="quarter" idx="12"/>
            <p:custDataLst>
              <p:tags r:id="rId5"/>
            </p:custDataLst>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B6F9A9A2-AE37-44F4-816E-C97673DECE1E}"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secHead">
  <p:cSld name="Section Header">
    <p:bg>
      <p:bgPr>
        <a:solidFill>
          <a:schemeClr val="bg1"/>
        </a:solidFill>
      </p:bgPr>
    </p:bg>
    <p:spTree>
      <p:nvGrpSpPr>
        <p:cNvPr id="1" name=""/>
        <p:cNvGrpSpPr/>
        <p:nvPr/>
      </p:nvGrpSpPr>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109" name="Date Placeholder 3"/>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4110" name="Footer Placeholder 4"/>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4111" name="Slide Number Placeholder 5"/>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105BC7B7-0D9E-40A0-A2BD-E29FAFF14D3A}"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Obj">
  <p:cSld name="Two Content">
    <p:bg>
      <p:bgPr>
        <a:solidFill>
          <a:schemeClr val="bg1"/>
        </a:solidFill>
      </p:bgPr>
    </p:bg>
    <p:spTree>
      <p:nvGrpSpPr>
        <p:cNvPr id="1" name=""/>
        <p:cNvGrpSpPr/>
        <p:nvPr/>
      </p:nvGrpSpPr>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133" name="Date Placeholder 4"/>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5134" name="Footer Placeholder 5"/>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5135" name="Slide Number Placeholder 6"/>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0B91428D-9A23-4020-8A06-73A2B6486B5C}"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woTxTwoObj">
  <p:cSld name="Comparison">
    <p:bg>
      <p:bgPr>
        <a:solidFill>
          <a:schemeClr val="bg1"/>
        </a:solidFill>
      </p:bgPr>
    </p:bg>
    <p:spTree>
      <p:nvGrpSpPr>
        <p:cNvPr id="1" name=""/>
        <p:cNvGrpSpPr/>
        <p:nvPr/>
      </p:nvGrpSpPr>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157" name="Date Placeholder 6"/>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6158" name="Footer Placeholder 7"/>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6159" name="Slide Number Placeholder 8"/>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B5505315-C75B-4F32-93A4-F4C38B519D23}"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Only">
  <p:cSld name="Title Only">
    <p:bg>
      <p:bgPr>
        <a:solidFill>
          <a:schemeClr val="bg1"/>
        </a:solidFill>
      </p:bgPr>
    </p:bg>
    <p:spTree>
      <p:nvGrpSpPr>
        <p:cNvPr id="1" name=""/>
        <p:cNvGrpSpPr/>
        <p:nvPr/>
      </p:nvGrpSpPr>
      <p:grpSpPr/>
      <p:sp>
        <p:nvSpPr>
          <p:cNvPr id="2" name="Title 1"/>
          <p:cNvSpPr>
            <a:spLocks noGrp="1"/>
          </p:cNvSpPr>
          <p:nvPr>
            <p:ph type="title"/>
          </p:nvPr>
        </p:nvSpPr>
        <p:spPr/>
        <p:txBody>
          <a:bodyPr/>
          <a:lstStyle/>
          <a:p>
            <a:r>
              <a:rPr lang="en-US" smtClean="0"/>
              <a:t>Click to edit Master title style</a:t>
            </a:r>
            <a:endParaRPr lang="en-US"/>
          </a:p>
        </p:txBody>
      </p:sp>
      <p:sp>
        <p:nvSpPr>
          <p:cNvPr id="7181" name="Date Placeholder 2"/>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7182" name="Footer Placeholder 3"/>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7183" name="Slide Number Placeholder 4"/>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24C79113-EC6B-4A7F-87D3-2AF95B437A00}"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cSld name="Blank">
    <p:bg>
      <p:bgPr>
        <a:solidFill>
          <a:schemeClr val="bg1"/>
        </a:solidFill>
      </p:bgPr>
    </p:bg>
    <p:spTree>
      <p:nvGrpSpPr>
        <p:cNvPr id="1" name=""/>
        <p:cNvGrpSpPr/>
        <p:nvPr/>
      </p:nvGrpSpPr>
      <p:grpSpPr/>
      <p:sp>
        <p:nvSpPr>
          <p:cNvPr id="8205" name="Date Placeholder 1"/>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8206" name="Footer Placeholder 2"/>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8207" name="Slide Number Placeholder 3"/>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CBEB3C45-BCA1-41CD-8DBB-DDAA473E6849}"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objTx">
  <p:cSld name="Content with Caption">
    <p:bg>
      <p:bgPr>
        <a:solidFill>
          <a:schemeClr val="bg1"/>
        </a:solidFill>
      </p:bgPr>
    </p:bg>
    <p:spTree>
      <p:nvGrpSpPr>
        <p:cNvPr id="1" name=""/>
        <p:cNvGrpSpPr/>
        <p:nvPr/>
      </p:nvGrpSpPr>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229" name="Date Placeholder 4"/>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9230" name="Footer Placeholder 5"/>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9231" name="Slide Number Placeholder 6"/>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7D2AA013-F6BE-4B3A-A31E-4C44FA016CF3}"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picTx">
  <p:cSld name="Picture with Caption">
    <p:bg>
      <p:bgPr>
        <a:solidFill>
          <a:schemeClr val="bg1"/>
        </a:solidFill>
      </p:bgPr>
    </p:bg>
    <p:spTree>
      <p:nvGrpSpPr>
        <p:cNvPr id="1" name=""/>
        <p:cNvGrpSpPr/>
        <p:nvPr/>
      </p:nvGrpSpPr>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prstTxWarp prst="textNoShape">
              <a:avLst/>
            </a:prstTxWarp>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632523"/>
              </a:buClr>
              <a:buSzTx/>
              <a:buFont typeface="Wingdings" pitchFamily="2" charset="2"/>
              <a:buNone/>
              <a:defRPr/>
            </a:pPr>
            <a:endParaRPr kumimoji="0" lang="en-US" sz="3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253" name="Date Placeholder 4"/>
          <p:cNvSpPr>
            <a:spLocks noGrp="1"/>
          </p:cNvSpPr>
          <p:nvPr>
            <p:ph type="dt" sz="half" idx="10"/>
          </p:nvPr>
        </p:nvSpPr>
        <p:spPr>
          <a:xfrm>
            <a:off x="457200" y="6400800"/>
            <a:ext cx="2133600" cy="228600"/>
          </a:xfrm>
          <a:prstGeom prst="rect">
            <a:avLst/>
          </a:prstGeom>
        </p:spPr>
        <p:txBody>
          <a:bodyPr/>
          <a:lstStyle>
            <a:lvl1pPr marL="0" marR="0" indent="0" algn="l" defTabSz="914400" rtl="0" eaLnBrk="1" fontAlgn="auto" latinLnBrk="0" hangingPunct="1">
              <a:lnSpc>
                <a:spcPct val="100000"/>
              </a:lnSpc>
              <a:spcBef>
                <a:spcPct val="0"/>
              </a:spcBef>
              <a:spcAft>
                <a:spcPct val="0"/>
              </a:spcAft>
              <a:buClrTx/>
              <a:buSzTx/>
              <a:buFontTx/>
              <a:buNone/>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Reza  Akbari</a:t>
            </a:r>
          </a:p>
        </p:txBody>
      </p:sp>
      <p:sp>
        <p:nvSpPr>
          <p:cNvPr id="10254" name="Footer Placeholder 5"/>
          <p:cNvSpPr>
            <a:spLocks noGrp="1"/>
          </p:cNvSpPr>
          <p:nvPr>
            <p:ph type="ftr" sz="quarter" idx="11"/>
          </p:nvPr>
        </p:nvSpPr>
        <p:spPr>
          <a:xfrm>
            <a:off x="457200" y="6629400"/>
            <a:ext cx="2895600" cy="228600"/>
          </a:xfrm>
          <a:prstGeom prst="rect">
            <a:avLst/>
          </a:prstGeom>
        </p:spPr>
        <p:txBody>
          <a:bodyPr/>
          <a:lstStyle>
            <a:lvl1pPr fontAlgn="auto">
              <a:spcBef>
                <a:spcPct val="0"/>
              </a:spcBef>
              <a:spcAft>
                <a:spcPct val="0"/>
              </a:spcAft>
              <a:defRPr>
                <a:latin typeface="+mn-lt"/>
                <a:cs typeface="+mn-cs"/>
              </a:defRPr>
            </a:lvl1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mn-ea"/>
                <a:cs typeface="+mn-cs"/>
              </a:rPr>
              <a:t>Unified Process</a:t>
            </a:r>
          </a:p>
        </p:txBody>
      </p:sp>
      <p:sp>
        <p:nvSpPr>
          <p:cNvPr id="10255" name="Slide Number Placeholder 6"/>
          <p:cNvSpPr>
            <a:spLocks noGrp="1"/>
          </p:cNvSpPr>
          <p:nvPr>
            <p:ph type="sldNum" sz="quarter" idx="12"/>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F21839F5-B7E2-4A8C-A7FD-B65ECAEA5BC9}" type="slidenum">
              <a:rPr sz="1200">
                <a:latin typeface="Calibri" pitchFamily="34" charset="0"/>
              </a:rPr>
              <a:t>*</a:t>
            </a:fld>
            <a:endParaRPr sz="1200">
              <a:latin typeface="Calibri" pitchFamily="34" charset="0"/>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ags" Target="../tags/tag11.xml" /><Relationship Id="rId13" Type="http://schemas.openxmlformats.org/officeDocument/2006/relationships/tags" Target="../tags/tag12.xml" /><Relationship Id="rId14" Type="http://schemas.openxmlformats.org/officeDocument/2006/relationships/tags" Target="../tags/tag13.xml" /><Relationship Id="rId15" Type="http://schemas.openxmlformats.org/officeDocument/2006/relationships/tags" Target="../tags/tag14.xml" /><Relationship Id="rId16" Type="http://schemas.openxmlformats.org/officeDocument/2006/relationships/tags" Target="../tags/tag15.xml" /><Relationship Id="rId17" Type="http://schemas.openxmlformats.org/officeDocument/2006/relationships/tags" Target="../tags/tag16.xml" /><Relationship Id="rId18" Type="http://schemas.openxmlformats.org/officeDocument/2006/relationships/tags" Target="../tags/tag17.xml" /><Relationship Id="rId19" Type="http://schemas.openxmlformats.org/officeDocument/2006/relationships/tags" Target="../tags/tag18.xml" /><Relationship Id="rId2" Type="http://schemas.openxmlformats.org/officeDocument/2006/relationships/slideLayout" Target="../slideLayouts/slideLayout2.xml" /><Relationship Id="rId20" Type="http://schemas.openxmlformats.org/officeDocument/2006/relationships/tags" Target="../tags/tag19.xml" /><Relationship Id="rId21" Type="http://schemas.openxmlformats.org/officeDocument/2006/relationships/tags" Target="../tags/tag20.xml" /><Relationship Id="rId22" Type="http://schemas.openxmlformats.org/officeDocument/2006/relationships/tags" Target="../tags/tag21.xml" /><Relationship Id="rId23" Type="http://schemas.openxmlformats.org/officeDocument/2006/relationships/tags" Target="../tags/tag22.xml" /><Relationship Id="rId24"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chemeClr val="bg1"/>
        </a:solidFill>
      </p:bgPr>
    </p:bg>
    <p:spTree>
      <p:nvGrpSpPr>
        <p:cNvPr id="1" name=""/>
        <p:cNvGrpSpPr/>
        <p:nvPr/>
      </p:nvGrpSpPr>
      <p:grpSpPr/>
      <p:sp>
        <p:nvSpPr>
          <p:cNvPr id="1026" name="Rectangle 10"/>
          <p:cNvSpPr>
            <a:spLocks noChangeArrowheads="1"/>
          </p:cNvSpPr>
          <p:nvPr>
            <p:custDataLst>
              <p:tags r:id="rId12"/>
            </p:custDataLst>
          </p:nvPr>
        </p:nvSpPr>
        <p:spPr bwMode="auto">
          <a:xfrm>
            <a:off x="0" y="6421438"/>
            <a:ext cx="9144000" cy="228600"/>
          </a:xfrm>
          <a:prstGeom prst="rect">
            <a:avLst/>
          </a:prstGeom>
          <a:solidFill>
            <a:srgbClr val="99FF99"/>
          </a:solidFill>
          <a:ln w="9525">
            <a:noFill/>
            <a:miter lim="800000"/>
          </a:ln>
          <a:effec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fa-IR" sz="1800" b="0" i="0" u="none" strike="noStrike" kern="1200" cap="none" spc="0" normalizeH="0" baseline="0" noProof="0">
              <a:ln>
                <a:noFill/>
              </a:ln>
              <a:solidFill>
                <a:schemeClr val="tx1"/>
              </a:solidFill>
              <a:effectLst/>
              <a:uLnTx/>
              <a:uFillTx/>
              <a:latin typeface="+mn-lt"/>
              <a:ea typeface="+mn-ea"/>
              <a:cs typeface="+mn-cs"/>
            </a:endParaRPr>
          </a:p>
        </p:txBody>
      </p:sp>
      <p:sp>
        <p:nvSpPr>
          <p:cNvPr id="1027" name="Rectangle 17"/>
          <p:cNvSpPr>
            <a:spLocks noChangeArrowheads="1"/>
          </p:cNvSpPr>
          <p:nvPr>
            <p:custDataLst>
              <p:tags r:id="rId13"/>
            </p:custDataLst>
          </p:nvPr>
        </p:nvSpPr>
        <p:spPr bwMode="auto">
          <a:xfrm>
            <a:off x="0" y="304800"/>
            <a:ext cx="9144000" cy="228600"/>
          </a:xfrm>
          <a:prstGeom prst="rect">
            <a:avLst/>
          </a:prstGeom>
          <a:solidFill>
            <a:srgbClr val="00FF99"/>
          </a:solidFill>
          <a:ln w="9525">
            <a:noFill/>
            <a:miter lim="800000"/>
          </a:ln>
          <a:effectLst/>
        </p:spPr>
        <p:txBody>
          <a:bodyPr wrap="none"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fa-IR" sz="1800" b="0" i="0" u="none" strike="noStrike" kern="1200" cap="none" spc="0" normalizeH="0" baseline="0" noProof="0">
              <a:ln>
                <a:noFill/>
              </a:ln>
              <a:solidFill>
                <a:schemeClr val="bg1"/>
              </a:solidFill>
              <a:effectLst/>
              <a:uLnTx/>
              <a:uFillTx/>
              <a:latin typeface="+mn-lt"/>
              <a:ea typeface="+mn-ea"/>
              <a:cs typeface="+mn-cs"/>
            </a:endParaRPr>
          </a:p>
        </p:txBody>
      </p:sp>
      <p:sp>
        <p:nvSpPr>
          <p:cNvPr id="1028" name="Rectangle 18"/>
          <p:cNvSpPr>
            <a:spLocks noChangeArrowheads="1"/>
          </p:cNvSpPr>
          <p:nvPr>
            <p:custDataLst>
              <p:tags r:id="rId14"/>
            </p:custDataLst>
          </p:nvPr>
        </p:nvSpPr>
        <p:spPr bwMode="auto">
          <a:xfrm>
            <a:off x="0" y="0"/>
            <a:ext cx="9144000" cy="304800"/>
          </a:xfrm>
          <a:prstGeom prst="rect">
            <a:avLst/>
          </a:prstGeom>
          <a:solidFill>
            <a:srgbClr val="00FF00"/>
          </a:solidFill>
          <a:ln w="9525">
            <a:noFill/>
            <a:miter lim="800000"/>
          </a:ln>
          <a:effectLst/>
        </p:spPr>
        <p:txBody>
          <a:bodyPr wrap="none"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fa-IR" sz="1800" b="0" i="0" u="none" strike="noStrike" kern="1200" cap="none" spc="0" normalizeH="0" baseline="0" noProof="0">
              <a:ln>
                <a:noFill/>
              </a:ln>
              <a:solidFill>
                <a:schemeClr val="bg1"/>
              </a:solidFill>
              <a:effectLst/>
              <a:uLnTx/>
              <a:uFillTx/>
              <a:latin typeface="+mn-lt"/>
              <a:ea typeface="+mn-ea"/>
              <a:cs typeface="+mn-cs"/>
            </a:endParaRPr>
          </a:p>
        </p:txBody>
      </p:sp>
      <p:sp>
        <p:nvSpPr>
          <p:cNvPr id="1029" name="Rectangle 11"/>
          <p:cNvSpPr>
            <a:spLocks noChangeArrowheads="1"/>
          </p:cNvSpPr>
          <p:nvPr>
            <p:custDataLst>
              <p:tags r:id="rId15"/>
            </p:custDataLst>
          </p:nvPr>
        </p:nvSpPr>
        <p:spPr bwMode="auto">
          <a:xfrm>
            <a:off x="0" y="533400"/>
            <a:ext cx="9144000" cy="533400"/>
          </a:xfrm>
          <a:prstGeom prst="rect">
            <a:avLst/>
          </a:prstGeom>
          <a:solidFill>
            <a:srgbClr val="00FFCC"/>
          </a:solidFill>
          <a:ln w="9525">
            <a:noFill/>
            <a:miter lim="800000"/>
          </a:ln>
          <a:effectLst/>
        </p:spPr>
        <p:txBody>
          <a:bodyPr wrap="none"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fa-IR" sz="1800" b="0" i="0" u="none" strike="noStrike" kern="1200" cap="none" spc="0" normalizeH="0" baseline="0" noProof="0">
              <a:ln>
                <a:noFill/>
              </a:ln>
              <a:solidFill>
                <a:schemeClr val="bg1"/>
              </a:solidFill>
              <a:effectLst/>
              <a:uLnTx/>
              <a:uFillTx/>
              <a:latin typeface="+mn-lt"/>
              <a:ea typeface="+mn-ea"/>
              <a:cs typeface="+mn-cs"/>
            </a:endParaRPr>
          </a:p>
        </p:txBody>
      </p:sp>
      <p:sp>
        <p:nvSpPr>
          <p:cNvPr id="1030" name="Rectangle 9"/>
          <p:cNvSpPr>
            <a:spLocks noChangeArrowheads="1"/>
          </p:cNvSpPr>
          <p:nvPr>
            <p:custDataLst>
              <p:tags r:id="rId16"/>
            </p:custDataLst>
          </p:nvPr>
        </p:nvSpPr>
        <p:spPr bwMode="auto">
          <a:xfrm>
            <a:off x="0" y="6629400"/>
            <a:ext cx="9144000" cy="228600"/>
          </a:xfrm>
          <a:prstGeom prst="rect">
            <a:avLst/>
          </a:prstGeom>
          <a:solidFill>
            <a:srgbClr val="00FF00"/>
          </a:solidFill>
          <a:ln w="9525">
            <a:noFill/>
            <a:miter lim="800000"/>
          </a:ln>
          <a:effectLst/>
        </p:spPr>
        <p:txBody>
          <a:bodyPr wrap="none" anchor="ct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fa-IR" sz="1800" b="0" i="0" u="none" strike="noStrike" kern="1200" cap="none" spc="0" normalizeH="0" baseline="0" noProof="0">
              <a:ln>
                <a:noFill/>
              </a:ln>
              <a:solidFill>
                <a:schemeClr val="tx1"/>
              </a:solidFill>
              <a:effectLst/>
              <a:uLnTx/>
              <a:uFillTx/>
              <a:latin typeface="+mn-lt"/>
              <a:ea typeface="+mn-ea"/>
              <a:cs typeface="+mn-cs"/>
            </a:endParaRPr>
          </a:p>
        </p:txBody>
      </p:sp>
      <p:sp>
        <p:nvSpPr>
          <p:cNvPr id="1031" name="Title Placeholder 1"/>
          <p:cNvSpPr>
            <a:spLocks noGrp="1"/>
          </p:cNvSpPr>
          <p:nvPr>
            <p:ph type="title"/>
            <p:custDataLst>
              <p:tags r:id="rId17"/>
            </p:custDataLst>
          </p:nvPr>
        </p:nvSpPr>
        <p:spPr>
          <a:xfrm>
            <a:off x="457200" y="533400"/>
            <a:ext cx="8229600" cy="533400"/>
          </a:xfrm>
          <a:prstGeom prst="rect">
            <a:avLst/>
          </a:prstGeom>
          <a:noFill/>
          <a:ln>
            <a:noFill/>
            <a:miter lim="800000"/>
          </a:ln>
        </p:spPr>
        <p:txBody>
          <a:bodyPr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r>
              <a:t>Click to edit Master title style</a:t>
            </a:r>
          </a:p>
        </p:txBody>
      </p:sp>
      <p:sp>
        <p:nvSpPr>
          <p:cNvPr id="1032" name="Text Placeholder 2"/>
          <p:cNvSpPr>
            <a:spLocks noGrp="1"/>
          </p:cNvSpPr>
          <p:nvPr>
            <p:ph type="body" idx="1"/>
            <p:custDataLst>
              <p:tags r:id="rId18"/>
            </p:custDataLst>
          </p:nvPr>
        </p:nvSpPr>
        <p:spPr>
          <a:xfrm>
            <a:off x="457200" y="1143000"/>
            <a:ext cx="8229600" cy="4983163"/>
          </a:xfrm>
          <a:prstGeom prst="rect">
            <a:avLst/>
          </a:prstGeom>
          <a:noFill/>
          <a:ln>
            <a:noFill/>
            <a:miter lim="800000"/>
          </a:ln>
        </p:spPr>
        <p:txBody>
          <a:bodyPr/>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33" name="Slide Number Placeholder 5"/>
          <p:cNvSpPr>
            <a:spLocks noGrp="1"/>
          </p:cNvSpPr>
          <p:nvPr>
            <p:ph type="sldNum" sz="quarter" idx="4"/>
            <p:custDataLst>
              <p:tags r:id="rId19"/>
            </p:custDataLst>
          </p:nvPr>
        </p:nvSpPr>
        <p:spPr>
          <a:xfrm>
            <a:off x="6553200" y="6629400"/>
            <a:ext cx="2133600" cy="228600"/>
          </a:xfrm>
          <a:prstGeom prst="rect">
            <a:avLst/>
          </a:prstGeom>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lvl="0" algn="r" eaLnBrk="1" hangingPunct="1"/>
            <a:fld id="{34C1ADC2-2C8F-4EF6-AB12-2BEFC6A76EEB}" type="slidenum">
              <a:rPr sz="1200">
                <a:latin typeface="Calibri" pitchFamily="34" charset="0"/>
              </a:rPr>
              <a:t>*</a:t>
            </a:fld>
            <a:endParaRPr sz="1200">
              <a:latin typeface="Calibri" pitchFamily="34" charset="0"/>
            </a:endParaRPr>
          </a:p>
        </p:txBody>
      </p:sp>
      <p:sp>
        <p:nvSpPr>
          <p:cNvPr id="1034" name="Rectangle 19"/>
          <p:cNvSpPr>
            <a:spLocks noChangeArrowheads="1"/>
          </p:cNvSpPr>
          <p:nvPr>
            <p:custDataLst>
              <p:tags r:id="rId20"/>
            </p:custDataLst>
          </p:nvPr>
        </p:nvSpPr>
        <p:spPr bwMode="auto">
          <a:xfrm>
            <a:off x="6248400" y="6400800"/>
            <a:ext cx="2438400" cy="228600"/>
          </a:xfrm>
          <a:prstGeom prst="rect">
            <a:avLst/>
          </a:prstGeom>
          <a:noFill/>
          <a:ln w="9525">
            <a:noFill/>
            <a:miter lim="800000"/>
          </a:ln>
          <a:effectLst/>
        </p:spPr>
        <p:txBody>
          <a:bodyPr/>
          <a:lstStyle/>
          <a:p>
            <a:pPr marL="0" marR="0" lvl="0" indent="0" algn="r" defTabSz="914400" rtl="0" eaLnBrk="1" fontAlgn="auto" latinLnBrk="0" hangingPunct="1">
              <a:lnSpc>
                <a:spcPct val="100000"/>
              </a:lnSpc>
              <a:spcBef>
                <a:spcPct val="0"/>
              </a:spcBef>
              <a:spcAft>
                <a:spcPct val="0"/>
              </a:spcAft>
              <a:buClrTx/>
              <a:buSzTx/>
              <a:buFontTx/>
              <a:buNone/>
              <a:defRPr/>
            </a:pPr>
            <a:r>
              <a:rPr kumimoji="0" lang="fa-IR"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دانشگاه شیراز</a:t>
            </a: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1035" name="TextBox 8"/>
          <p:cNvSpPr txBox="1">
            <a:spLocks noChangeArrowheads="1"/>
          </p:cNvSpPr>
          <p:nvPr>
            <p:custDataLst>
              <p:tags r:id="rId21"/>
            </p:custDataLst>
          </p:nvPr>
        </p:nvSpPr>
        <p:spPr bwMode="auto">
          <a:xfrm>
            <a:off x="457200" y="228600"/>
            <a:ext cx="8229600" cy="338138"/>
          </a:xfrm>
          <a:prstGeom prst="rect">
            <a:avLst/>
          </a:prstGeom>
          <a:noFill/>
          <a:ln w="9525">
            <a:noFill/>
            <a:miter lim="800000"/>
          </a:ln>
        </p:spPr>
        <p:txBody>
          <a:bodyPr>
            <a:spAutoFit/>
          </a:bodyPr>
          <a:lstStyle/>
          <a:p>
            <a:pPr marL="0" marR="0" lvl="0" indent="0" algn="r" defTabSz="914400" rtl="1" eaLnBrk="1" fontAlgn="auto" latinLnBrk="0" hangingPunct="1">
              <a:lnSpc>
                <a:spcPct val="100000"/>
              </a:lnSpc>
              <a:spcBef>
                <a:spcPct val="0"/>
              </a:spcBef>
              <a:spcAft>
                <a:spcPct val="0"/>
              </a:spcAft>
              <a:buClrTx/>
              <a:buSzTx/>
              <a:buFontTx/>
              <a:buNone/>
              <a:defRPr/>
            </a:pPr>
            <a:r>
              <a:rPr kumimoji="0" lang="fa-IR"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تولید کاربردهای تجارت الکترونیکی</a:t>
            </a:r>
            <a:endParaRPr kumimoji="0" lang="en-US" sz="16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1036" name="Rectangle 13"/>
          <p:cNvSpPr/>
          <p:nvPr>
            <p:custDataLst>
              <p:tags r:id="rId22"/>
            </p:custDataLst>
          </p:nvPr>
        </p:nvSpPr>
        <p:spPr>
          <a:xfrm>
            <a:off x="457200" y="6400800"/>
            <a:ext cx="1905000" cy="276225"/>
          </a:xfrm>
          <a:prstGeom prst="rect">
            <a:avLst/>
          </a:prstGeom>
        </p:spPr>
        <p:txBody>
          <a:bodyPr>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fa-IR"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دانشکده آموزشهای مجازی</a:t>
            </a: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
        <p:nvSpPr>
          <p:cNvPr id="1037" name="Rectangle 14"/>
          <p:cNvSpPr/>
          <p:nvPr>
            <p:custDataLst>
              <p:tags r:id="rId23"/>
            </p:custDataLst>
          </p:nvPr>
        </p:nvSpPr>
        <p:spPr>
          <a:xfrm>
            <a:off x="457200" y="6629400"/>
            <a:ext cx="2209800" cy="276225"/>
          </a:xfrm>
          <a:prstGeom prst="rect">
            <a:avLst/>
          </a:prstGeom>
        </p:spPr>
        <p:txBody>
          <a:bodyPr>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fa-IR"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فنآوریهای تجارت الکترونیک</a:t>
            </a:r>
            <a:endParaRPr kumimoji="0" lang="en-US" sz="1200" b="0"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4090" r:id="rId1"/>
    <p:sldLayoutId id="2147484092" r:id="rId2"/>
    <p:sldLayoutId id="2147484094" r:id="rId3"/>
    <p:sldLayoutId id="2147484096" r:id="rId4"/>
    <p:sldLayoutId id="2147484098" r:id="rId5"/>
    <p:sldLayoutId id="2147484100" r:id="rId6"/>
    <p:sldLayoutId id="2147484102" r:id="rId7"/>
    <p:sldLayoutId id="2147484104" r:id="rId8"/>
    <p:sldLayoutId id="2147484106" r:id="rId9"/>
    <p:sldLayoutId id="2147484108" r:id="rId10"/>
    <p:sldLayoutId id="2147484110" r:id="rId1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3600" b="0" i="0" u="none" kern="1200" baseline="0">
          <a:solidFill>
            <a:schemeClr val="tx1"/>
          </a:solidFill>
          <a:effectLst/>
          <a:latin typeface="Times New Roman" pitchFamily="18" charset="0"/>
          <a:ea typeface="+mj-ea"/>
          <a:cs typeface="Times New Roman" pitchFamily="18" charset="0"/>
        </a:defRPr>
      </a:lvl1pPr>
      <a:lvl2pPr algn="l" rtl="0" eaLnBrk="0" fontAlgn="base" hangingPunct="0">
        <a:spcBef>
          <a:spcPct val="0"/>
        </a:spcBef>
        <a:spcAft>
          <a:spcPct val="0"/>
        </a:spcAft>
        <a:defRPr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sz="3600">
          <a:solidFill>
            <a:schemeClr val="bg1"/>
          </a:solidFill>
          <a:latin typeface="Times New Roman" pitchFamily="18" charset="0"/>
          <a:cs typeface="Times New Roman" pitchFamily="18" charset="0"/>
        </a:defRPr>
      </a:lvl9pPr>
    </p:titleStyle>
    <p:body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sz="3200" b="0" i="0" u="none" kern="1200" baseline="0">
          <a:solidFill>
            <a:schemeClr val="tx1"/>
          </a:solidFill>
          <a:effectLst/>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sz="2800" b="0" i="0" u="none" kern="1200" baseline="0">
          <a:solidFill>
            <a:schemeClr val="tx1"/>
          </a:solidFill>
          <a:effectLst/>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sz="2400" b="0" i="0" u="none" kern="1200" baseline="0">
          <a:solidFill>
            <a:schemeClr val="tx1"/>
          </a:solidFill>
          <a:effectLst/>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sz="2000" b="0" i="0" u="none" kern="1200" baseline="0">
          <a:solidFill>
            <a:schemeClr val="tx1"/>
          </a:solidFill>
          <a:effectLst/>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sz="2000" b="0" i="0" u="none" kern="1200" baseline="0">
          <a:solidFill>
            <a:schemeClr val="tx1"/>
          </a:solidFill>
          <a:effectLst/>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ags" Target="../tags/tag23.xml" /><Relationship Id="rId3" Type="http://schemas.openxmlformats.org/officeDocument/2006/relationships/tags" Target="../tags/tag24.xml" /><Relationship Id="rId4" Type="http://schemas.openxmlformats.org/officeDocument/2006/relationships/tags" Target="../tags/tag25.xml" /><Relationship Id="rId5" Type="http://schemas.openxmlformats.org/officeDocument/2006/relationships/tags" Target="../tags/tag26.xml" /><Relationship Id="rId6" Type="http://schemas.openxmlformats.org/officeDocument/2006/relationships/tags" Target="../tags/tag27.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62.xml" /><Relationship Id="rId3" Type="http://schemas.openxmlformats.org/officeDocument/2006/relationships/tags" Target="../tags/tag63.xml" /><Relationship Id="rId4" Type="http://schemas.openxmlformats.org/officeDocument/2006/relationships/image" Target="../media/image3.png" /><Relationship Id="rId5" Type="http://schemas.openxmlformats.org/officeDocument/2006/relationships/tags" Target="../tags/tag64.xml" /><Relationship Id="rId6" Type="http://schemas.openxmlformats.org/officeDocument/2006/relationships/tags" Target="../tags/tag65.xml" /><Relationship Id="rId7" Type="http://schemas.openxmlformats.org/officeDocument/2006/relationships/tags" Target="../tags/tag6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67.xml" /><Relationship Id="rId3" Type="http://schemas.openxmlformats.org/officeDocument/2006/relationships/tags" Target="../tags/tag68.xml" /><Relationship Id="rId4" Type="http://schemas.openxmlformats.org/officeDocument/2006/relationships/tags" Target="../tags/tag69.xml" /><Relationship Id="rId5" Type="http://schemas.openxmlformats.org/officeDocument/2006/relationships/tags" Target="../tags/tag7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71.xml" /><Relationship Id="rId3" Type="http://schemas.openxmlformats.org/officeDocument/2006/relationships/tags" Target="../tags/tag72.xml" /><Relationship Id="rId4" Type="http://schemas.openxmlformats.org/officeDocument/2006/relationships/image" Target="../media/image4.png" /><Relationship Id="rId5" Type="http://schemas.openxmlformats.org/officeDocument/2006/relationships/tags" Target="../tags/tag73.xml" /><Relationship Id="rId6" Type="http://schemas.openxmlformats.org/officeDocument/2006/relationships/tags" Target="../tags/tag74.xml" /><Relationship Id="rId7" Type="http://schemas.openxmlformats.org/officeDocument/2006/relationships/tags" Target="../tags/tag75.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76.xml" /><Relationship Id="rId3" Type="http://schemas.openxmlformats.org/officeDocument/2006/relationships/tags" Target="../tags/tag77.xml" /><Relationship Id="rId4" Type="http://schemas.openxmlformats.org/officeDocument/2006/relationships/image" Target="../media/image5.png" /><Relationship Id="rId5" Type="http://schemas.openxmlformats.org/officeDocument/2006/relationships/tags" Target="../tags/tag78.xml" /><Relationship Id="rId6" Type="http://schemas.openxmlformats.org/officeDocument/2006/relationships/tags" Target="../tags/tag79.xml" /><Relationship Id="rId7" Type="http://schemas.openxmlformats.org/officeDocument/2006/relationships/tags" Target="../tags/tag80.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81.xml" /><Relationship Id="rId3" Type="http://schemas.openxmlformats.org/officeDocument/2006/relationships/tags" Target="../tags/tag82.xml" /><Relationship Id="rId4" Type="http://schemas.openxmlformats.org/officeDocument/2006/relationships/tags" Target="../tags/tag83.xml" /><Relationship Id="rId5" Type="http://schemas.openxmlformats.org/officeDocument/2006/relationships/tags" Target="../tags/tag8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85.xml" /><Relationship Id="rId3" Type="http://schemas.openxmlformats.org/officeDocument/2006/relationships/tags" Target="../tags/tag86.xml" /><Relationship Id="rId4" Type="http://schemas.openxmlformats.org/officeDocument/2006/relationships/tags" Target="../tags/tag87.xml" /><Relationship Id="rId5" Type="http://schemas.openxmlformats.org/officeDocument/2006/relationships/tags" Target="../tags/tag88.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89.xml" /><Relationship Id="rId3" Type="http://schemas.openxmlformats.org/officeDocument/2006/relationships/tags" Target="../tags/tag90.xml" /><Relationship Id="rId4" Type="http://schemas.openxmlformats.org/officeDocument/2006/relationships/tags" Target="../tags/tag91.xml" /><Relationship Id="rId5" Type="http://schemas.openxmlformats.org/officeDocument/2006/relationships/tags" Target="../tags/tag9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93.xml" /><Relationship Id="rId3" Type="http://schemas.openxmlformats.org/officeDocument/2006/relationships/tags" Target="../tags/tag94.xml" /><Relationship Id="rId4" Type="http://schemas.openxmlformats.org/officeDocument/2006/relationships/tags" Target="../tags/tag95.xml" /><Relationship Id="rId5" Type="http://schemas.openxmlformats.org/officeDocument/2006/relationships/tags" Target="../tags/tag96.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97.xml" /><Relationship Id="rId3" Type="http://schemas.openxmlformats.org/officeDocument/2006/relationships/tags" Target="../tags/tag98.xml" /><Relationship Id="rId4" Type="http://schemas.openxmlformats.org/officeDocument/2006/relationships/tags" Target="../tags/tag99.xml" /><Relationship Id="rId5" Type="http://schemas.openxmlformats.org/officeDocument/2006/relationships/tags" Target="../tags/tag100.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01.xml" /><Relationship Id="rId3" Type="http://schemas.openxmlformats.org/officeDocument/2006/relationships/tags" Target="../tags/tag102.xml" /><Relationship Id="rId4" Type="http://schemas.openxmlformats.org/officeDocument/2006/relationships/tags" Target="../tags/tag103.xml" /><Relationship Id="rId5" Type="http://schemas.openxmlformats.org/officeDocument/2006/relationships/tags" Target="../tags/tag10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8.xml" /><Relationship Id="rId3" Type="http://schemas.openxmlformats.org/officeDocument/2006/relationships/tags" Target="../tags/tag29.xml" /><Relationship Id="rId4" Type="http://schemas.openxmlformats.org/officeDocument/2006/relationships/tags" Target="../tags/tag30.xml" /><Relationship Id="rId5" Type="http://schemas.openxmlformats.org/officeDocument/2006/relationships/tags" Target="../tags/tag31.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05.xml" /><Relationship Id="rId3" Type="http://schemas.openxmlformats.org/officeDocument/2006/relationships/tags" Target="../tags/tag106.xml" /><Relationship Id="rId4" Type="http://schemas.openxmlformats.org/officeDocument/2006/relationships/tags" Target="../tags/tag107.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08.xml" /><Relationship Id="rId3" Type="http://schemas.openxmlformats.org/officeDocument/2006/relationships/tags" Target="../tags/tag109.xml" /><Relationship Id="rId4" Type="http://schemas.openxmlformats.org/officeDocument/2006/relationships/tags" Target="../tags/tag110.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11.xml" /><Relationship Id="rId3" Type="http://schemas.openxmlformats.org/officeDocument/2006/relationships/tags" Target="../tags/tag112.xml" /><Relationship Id="rId4" Type="http://schemas.openxmlformats.org/officeDocument/2006/relationships/tags" Target="../tags/tag113.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14.xml" /><Relationship Id="rId3" Type="http://schemas.openxmlformats.org/officeDocument/2006/relationships/tags" Target="../tags/tag115.xml" /><Relationship Id="rId4" Type="http://schemas.openxmlformats.org/officeDocument/2006/relationships/tags" Target="../tags/tag116.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17.xml" /><Relationship Id="rId3" Type="http://schemas.openxmlformats.org/officeDocument/2006/relationships/tags" Target="../tags/tag118.xml" /><Relationship Id="rId4" Type="http://schemas.openxmlformats.org/officeDocument/2006/relationships/tags" Target="../tags/tag11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0.xml" /><Relationship Id="rId3" Type="http://schemas.openxmlformats.org/officeDocument/2006/relationships/tags" Target="../tags/tag121.xml" /><Relationship Id="rId4" Type="http://schemas.openxmlformats.org/officeDocument/2006/relationships/tags" Target="../tags/tag12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3.xml" /><Relationship Id="rId3" Type="http://schemas.openxmlformats.org/officeDocument/2006/relationships/tags" Target="../tags/tag124.xml" /><Relationship Id="rId4" Type="http://schemas.openxmlformats.org/officeDocument/2006/relationships/tags" Target="../tags/tag125.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6.xml" /><Relationship Id="rId3" Type="http://schemas.openxmlformats.org/officeDocument/2006/relationships/tags" Target="../tags/tag127.xml" /><Relationship Id="rId4" Type="http://schemas.openxmlformats.org/officeDocument/2006/relationships/tags" Target="../tags/tag128.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29.xml" /><Relationship Id="rId3" Type="http://schemas.openxmlformats.org/officeDocument/2006/relationships/image" Target="../media/image6.png" /><Relationship Id="rId4" Type="http://schemas.openxmlformats.org/officeDocument/2006/relationships/tags" Target="../tags/tag130.xml" /><Relationship Id="rId5" Type="http://schemas.openxmlformats.org/officeDocument/2006/relationships/tags" Target="../tags/tag13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32.xml" /><Relationship Id="rId3" Type="http://schemas.openxmlformats.org/officeDocument/2006/relationships/tags" Target="../tags/tag133.xml" /><Relationship Id="rId4" Type="http://schemas.openxmlformats.org/officeDocument/2006/relationships/tags" Target="../tags/tag134.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2.xml" /><Relationship Id="rId3" Type="http://schemas.openxmlformats.org/officeDocument/2006/relationships/tags" Target="../tags/tag33.xml" /><Relationship Id="rId4" Type="http://schemas.openxmlformats.org/officeDocument/2006/relationships/tags" Target="../tags/tag34.xml" /><Relationship Id="rId5" Type="http://schemas.openxmlformats.org/officeDocument/2006/relationships/tags" Target="../tags/tag35.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35.xml" /><Relationship Id="rId3" Type="http://schemas.openxmlformats.org/officeDocument/2006/relationships/image" Target="../media/image7.png" /><Relationship Id="rId4" Type="http://schemas.openxmlformats.org/officeDocument/2006/relationships/tags" Target="../tags/tag136.xml" /><Relationship Id="rId5" Type="http://schemas.openxmlformats.org/officeDocument/2006/relationships/tags" Target="../tags/tag137.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38.xml" /><Relationship Id="rId3" Type="http://schemas.openxmlformats.org/officeDocument/2006/relationships/tags" Target="../tags/tag139.xml" /><Relationship Id="rId4" Type="http://schemas.openxmlformats.org/officeDocument/2006/relationships/tags" Target="../tags/tag140.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41.xml" /><Relationship Id="rId3" Type="http://schemas.openxmlformats.org/officeDocument/2006/relationships/image" Target="../media/image8.png" /><Relationship Id="rId4" Type="http://schemas.openxmlformats.org/officeDocument/2006/relationships/tags" Target="../tags/tag142.xml" /><Relationship Id="rId5" Type="http://schemas.openxmlformats.org/officeDocument/2006/relationships/tags" Target="../tags/tag143.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44.xml" /><Relationship Id="rId3" Type="http://schemas.openxmlformats.org/officeDocument/2006/relationships/image" Target="../media/image9.png" /><Relationship Id="rId4" Type="http://schemas.openxmlformats.org/officeDocument/2006/relationships/tags" Target="../tags/tag145.xml" /><Relationship Id="rId5" Type="http://schemas.openxmlformats.org/officeDocument/2006/relationships/tags" Target="../tags/tag14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47.xml" /><Relationship Id="rId3" Type="http://schemas.openxmlformats.org/officeDocument/2006/relationships/image" Target="../media/image10.jpeg" /><Relationship Id="rId4" Type="http://schemas.openxmlformats.org/officeDocument/2006/relationships/tags" Target="../tags/tag148.xml" /><Relationship Id="rId5" Type="http://schemas.openxmlformats.org/officeDocument/2006/relationships/tags" Target="../tags/tag149.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50.xml" /><Relationship Id="rId3" Type="http://schemas.openxmlformats.org/officeDocument/2006/relationships/tags" Target="../tags/tag151.xml" /><Relationship Id="rId4" Type="http://schemas.openxmlformats.org/officeDocument/2006/relationships/tags" Target="../tags/tag152.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53.xml" /><Relationship Id="rId3" Type="http://schemas.openxmlformats.org/officeDocument/2006/relationships/tags" Target="../tags/tag154.xml" /><Relationship Id="rId4" Type="http://schemas.openxmlformats.org/officeDocument/2006/relationships/tags" Target="../tags/tag155.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56.xml" /><Relationship Id="rId3" Type="http://schemas.openxmlformats.org/officeDocument/2006/relationships/tags" Target="../tags/tag157.xml" /><Relationship Id="rId4" Type="http://schemas.openxmlformats.org/officeDocument/2006/relationships/tags" Target="../tags/tag158.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59.xml" /><Relationship Id="rId3" Type="http://schemas.openxmlformats.org/officeDocument/2006/relationships/tags" Target="../tags/tag160.xml" /><Relationship Id="rId4" Type="http://schemas.openxmlformats.org/officeDocument/2006/relationships/tags" Target="../tags/tag161.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62.xml" /><Relationship Id="rId3" Type="http://schemas.openxmlformats.org/officeDocument/2006/relationships/tags" Target="../tags/tag163.xml" /><Relationship Id="rId4" Type="http://schemas.openxmlformats.org/officeDocument/2006/relationships/tags" Target="../tags/tag16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36.xml" /><Relationship Id="rId3" Type="http://schemas.openxmlformats.org/officeDocument/2006/relationships/tags" Target="../tags/tag37.xml" /><Relationship Id="rId4" Type="http://schemas.openxmlformats.org/officeDocument/2006/relationships/tags" Target="../tags/tag38.xml" /><Relationship Id="rId5" Type="http://schemas.openxmlformats.org/officeDocument/2006/relationships/tags" Target="../tags/tag39.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65.xml" /><Relationship Id="rId3" Type="http://schemas.openxmlformats.org/officeDocument/2006/relationships/tags" Target="../tags/tag166.xml" /><Relationship Id="rId4" Type="http://schemas.openxmlformats.org/officeDocument/2006/relationships/tags" Target="../tags/tag167.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68.xml" /><Relationship Id="rId3" Type="http://schemas.openxmlformats.org/officeDocument/2006/relationships/tags" Target="../tags/tag169.xml" /><Relationship Id="rId4" Type="http://schemas.openxmlformats.org/officeDocument/2006/relationships/tags" Target="../tags/tag170.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1.xml" /><Relationship Id="rId3" Type="http://schemas.openxmlformats.org/officeDocument/2006/relationships/tags" Target="../tags/tag172.xml" /><Relationship Id="rId4" Type="http://schemas.openxmlformats.org/officeDocument/2006/relationships/image" Target="../media/image11.jpeg" /><Relationship Id="rId5" Type="http://schemas.openxmlformats.org/officeDocument/2006/relationships/tags" Target="../tags/tag173.xml" /><Relationship Id="rId6" Type="http://schemas.openxmlformats.org/officeDocument/2006/relationships/tags" Target="../tags/tag174.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5.xml" /><Relationship Id="rId3" Type="http://schemas.openxmlformats.org/officeDocument/2006/relationships/tags" Target="../tags/tag176.xml" /><Relationship Id="rId4" Type="http://schemas.openxmlformats.org/officeDocument/2006/relationships/tags" Target="../tags/tag177.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78.xml" /><Relationship Id="rId3" Type="http://schemas.openxmlformats.org/officeDocument/2006/relationships/tags" Target="../tags/tag179.xml" /><Relationship Id="rId4" Type="http://schemas.openxmlformats.org/officeDocument/2006/relationships/tags" Target="../tags/tag180.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81.xml" /><Relationship Id="rId3" Type="http://schemas.openxmlformats.org/officeDocument/2006/relationships/tags" Target="../tags/tag182.xml" /><Relationship Id="rId4" Type="http://schemas.openxmlformats.org/officeDocument/2006/relationships/tags" Target="../tags/tag183.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84.xml" /><Relationship Id="rId3" Type="http://schemas.openxmlformats.org/officeDocument/2006/relationships/tags" Target="../tags/tag185.xml" /><Relationship Id="rId4" Type="http://schemas.openxmlformats.org/officeDocument/2006/relationships/image" Target="../media/image12.jpeg" /><Relationship Id="rId5" Type="http://schemas.openxmlformats.org/officeDocument/2006/relationships/tags" Target="../tags/tag186.xml" /><Relationship Id="rId6" Type="http://schemas.openxmlformats.org/officeDocument/2006/relationships/tags" Target="../tags/tag187.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88.xml" /><Relationship Id="rId3" Type="http://schemas.openxmlformats.org/officeDocument/2006/relationships/tags" Target="../tags/tag189.xml" /><Relationship Id="rId4" Type="http://schemas.openxmlformats.org/officeDocument/2006/relationships/tags" Target="../tags/tag190.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1.xml" /><Relationship Id="rId3" Type="http://schemas.openxmlformats.org/officeDocument/2006/relationships/tags" Target="../tags/tag192.xml" /><Relationship Id="rId4" Type="http://schemas.openxmlformats.org/officeDocument/2006/relationships/image" Target="../media/image13.png" /><Relationship Id="rId5" Type="http://schemas.openxmlformats.org/officeDocument/2006/relationships/tags" Target="../tags/tag193.xml" /><Relationship Id="rId6" Type="http://schemas.openxmlformats.org/officeDocument/2006/relationships/tags" Target="../tags/tag194.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5.xml" /><Relationship Id="rId3" Type="http://schemas.openxmlformats.org/officeDocument/2006/relationships/tags" Target="../tags/tag196.xml" /><Relationship Id="rId4" Type="http://schemas.openxmlformats.org/officeDocument/2006/relationships/image" Target="../media/image14.png" /><Relationship Id="rId5" Type="http://schemas.openxmlformats.org/officeDocument/2006/relationships/tags" Target="../tags/tag197.xml" /><Relationship Id="rId6" Type="http://schemas.openxmlformats.org/officeDocument/2006/relationships/tags" Target="../tags/tag198.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40.xml" /><Relationship Id="rId3" Type="http://schemas.openxmlformats.org/officeDocument/2006/relationships/tags" Target="../tags/tag41.xml" /><Relationship Id="rId4" Type="http://schemas.openxmlformats.org/officeDocument/2006/relationships/tags" Target="../tags/tag42.xml" /><Relationship Id="rId5" Type="http://schemas.openxmlformats.org/officeDocument/2006/relationships/tags" Target="../tags/tag43.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199.xml" /><Relationship Id="rId3" Type="http://schemas.openxmlformats.org/officeDocument/2006/relationships/tags" Target="../tags/tag200.xml" /><Relationship Id="rId4" Type="http://schemas.openxmlformats.org/officeDocument/2006/relationships/tags" Target="../tags/tag201.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02.xml" /><Relationship Id="rId3" Type="http://schemas.openxmlformats.org/officeDocument/2006/relationships/tags" Target="../tags/tag203.xml" /><Relationship Id="rId4" Type="http://schemas.openxmlformats.org/officeDocument/2006/relationships/image" Target="../media/image15.jpeg" /><Relationship Id="rId5" Type="http://schemas.openxmlformats.org/officeDocument/2006/relationships/tags" Target="../tags/tag204.xml" /><Relationship Id="rId6" Type="http://schemas.openxmlformats.org/officeDocument/2006/relationships/tags" Target="../tags/tag205.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06.xml" /><Relationship Id="rId3" Type="http://schemas.openxmlformats.org/officeDocument/2006/relationships/tags" Target="../tags/tag207.xml" /><Relationship Id="rId4" Type="http://schemas.openxmlformats.org/officeDocument/2006/relationships/tags" Target="../tags/tag208.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09.xml" /><Relationship Id="rId3" Type="http://schemas.openxmlformats.org/officeDocument/2006/relationships/tags" Target="../tags/tag210.xml" /><Relationship Id="rId4" Type="http://schemas.openxmlformats.org/officeDocument/2006/relationships/tags" Target="../tags/tag211.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12.xml" /><Relationship Id="rId3" Type="http://schemas.openxmlformats.org/officeDocument/2006/relationships/tags" Target="../tags/tag213.xml" /><Relationship Id="rId4" Type="http://schemas.openxmlformats.org/officeDocument/2006/relationships/image" Target="../media/image16.png" /><Relationship Id="rId5" Type="http://schemas.openxmlformats.org/officeDocument/2006/relationships/tags" Target="../tags/tag214.xml" /><Relationship Id="rId6" Type="http://schemas.openxmlformats.org/officeDocument/2006/relationships/tags" Target="../tags/tag215.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16.xml" /><Relationship Id="rId3" Type="http://schemas.openxmlformats.org/officeDocument/2006/relationships/tags" Target="../tags/tag217.xml" /><Relationship Id="rId4" Type="http://schemas.openxmlformats.org/officeDocument/2006/relationships/tags" Target="../tags/tag218.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219.xml" /><Relationship Id="rId3" Type="http://schemas.openxmlformats.org/officeDocument/2006/relationships/tags" Target="../tags/tag220.xml" /><Relationship Id="rId4" Type="http://schemas.openxmlformats.org/officeDocument/2006/relationships/tags" Target="../tags/tag22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44.xml" /><Relationship Id="rId3" Type="http://schemas.openxmlformats.org/officeDocument/2006/relationships/tags" Target="../tags/tag45.xml" /><Relationship Id="rId4" Type="http://schemas.openxmlformats.org/officeDocument/2006/relationships/image" Target="../media/image1.png" /><Relationship Id="rId5" Type="http://schemas.openxmlformats.org/officeDocument/2006/relationships/tags" Target="../tags/tag46.xml" /><Relationship Id="rId6" Type="http://schemas.openxmlformats.org/officeDocument/2006/relationships/tags" Target="../tags/tag47.xml" /><Relationship Id="rId7" Type="http://schemas.openxmlformats.org/officeDocument/2006/relationships/tags" Target="../tags/tag48.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49.xml" /><Relationship Id="rId3" Type="http://schemas.openxmlformats.org/officeDocument/2006/relationships/tags" Target="../tags/tag50.xml" /><Relationship Id="rId4" Type="http://schemas.openxmlformats.org/officeDocument/2006/relationships/tags" Target="../tags/tag51.xml" /><Relationship Id="rId5" Type="http://schemas.openxmlformats.org/officeDocument/2006/relationships/tags" Target="../tags/tag52.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53.xml" /><Relationship Id="rId3" Type="http://schemas.openxmlformats.org/officeDocument/2006/relationships/tags" Target="../tags/tag54.xml" /><Relationship Id="rId4" Type="http://schemas.openxmlformats.org/officeDocument/2006/relationships/image" Target="../media/image2.png" /><Relationship Id="rId5" Type="http://schemas.openxmlformats.org/officeDocument/2006/relationships/tags" Target="../tags/tag55.xml" /><Relationship Id="rId6" Type="http://schemas.openxmlformats.org/officeDocument/2006/relationships/tags" Target="../tags/tag56.xml" /><Relationship Id="rId7" Type="http://schemas.openxmlformats.org/officeDocument/2006/relationships/tags" Target="../tags/tag5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tags" Target="../tags/tag58.xml" /><Relationship Id="rId3" Type="http://schemas.openxmlformats.org/officeDocument/2006/relationships/tags" Target="../tags/tag59.xml" /><Relationship Id="rId4" Type="http://schemas.openxmlformats.org/officeDocument/2006/relationships/tags" Target="../tags/tag60.xml" /><Relationship Id="rId5" Type="http://schemas.openxmlformats.org/officeDocument/2006/relationships/tags" Target="../tags/tag61.xml"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3314" name="Rectangle 6"/>
          <p:cNvSpPr/>
          <p:nvPr>
            <p:custDataLst>
              <p:tags r:id="rId2"/>
            </p:custDataLst>
          </p:nvPr>
        </p:nvSpPr>
        <p:spPr>
          <a:xfrm>
            <a:off x="0" y="0"/>
            <a:ext cx="9144000" cy="6858000"/>
          </a:xfrm>
          <a:prstGeom prst="rect">
            <a:avLst/>
          </a:prstGeom>
          <a:gradFill rotWithShape="1">
            <a:gsLst>
              <a:gs pos="0">
                <a:srgbClr val="00FFCC"/>
              </a:gs>
              <a:gs pos="25000">
                <a:srgbClr val="21D6E0"/>
              </a:gs>
              <a:gs pos="75000">
                <a:srgbClr val="0087E6"/>
              </a:gs>
              <a:gs pos="100000">
                <a:srgbClr val="005CBF"/>
              </a:gs>
            </a:gsLst>
            <a:lin ang="5400000"/>
          </a:gradFill>
          <a:ln>
            <a:solidFill>
              <a:schemeClr val="tx1"/>
            </a:solidFill>
            <a:miter lim="800000"/>
          </a:ln>
        </p:spPr>
        <p:txBody>
          <a:bodyPr wrap="none"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lvl="0" indent="0" eaLnBrk="1" hangingPunct="1"/>
            <a:endParaRPr lang="fa-IR" altLang="en-US">
              <a:latin typeface="Calibri" pitchFamily="34" charset="0"/>
            </a:endParaRPr>
          </a:p>
        </p:txBody>
      </p:sp>
      <p:sp>
        <p:nvSpPr>
          <p:cNvPr id="13315" name="Title 1"/>
          <p:cNvSpPr>
            <a:spLocks noGrp="1"/>
          </p:cNvSpPr>
          <p:nvPr>
            <p:ph type="ctrTitle"/>
            <p:custDataLst>
              <p:tags r:id="rId3"/>
            </p:custDataLst>
          </p:nvPr>
        </p:nvSpPr>
        <p:spPr>
          <a:xfrm>
            <a:off x="685800" y="2130425"/>
            <a:ext cx="7772400" cy="1470025"/>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baseline="0">
                <a:solidFill>
                  <a:schemeClr val="tx1"/>
                </a:solidFill>
                <a:effectLst/>
                <a:latin typeface="Times New Roman" pitchFamily="18" charset="0"/>
                <a:ea typeface="Times New Roman" pitchFamily="18" charset="0"/>
              </a:defRPr>
            </a:lvl1pPr>
          </a:lstStyle>
          <a:p>
            <a:pPr lvl="0" algn="ctr" eaLnBrk="1" hangingPunct="1"/>
            <a:r>
              <a:rPr lang="fa-IR" altLang="en-US" sz="4400"/>
              <a:t>فنآوریهای تجارت الکترونیک</a:t>
            </a:r>
            <a:br>
              <a:rPr lang="fa-IR" altLang="en-US" sz="4400"/>
            </a:br>
            <a:r>
              <a:rPr lang="fa-IR" altLang="en-US" sz="4400"/>
              <a:t>تولید کاربردهای تجارت الکترونیک</a:t>
            </a:r>
            <a:endParaRPr sz="4400" b="1"/>
          </a:p>
        </p:txBody>
      </p:sp>
      <p:sp>
        <p:nvSpPr>
          <p:cNvPr id="13316" name="Subtitle 2"/>
          <p:cNvSpPr>
            <a:spLocks noGrp="1"/>
          </p:cNvSpPr>
          <p:nvPr>
            <p:ph type="subTitle" idx="1"/>
            <p:custDataLst>
              <p:tags r:id="rId4"/>
            </p:custDataLst>
          </p:nvPr>
        </p:nvSpPr>
        <p:spPr>
          <a:xfrm>
            <a:off x="1371600" y="3886200"/>
            <a:ext cx="6400800" cy="1752600"/>
          </a:xfrm>
          <a:prstGeom prst="rect">
            <a:avLst/>
          </a:prstGeom>
          <a:noFill/>
          <a:ln>
            <a:miter lim="800000"/>
          </a:ln>
        </p:spPr>
        <p:txBody>
          <a:bodyPr vert="horz" wrap="square" lIns="91440" tIns="45720" rIns="91440" bIns="45720" anchor="t" anchorCtr="0"/>
          <a:lstStyle>
            <a:lvl1pPr marL="0" indent="0" algn="ctr" defTabSz="914400" rtl="0" eaLnBrk="0" fontAlgn="base" hangingPunct="0">
              <a:lnSpc>
                <a:spcPct val="100000"/>
              </a:lnSpc>
              <a:spcBef>
                <a:spcPct val="20000"/>
              </a:spcBef>
              <a:spcAft>
                <a:spcPct val="0"/>
              </a:spcAft>
              <a:buClr>
                <a:srgbClr val="632523"/>
              </a:buClr>
              <a:buSzTx/>
              <a:buFont typeface="Wingdings" pitchFamily="2" charset="2"/>
              <a:buNone/>
              <a:defRPr kumimoji="0" lang="en-US" altLang="en-US" sz="3200" b="0" i="0" u="none" baseline="0">
                <a:solidFill>
                  <a:schemeClr val="tx1"/>
                </a:solidFill>
                <a:effectLst/>
                <a:latin typeface="Times New Roman" pitchFamily="18" charset="0"/>
                <a:ea typeface="Times New Roman" pitchFamily="18" charset="0"/>
              </a:defRPr>
            </a:lvl1pPr>
            <a:lvl2pPr marL="457200" indent="0" algn="ctr" defTabSz="914400" rtl="0" eaLnBrk="0" fontAlgn="base" hangingPunct="0">
              <a:lnSpc>
                <a:spcPct val="100000"/>
              </a:lnSpc>
              <a:spcBef>
                <a:spcPct val="20000"/>
              </a:spcBef>
              <a:spcAft>
                <a:spcPct val="0"/>
              </a:spcAft>
              <a:buClr>
                <a:srgbClr val="632523"/>
              </a:buClr>
              <a:buSzTx/>
              <a:buFont typeface="Arial"/>
              <a:buNone/>
              <a:defRPr kumimoji="0" lang="en-US" altLang="en-US" sz="2800" b="0" i="0" u="none" baseline="0">
                <a:solidFill>
                  <a:schemeClr val="tx1"/>
                </a:solidFill>
                <a:effectLst/>
                <a:latin typeface="Times New Roman" pitchFamily="18" charset="0"/>
                <a:ea typeface="Times New Roman" pitchFamily="18" charset="0"/>
              </a:defRPr>
            </a:lvl2pPr>
            <a:lvl3pPr marL="914400" indent="0" algn="ctr" defTabSz="914400" rtl="0" eaLnBrk="0" fontAlgn="base" hangingPunct="0">
              <a:lnSpc>
                <a:spcPct val="100000"/>
              </a:lnSpc>
              <a:spcBef>
                <a:spcPct val="20000"/>
              </a:spcBef>
              <a:spcAft>
                <a:spcPct val="0"/>
              </a:spcAft>
              <a:buClr>
                <a:srgbClr val="632523"/>
              </a:buClr>
              <a:buSzTx/>
              <a:buFont typeface="Arial"/>
              <a:buNone/>
              <a:defRPr kumimoji="0" lang="en-US" altLang="en-US" sz="2400" b="0" i="0" u="none" baseline="0">
                <a:solidFill>
                  <a:schemeClr val="tx1"/>
                </a:solidFill>
                <a:effectLst/>
                <a:latin typeface="Times New Roman" pitchFamily="18" charset="0"/>
                <a:ea typeface="Times New Roman" pitchFamily="18" charset="0"/>
              </a:defRPr>
            </a:lvl3pPr>
            <a:lvl4pPr marL="1371600" indent="0" algn="ctr" defTabSz="914400" rtl="0" eaLnBrk="0" fontAlgn="base" hangingPunct="0">
              <a:lnSpc>
                <a:spcPct val="100000"/>
              </a:lnSpc>
              <a:spcBef>
                <a:spcPct val="20000"/>
              </a:spcBef>
              <a:spcAft>
                <a:spcPct val="0"/>
              </a:spcAft>
              <a:buClr>
                <a:srgbClr val="632523"/>
              </a:buClr>
              <a:buSzTx/>
              <a:buFont typeface="Arial"/>
              <a:buNone/>
              <a:defRPr kumimoji="0" lang="en-US" altLang="en-US" sz="2000" b="0" i="0" u="none" baseline="0">
                <a:solidFill>
                  <a:schemeClr val="tx1"/>
                </a:solidFill>
                <a:effectLst/>
                <a:latin typeface="Times New Roman" pitchFamily="18" charset="0"/>
                <a:ea typeface="Times New Roman" pitchFamily="18" charset="0"/>
              </a:defRPr>
            </a:lvl4pPr>
            <a:lvl5pPr marL="1828800" indent="0" algn="ctr" defTabSz="914400" rtl="0" eaLnBrk="0" fontAlgn="base" hangingPunct="0">
              <a:lnSpc>
                <a:spcPct val="100000"/>
              </a:lnSpc>
              <a:spcBef>
                <a:spcPct val="20000"/>
              </a:spcBef>
              <a:spcAft>
                <a:spcPct val="0"/>
              </a:spcAft>
              <a:buClr>
                <a:srgbClr val="632523"/>
              </a:buClr>
              <a:buSzTx/>
              <a:buFont typeface="Arial"/>
              <a:buNone/>
              <a:defRPr kumimoji="0" lang="en-US" altLang="en-US" sz="2000" b="0" i="0" u="none" baseline="0">
                <a:solidFill>
                  <a:schemeClr val="tx1"/>
                </a:solidFill>
                <a:effectLst/>
                <a:latin typeface="Times New Roman" pitchFamily="18" charset="0"/>
                <a:ea typeface="Times New Roman" pitchFamily="18" charset="0"/>
              </a:defRPr>
            </a:lvl5pPr>
          </a:lstStyle>
          <a:p>
            <a:pPr marL="0" lvl="0" indent="0"/>
            <a:r>
              <a:rPr lang="fa-IR" altLang="en-US" sz="2800"/>
              <a:t>دانشکده آموزشهای اکترونیکی</a:t>
            </a:r>
            <a:endParaRPr lang="fa-IR" altLang="en-US" sz="2800"/>
          </a:p>
          <a:p>
            <a:pPr marL="0" lvl="0" indent="0"/>
            <a:r>
              <a:rPr lang="fa-IR" altLang="en-US" sz="2800"/>
              <a:t>دانشگاه شیراز</a:t>
            </a:r>
            <a:endParaRPr sz="2800"/>
          </a:p>
        </p:txBody>
      </p:sp>
      <p:sp>
        <p:nvSpPr>
          <p:cNvPr id="13317" name="Slide Number Placeholder 4"/>
          <p:cNvSpPr txBox="1">
            <a:spLocks noGrp="1"/>
          </p:cNvSpPr>
          <p:nvPr>
            <p:ph type="sldNum" idx="12"/>
            <p:custDataLst>
              <p:tags r:id="rId5"/>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3BB05B0F-2DB3-419F-9125-BE4E9D3BCEA9}" type="slidenum">
              <a:rPr sz="1200">
                <a:latin typeface="Calibri" pitchFamily="34" charset="0"/>
              </a:rPr>
              <a:t>1</a:t>
            </a:fld>
            <a:endParaRPr sz="1200">
              <a:latin typeface="Calibri" pitchFamily="34" charset="0"/>
            </a:endParaRPr>
          </a:p>
        </p:txBody>
      </p:sp>
    </p:spTree>
    <p:custDataLst>
      <p:tags r:id="rId6"/>
    </p:custDataLst>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253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جدول 1- تحلیل سیستم</a:t>
            </a:r>
          </a:p>
        </p:txBody>
      </p:sp>
      <p:sp>
        <p:nvSpPr>
          <p:cNvPr id="22531" name="Rectangle 3"/>
          <p:cNvSpPr>
            <a:spLocks noGrp="1"/>
          </p:cNvSpPr>
          <p:nvPr>
            <p:ph type="body" idx="1"/>
            <p:custDataLst>
              <p:tags r:id="rId3"/>
            </p:custDataLst>
          </p:nvPr>
        </p:nvSpPr>
        <p:spPr>
          <a:xfrm>
            <a:off x="457200" y="5943600"/>
            <a:ext cx="8229600" cy="533400"/>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p:txBody>
      </p:sp>
      <p:pic>
        <p:nvPicPr>
          <p:cNvPr id="22532" name="Picture 4"/>
          <p:cNvPicPr>
            <a:picLocks noChangeAspect="1"/>
          </p:cNvPicPr>
          <p:nvPr>
            <p:custDataLst>
              <p:tags r:id="rId5"/>
            </p:custDataLst>
          </p:nvPr>
        </p:nvPicPr>
        <p:blipFill>
          <a:blip r:embed="rId4"/>
          <a:stretch>
            <a:fillRect/>
          </a:stretch>
        </p:blipFill>
        <p:spPr>
          <a:xfrm>
            <a:off x="990600" y="1143000"/>
            <a:ext cx="7010400" cy="4813300"/>
          </a:xfrm>
          <a:prstGeom prst="rect">
            <a:avLst/>
          </a:prstGeom>
          <a:noFill/>
          <a:ln>
            <a:noFill/>
            <a:miter lim="800000"/>
          </a:ln>
        </p:spPr>
      </p:pic>
      <p:sp>
        <p:nvSpPr>
          <p:cNvPr id="22533" name="Slide Number Placeholder 4"/>
          <p:cNvSpPr txBox="1">
            <a:spLocks noGrp="1"/>
          </p:cNvSpPr>
          <p:nvPr>
            <p:ph type="sldNum" idx="12"/>
            <p:custDataLst>
              <p:tags r:id="rId6"/>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97C414B6-5E28-41BA-94B2-5E726B1333B9}" type="slidenum">
              <a:rPr sz="1200">
                <a:latin typeface="Calibri" pitchFamily="34" charset="0"/>
              </a:rPr>
              <a:t>10</a:t>
            </a:fld>
            <a:endParaRPr sz="1200">
              <a:latin typeface="Calibri" pitchFamily="34" charset="0"/>
            </a:endParaRPr>
          </a:p>
        </p:txBody>
      </p:sp>
    </p:spTree>
    <p:custDataLst>
      <p:tags r:id="rId7"/>
    </p:custDataLst>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355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طراحی سیستم: پلتفرمهای سخت افزار و نرم افزار</a:t>
            </a:r>
          </a:p>
        </p:txBody>
      </p:sp>
      <p:sp>
        <p:nvSpPr>
          <p:cNvPr id="2355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lnSpc>
                <a:spcPct val="90000"/>
              </a:lnSpc>
            </a:pPr>
            <a:r>
              <a:rPr lang="fa-IR" altLang="en-US"/>
              <a:t>مشخصات طراحی سیستم: توصیفی از مؤلفه های اصلی یک سیستم و ارتباط آنها با یکدیگر</a:t>
            </a:r>
            <a:endParaRPr lang="fa-IR" altLang="en-US"/>
          </a:p>
          <a:p>
            <a:pPr lvl="0" algn="r" rtl="1">
              <a:lnSpc>
                <a:spcPct val="90000"/>
              </a:lnSpc>
            </a:pPr>
            <a:r>
              <a:rPr lang="fa-IR" altLang="en-US"/>
              <a:t>طراحی سیستم را می توان به دو بخش تفکیک کرد:</a:t>
            </a:r>
            <a:endParaRPr lang="fa-IR" altLang="en-US"/>
          </a:p>
          <a:p>
            <a:pPr lvl="1" algn="r" rtl="1">
              <a:lnSpc>
                <a:spcPct val="90000"/>
              </a:lnSpc>
            </a:pPr>
            <a:r>
              <a:rPr lang="fa-IR" altLang="en-US"/>
              <a:t>طراحی  منطقی شامل:</a:t>
            </a:r>
            <a:endParaRPr lang="fa-IR" altLang="en-US"/>
          </a:p>
          <a:p>
            <a:pPr lvl="2" algn="r" rtl="1">
              <a:lnSpc>
                <a:spcPct val="90000"/>
              </a:lnSpc>
            </a:pPr>
            <a:r>
              <a:rPr lang="fa-IR" altLang="en-US"/>
              <a:t>دیاگرامهای جریان داده که جریان اطلاعات در سایت، توابع پردازش که باید استفاده شوند و پایگاه داده هایی که استفاده خواهند شد را توصیف می کنند.</a:t>
            </a:r>
            <a:endParaRPr lang="fa-IR" altLang="en-US"/>
          </a:p>
          <a:p>
            <a:pPr lvl="2" algn="r" rtl="1">
              <a:lnSpc>
                <a:spcPct val="90000"/>
              </a:lnSpc>
            </a:pPr>
            <a:r>
              <a:rPr lang="fa-IR" altLang="en-US"/>
              <a:t>توصیف سیستمهای پشتیبان گیری اورژانسی و امنیتی و کنترلهایی که باید استفاده شوند.</a:t>
            </a:r>
            <a:endParaRPr lang="fa-IR" altLang="en-US"/>
          </a:p>
          <a:p>
            <a:pPr lvl="1" algn="r" rtl="1">
              <a:lnSpc>
                <a:spcPct val="90000"/>
              </a:lnSpc>
            </a:pPr>
            <a:r>
              <a:rPr lang="fa-IR" altLang="en-US"/>
              <a:t>طراحی فیزیکی: ترجمه طراحی منطقی به مؤلفه های فیزیکی</a:t>
            </a:r>
          </a:p>
        </p:txBody>
      </p:sp>
      <p:sp>
        <p:nvSpPr>
          <p:cNvPr id="23556"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29590A99-ACD6-4C40-B42D-B08B13B8067C}" type="slidenum">
              <a:rPr sz="1200">
                <a:latin typeface="Calibri" pitchFamily="34" charset="0"/>
              </a:rPr>
              <a:t>11</a:t>
            </a:fld>
            <a:endParaRPr sz="1200">
              <a:latin typeface="Calibri" pitchFamily="34" charset="0"/>
            </a:endParaRPr>
          </a:p>
        </p:txBody>
      </p:sp>
    </p:spTree>
    <p:custDataLst>
      <p:tags r:id="rId5"/>
    </p:custDataLst>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457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r>
              <a:rPr lang="fa-IR" altLang="en-US" sz="4000"/>
              <a:t>شکل 3- یک طراحی منطقی برای یک وب سایت ساده</a:t>
            </a:r>
            <a:endParaRPr sz="4000"/>
          </a:p>
        </p:txBody>
      </p:sp>
      <p:sp>
        <p:nvSpPr>
          <p:cNvPr id="24579" name="Rectangle 3"/>
          <p:cNvSpPr>
            <a:spLocks noGrp="1"/>
          </p:cNvSpPr>
          <p:nvPr>
            <p:ph type="body" idx="1"/>
            <p:custDataLst>
              <p:tags r:id="rId3"/>
            </p:custDataLst>
          </p:nvPr>
        </p:nvSpPr>
        <p:spPr>
          <a:xfrm>
            <a:off x="457200" y="5913438"/>
            <a:ext cx="8229600" cy="487362"/>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p:txBody>
      </p:sp>
      <p:pic>
        <p:nvPicPr>
          <p:cNvPr id="24580" name="Picture 4"/>
          <p:cNvPicPr>
            <a:picLocks noChangeAspect="1"/>
          </p:cNvPicPr>
          <p:nvPr>
            <p:custDataLst>
              <p:tags r:id="rId5"/>
            </p:custDataLst>
          </p:nvPr>
        </p:nvPicPr>
        <p:blipFill>
          <a:blip r:embed="rId4"/>
          <a:stretch>
            <a:fillRect/>
          </a:stretch>
        </p:blipFill>
        <p:spPr>
          <a:xfrm>
            <a:off x="457200" y="1143000"/>
            <a:ext cx="8229600" cy="4643438"/>
          </a:xfrm>
          <a:prstGeom prst="rect">
            <a:avLst/>
          </a:prstGeom>
          <a:noFill/>
          <a:ln>
            <a:noFill/>
            <a:miter lim="800000"/>
          </a:ln>
        </p:spPr>
      </p:pic>
      <p:sp>
        <p:nvSpPr>
          <p:cNvPr id="24581" name="Slide Number Placeholder 4"/>
          <p:cNvSpPr txBox="1">
            <a:spLocks noGrp="1"/>
          </p:cNvSpPr>
          <p:nvPr>
            <p:ph type="sldNum" idx="12"/>
            <p:custDataLst>
              <p:tags r:id="rId6"/>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AA26B46A-B6B2-4C4B-8AF2-6DFC7EE71C9C}" type="slidenum">
              <a:rPr sz="1200">
                <a:latin typeface="Calibri" pitchFamily="34" charset="0"/>
              </a:rPr>
              <a:t>12</a:t>
            </a:fld>
            <a:endParaRPr sz="1200">
              <a:latin typeface="Calibri" pitchFamily="34" charset="0"/>
            </a:endParaRPr>
          </a:p>
        </p:txBody>
      </p:sp>
    </p:spTree>
    <p:custDataLst>
      <p:tags r:id="rId7"/>
    </p:custDataLst>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560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4000"/>
              <a:t>شکل 4-یک طراحی فیزیکی برای یک وب سایت ساده</a:t>
            </a:r>
            <a:endParaRPr sz="4000"/>
          </a:p>
        </p:txBody>
      </p:sp>
      <p:sp>
        <p:nvSpPr>
          <p:cNvPr id="25603" name="Rectangle 3"/>
          <p:cNvSpPr>
            <a:spLocks noGrp="1"/>
          </p:cNvSpPr>
          <p:nvPr>
            <p:ph type="body" idx="1"/>
            <p:custDataLst>
              <p:tags r:id="rId3"/>
            </p:custDataLst>
          </p:nvPr>
        </p:nvSpPr>
        <p:spPr>
          <a:xfrm>
            <a:off x="457200" y="5638800"/>
            <a:ext cx="8229600" cy="4873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p:txBody>
      </p:sp>
      <p:pic>
        <p:nvPicPr>
          <p:cNvPr id="25604" name="Picture 4"/>
          <p:cNvPicPr>
            <a:picLocks noChangeAspect="1"/>
          </p:cNvPicPr>
          <p:nvPr>
            <p:custDataLst>
              <p:tags r:id="rId5"/>
            </p:custDataLst>
          </p:nvPr>
        </p:nvPicPr>
        <p:blipFill>
          <a:blip r:embed="rId4"/>
          <a:stretch>
            <a:fillRect/>
          </a:stretch>
        </p:blipFill>
        <p:spPr>
          <a:xfrm>
            <a:off x="457200" y="1600200"/>
            <a:ext cx="8153400" cy="4143375"/>
          </a:xfrm>
          <a:prstGeom prst="rect">
            <a:avLst/>
          </a:prstGeom>
          <a:noFill/>
          <a:ln>
            <a:noFill/>
            <a:miter lim="800000"/>
          </a:ln>
        </p:spPr>
      </p:pic>
      <p:sp>
        <p:nvSpPr>
          <p:cNvPr id="25605" name="Slide Number Placeholder 4"/>
          <p:cNvSpPr txBox="1">
            <a:spLocks noGrp="1"/>
          </p:cNvSpPr>
          <p:nvPr>
            <p:ph type="sldNum" idx="12"/>
            <p:custDataLst>
              <p:tags r:id="rId6"/>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10325AC3-F39E-434A-BFB5-8AC4B474B1D3}" type="slidenum">
              <a:rPr sz="1200">
                <a:latin typeface="Calibri" pitchFamily="34" charset="0"/>
              </a:rPr>
              <a:t>13</a:t>
            </a:fld>
            <a:endParaRPr sz="1200">
              <a:latin typeface="Calibri" pitchFamily="34" charset="0"/>
            </a:endParaRPr>
          </a:p>
        </p:txBody>
      </p:sp>
    </p:spTree>
    <p:custDataLst>
      <p:tags r:id="rId7"/>
    </p:custDataLst>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662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4000"/>
              <a:t>ساخت سیستم: </a:t>
            </a:r>
            <a:r>
              <a:rPr sz="4000"/>
              <a:t>In-House</a:t>
            </a:r>
            <a:r>
              <a:rPr lang="fa-IR" altLang="en-US" sz="4000"/>
              <a:t> در مقابل برون سپاری</a:t>
            </a:r>
            <a:endParaRPr sz="4000"/>
          </a:p>
        </p:txBody>
      </p:sp>
      <p:sp>
        <p:nvSpPr>
          <p:cNvPr id="2662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lnSpc>
                <a:spcPct val="80000"/>
              </a:lnSpc>
            </a:pPr>
            <a:r>
              <a:rPr lang="fa-IR" altLang="en-US" sz="2800"/>
              <a:t>برون سپاری: بکارگیری (اجاره) یک فروشنده بیرونی برای تهیه سرویس هایی که در ساخت سایت باید استفاده شوند.</a:t>
            </a:r>
            <a:endParaRPr lang="fa-IR" altLang="en-US" sz="2800"/>
          </a:p>
          <a:p>
            <a:pPr lvl="0" algn="r" rtl="1">
              <a:lnSpc>
                <a:spcPct val="80000"/>
              </a:lnSpc>
            </a:pPr>
            <a:r>
              <a:rPr lang="fa-IR" altLang="en-US" sz="2800"/>
              <a:t>تصمیم در مورد تولید سیستم توسط خودتان یا برون سپاری آن:</a:t>
            </a:r>
            <a:endParaRPr lang="fa-IR" altLang="en-US" sz="2800"/>
          </a:p>
          <a:p>
            <a:pPr lvl="1" algn="r" rtl="1">
              <a:lnSpc>
                <a:spcPct val="80000"/>
              </a:lnSpc>
            </a:pPr>
            <a:r>
              <a:rPr lang="fa-IR" altLang="en-US" sz="2400"/>
              <a:t>تولید سیستم به وسیله خودتان نیارمند داشتن تیمی با مجموعه متنوعی از مهارتها، انتخاب ابزارهای نرم افزاری و ریسکها و مزایای ممکن می باشد. </a:t>
            </a:r>
            <a:endParaRPr lang="fa-IR" altLang="en-US" sz="2400"/>
          </a:p>
          <a:p>
            <a:pPr lvl="0" algn="r" rtl="1">
              <a:lnSpc>
                <a:spcPct val="80000"/>
              </a:lnSpc>
            </a:pPr>
            <a:r>
              <a:rPr lang="fa-IR" altLang="en-US" sz="2800"/>
              <a:t>میزبانی به وسیله خودتان یا برون سپاری آن</a:t>
            </a:r>
            <a:endParaRPr lang="fa-IR" altLang="en-US" sz="2800"/>
          </a:p>
          <a:p>
            <a:pPr lvl="1" algn="r" rtl="1">
              <a:lnSpc>
                <a:spcPct val="80000"/>
              </a:lnSpc>
            </a:pPr>
            <a:r>
              <a:rPr lang="fa-IR" altLang="en-US" sz="2400"/>
              <a:t>میزبانی: شرکت میزبان مسوولیت دارد تا تضمین دهد وب سایت به ازای دریافت هزینه ماهانه 7/24 در دسترس می باشد.</a:t>
            </a:r>
            <a:endParaRPr lang="fa-IR" altLang="en-US" sz="2400"/>
          </a:p>
          <a:p>
            <a:pPr lvl="1" algn="r" rtl="1">
              <a:lnSpc>
                <a:spcPct val="80000"/>
              </a:lnSpc>
            </a:pPr>
            <a:r>
              <a:rPr lang="fa-IR" altLang="en-US" sz="2400"/>
              <a:t>هم-مکانی: شرکتی که یک وب سرور را خریداری می کند یا آن را ا جاره می کند (با این شرط که بر روی سرور کنترل دارد)، اما سرور بصورت فیزیکی در مکان فروشنده قرار دارد.</a:t>
            </a:r>
            <a:endParaRPr sz="2400"/>
          </a:p>
        </p:txBody>
      </p:sp>
      <p:sp>
        <p:nvSpPr>
          <p:cNvPr id="26628"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7B7764D4-2925-401D-A0F6-825A1AEAA799}" type="slidenum">
              <a:rPr sz="1200">
                <a:latin typeface="Calibri" pitchFamily="34" charset="0"/>
              </a:rPr>
              <a:t>14</a:t>
            </a:fld>
            <a:endParaRPr sz="1200">
              <a:latin typeface="Calibri" pitchFamily="34" charset="0"/>
            </a:endParaRPr>
          </a:p>
        </p:txBody>
      </p:sp>
    </p:spTree>
    <p:custDataLst>
      <p:tags r:id="rId5"/>
    </p:custDataLst>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765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تست، پیاده سازی و نگهداری</a:t>
            </a:r>
          </a:p>
        </p:txBody>
      </p:sp>
      <p:sp>
        <p:nvSpPr>
          <p:cNvPr id="2765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lnSpc>
                <a:spcPct val="90000"/>
              </a:lnSpc>
            </a:pPr>
            <a:r>
              <a:rPr lang="fa-IR" altLang="en-US"/>
              <a:t>تست</a:t>
            </a:r>
            <a:endParaRPr lang="fa-IR" altLang="en-US"/>
          </a:p>
          <a:p>
            <a:pPr lvl="1" algn="r" rtl="1">
              <a:lnSpc>
                <a:spcPct val="90000"/>
              </a:lnSpc>
            </a:pPr>
            <a:r>
              <a:rPr lang="fa-IR" altLang="en-US"/>
              <a:t>شامل تست واحد، تست سیستم و تست پذیرش می باشد.</a:t>
            </a:r>
            <a:endParaRPr lang="fa-IR" altLang="en-US"/>
          </a:p>
          <a:p>
            <a:pPr lvl="0" algn="r" rtl="1">
              <a:lnSpc>
                <a:spcPct val="90000"/>
              </a:lnSpc>
            </a:pPr>
            <a:r>
              <a:rPr lang="fa-IR" altLang="en-US"/>
              <a:t>استقرار و نگهداری</a:t>
            </a:r>
            <a:endParaRPr lang="fa-IR" altLang="en-US"/>
          </a:p>
          <a:p>
            <a:pPr lvl="1" algn="r" rtl="1">
              <a:lnSpc>
                <a:spcPct val="90000"/>
              </a:lnSpc>
            </a:pPr>
            <a:r>
              <a:rPr lang="fa-IR" altLang="en-US"/>
              <a:t>نگهداری شامل موارد زیر می باشد: 20% از زمان آن مربوط به دیباگ کردن کد و پاسخگویی به وضعیتهای فوری می باشد، 20% مربوط به گزارشهای تغییر، فایلهای داده، و اتصال با پایگاه های داده می باشد، و 60% زمان آن مربوط به مدیریت عمومی و اعمال تغییرات و بهبودهای سیستم می باشد.</a:t>
            </a:r>
            <a:endParaRPr lang="fa-IR" altLang="en-US"/>
          </a:p>
          <a:p>
            <a:pPr lvl="1" algn="r" rtl="1">
              <a:lnSpc>
                <a:spcPct val="90000"/>
              </a:lnSpc>
            </a:pPr>
            <a:r>
              <a:t>Benchmarking</a:t>
            </a:r>
            <a:r>
              <a:rPr lang="fa-IR" altLang="en-US"/>
              <a:t>: فرآیندی است که سایت بر حسب سرعت پاسخ، کیفیت قاالبها و طراحی با رقبای دیگر مقایسه می شود.</a:t>
            </a:r>
          </a:p>
        </p:txBody>
      </p:sp>
      <p:sp>
        <p:nvSpPr>
          <p:cNvPr id="27652"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44F3D16B-D18E-4EE6-B88F-7F41CE689105}" type="slidenum">
              <a:rPr sz="1200">
                <a:latin typeface="Calibri" pitchFamily="34" charset="0"/>
              </a:rPr>
              <a:t>15</a:t>
            </a:fld>
            <a:endParaRPr sz="1200">
              <a:latin typeface="Calibri" pitchFamily="34" charset="0"/>
            </a:endParaRPr>
          </a:p>
        </p:txBody>
      </p:sp>
    </p:spTree>
    <p:custDataLst>
      <p:tags r:id="rId5"/>
    </p:custDataLst>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867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کاربردهای اصلی تجارت الکترونیک و عملکردهای آنها</a:t>
            </a:r>
            <a:endParaRPr sz="3200"/>
          </a:p>
        </p:txBody>
      </p:sp>
      <p:sp>
        <p:nvSpPr>
          <p:cNvPr id="2867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فروشگاه </a:t>
            </a:r>
            <a:r>
              <a:t>B2C </a:t>
            </a:r>
            <a:r>
              <a:rPr lang="fa-IR" altLang="en-US"/>
              <a:t> </a:t>
            </a:r>
            <a:endParaRPr lang="fa-IR" altLang="en-US"/>
          </a:p>
          <a:p>
            <a:pPr lvl="1" algn="r" rtl="1"/>
            <a:r>
              <a:rPr lang="fa-IR" altLang="en-US"/>
              <a:t>عملکرد نمایش محصول</a:t>
            </a:r>
            <a:endParaRPr lang="fa-IR" altLang="en-US"/>
          </a:p>
          <a:p>
            <a:pPr lvl="1" algn="r" rtl="1"/>
            <a:r>
              <a:rPr lang="fa-IR" altLang="en-US"/>
              <a:t>عملکرد دریافت سفارش</a:t>
            </a:r>
            <a:endParaRPr lang="fa-IR" altLang="en-US"/>
          </a:p>
          <a:p>
            <a:pPr lvl="1" algn="r" rtl="1"/>
            <a:r>
              <a:rPr lang="fa-IR" altLang="en-US"/>
              <a:t>عملکرد پرداخت الکترونیکی</a:t>
            </a:r>
            <a:endParaRPr lang="fa-IR" altLang="en-US"/>
          </a:p>
          <a:p>
            <a:pPr lvl="1" algn="r" rtl="1"/>
            <a:r>
              <a:rPr lang="fa-IR" altLang="en-US"/>
              <a:t>عملکرد آماده سازی سفارش</a:t>
            </a:r>
            <a:endParaRPr lang="fa-IR" altLang="en-US"/>
          </a:p>
          <a:p>
            <a:pPr lvl="1" algn="r" rtl="1"/>
            <a:r>
              <a:rPr lang="fa-IR" altLang="en-US"/>
              <a:t>عملکرد سرویس مشتری</a:t>
            </a:r>
            <a:endParaRPr lang="fa-IR" altLang="en-US"/>
          </a:p>
          <a:p>
            <a:pPr lvl="1" algn="r" rtl="1"/>
            <a:r>
              <a:rPr lang="fa-IR" altLang="en-US"/>
              <a:t>عملکرد پشتیبانی محصول</a:t>
            </a:r>
          </a:p>
        </p:txBody>
      </p:sp>
      <p:sp>
        <p:nvSpPr>
          <p:cNvPr id="28676"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D69D1DCE-90CA-4971-B3C8-D036C003EE0E}" type="slidenum">
              <a:rPr sz="1200">
                <a:latin typeface="Calibri" pitchFamily="34" charset="0"/>
              </a:rPr>
              <a:t>16</a:t>
            </a:fld>
            <a:endParaRPr sz="1200">
              <a:latin typeface="Calibri" pitchFamily="34" charset="0"/>
            </a:endParaRPr>
          </a:p>
        </p:txBody>
      </p:sp>
    </p:spTree>
    <p:custDataLst>
      <p:tags r:id="rId5"/>
    </p:custDataLst>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969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کاربردهای اصلی تجارت الکترونیک و عملکردهای آنها</a:t>
            </a:r>
            <a:endParaRPr sz="3200"/>
          </a:p>
        </p:txBody>
      </p:sp>
      <p:sp>
        <p:nvSpPr>
          <p:cNvPr id="2969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سایتهای </a:t>
            </a:r>
            <a:r>
              <a:t>Sell-Side B2B</a:t>
            </a:r>
            <a:r>
              <a:rPr lang="fa-IR" altLang="en-US"/>
              <a:t> تأمین کننده</a:t>
            </a:r>
          </a:p>
          <a:p>
            <a:pPr lvl="1" algn="r" rtl="1"/>
            <a:r>
              <a:rPr lang="fa-IR" altLang="en-US"/>
              <a:t> کاتالوگهای شخصی سازی شده و صفحات وب برای تمامی خریداران اصلی</a:t>
            </a:r>
            <a:endParaRPr lang="fa-IR" altLang="en-US"/>
          </a:p>
          <a:p>
            <a:pPr lvl="1" algn="r" rtl="1"/>
            <a:r>
              <a:rPr lang="fa-IR" altLang="en-US"/>
              <a:t>یک پایانه پرداخت </a:t>
            </a:r>
            <a:r>
              <a:t>B2B</a:t>
            </a:r>
            <a:endParaRPr lang="fa-IR" altLang="en-US"/>
          </a:p>
          <a:p>
            <a:pPr lvl="1" algn="r" rtl="1"/>
            <a:r>
              <a:rPr lang="fa-IR" altLang="en-US"/>
              <a:t>امکانات چانه زنی برای بستن قراردادهای الکترونیکی</a:t>
            </a:r>
            <a:endParaRPr lang="fa-IR" altLang="en-US"/>
          </a:p>
          <a:p>
            <a:pPr lvl="1" algn="r" rtl="1"/>
            <a:r>
              <a:rPr lang="fa-IR" altLang="en-US"/>
              <a:t>پیکربندی محصول به وسیله مشتریان</a:t>
            </a:r>
            <a:endParaRPr lang="fa-IR" altLang="en-US"/>
          </a:p>
          <a:p>
            <a:pPr lvl="1" algn="r" rtl="1"/>
            <a:r>
              <a:rPr lang="fa-IR" altLang="en-US"/>
              <a:t>قابلیتهای برنامه </a:t>
            </a:r>
            <a:r>
              <a:t>Affilation</a:t>
            </a:r>
            <a:endParaRPr lang="fa-IR" altLang="en-US"/>
          </a:p>
          <a:p>
            <a:pPr lvl="1" algn="r" rtl="1"/>
            <a:r>
              <a:rPr lang="fa-IR" altLang="en-US"/>
              <a:t>هشدارهای کسب و کار (برای مثال : برای فروش خاص یا اخبار)</a:t>
            </a:r>
          </a:p>
        </p:txBody>
      </p:sp>
      <p:sp>
        <p:nvSpPr>
          <p:cNvPr id="29700"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0A5A9982-AC5A-4300-88B8-310FA9A0B2D6}" type="slidenum">
              <a:rPr sz="1200">
                <a:latin typeface="Calibri" pitchFamily="34" charset="0"/>
              </a:rPr>
              <a:t>17</a:t>
            </a:fld>
            <a:endParaRPr sz="1200">
              <a:latin typeface="Calibri" pitchFamily="34" charset="0"/>
            </a:endParaRPr>
          </a:p>
        </p:txBody>
      </p:sp>
    </p:spTree>
    <p:custDataLst>
      <p:tags r:id="rId5"/>
    </p:custDataLst>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072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کاربردهای اصلی تجارت الکترونیک و عملکردهای آنها</a:t>
            </a:r>
            <a:endParaRPr sz="3200"/>
          </a:p>
        </p:txBody>
      </p:sp>
      <p:sp>
        <p:nvSpPr>
          <p:cNvPr id="3072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t>E-Procurement</a:t>
            </a:r>
            <a:endParaRPr lang="fa-IR" altLang="en-US"/>
          </a:p>
          <a:p>
            <a:pPr lvl="1" algn="r" rtl="1"/>
            <a:r>
              <a:rPr lang="fa-IR" altLang="en-US"/>
              <a:t>کاتالوگهای تجمعی</a:t>
            </a:r>
            <a:endParaRPr lang="fa-IR" altLang="en-US"/>
          </a:p>
          <a:p>
            <a:pPr lvl="1" algn="r" rtl="1"/>
            <a:r>
              <a:rPr lang="fa-IR" altLang="en-US"/>
              <a:t>حراجی های معکوس و سیستمهای مناقصه</a:t>
            </a:r>
            <a:endParaRPr lang="fa-IR" altLang="en-US"/>
          </a:p>
          <a:p>
            <a:pPr lvl="1" algn="r" rtl="1"/>
            <a:r>
              <a:rPr lang="fa-IR" altLang="en-US"/>
              <a:t>حراجی های مستقیم</a:t>
            </a:r>
            <a:endParaRPr lang="fa-IR" altLang="en-US"/>
          </a:p>
          <a:p>
            <a:pPr lvl="1" algn="r" rtl="1"/>
            <a:r>
              <a:rPr lang="fa-IR" altLang="en-US"/>
              <a:t>پورتالها</a:t>
            </a:r>
            <a:br>
              <a:rPr lang="fa-IR" altLang="en-US"/>
            </a:br>
            <a:endParaRPr lang="fa-IR" altLang="en-US"/>
          </a:p>
          <a:p>
            <a:pPr lvl="1" algn="r" rtl="1"/>
            <a:r>
              <a:rPr lang="fa-IR" altLang="en-US"/>
              <a:t>سیستمهای تجارت الکترونیک دیگر</a:t>
            </a:r>
          </a:p>
        </p:txBody>
      </p:sp>
      <p:sp>
        <p:nvSpPr>
          <p:cNvPr id="30724"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5DBC6AA2-E2D7-4E1E-B317-B4CBC9258FCD}" type="slidenum">
              <a:rPr sz="1200">
                <a:latin typeface="Calibri" pitchFamily="34" charset="0"/>
              </a:rPr>
              <a:t>18</a:t>
            </a:fld>
            <a:endParaRPr sz="1200">
              <a:latin typeface="Calibri" pitchFamily="34" charset="0"/>
            </a:endParaRPr>
          </a:p>
        </p:txBody>
      </p:sp>
    </p:spTree>
    <p:custDataLst>
      <p:tags r:id="rId5"/>
    </p:custDataLst>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174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توسعه سیستمهای تجارت الکترونیک</a:t>
            </a:r>
          </a:p>
        </p:txBody>
      </p:sp>
      <p:sp>
        <p:nvSpPr>
          <p:cNvPr id="3174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توسعه </a:t>
            </a:r>
            <a:r>
              <a:t>In-House</a:t>
            </a:r>
            <a:r>
              <a:rPr lang="fa-IR" altLang="en-US"/>
              <a:t>: </a:t>
            </a:r>
            <a:r>
              <a:t>Insourcing</a:t>
            </a:r>
            <a:endParaRPr lang="fa-IR" altLang="en-US"/>
          </a:p>
          <a:p>
            <a:pPr lvl="0" algn="r" rtl="1"/>
            <a:endParaRPr lang="fa-IR" altLang="en-US"/>
          </a:p>
          <a:p>
            <a:pPr lvl="1" algn="r" rtl="1"/>
            <a:r>
              <a:t>Insourcing</a:t>
            </a:r>
          </a:p>
          <a:p>
            <a:pPr lvl="2" algn="r" rtl="1"/>
            <a:r>
              <a:rPr lang="fa-IR" altLang="en-US"/>
              <a:t>توسعه کاربردها بصورت </a:t>
            </a:r>
            <a:r>
              <a:t>In-House</a:t>
            </a:r>
            <a:endParaRPr lang="fa-IR" altLang="en-US"/>
          </a:p>
          <a:p>
            <a:pPr lvl="1" algn="r" rtl="1"/>
            <a:r>
              <a:rPr lang="fa-IR" altLang="en-US"/>
              <a:t>گزینه های توسعه</a:t>
            </a:r>
            <a:endParaRPr lang="fa-IR" altLang="en-US"/>
          </a:p>
          <a:p>
            <a:pPr lvl="2" algn="r" rtl="1"/>
            <a:r>
              <a:rPr lang="fa-IR" altLang="en-US"/>
              <a:t>ساخت از پایه</a:t>
            </a:r>
            <a:endParaRPr lang="fa-IR" altLang="en-US"/>
          </a:p>
          <a:p>
            <a:pPr lvl="2" algn="r" rtl="1"/>
            <a:r>
              <a:rPr lang="fa-IR" altLang="en-US"/>
              <a:t>تولید از طریق مؤلفه ها</a:t>
            </a:r>
            <a:endParaRPr lang="fa-IR" altLang="en-US"/>
          </a:p>
          <a:p>
            <a:pPr lvl="2" algn="r" rtl="1"/>
            <a:r>
              <a:rPr lang="fa-IR" altLang="en-US"/>
              <a:t>یکپارچه سازی کاربردهای سازمانی</a:t>
            </a:r>
          </a:p>
        </p:txBody>
      </p:sp>
      <p:sp>
        <p:nvSpPr>
          <p:cNvPr id="31748" name="Slide Number Placeholder 4"/>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EC9B9272-6509-4E67-85DC-EC72D58FA945}" type="slidenum">
              <a:rPr sz="1200">
                <a:latin typeface="Calibri" pitchFamily="34" charset="0"/>
              </a:rPr>
              <a:t>19</a:t>
            </a:fld>
            <a:endParaRPr sz="1200">
              <a:latin typeface="Calibri" pitchFamily="34" charset="0"/>
            </a:endParaRPr>
          </a:p>
        </p:txBody>
      </p:sp>
    </p:spTree>
    <p:custDataLst>
      <p:tags r:id="rId5"/>
    </p:custDataLst>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433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عناوین مطالب</a:t>
            </a:r>
          </a:p>
        </p:txBody>
      </p:sp>
      <p:sp>
        <p:nvSpPr>
          <p:cNvPr id="1433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lnSpc>
                <a:spcPct val="90000"/>
              </a:lnSpc>
            </a:pPr>
            <a:r>
              <a:rPr lang="fa-IR" altLang="en-US" sz="2800"/>
              <a:t>توصیف گامهای اصلی در توسعه کاربردهای تجارت الکترونیک</a:t>
            </a:r>
            <a:endParaRPr lang="fa-IR" altLang="en-US" sz="2800"/>
          </a:p>
          <a:p>
            <a:pPr lvl="0" algn="r" rtl="1">
              <a:lnSpc>
                <a:spcPct val="90000"/>
              </a:lnSpc>
            </a:pPr>
            <a:r>
              <a:rPr lang="fa-IR" altLang="en-US" sz="2800"/>
              <a:t>توصیف کاربردهای اصلی تجارت الکترونیک و بررسی عملکردهای اصلی آنها</a:t>
            </a:r>
            <a:endParaRPr lang="fa-IR" altLang="en-US" sz="2800"/>
          </a:p>
          <a:p>
            <a:pPr lvl="0" algn="r" rtl="1">
              <a:lnSpc>
                <a:spcPct val="90000"/>
              </a:lnSpc>
            </a:pPr>
            <a:r>
              <a:rPr lang="fa-IR" altLang="en-US" sz="2800"/>
              <a:t>بررسی گزینه های اصلی توسعه کاربردهای تجارت الکترونیک به همراه مزایا و معایب آنها</a:t>
            </a:r>
            <a:endParaRPr lang="fa-IR" altLang="en-US" sz="2800"/>
          </a:p>
          <a:p>
            <a:pPr lvl="0" algn="r" rtl="1">
              <a:lnSpc>
                <a:spcPct val="90000"/>
              </a:lnSpc>
            </a:pPr>
            <a:r>
              <a:rPr lang="fa-IR" altLang="en-US" sz="2800"/>
              <a:t>بررسی گزینه های برون سپاری توسعه کاربردهای تجارت الکترونیکی شامل استفاده از یک تهیه کننده سرویس کاربرد </a:t>
            </a:r>
            <a:r>
              <a:rPr sz="2800"/>
              <a:t>(ASP)</a:t>
            </a:r>
            <a:r>
              <a:rPr lang="fa-IR" altLang="en-US" sz="2800"/>
              <a:t> و ابزارهای رایانش.</a:t>
            </a:r>
            <a:endParaRPr lang="fa-IR" altLang="en-US" sz="2800"/>
          </a:p>
          <a:p>
            <a:pPr lvl="0" algn="r" rtl="1">
              <a:lnSpc>
                <a:spcPct val="90000"/>
              </a:lnSpc>
            </a:pPr>
            <a:r>
              <a:rPr lang="fa-IR" altLang="en-US" sz="2800"/>
              <a:t>بررسی بسته های مهم نرم افزارهای تجارت الکترونیک و محیط های کاربرد تجارت الکترونیک</a:t>
            </a:r>
            <a:endParaRPr lang="fa-IR" altLang="en-US" sz="2800"/>
          </a:p>
          <a:p>
            <a:pPr lvl="0" algn="r" rtl="1">
              <a:lnSpc>
                <a:spcPct val="90000"/>
              </a:lnSpc>
            </a:pPr>
            <a:endParaRPr sz="2800"/>
          </a:p>
        </p:txBody>
      </p:sp>
      <p:sp>
        <p:nvSpPr>
          <p:cNvPr id="14340"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E5A46E13-D01B-4B2D-A26F-A8E3366F175A}" type="slidenum">
              <a:rPr sz="1200">
                <a:latin typeface="Calibri" pitchFamily="34" charset="0"/>
              </a:rPr>
              <a:t>2</a:t>
            </a:fld>
            <a:endParaRPr sz="1200">
              <a:latin typeface="Calibri" pitchFamily="34" charset="0"/>
            </a:endParaRPr>
          </a:p>
        </p:txBody>
      </p:sp>
    </p:spTree>
    <p:custDataLst>
      <p:tags r:id="rId5"/>
    </p:custDataLst>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277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توسعه کاربردهای تجارت الکترونیک</a:t>
            </a:r>
            <a:endParaRPr sz="3200"/>
          </a:p>
        </p:txBody>
      </p:sp>
      <p:sp>
        <p:nvSpPr>
          <p:cNvPr id="3277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خرید کاربردها</a:t>
            </a:r>
            <a:endParaRPr lang="fa-IR" altLang="en-US"/>
          </a:p>
          <a:p>
            <a:pPr lvl="1" algn="r" rtl="1"/>
            <a:r>
              <a:rPr lang="fa-IR" altLang="en-US"/>
              <a:t>این گزینه با عنوان رهیافت </a:t>
            </a:r>
            <a:r>
              <a:t>turnkey</a:t>
            </a:r>
            <a:r>
              <a:rPr lang="fa-IR" altLang="en-US"/>
              <a:t> نیز شناخته می شود. این روش شامل خرید یک بسته تجاری، نصب آن و استفاده از آن می باشد.</a:t>
            </a:r>
            <a:endParaRPr lang="fa-IR" altLang="en-US"/>
          </a:p>
          <a:p>
            <a:pPr lvl="1" algn="r" rtl="1"/>
            <a:r>
              <a:rPr lang="fa-IR" altLang="en-US"/>
              <a:t>وقتی یک بسته خاص را انتخاب می کنید، آن بسته نه تنها باید نیازهای جاری را برآورده سازد بلکه باید به اندازه ای انعطاف پذیر باشد تا نیازهای آینده را نیز برآورده سازد. در غیر اینصورت بسته خیلی سریع منسوخ می شود.</a:t>
            </a:r>
            <a:endParaRPr lang="fa-IR" altLang="en-US"/>
          </a:p>
          <a:p>
            <a:pPr lvl="1" algn="r" rtl="1"/>
            <a:r>
              <a:rPr lang="fa-IR" altLang="en-US"/>
              <a:t>در برخی موارد نیاز داریم تا چندین بسته را خریداری کنیم.</a:t>
            </a:r>
          </a:p>
        </p:txBody>
      </p:sp>
    </p:spTree>
    <p:custDataLst>
      <p:tags r:id="rId4"/>
    </p:custDataLst>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379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توسعه کاربردهای تجارت الکترونیک</a:t>
            </a:r>
            <a:endParaRPr sz="3200"/>
          </a:p>
        </p:txBody>
      </p:sp>
      <p:sp>
        <p:nvSpPr>
          <p:cNvPr id="3379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اجاره کردن</a:t>
            </a:r>
            <a:endParaRPr lang="fa-IR" altLang="en-US"/>
          </a:p>
          <a:p>
            <a:pPr lvl="1" algn="r" rtl="1"/>
            <a:r>
              <a:rPr lang="fa-IR" altLang="en-US"/>
              <a:t>کاربرد را از یک تولید کننده بیرونی اجاره کنید و آن را در شرکت راه اندازی کنید.</a:t>
            </a:r>
            <a:endParaRPr lang="fa-IR" altLang="en-US"/>
          </a:p>
          <a:p>
            <a:pPr lvl="1" algn="r" rtl="1"/>
            <a:r>
              <a:rPr lang="fa-IR" altLang="en-US"/>
              <a:t>کاربرد را از یک </a:t>
            </a:r>
            <a:r>
              <a:t>application server provider</a:t>
            </a:r>
            <a:r>
              <a:rPr lang="fa-IR" altLang="en-US"/>
              <a:t> که کاربرد را بروی سرور خود میزبانی می کند اجاره کنید.</a:t>
            </a:r>
          </a:p>
        </p:txBody>
      </p:sp>
    </p:spTree>
    <p:custDataLst>
      <p:tags r:id="rId4"/>
    </p:custDataLst>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481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توسعه کاربردهای تجارت الکترونیک</a:t>
            </a:r>
            <a:endParaRPr sz="3200"/>
          </a:p>
        </p:txBody>
      </p:sp>
      <p:sp>
        <p:nvSpPr>
          <p:cNvPr id="3481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برون سپاری و </a:t>
            </a:r>
            <a:r>
              <a:t>Application server providers</a:t>
            </a:r>
            <a:endParaRPr lang="fa-IR" altLang="en-US"/>
          </a:p>
          <a:p>
            <a:pPr lvl="1" algn="r" rtl="1"/>
            <a:r>
              <a:rPr lang="fa-IR" altLang="en-US"/>
              <a:t>برون سپاری</a:t>
            </a:r>
            <a:endParaRPr lang="fa-IR" altLang="en-US"/>
          </a:p>
          <a:p>
            <a:pPr lvl="1" algn="r" rtl="1"/>
            <a:r>
              <a:t>Application server providers</a:t>
            </a:r>
            <a:endParaRPr lang="fa-IR" altLang="en-US"/>
          </a:p>
          <a:p>
            <a:pPr lvl="2" algn="r" rtl="1"/>
            <a:r>
              <a:rPr lang="fa-IR" altLang="en-US"/>
              <a:t>شرکتی است که کاربردهای کسب و کار را در ازای دریافت حق الزحمه ماهیانه برای کاربرانش تهیه می کند.</a:t>
            </a:r>
          </a:p>
        </p:txBody>
      </p:sp>
    </p:spTree>
    <p:custDataLst>
      <p:tags r:id="rId4"/>
    </p:custDataLst>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584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توسعه کاربردهای تجارت الکترونیک</a:t>
            </a:r>
            <a:endParaRPr sz="3200"/>
          </a:p>
        </p:txBody>
      </p:sp>
      <p:sp>
        <p:nvSpPr>
          <p:cNvPr id="3584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گزینه های دیگر برای توسعه</a:t>
            </a:r>
            <a:endParaRPr lang="fa-IR" altLang="en-US"/>
          </a:p>
          <a:p>
            <a:pPr lvl="1" algn="r" rtl="1"/>
            <a:r>
              <a:rPr lang="fa-IR" altLang="en-US"/>
              <a:t>پیوستن به یک فروشگاه الکترونیکی</a:t>
            </a:r>
            <a:endParaRPr lang="fa-IR" altLang="en-US"/>
          </a:p>
          <a:p>
            <a:pPr lvl="1" algn="r" rtl="1"/>
            <a:r>
              <a:rPr lang="fa-IR" altLang="en-US"/>
              <a:t>پیوستن به یک سایت حراجی مستقیم یا معکوس که توسط یک شخص ثالث اداره می شود.</a:t>
            </a:r>
            <a:endParaRPr lang="fa-IR" altLang="en-US"/>
          </a:p>
          <a:p>
            <a:pPr lvl="1" algn="r" rtl="1"/>
            <a:r>
              <a:rPr lang="fa-IR" altLang="en-US"/>
              <a:t>پیوشتن به یک کنسرسیوم</a:t>
            </a:r>
            <a:endParaRPr lang="fa-IR" altLang="en-US"/>
          </a:p>
          <a:p>
            <a:pPr lvl="1" algn="r" rtl="1"/>
            <a:r>
              <a:rPr lang="fa-IR" altLang="en-US"/>
              <a:t>روشهای ترکیبی</a:t>
            </a:r>
          </a:p>
        </p:txBody>
      </p:sp>
    </p:spTree>
    <p:custDataLst>
      <p:tags r:id="rId4"/>
    </p:custDataLst>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686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معیارهای انتخاب یک رهیافت توسعه</a:t>
            </a:r>
            <a:endParaRPr sz="3200"/>
          </a:p>
        </p:txBody>
      </p:sp>
      <p:sp>
        <p:nvSpPr>
          <p:cNvPr id="3686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انعطاف پذیری</a:t>
            </a:r>
            <a:endParaRPr lang="fa-IR" altLang="en-US"/>
          </a:p>
          <a:p>
            <a:pPr lvl="0" algn="r" rtl="1"/>
            <a:r>
              <a:rPr lang="fa-IR" altLang="en-US"/>
              <a:t>نیازمندیهای اطلاعات</a:t>
            </a:r>
            <a:endParaRPr lang="fa-IR" altLang="en-US"/>
          </a:p>
          <a:p>
            <a:pPr lvl="0" algn="r" rtl="1"/>
            <a:r>
              <a:rPr lang="fa-IR" altLang="en-US"/>
              <a:t>منابع نرم افزاری و سخت افزاری</a:t>
            </a:r>
            <a:endParaRPr lang="fa-IR" altLang="en-US"/>
          </a:p>
          <a:p>
            <a:pPr lvl="0" algn="r" rtl="1"/>
            <a:r>
              <a:rPr lang="fa-IR" altLang="en-US"/>
              <a:t>نصب</a:t>
            </a:r>
            <a:endParaRPr lang="fa-IR" altLang="en-US"/>
          </a:p>
          <a:p>
            <a:pPr lvl="0" algn="r" rtl="1"/>
            <a:r>
              <a:rPr lang="fa-IR" altLang="en-US"/>
              <a:t>سرویسهای نگهداری</a:t>
            </a:r>
            <a:endParaRPr lang="fa-IR" altLang="en-US"/>
          </a:p>
          <a:p>
            <a:pPr lvl="0" algn="r" rtl="1"/>
            <a:r>
              <a:rPr lang="fa-IR" altLang="en-US"/>
              <a:t>کیفیت فروشنده و ردیابی رکورد</a:t>
            </a:r>
            <a:endParaRPr lang="fa-IR" altLang="en-US"/>
          </a:p>
          <a:p>
            <a:pPr lvl="0" algn="r" rtl="1"/>
            <a:r>
              <a:rPr lang="fa-IR" altLang="en-US"/>
              <a:t>تخمین هزینه</a:t>
            </a:r>
          </a:p>
        </p:txBody>
      </p:sp>
    </p:spTree>
    <p:custDataLst>
      <p:tags r:id="rId4"/>
    </p:custDataLst>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789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معیارهای انتخاب یک رهیافت توسعه</a:t>
            </a:r>
            <a:endParaRPr sz="3200"/>
          </a:p>
        </p:txBody>
      </p:sp>
      <p:sp>
        <p:nvSpPr>
          <p:cNvPr id="3789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پرسنل</a:t>
            </a:r>
            <a:endParaRPr lang="fa-IR" altLang="en-US"/>
          </a:p>
          <a:p>
            <a:pPr lvl="0" algn="r" rtl="1"/>
            <a:r>
              <a:rPr lang="fa-IR" altLang="en-US"/>
              <a:t>تکامل تکنولوژیکی</a:t>
            </a:r>
            <a:endParaRPr lang="fa-IR" altLang="en-US"/>
          </a:p>
          <a:p>
            <a:pPr lvl="0" algn="r" rtl="1"/>
            <a:r>
              <a:rPr lang="fa-IR" altLang="en-US"/>
              <a:t>مقیاس پذیری</a:t>
            </a:r>
            <a:endParaRPr lang="fa-IR" altLang="en-US"/>
          </a:p>
          <a:p>
            <a:pPr lvl="2" algn="r" rtl="1"/>
            <a:r>
              <a:rPr lang="fa-IR" altLang="en-US"/>
              <a:t>یک سیستم تا چه حدی می تواند در هر بعد رشد کند تا سرویس های بیشتری را تهیه کند. این معیار با مجموع کل کاربران، تعداد کاربران همزمان، یا حجم تراکنشها سنجیده می شود.</a:t>
            </a:r>
            <a:endParaRPr lang="fa-IR" altLang="en-US"/>
          </a:p>
          <a:p>
            <a:pPr lvl="0" algn="r" rtl="1"/>
            <a:endParaRPr lang="fa-IR" altLang="en-US"/>
          </a:p>
        </p:txBody>
      </p:sp>
    </p:spTree>
    <p:custDataLst>
      <p:tags r:id="rId4"/>
    </p:custDataLst>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891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معیارهای انتخاب یک رهیافت توسعه</a:t>
            </a:r>
            <a:endParaRPr sz="3200"/>
          </a:p>
        </p:txBody>
      </p:sp>
      <p:sp>
        <p:nvSpPr>
          <p:cNvPr id="3891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کارایی</a:t>
            </a:r>
            <a:endParaRPr lang="fa-IR" altLang="en-US"/>
          </a:p>
          <a:p>
            <a:pPr lvl="1" algn="r" rtl="1"/>
            <a:r>
              <a:rPr lang="fa-IR" altLang="en-US"/>
              <a:t>تآخیر</a:t>
            </a:r>
            <a:endParaRPr lang="fa-IR" altLang="en-US"/>
          </a:p>
          <a:p>
            <a:pPr lvl="2" algn="r" rtl="1"/>
            <a:r>
              <a:rPr lang="fa-IR" altLang="en-US"/>
              <a:t>زمان مورد نیاز برای تکمیل یک فعالیت مانند بارگذاری یک صفحه وب.</a:t>
            </a:r>
            <a:endParaRPr lang="fa-IR" altLang="en-US"/>
          </a:p>
          <a:p>
            <a:pPr lvl="1" algn="r" rtl="1"/>
            <a:r>
              <a:rPr lang="fa-IR" altLang="en-US"/>
              <a:t>توان عملیاتی</a:t>
            </a:r>
            <a:endParaRPr lang="fa-IR" altLang="en-US"/>
          </a:p>
          <a:p>
            <a:pPr lvl="2" algn="r" rtl="1"/>
            <a:r>
              <a:rPr lang="fa-IR" altLang="en-US"/>
              <a:t>تعداد عملیاتی که در یک دوره زمانی قابل انجام می باشند. نشان دهنده تعداد کاربرانی است که سیستم می تواند مدیریت کند.</a:t>
            </a:r>
            <a:endParaRPr lang="fa-IR" altLang="en-US"/>
          </a:p>
          <a:p>
            <a:pPr lvl="1" algn="r" rtl="1"/>
            <a:r>
              <a:rPr lang="fa-IR" altLang="en-US"/>
              <a:t>قابلیت اعتماد</a:t>
            </a:r>
            <a:endParaRPr lang="fa-IR" altLang="en-US"/>
          </a:p>
          <a:p>
            <a:pPr lvl="1" algn="r" rtl="1"/>
            <a:r>
              <a:rPr lang="fa-IR" altLang="en-US"/>
              <a:t>امنیت</a:t>
            </a:r>
          </a:p>
        </p:txBody>
      </p:sp>
    </p:spTree>
    <p:custDataLst>
      <p:tags r:id="rId4"/>
    </p:custDataLst>
  </p:cSld>
  <p:clrMapOvr>
    <a:masterClrMapping/>
  </p:clrMapOvr>
  <p:transition/>
  <p:timing/>
</p:sld>
</file>

<file path=ppt/slides/slide2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993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2800"/>
              <a:t>تهیه کنندگان شخص ثالث نرم افزارها و محیط های تجارت الکترونیک</a:t>
            </a:r>
            <a:endParaRPr sz="2800"/>
          </a:p>
        </p:txBody>
      </p:sp>
      <p:sp>
        <p:nvSpPr>
          <p:cNvPr id="3993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بسته های نرم افزاری تابعی</a:t>
            </a:r>
            <a:endParaRPr lang="fa-IR" altLang="en-US"/>
          </a:p>
          <a:p>
            <a:pPr lvl="1" algn="r" rtl="1"/>
            <a:r>
              <a:rPr lang="fa-IR" altLang="en-US"/>
              <a:t>کاتالوگ الکترونیکی</a:t>
            </a:r>
            <a:endParaRPr lang="fa-IR" altLang="en-US"/>
          </a:p>
          <a:p>
            <a:pPr lvl="2" algn="r" rtl="1"/>
            <a:r>
              <a:rPr lang="fa-IR" altLang="en-US"/>
              <a:t>نسخه الکترونیکی کاتالوگ محصولات در دنیای واقعی. دربرگیرنده توصیف محصول و تصویر آن می باشد به همراه اطلاعاتی در مورد تخفیف ها، روشهای پرداخت و روشهای تحویل دهی.</a:t>
            </a:r>
            <a:endParaRPr lang="fa-IR" altLang="en-US"/>
          </a:p>
          <a:p>
            <a:pPr lvl="1" algn="r" rtl="1"/>
            <a:r>
              <a:rPr lang="fa-IR" altLang="en-US"/>
              <a:t>نرم افزار سرور بازرگان</a:t>
            </a:r>
            <a:endParaRPr lang="fa-IR" altLang="en-US"/>
          </a:p>
          <a:p>
            <a:pPr lvl="2" algn="r" rtl="1"/>
            <a:r>
              <a:rPr lang="fa-IR" altLang="en-US"/>
              <a:t>نرم افزاری برای فروش بر روی اینترنت که شرکتها را قادر خواهد ساخت تا سایتهای فروش را نسبتاً ساده و بدون هزینه زیاد راه اندازی کنند.</a:t>
            </a:r>
          </a:p>
        </p:txBody>
      </p:sp>
    </p:spTree>
    <p:custDataLst>
      <p:tags r:id="rId4"/>
    </p:custDataLst>
  </p:cSld>
  <p:clrMapOvr>
    <a:masterClrMapping/>
  </p:clrMapOvr>
  <p:transition/>
  <p:timing/>
</p:sld>
</file>

<file path=ppt/slides/slide2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096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شکل 5- معماری سرور بازرگان</a:t>
            </a:r>
            <a:endParaRPr sz="3200"/>
          </a:p>
        </p:txBody>
      </p:sp>
      <p:pic>
        <p:nvPicPr>
          <p:cNvPr id="40963" name="Picture 6"/>
          <p:cNvPicPr>
            <a:picLocks noGrp="1" noChangeAspect="1"/>
          </p:cNvPicPr>
          <p:nvPr>
            <p:ph type="body" idx="1"/>
            <p:custDataLst>
              <p:tags r:id="rId4"/>
            </p:custDataLst>
          </p:nvPr>
        </p:nvPicPr>
        <p:blipFill>
          <a:blip r:embed="rId3"/>
          <a:stretch>
            <a:fillRect/>
          </a:stretch>
        </p:blipFill>
        <p:spPr>
          <a:xfrm>
            <a:off x="685800" y="1295400"/>
            <a:ext cx="8077200" cy="4456113"/>
          </a:xfrm>
          <a:prstGeom prst="rect">
            <a:avLst/>
          </a:prstGeom>
          <a:noFill/>
          <a:ln>
            <a:miter lim="800000"/>
          </a:ln>
        </p:spPr>
      </p:pic>
    </p:spTree>
    <p:custDataLst>
      <p:tags r:id="rId5"/>
    </p:custDataLst>
  </p:cSld>
  <p:clrMapOvr>
    <a:masterClrMapping/>
  </p:clrMapOvr>
  <p:transition/>
  <p:timing/>
</p:sld>
</file>

<file path=ppt/slides/slide2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198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2800"/>
              <a:t>تهیه کنندگان شخص ثالث نرم افزارها و محیط های تجارت الکترونیک</a:t>
            </a:r>
            <a:endParaRPr sz="2800"/>
          </a:p>
        </p:txBody>
      </p:sp>
      <p:sp>
        <p:nvSpPr>
          <p:cNvPr id="4198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محیط های تجارت الکترونیک</a:t>
            </a:r>
            <a:endParaRPr lang="fa-IR" altLang="en-US"/>
          </a:p>
          <a:p>
            <a:pPr lvl="1" algn="r" rtl="1"/>
            <a:r>
              <a:t>Microsoft’s Commerce Server</a:t>
            </a:r>
          </a:p>
          <a:p>
            <a:pPr lvl="1" algn="r" rtl="1"/>
            <a:r>
              <a:t>IBM’s WebSphere Commerce Suite</a:t>
            </a:r>
          </a:p>
          <a:p>
            <a:pPr lvl="1" algn="r" rtl="1"/>
            <a:r>
              <a:t>Oracle’s EC Products</a:t>
            </a:r>
          </a:p>
          <a:p>
            <a:pPr lvl="1" algn="r" rtl="1"/>
            <a:r>
              <a:t>Other EC Suites</a:t>
            </a:r>
          </a:p>
        </p:txBody>
      </p:sp>
    </p:spTree>
    <p:custDataLst>
      <p:tags r:id="rId4"/>
    </p:custData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536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عناوین مطالب</a:t>
            </a:r>
          </a:p>
        </p:txBody>
      </p:sp>
      <p:sp>
        <p:nvSpPr>
          <p:cNvPr id="1536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lnSpc>
                <a:spcPct val="90000"/>
              </a:lnSpc>
            </a:pPr>
            <a:r>
              <a:rPr lang="fa-IR" altLang="en-US" sz="2800"/>
              <a:t>توصیف روشهای مختلف برای اتصال یک کاربرد تجارت الکترونیک به پایگاههای داده و سیستمهای </a:t>
            </a:r>
            <a:r>
              <a:rPr sz="2800"/>
              <a:t>back-end.</a:t>
            </a:r>
            <a:endParaRPr lang="fa-IR" altLang="en-US" sz="2800"/>
          </a:p>
          <a:p>
            <a:pPr lvl="0" algn="r" rtl="1">
              <a:lnSpc>
                <a:spcPct val="90000"/>
              </a:lnSpc>
            </a:pPr>
            <a:r>
              <a:rPr lang="fa-IR" altLang="en-US" sz="2800"/>
              <a:t>بررسی ارزش و زیربنای تکنیکی سرویس های وب در کاربردهای تجارت الکترونیک.</a:t>
            </a:r>
            <a:endParaRPr lang="fa-IR" altLang="en-US" sz="2800"/>
          </a:p>
          <a:p>
            <a:pPr lvl="0" algn="r" rtl="1">
              <a:lnSpc>
                <a:spcPct val="90000"/>
              </a:lnSpc>
            </a:pPr>
            <a:r>
              <a:rPr lang="fa-IR" altLang="en-US" sz="2800"/>
              <a:t>شناخت معماری خدمتگرا و تعیین ارتباط آن با تجارت الکترونیک</a:t>
            </a:r>
            <a:endParaRPr lang="fa-IR" altLang="en-US" sz="2800"/>
          </a:p>
          <a:p>
            <a:pPr lvl="0" algn="r" rtl="1">
              <a:lnSpc>
                <a:spcPct val="90000"/>
              </a:lnSpc>
            </a:pPr>
            <a:r>
              <a:rPr lang="fa-IR" altLang="en-US" sz="2800"/>
              <a:t>بررسی معیارهای قابل استفاده در انتخاب فروشنده و بسته برون سپاری.</a:t>
            </a:r>
            <a:endParaRPr lang="fa-IR" altLang="en-US" sz="2800"/>
          </a:p>
          <a:p>
            <a:pPr lvl="0" algn="r" rtl="1">
              <a:lnSpc>
                <a:spcPct val="90000"/>
              </a:lnSpc>
            </a:pPr>
            <a:r>
              <a:rPr lang="fa-IR" altLang="en-US" sz="2800"/>
              <a:t>شناسایی ارزش و استفاده های فایلهای ثبت کاربردهای تجارت الکترونیک</a:t>
            </a:r>
            <a:endParaRPr lang="fa-IR" altLang="en-US" sz="2800"/>
          </a:p>
          <a:p>
            <a:pPr lvl="0" algn="r" rtl="1">
              <a:lnSpc>
                <a:spcPct val="90000"/>
              </a:lnSpc>
            </a:pPr>
            <a:r>
              <a:rPr lang="fa-IR" altLang="en-US" sz="2800"/>
              <a:t>بررسی اهمیت تحلیل </a:t>
            </a:r>
            <a:r>
              <a:rPr sz="2800"/>
              <a:t>usage</a:t>
            </a:r>
            <a:r>
              <a:rPr lang="fa-IR" altLang="en-US" sz="2800"/>
              <a:t> و مدیریت سایت.</a:t>
            </a:r>
            <a:endParaRPr sz="2800"/>
          </a:p>
        </p:txBody>
      </p:sp>
      <p:sp>
        <p:nvSpPr>
          <p:cNvPr id="15364"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C4709003-E7AC-4275-9CE7-F818D4EC06E8}" type="slidenum">
              <a:rPr sz="1200">
                <a:latin typeface="Calibri" pitchFamily="34" charset="0"/>
              </a:rPr>
              <a:t>3</a:t>
            </a:fld>
            <a:endParaRPr sz="1200">
              <a:latin typeface="Calibri" pitchFamily="34" charset="0"/>
            </a:endParaRPr>
          </a:p>
        </p:txBody>
      </p:sp>
    </p:spTree>
    <p:custDataLst>
      <p:tags r:id="rId5"/>
    </p:custDataLst>
  </p:cSld>
  <p:clrMapOvr>
    <a:masterClrMapping/>
  </p:clrMapOvr>
  <p:transition/>
  <p:timing/>
</p:sld>
</file>

<file path=ppt/slides/slide3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301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شکل 6- مؤلفه های اصلی یک محیط تجارت الکترونیک</a:t>
            </a:r>
            <a:endParaRPr sz="3200"/>
          </a:p>
        </p:txBody>
      </p:sp>
      <p:pic>
        <p:nvPicPr>
          <p:cNvPr id="43011" name="Picture 6"/>
          <p:cNvPicPr>
            <a:picLocks noGrp="1" noChangeAspect="1"/>
          </p:cNvPicPr>
          <p:nvPr>
            <p:ph type="body" idx="1"/>
            <p:custDataLst>
              <p:tags r:id="rId4"/>
            </p:custDataLst>
          </p:nvPr>
        </p:nvPicPr>
        <p:blipFill>
          <a:blip r:embed="rId3"/>
          <a:stretch>
            <a:fillRect/>
          </a:stretch>
        </p:blipFill>
        <p:spPr>
          <a:xfrm>
            <a:off x="838200" y="1219200"/>
            <a:ext cx="7315200" cy="5030788"/>
          </a:xfrm>
          <a:prstGeom prst="rect">
            <a:avLst/>
          </a:prstGeom>
          <a:noFill/>
          <a:ln>
            <a:miter lim="800000"/>
          </a:ln>
        </p:spPr>
      </p:pic>
    </p:spTree>
    <p:custDataLst>
      <p:tags r:id="rId5"/>
    </p:custDataLst>
  </p:cSld>
  <p:clrMapOvr>
    <a:masterClrMapping/>
  </p:clrMapOvr>
  <p:transition/>
  <p:timing/>
</p:sld>
</file>

<file path=ppt/slides/slide3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403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اتصال با پایگاه داده و دیگر سیستمهای سازمانی</a:t>
            </a:r>
            <a:endParaRPr sz="3200"/>
          </a:p>
        </p:txBody>
      </p:sp>
      <p:sp>
        <p:nvSpPr>
          <p:cNvPr id="4403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اتصال به پایگاه داده</a:t>
            </a:r>
            <a:endParaRPr lang="fa-IR" altLang="en-US"/>
          </a:p>
          <a:p>
            <a:pPr lvl="1" algn="r" rtl="1"/>
            <a:r>
              <a:rPr lang="fa-IR" altLang="en-US"/>
              <a:t>معماری چند لایه کاربرد</a:t>
            </a:r>
            <a:endParaRPr lang="fa-IR" altLang="en-US"/>
          </a:p>
          <a:p>
            <a:pPr lvl="2" algn="r" rtl="1"/>
            <a:r>
              <a:rPr lang="fa-IR" altLang="en-US"/>
              <a:t>معماری تجارت الکترونیک دربرگیرنده چهار لایه است: مرورگرهای وب، سرورهای وب، سرورهای کاربرد، و سرورهای پایگاه داده.</a:t>
            </a:r>
          </a:p>
        </p:txBody>
      </p:sp>
    </p:spTree>
    <p:custDataLst>
      <p:tags r:id="rId4"/>
    </p:custDataLst>
  </p:cSld>
  <p:clrMapOvr>
    <a:masterClrMapping/>
  </p:clrMapOvr>
  <p:transition/>
  <p:timing/>
</p:sld>
</file>

<file path=ppt/slides/slide3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505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شکل 7- معماری تجارت الکترونیک دو لایه</a:t>
            </a:r>
            <a:endParaRPr sz="3200"/>
          </a:p>
        </p:txBody>
      </p:sp>
      <p:pic>
        <p:nvPicPr>
          <p:cNvPr id="45059" name="Picture 4" descr="D:\Ecommerce2E\Art\Chapter4\04_09a.gif"/>
          <p:cNvPicPr>
            <a:picLocks noChangeAspect="1"/>
          </p:cNvPicPr>
          <p:nvPr>
            <p:ph type="body" idx="1"/>
            <p:custDataLst>
              <p:tags r:id="rId4"/>
            </p:custDataLst>
          </p:nvPr>
        </p:nvPicPr>
        <p:blipFill>
          <a:blip r:embed="rId3"/>
          <a:stretch>
            <a:fillRect/>
          </a:stretch>
        </p:blipFill>
        <p:spPr>
          <a:xfrm>
            <a:off x="457200" y="2305050"/>
            <a:ext cx="8229600" cy="2659063"/>
          </a:xfrm>
          <a:prstGeom prst="rect">
            <a:avLst/>
          </a:prstGeom>
          <a:noFill/>
          <a:ln>
            <a:miter lim="800000"/>
          </a:ln>
        </p:spPr>
      </p:pic>
    </p:spTree>
    <p:custDataLst>
      <p:tags r:id="rId5"/>
    </p:custDataLst>
  </p:cSld>
  <p:clrMapOvr>
    <a:masterClrMapping/>
  </p:clrMapOvr>
  <p:transition/>
  <p:timing/>
</p:sld>
</file>

<file path=ppt/slides/slide3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608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شکل 8-معماری تجارت الکترونیک چند لایه</a:t>
            </a:r>
            <a:endParaRPr sz="3200"/>
          </a:p>
        </p:txBody>
      </p:sp>
      <p:pic>
        <p:nvPicPr>
          <p:cNvPr id="46083" name="Picture 4" descr="D:\Ecommerce2E\Art\Chapter4\04_09b.gif"/>
          <p:cNvPicPr>
            <a:picLocks noChangeAspect="1"/>
          </p:cNvPicPr>
          <p:nvPr>
            <p:ph type="body" idx="1"/>
            <p:custDataLst>
              <p:tags r:id="rId4"/>
            </p:custDataLst>
          </p:nvPr>
        </p:nvPicPr>
        <p:blipFill>
          <a:blip r:embed="rId3"/>
          <a:stretch>
            <a:fillRect/>
          </a:stretch>
        </p:blipFill>
        <p:spPr>
          <a:xfrm>
            <a:off x="457200" y="1157288"/>
            <a:ext cx="8229600" cy="4954587"/>
          </a:xfrm>
          <a:prstGeom prst="rect">
            <a:avLst/>
          </a:prstGeom>
          <a:noFill/>
          <a:ln>
            <a:miter lim="800000"/>
          </a:ln>
        </p:spPr>
      </p:pic>
    </p:spTree>
    <p:custDataLst>
      <p:tags r:id="rId5"/>
    </p:custDataLst>
  </p:cSld>
  <p:clrMapOvr>
    <a:masterClrMapping/>
  </p:clrMapOvr>
  <p:transition/>
  <p:timing/>
</p:sld>
</file>

<file path=ppt/slides/slide3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710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شکل 9- مثالی از معماری چند لایه متصل شده به پایگاه داده</a:t>
            </a:r>
            <a:endParaRPr sz="3200"/>
          </a:p>
        </p:txBody>
      </p:sp>
      <p:pic>
        <p:nvPicPr>
          <p:cNvPr id="47107" name="Picture 5" descr="18"/>
          <p:cNvPicPr>
            <a:picLocks noChangeAspect="1"/>
          </p:cNvPicPr>
          <p:nvPr>
            <p:ph type="body" idx="1"/>
            <p:custDataLst>
              <p:tags r:id="rId4"/>
            </p:custDataLst>
          </p:nvPr>
        </p:nvPicPr>
        <p:blipFill>
          <a:blip r:embed="rId3"/>
          <a:stretch>
            <a:fillRect/>
          </a:stretch>
        </p:blipFill>
        <p:spPr>
          <a:xfrm>
            <a:off x="457200" y="1905000"/>
            <a:ext cx="8077200" cy="3076575"/>
          </a:xfrm>
          <a:prstGeom prst="rect">
            <a:avLst/>
          </a:prstGeom>
          <a:noFill/>
          <a:ln>
            <a:miter lim="800000"/>
          </a:ln>
        </p:spPr>
      </p:pic>
    </p:spTree>
    <p:custDataLst>
      <p:tags r:id="rId5"/>
    </p:custDataLst>
  </p:cSld>
  <p:clrMapOvr>
    <a:masterClrMapping/>
  </p:clrMapOvr>
  <p:transition/>
  <p:timing/>
</p:sld>
</file>

<file path=ppt/slides/slide3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813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اتصال به پایگاههای داده و دیگر سیستمهای </a:t>
            </a:r>
            <a:r>
              <a:rPr sz="3200"/>
              <a:t>Enterprise</a:t>
            </a:r>
            <a:endParaRPr sz="3200"/>
          </a:p>
        </p:txBody>
      </p:sp>
      <p:sp>
        <p:nvSpPr>
          <p:cNvPr id="4813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یکپارچه سازی سیستمهای تجارت الکترونیک و سیستمهای </a:t>
            </a:r>
            <a:r>
              <a:t>Back-end</a:t>
            </a:r>
            <a:endParaRPr lang="fa-IR" altLang="en-US"/>
          </a:p>
          <a:p>
            <a:pPr lvl="1" algn="r" rtl="1"/>
            <a:r>
              <a:rPr lang="fa-IR" altLang="en-US"/>
              <a:t>یکپارچه سازی کاربردهای </a:t>
            </a:r>
            <a:r>
              <a:t>enterprise</a:t>
            </a:r>
            <a:endParaRPr lang="fa-IR" altLang="en-US"/>
          </a:p>
          <a:p>
            <a:pPr lvl="2" algn="r" rtl="1"/>
            <a:r>
              <a:rPr lang="fa-IR" altLang="en-US"/>
              <a:t>دسته ای از نرم افزارها که سیستمهای بزرگ را با یکدیگر یکپارچه می سازند.</a:t>
            </a:r>
          </a:p>
        </p:txBody>
      </p:sp>
    </p:spTree>
    <p:custDataLst>
      <p:tags r:id="rId4"/>
    </p:custDataLst>
  </p:cSld>
  <p:clrMapOvr>
    <a:masterClrMapping/>
  </p:clrMapOvr>
  <p:transition/>
  <p:timing/>
</p:sld>
</file>

<file path=ppt/slides/slide3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915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اتصال به پایگاه داده و دیگر سیستمهای سازمانی</a:t>
            </a:r>
          </a:p>
        </p:txBody>
      </p:sp>
      <p:sp>
        <p:nvSpPr>
          <p:cNvPr id="4915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sz="2800"/>
              <a:t>میان افزار</a:t>
            </a:r>
            <a:endParaRPr lang="fa-IR" altLang="en-US" sz="2800"/>
          </a:p>
          <a:p>
            <a:pPr lvl="1" algn="r" rtl="1"/>
            <a:r>
              <a:rPr lang="fa-IR" altLang="en-US" sz="2400"/>
              <a:t>پنهان سازی توزیع (یعنی پنهان سازی این حقیقت که یک کاربرد از تعداد زیادی قطعات متصل به هم که در موقعیتهای پراکنده قرار دارند ایجاد شده است).</a:t>
            </a:r>
            <a:endParaRPr lang="fa-IR" altLang="en-US" sz="2400"/>
          </a:p>
          <a:p>
            <a:pPr lvl="1" algn="r" rtl="1"/>
            <a:r>
              <a:rPr lang="fa-IR" altLang="en-US" sz="2400"/>
              <a:t>پنهان سازی ناهمگونی انواع مختلف مؤلفه های سخت افزاری، سیستمهای عامل و پروتکلهای ارتباطی</a:t>
            </a:r>
            <a:endParaRPr lang="fa-IR" altLang="en-US" sz="2400"/>
          </a:p>
          <a:p>
            <a:pPr lvl="1" algn="r" rtl="1"/>
            <a:r>
              <a:rPr lang="fa-IR" altLang="en-US" sz="2400"/>
              <a:t>تهیه واسط های سطح بالا، استاندارد و یکپارچه برای توسعه دهندگان کاربردها و یکپارچه سازها، بنابراین می توان کاربردها را بسادگی ایجاد کرد، مجدداً استفاده کرد، و آنها را در محیط های ناهمگون بکار برد.</a:t>
            </a:r>
            <a:endParaRPr lang="fa-IR" altLang="en-US" sz="2400"/>
          </a:p>
          <a:p>
            <a:pPr lvl="1" algn="r" rtl="1"/>
            <a:r>
              <a:rPr lang="fa-IR" altLang="en-US" sz="2400"/>
              <a:t>تهیه مجموعه ای از سرویسهای عمومی برای انجام فعالیتهای همه منظوره تا از دوباره کاری اجتناب کرد و همکاری بین کاربردها را تسهیل کرد.</a:t>
            </a:r>
            <a:endParaRPr sz="2400"/>
          </a:p>
        </p:txBody>
      </p:sp>
    </p:spTree>
    <p:custDataLst>
      <p:tags r:id="rId4"/>
    </p:custDataLst>
  </p:cSld>
  <p:clrMapOvr>
    <a:masterClrMapping/>
  </p:clrMapOvr>
  <p:transition/>
  <p:timing/>
</p:sld>
</file>

<file path=ppt/slides/slide3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017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XML</a:t>
            </a:r>
            <a:r>
              <a:rPr lang="fa-IR" altLang="en-US"/>
              <a:t> و معماری خدمتگرا</a:t>
            </a:r>
          </a:p>
        </p:txBody>
      </p:sp>
      <p:sp>
        <p:nvSpPr>
          <p:cNvPr id="5017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نیاز به یکپارچه سازی</a:t>
            </a:r>
            <a:endParaRPr lang="fa-IR" altLang="en-US"/>
          </a:p>
          <a:p>
            <a:pPr lvl="1" algn="r" rtl="1"/>
            <a:r>
              <a:rPr lang="fa-IR" altLang="en-US"/>
              <a:t>اشیاء ویژه-پلتفرم</a:t>
            </a:r>
            <a:endParaRPr lang="fa-IR" altLang="en-US"/>
          </a:p>
          <a:p>
            <a:pPr lvl="1" algn="r" rtl="1"/>
            <a:r>
              <a:rPr lang="fa-IR" altLang="en-US"/>
              <a:t>محیط های پویا</a:t>
            </a:r>
            <a:endParaRPr lang="fa-IR" altLang="en-US"/>
          </a:p>
          <a:p>
            <a:pPr lvl="1" algn="r" rtl="1"/>
            <a:r>
              <a:rPr lang="fa-IR" altLang="en-US"/>
              <a:t>موانع امنیتی</a:t>
            </a:r>
          </a:p>
        </p:txBody>
      </p:sp>
    </p:spTree>
    <p:custDataLst>
      <p:tags r:id="rId4"/>
    </p:custDataLst>
  </p:cSld>
  <p:clrMapOvr>
    <a:masterClrMapping/>
  </p:clrMapOvr>
  <p:transition/>
  <p:timing/>
</p:sld>
</file>

<file path=ppt/slides/slide3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120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XML</a:t>
            </a:r>
            <a:r>
              <a:rPr lang="fa-IR" altLang="en-US"/>
              <a:t> و معماری خدمتگرا</a:t>
            </a:r>
          </a:p>
        </p:txBody>
      </p:sp>
      <p:sp>
        <p:nvSpPr>
          <p:cNvPr id="5120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نقش </a:t>
            </a:r>
            <a:r>
              <a:t>XML</a:t>
            </a:r>
            <a:r>
              <a:rPr lang="fa-IR" altLang="en-US"/>
              <a:t> و معماری سرویس گرا</a:t>
            </a:r>
            <a:endParaRPr lang="fa-IR" altLang="en-US"/>
          </a:p>
          <a:p>
            <a:pPr lvl="1" algn="r" rtl="1"/>
            <a:r>
              <a:rPr lang="fa-IR" altLang="en-US"/>
              <a:t>سرویسهای وب</a:t>
            </a:r>
            <a:endParaRPr lang="fa-IR" altLang="en-US"/>
          </a:p>
          <a:p>
            <a:pPr lvl="1" algn="r" rtl="1"/>
            <a:r>
              <a:rPr lang="fa-IR" altLang="en-US"/>
              <a:t>یک سیستم نرم افزاری است که به وسیله یک </a:t>
            </a:r>
            <a:r>
              <a:t>URI</a:t>
            </a:r>
            <a:r>
              <a:rPr lang="fa-IR" altLang="en-US"/>
              <a:t> شناسایی می شود که واسط های عمومی آن و اتصالات آن با استفاده از </a:t>
            </a:r>
            <a:r>
              <a:t>XML</a:t>
            </a:r>
            <a:r>
              <a:rPr lang="fa-IR" altLang="en-US"/>
              <a:t> تعریف و توصیف می شود.</a:t>
            </a:r>
          </a:p>
        </p:txBody>
      </p:sp>
    </p:spTree>
    <p:custDataLst>
      <p:tags r:id="rId4"/>
    </p:custDataLst>
  </p:cSld>
  <p:clrMapOvr>
    <a:masterClrMapping/>
  </p:clrMapOvr>
  <p:transition/>
  <p:timing/>
</p:sld>
</file>

<file path=ppt/slides/slide3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222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XML</a:t>
            </a:r>
            <a:r>
              <a:rPr lang="fa-IR" altLang="en-US"/>
              <a:t> و معماری خدمتگرا</a:t>
            </a:r>
          </a:p>
        </p:txBody>
      </p:sp>
      <p:sp>
        <p:nvSpPr>
          <p:cNvPr id="5222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سرویس های وب</a:t>
            </a:r>
            <a:endParaRPr lang="fa-IR" altLang="en-US"/>
          </a:p>
          <a:p>
            <a:pPr lvl="1" algn="r" rtl="1"/>
            <a:r>
              <a:rPr lang="fa-IR" altLang="en-US"/>
              <a:t>سرویسهای وب، کاربردهای ماژولار مصرف کننده و کسب و کار می باشند که </a:t>
            </a:r>
            <a:r>
              <a:t>self-describing</a:t>
            </a:r>
            <a:r>
              <a:rPr lang="fa-IR" altLang="en-US"/>
              <a:t> می باشند که بر روی اینترنت قرار داده می شوند. کاربران می توانند از طریق انواع مختلفی از ابزارها از کامپیوترهای شخصی گرفته تا تلفنهای سیار به آنها دسترسی داشته باشند و آنها را بکار گیرند.</a:t>
            </a:r>
          </a:p>
        </p:txBody>
      </p:sp>
    </p:spTree>
    <p:custDataLst>
      <p:tags r:id="rId4"/>
    </p:custData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638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2800"/>
              <a:t>ساخت یک سایت تجارت الکترونیک: یک رهیافت سیستماتیک</a:t>
            </a:r>
            <a:endParaRPr sz="2800"/>
          </a:p>
        </p:txBody>
      </p:sp>
      <p:sp>
        <p:nvSpPr>
          <p:cNvPr id="1638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دو چالش مدیریتی مهم در ساخت یک سایت تجارت الکترونیک موفق عبارتند از:</a:t>
            </a:r>
            <a:endParaRPr lang="fa-IR" altLang="en-US"/>
          </a:p>
          <a:p>
            <a:pPr lvl="1" algn="r" rtl="1"/>
            <a:r>
              <a:rPr lang="fa-IR" altLang="en-US"/>
              <a:t>توسعه یک شناخت و درک شفاف از اهداف کسب و کار</a:t>
            </a:r>
            <a:endParaRPr lang="fa-IR" altLang="en-US"/>
          </a:p>
          <a:p>
            <a:pPr lvl="1" algn="r" rtl="1"/>
            <a:r>
              <a:rPr lang="fa-IR" altLang="en-US"/>
              <a:t>دانستن چگونگی انتخاب تکنولوژی مناسب برای دستیابی به آن اهداف</a:t>
            </a:r>
          </a:p>
        </p:txBody>
      </p:sp>
      <p:sp>
        <p:nvSpPr>
          <p:cNvPr id="16388"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053C5322-1F54-4BB7-8EE6-B5030CD5A5AD}" type="slidenum">
              <a:rPr sz="1200">
                <a:latin typeface="Calibri" pitchFamily="34" charset="0"/>
              </a:rPr>
              <a:t>4</a:t>
            </a:fld>
            <a:endParaRPr sz="1200">
              <a:latin typeface="Calibri" pitchFamily="34" charset="0"/>
            </a:endParaRPr>
          </a:p>
        </p:txBody>
      </p:sp>
    </p:spTree>
    <p:custDataLst>
      <p:tags r:id="rId5"/>
    </p:custDataLst>
  </p:cSld>
  <p:clrMapOvr>
    <a:masterClrMapping/>
  </p:clrMapOvr>
  <p:transition/>
  <p:timing/>
</p:sld>
</file>

<file path=ppt/slides/slide4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325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SML</a:t>
            </a:r>
            <a:r>
              <a:rPr lang="fa-IR" altLang="en-US"/>
              <a:t> و معماری خدمتگرا	</a:t>
            </a:r>
          </a:p>
        </p:txBody>
      </p:sp>
      <p:sp>
        <p:nvSpPr>
          <p:cNvPr id="5325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تکنولوژیهای کلیدی در سرویسهای وب</a:t>
            </a:r>
            <a:endParaRPr lang="fa-IR" altLang="en-US"/>
          </a:p>
          <a:p>
            <a:pPr lvl="1" algn="r" rtl="1"/>
            <a:r>
              <a:rPr lang="fa-IR" altLang="en-US"/>
              <a:t>پروتکل دسترسی شیء ساده </a:t>
            </a:r>
            <a:r>
              <a:t>(SOAP)</a:t>
            </a:r>
            <a:r>
              <a:rPr lang="fa-IR" altLang="en-US"/>
              <a:t> </a:t>
            </a:r>
            <a:endParaRPr lang="fa-IR" altLang="en-US"/>
          </a:p>
          <a:p>
            <a:pPr lvl="1" algn="r" rtl="1"/>
            <a:r>
              <a:rPr lang="fa-IR" altLang="en-US"/>
              <a:t>پروتکل یا چارچوب پیغامی برای مبادله داده های </a:t>
            </a:r>
            <a:r>
              <a:t>XML</a:t>
            </a:r>
            <a:r>
              <a:rPr lang="fa-IR" altLang="en-US"/>
              <a:t> بر روی اینترنت</a:t>
            </a:r>
            <a:endParaRPr lang="fa-IR" altLang="en-US"/>
          </a:p>
          <a:p>
            <a:pPr lvl="1" algn="r" rtl="1"/>
            <a:r>
              <a:rPr lang="fa-IR" altLang="en-US"/>
              <a:t>زبان توصیف سرویسهای وب </a:t>
            </a:r>
            <a:r>
              <a:t>(WSDL)</a:t>
            </a:r>
            <a:r>
              <a:rPr lang="fa-IR" altLang="en-US"/>
              <a:t> </a:t>
            </a:r>
            <a:endParaRPr lang="fa-IR" altLang="en-US"/>
          </a:p>
          <a:p>
            <a:pPr lvl="2" algn="r" rtl="1"/>
            <a:r>
              <a:rPr lang="fa-IR" altLang="en-US"/>
              <a:t>یک سند </a:t>
            </a:r>
            <a:r>
              <a:t>XML</a:t>
            </a:r>
            <a:r>
              <a:rPr lang="fa-IR" altLang="en-US"/>
              <a:t> است که واسط های برنامه نویسی (شامل عملکردها، متدها و پارامترها) را برای سرویسهای وب تعریف می کند.</a:t>
            </a:r>
          </a:p>
        </p:txBody>
      </p:sp>
    </p:spTree>
    <p:custDataLst>
      <p:tags r:id="rId4"/>
    </p:custDataLst>
  </p:cSld>
  <p:clrMapOvr>
    <a:masterClrMapping/>
  </p:clrMapOvr>
  <p:transition/>
  <p:timing/>
</p:sld>
</file>

<file path=ppt/slides/slide4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427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SML</a:t>
            </a:r>
            <a:r>
              <a:rPr lang="fa-IR" altLang="en-US"/>
              <a:t> و معماری خدمتگرا</a:t>
            </a:r>
          </a:p>
        </p:txBody>
      </p:sp>
      <p:sp>
        <p:nvSpPr>
          <p:cNvPr id="5427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تکنولوژیهای کلیدی در سرویسهای وب</a:t>
            </a:r>
            <a:endParaRPr lang="fa-IR" altLang="en-US"/>
          </a:p>
          <a:p>
            <a:pPr lvl="1" algn="r" rtl="1"/>
            <a:r>
              <a:rPr lang="fa-IR" altLang="en-US"/>
              <a:t>یکپارچگی، شناسایی و توصیف جهانی </a:t>
            </a:r>
            <a:r>
              <a:t>(UDDI)</a:t>
            </a:r>
            <a:r>
              <a:rPr lang="fa-IR" altLang="en-US"/>
              <a:t> </a:t>
            </a:r>
            <a:endParaRPr lang="fa-IR" altLang="en-US"/>
          </a:p>
          <a:p>
            <a:pPr lvl="2" algn="r" rtl="1"/>
            <a:r>
              <a:rPr lang="fa-IR" altLang="en-US"/>
              <a:t>یک چارچوب </a:t>
            </a:r>
            <a:r>
              <a:t>XML</a:t>
            </a:r>
            <a:r>
              <a:rPr lang="fa-IR" altLang="en-US"/>
              <a:t> برای کسب و کارها برای اینکه سرویسهای وب را بصورت آنلاین شناسایی کنند یا انتشار دهند.</a:t>
            </a:r>
            <a:endParaRPr lang="fa-IR" altLang="en-US"/>
          </a:p>
          <a:p>
            <a:pPr lvl="1" algn="r" rtl="1"/>
            <a:r>
              <a:rPr lang="fa-IR" altLang="en-US"/>
              <a:t>پروتکل امنیتی </a:t>
            </a:r>
            <a:endParaRPr lang="fa-IR" altLang="en-US"/>
          </a:p>
          <a:p>
            <a:pPr lvl="2" algn="r" rtl="1"/>
            <a:r>
              <a:rPr lang="fa-IR" altLang="en-US"/>
              <a:t>یک پروتکل ارتباطی که پیغام را برای انتقال آنلاین رمز می کند یا از حالت رمز خارج می سازد، پروتکلهای امنیتی عموماَ احراز هویت را انجام می دهند.</a:t>
            </a:r>
          </a:p>
        </p:txBody>
      </p:sp>
    </p:spTree>
    <p:custDataLst>
      <p:tags r:id="rId4"/>
    </p:custDataLst>
  </p:cSld>
  <p:clrMapOvr>
    <a:masterClrMapping/>
  </p:clrMapOvr>
  <p:transition/>
  <p:timing/>
</p:sld>
</file>

<file path=ppt/slides/slide4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529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شکل 10-مؤلفه های اصلی سرویسهای وب</a:t>
            </a:r>
          </a:p>
        </p:txBody>
      </p:sp>
      <p:sp>
        <p:nvSpPr>
          <p:cNvPr id="5529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p>
        </p:txBody>
      </p:sp>
      <p:pic>
        <p:nvPicPr>
          <p:cNvPr id="55300" name="Picture 5" descr="18"/>
          <p:cNvPicPr>
            <a:picLocks noChangeAspect="1"/>
          </p:cNvPicPr>
          <p:nvPr>
            <p:custDataLst>
              <p:tags r:id="rId5"/>
            </p:custDataLst>
          </p:nvPr>
        </p:nvPicPr>
        <p:blipFill>
          <a:blip r:embed="rId4"/>
          <a:stretch>
            <a:fillRect/>
          </a:stretch>
        </p:blipFill>
        <p:spPr>
          <a:xfrm>
            <a:off x="1524000" y="1066800"/>
            <a:ext cx="5715000" cy="5029200"/>
          </a:xfrm>
          <a:prstGeom prst="rect">
            <a:avLst/>
          </a:prstGeom>
          <a:noFill/>
          <a:ln>
            <a:noFill/>
            <a:miter lim="800000"/>
          </a:ln>
        </p:spPr>
      </p:pic>
    </p:spTree>
    <p:custDataLst>
      <p:tags r:id="rId6"/>
    </p:custDataLst>
  </p:cSld>
  <p:clrMapOvr>
    <a:masterClrMapping/>
  </p:clrMapOvr>
  <p:transition/>
  <p:timing/>
</p:sld>
</file>

<file path=ppt/slides/slide4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632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SML</a:t>
            </a:r>
            <a:r>
              <a:rPr lang="fa-IR" altLang="en-US"/>
              <a:t> و معماری خدمتگرا</a:t>
            </a:r>
          </a:p>
        </p:txBody>
      </p:sp>
      <p:sp>
        <p:nvSpPr>
          <p:cNvPr id="5632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marL="342900" lvl="0" indent="-342900" algn="r" rtl="1"/>
            <a:r>
              <a:rPr lang="fa-IR" altLang="en-US"/>
              <a:t>پلتفرمهای سرویسهای وب</a:t>
            </a:r>
            <a:endParaRPr lang="fa-IR" altLang="en-US"/>
          </a:p>
          <a:p>
            <a:pPr marL="990600" lvl="1" indent="-533400" algn="r" rtl="1"/>
            <a:r>
              <a:t>Microsoft .NET</a:t>
            </a:r>
          </a:p>
          <a:p>
            <a:pPr marL="990600" lvl="1" indent="-533400" algn="r" rtl="1"/>
            <a:r>
              <a:t>IBM WebSphere</a:t>
            </a:r>
          </a:p>
          <a:p>
            <a:pPr marL="990600" lvl="1" indent="-533400" algn="r" rtl="1"/>
            <a:r>
              <a:t>J2EE Architecture</a:t>
            </a:r>
          </a:p>
          <a:p>
            <a:pPr marL="990600" lvl="1" indent="-533400"/>
          </a:p>
          <a:p>
            <a:pPr marL="342900" lvl="0" indent="-342900" algn="r" rtl="1"/>
          </a:p>
        </p:txBody>
      </p:sp>
    </p:spTree>
    <p:custDataLst>
      <p:tags r:id="rId4"/>
    </p:custDataLst>
  </p:cSld>
  <p:clrMapOvr>
    <a:masterClrMapping/>
  </p:clrMapOvr>
  <p:transition/>
  <p:timing/>
</p:sld>
</file>

<file path=ppt/slides/slide4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734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بوجود آمدن سرویسها، </a:t>
            </a:r>
            <a:r>
              <a:t>SML</a:t>
            </a:r>
            <a:r>
              <a:rPr lang="fa-IR" altLang="en-US"/>
              <a:t> و معماری خدمتگرا</a:t>
            </a:r>
          </a:p>
        </p:txBody>
      </p:sp>
      <p:sp>
        <p:nvSpPr>
          <p:cNvPr id="5734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مثالی از سرویسهای وب</a:t>
            </a:r>
            <a:endParaRPr lang="fa-IR" altLang="en-US"/>
          </a:p>
          <a:p>
            <a:pPr lvl="1" algn="r" rtl="1"/>
            <a:r>
              <a:rPr lang="fa-IR" altLang="en-US"/>
              <a:t>وب سایت یک خط هوایی را در نظر بگیرید که به مشتریان امکان می دهد تا بلیط هواپیما را بصورت آنلاین خریداری کنند.</a:t>
            </a:r>
            <a:endParaRPr lang="fa-IR" altLang="en-US"/>
          </a:p>
          <a:p>
            <a:pPr lvl="2" algn="r" rtl="1"/>
            <a:r>
              <a:rPr lang="fa-IR" altLang="en-US"/>
              <a:t>همچنین خط هوایی دریافته است که مشتریان ممکن است بعنوان بخشی از سفرشان اتومبیل کرایه کنند یا هتل رزرو کنند.</a:t>
            </a:r>
            <a:endParaRPr lang="fa-IR" altLang="en-US"/>
          </a:p>
          <a:p>
            <a:pPr lvl="2" algn="r" rtl="1"/>
            <a:r>
              <a:rPr lang="fa-IR" altLang="en-US"/>
              <a:t>مشتری تمایل دارد بجای ورود به سه سیستم متفاوت تنها به یک سیستم وارد شود تا بتواند در زمان و میزان تلاش صرفه جویی کند.</a:t>
            </a:r>
            <a:endParaRPr lang="fa-IR" altLang="en-US"/>
          </a:p>
          <a:p>
            <a:pPr lvl="2" algn="r" rtl="1"/>
            <a:r>
              <a:rPr lang="fa-IR" altLang="en-US"/>
              <a:t>همچنین یک مشتری تمایل دارد تا تنها یکبار اطلاعات فردی خود را وارد کند.</a:t>
            </a:r>
          </a:p>
        </p:txBody>
      </p:sp>
    </p:spTree>
    <p:custDataLst>
      <p:tags r:id="rId4"/>
    </p:custDataLst>
  </p:cSld>
  <p:clrMapOvr>
    <a:masterClrMapping/>
  </p:clrMapOvr>
  <p:transition/>
  <p:timing/>
</p:sld>
</file>

<file path=ppt/slides/slide4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837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تعیین اندازه صحیح یک وب سایت؟ استفاده از یک شبیه ساز</a:t>
            </a:r>
            <a:endParaRPr sz="3200"/>
          </a:p>
        </p:txBody>
      </p:sp>
      <p:sp>
        <p:nvSpPr>
          <p:cNvPr id="58371" name="Rectangle 3"/>
          <p:cNvSpPr>
            <a:spLocks noGrp="1"/>
          </p:cNvSpPr>
          <p:nvPr>
            <p:ph type="body" idx="1"/>
            <p:custDataLst>
              <p:tags r:id="rId3"/>
            </p:custDataLst>
          </p:nvPr>
        </p:nvSpPr>
        <p:spPr>
          <a:xfrm>
            <a:off x="304800" y="12192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sz="2800"/>
              <a:t>شبیه سازهای وب سایت مانند شبیه ساز </a:t>
            </a:r>
            <a:r>
              <a:rPr sz="2800"/>
              <a:t>IBM’s High Volume Web Site (HVWS)</a:t>
            </a:r>
            <a:r>
              <a:rPr lang="fa-IR" altLang="en-US" sz="2800"/>
              <a:t> به ما کمک می کنند تا به سؤالاتی مانند سؤالات زیر پاسخ دهیم:</a:t>
            </a:r>
            <a:endParaRPr lang="fa-IR" altLang="en-US" sz="2800"/>
          </a:p>
          <a:p>
            <a:pPr lvl="1" algn="r" rtl="1"/>
            <a:r>
              <a:rPr lang="fa-IR" altLang="en-US" sz="2400"/>
              <a:t>سایت شما نیازمند چه تعداد وب سرور می باشد</a:t>
            </a:r>
            <a:endParaRPr lang="fa-IR" altLang="en-US" sz="2400"/>
          </a:p>
          <a:p>
            <a:pPr lvl="1" algn="r" rtl="1"/>
            <a:r>
              <a:rPr lang="fa-IR" altLang="en-US" sz="2400"/>
              <a:t>هر سرور نیازمند چه تعداد </a:t>
            </a:r>
            <a:r>
              <a:rPr sz="2400"/>
              <a:t>CPU</a:t>
            </a:r>
            <a:r>
              <a:rPr lang="fa-IR" altLang="en-US" sz="2400"/>
              <a:t> می باشد</a:t>
            </a:r>
            <a:endParaRPr lang="fa-IR" altLang="en-US" sz="2400"/>
          </a:p>
          <a:p>
            <a:pPr lvl="1" algn="r" rtl="1"/>
            <a:r>
              <a:rPr lang="fa-IR" altLang="en-US" sz="2400"/>
              <a:t>سرور پایگاه داده سایت تا چه حدی باید قوی باشد</a:t>
            </a:r>
            <a:endParaRPr lang="fa-IR" altLang="en-US" sz="2400"/>
          </a:p>
          <a:p>
            <a:pPr lvl="1" algn="r" rtl="1"/>
            <a:r>
              <a:rPr lang="fa-IR" altLang="en-US" sz="2400"/>
              <a:t>اتصالات اینترنت شما باید دارای چه سرعتی باشند</a:t>
            </a:r>
            <a:endParaRPr lang="fa-IR" altLang="en-US" sz="2400"/>
          </a:p>
          <a:p>
            <a:pPr lvl="0" algn="r" rtl="1"/>
            <a:r>
              <a:rPr lang="fa-IR" altLang="en-US" sz="2800"/>
              <a:t>شبیه ساز </a:t>
            </a:r>
            <a:r>
              <a:rPr sz="2800"/>
              <a:t>HVWS</a:t>
            </a:r>
            <a:r>
              <a:rPr lang="fa-IR" altLang="en-US" sz="2800"/>
              <a:t> از یک مدل صف بندی استفاده می کند که کارایی و ظرفیت یک وب سایت را بر اساس الگوهای بار کاری، اهداف کارایی و نرم افزارها و سخت افزارهای خاص تخمین می زند.</a:t>
            </a:r>
            <a:endParaRPr sz="2800"/>
          </a:p>
        </p:txBody>
      </p:sp>
    </p:spTree>
    <p:custDataLst>
      <p:tags r:id="rId4"/>
    </p:custDataLst>
  </p:cSld>
  <p:clrMapOvr>
    <a:masterClrMapping/>
  </p:clrMapOvr>
  <p:transition/>
  <p:timing/>
</p:sld>
</file>

<file path=ppt/slides/slide4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939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sz="3200"/>
              <a:t>شکل 11-تعیین اندازه صحیح یک وب سایت؟ استفاده از یک شبیه ساز</a:t>
            </a:r>
            <a:endParaRPr sz="3200"/>
          </a:p>
        </p:txBody>
      </p:sp>
      <p:sp>
        <p:nvSpPr>
          <p:cNvPr id="5939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p>
        </p:txBody>
      </p:sp>
      <p:pic>
        <p:nvPicPr>
          <p:cNvPr id="59396" name="Picture 4" descr="D:\Ecommerce2E\Art\Chapter4\S04_01.jpg"/>
          <p:cNvPicPr>
            <a:picLocks noChangeAspect="1"/>
          </p:cNvPicPr>
          <p:nvPr>
            <p:custDataLst>
              <p:tags r:id="rId5"/>
            </p:custDataLst>
          </p:nvPr>
        </p:nvPicPr>
        <p:blipFill>
          <a:blip r:embed="rId4"/>
          <a:stretch>
            <a:fillRect/>
          </a:stretch>
        </p:blipFill>
        <p:spPr>
          <a:xfrm>
            <a:off x="685800" y="1143000"/>
            <a:ext cx="7543800" cy="5105400"/>
          </a:xfrm>
          <a:prstGeom prst="rect">
            <a:avLst/>
          </a:prstGeom>
          <a:noFill/>
          <a:ln>
            <a:noFill/>
            <a:miter lim="800000"/>
          </a:ln>
        </p:spPr>
      </p:pic>
    </p:spTree>
    <p:custDataLst>
      <p:tags r:id="rId6"/>
    </p:custDataLst>
  </p:cSld>
  <p:clrMapOvr>
    <a:masterClrMapping/>
  </p:clrMapOvr>
  <p:transition/>
  <p:timing/>
</p:sld>
</file>

<file path=ppt/slides/slide4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041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نرم افزار وب سرور</a:t>
            </a:r>
          </a:p>
        </p:txBody>
      </p:sp>
      <p:sp>
        <p:nvSpPr>
          <p:cNvPr id="6041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تمامی سایتهای تجارت الکترونیک نیازمند یک نرم افزار وب سرور پایه می باشند تا به درخواستهای </a:t>
            </a:r>
            <a:r>
              <a:t>HTTP</a:t>
            </a:r>
            <a:r>
              <a:rPr lang="fa-IR" altLang="en-US"/>
              <a:t> ارسال شده از طرف مشتریان پاسخ دهند.</a:t>
            </a:r>
            <a:endParaRPr lang="fa-IR" altLang="en-US"/>
          </a:p>
          <a:p>
            <a:pPr lvl="0" algn="r" rtl="1"/>
            <a:r>
              <a:t>Apache</a:t>
            </a:r>
            <a:r>
              <a:rPr lang="fa-IR" altLang="en-US"/>
              <a:t> پیشروترین وب سرور است که تنها بر روی سیستم عامل یونیکس کار می کند.</a:t>
            </a:r>
            <a:endParaRPr lang="fa-IR" altLang="en-US"/>
          </a:p>
          <a:p>
            <a:pPr lvl="0" algn="r" rtl="1"/>
            <a:r>
              <a:t>Microsoft’s Internet Information Server (IIS)</a:t>
            </a:r>
            <a:r>
              <a:rPr lang="fa-IR" altLang="en-US"/>
              <a:t> دومین وب سرور می باشد.</a:t>
            </a:r>
            <a:endParaRPr lang="fa-IR" altLang="en-US"/>
          </a:p>
        </p:txBody>
      </p:sp>
    </p:spTree>
    <p:custDataLst>
      <p:tags r:id="rId4"/>
    </p:custDataLst>
  </p:cSld>
  <p:clrMapOvr>
    <a:masterClrMapping/>
  </p:clrMapOvr>
  <p:transition/>
  <p:timing/>
</p:sld>
</file>

<file path=ppt/slides/slide4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144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شکل 12- بازیگران کلیدی در نرم افزار سرور وب</a:t>
            </a:r>
          </a:p>
        </p:txBody>
      </p:sp>
      <p:sp>
        <p:nvSpPr>
          <p:cNvPr id="6144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p>
        </p:txBody>
      </p:sp>
      <p:pic>
        <p:nvPicPr>
          <p:cNvPr id="61444" name="Picture 4" descr="D:\Ecommerce2E\Art\Chapter4\04_10.gif"/>
          <p:cNvPicPr>
            <a:picLocks noChangeAspect="1"/>
          </p:cNvPicPr>
          <p:nvPr>
            <p:custDataLst>
              <p:tags r:id="rId5"/>
            </p:custDataLst>
          </p:nvPr>
        </p:nvPicPr>
        <p:blipFill>
          <a:blip r:embed="rId4"/>
          <a:stretch>
            <a:fillRect/>
          </a:stretch>
        </p:blipFill>
        <p:spPr>
          <a:xfrm>
            <a:off x="1062038" y="2282825"/>
            <a:ext cx="7018337" cy="3279775"/>
          </a:xfrm>
          <a:prstGeom prst="rect">
            <a:avLst/>
          </a:prstGeom>
          <a:noFill/>
          <a:ln>
            <a:noFill/>
            <a:miter lim="800000"/>
          </a:ln>
        </p:spPr>
      </p:pic>
    </p:spTree>
    <p:custDataLst>
      <p:tags r:id="rId6"/>
    </p:custDataLst>
  </p:cSld>
  <p:clrMapOvr>
    <a:masterClrMapping/>
  </p:clrMapOvr>
  <p:transition/>
  <p:timing/>
</p:sld>
</file>

<file path=ppt/slides/slide4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246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جدول 2- کارکردهای پایه که به وسیله وب سرورها تهیه می شود</a:t>
            </a:r>
          </a:p>
        </p:txBody>
      </p:sp>
      <p:sp>
        <p:nvSpPr>
          <p:cNvPr id="6246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p>
        </p:txBody>
      </p:sp>
      <p:pic>
        <p:nvPicPr>
          <p:cNvPr id="62468" name="Picture 4" descr="D:\Ecommerce2E\Art\Chapter4\T04_03.gif"/>
          <p:cNvPicPr>
            <a:picLocks noChangeAspect="1"/>
          </p:cNvPicPr>
          <p:nvPr>
            <p:custDataLst>
              <p:tags r:id="rId5"/>
            </p:custDataLst>
          </p:nvPr>
        </p:nvPicPr>
        <p:blipFill>
          <a:blip r:embed="rId4"/>
          <a:stretch>
            <a:fillRect/>
          </a:stretch>
        </p:blipFill>
        <p:spPr>
          <a:xfrm>
            <a:off x="609600" y="1524000"/>
            <a:ext cx="7620000" cy="4197350"/>
          </a:xfrm>
          <a:prstGeom prst="rect">
            <a:avLst/>
          </a:prstGeom>
          <a:noFill/>
          <a:ln>
            <a:noFill/>
            <a:miter lim="800000"/>
          </a:ln>
        </p:spPr>
      </p:pic>
    </p:spTree>
    <p:custDataLst>
      <p:tags r:id="rId6"/>
    </p:custData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741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تکه های پازل ساخت-سایت</a:t>
            </a:r>
          </a:p>
        </p:txBody>
      </p:sp>
      <p:sp>
        <p:nvSpPr>
          <p:cNvPr id="1741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حوزه های مهم تصمیم گیری برای ساخت یک سایت عبارتند از:</a:t>
            </a:r>
            <a:endParaRPr lang="fa-IR" altLang="en-US"/>
          </a:p>
          <a:p>
            <a:pPr lvl="1" algn="r" rtl="1"/>
            <a:r>
              <a:rPr lang="fa-IR" altLang="en-US"/>
              <a:t>منابع انسانی و قابلیتهای سازمانی، ایجاد یک تیم که دارای مهارتهای لازم برای ساخت و نگهداری سایت باشد.</a:t>
            </a:r>
            <a:endParaRPr lang="fa-IR" altLang="en-US"/>
          </a:p>
          <a:p>
            <a:pPr lvl="1" algn="r" rtl="1"/>
            <a:r>
              <a:rPr lang="fa-IR" altLang="en-US"/>
              <a:t>سخت افزار</a:t>
            </a:r>
            <a:endParaRPr lang="fa-IR" altLang="en-US"/>
          </a:p>
          <a:p>
            <a:pPr lvl="1" algn="r" rtl="1"/>
            <a:r>
              <a:rPr lang="fa-IR" altLang="en-US"/>
              <a:t>نرم افزار</a:t>
            </a:r>
            <a:endParaRPr lang="fa-IR" altLang="en-US"/>
          </a:p>
          <a:p>
            <a:pPr lvl="1" algn="r" rtl="1"/>
            <a:r>
              <a:rPr lang="fa-IR" altLang="en-US"/>
              <a:t>ارتباطات</a:t>
            </a:r>
            <a:endParaRPr lang="fa-IR" altLang="en-US"/>
          </a:p>
          <a:p>
            <a:pPr lvl="1" algn="r" rtl="1"/>
            <a:r>
              <a:rPr lang="fa-IR" altLang="en-US"/>
              <a:t>طراحی سایت</a:t>
            </a:r>
          </a:p>
        </p:txBody>
      </p:sp>
      <p:sp>
        <p:nvSpPr>
          <p:cNvPr id="17412"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CFB60751-866E-4437-93B4-F91CA19B3375}" type="slidenum">
              <a:rPr sz="1200">
                <a:latin typeface="Calibri" pitchFamily="34" charset="0"/>
              </a:rPr>
              <a:t>5</a:t>
            </a:fld>
            <a:endParaRPr sz="1200">
              <a:latin typeface="Calibri" pitchFamily="34" charset="0"/>
            </a:endParaRPr>
          </a:p>
        </p:txBody>
      </p:sp>
    </p:spTree>
    <p:custDataLst>
      <p:tags r:id="rId5"/>
    </p:custDataLst>
  </p:cSld>
  <p:clrMapOvr>
    <a:masterClrMapping/>
  </p:clrMapOvr>
  <p:transition/>
  <p:timing/>
</p:sld>
</file>

<file path=ppt/slides/slide5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349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ابزارهای مدیریت سایت</a:t>
            </a:r>
          </a:p>
        </p:txBody>
      </p:sp>
      <p:sp>
        <p:nvSpPr>
          <p:cNvPr id="6349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تمامی وب سرورها دارای ابزارهای پایه مدیریت سایت می باشند که لینکهای معتبر جاری بین صفحات وب را تأیید می کنند و همچنین نشان می دهند چه فایهای بدون دسترسی هستند.</a:t>
            </a:r>
            <a:endParaRPr lang="fa-IR" altLang="en-US"/>
          </a:p>
          <a:p>
            <a:pPr lvl="0" algn="r" rtl="1"/>
            <a:r>
              <a:rPr lang="fa-IR" altLang="en-US"/>
              <a:t>برای مدیریت بهتر سایت می توان سرویس ها و نرم افزارهای مدیریت سایت که به وسیله شرکتهای مختلف مانند </a:t>
            </a:r>
            <a:r>
              <a:t>WebTrends</a:t>
            </a:r>
            <a:r>
              <a:rPr lang="fa-IR" altLang="en-US"/>
              <a:t> ارائه می شوند را خریداری کرد.</a:t>
            </a:r>
          </a:p>
        </p:txBody>
      </p:sp>
    </p:spTree>
    <p:custDataLst>
      <p:tags r:id="rId4"/>
    </p:custDataLst>
  </p:cSld>
  <p:clrMapOvr>
    <a:masterClrMapping/>
  </p:clrMapOvr>
  <p:transition/>
  <p:timing/>
</p:sld>
</file>

<file path=ppt/slides/slide5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451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شکل 13-نرم افزار </a:t>
            </a:r>
            <a:r>
              <a:t>WebTrends</a:t>
            </a:r>
          </a:p>
        </p:txBody>
      </p:sp>
      <p:sp>
        <p:nvSpPr>
          <p:cNvPr id="6451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p>
        </p:txBody>
      </p:sp>
      <p:pic>
        <p:nvPicPr>
          <p:cNvPr id="64516" name="Picture 4" descr="C:\Documents and Settings\Carol\My Documents\E-commerce2E\Art\Web_Pur.jpg"/>
          <p:cNvPicPr>
            <a:picLocks noChangeAspect="1"/>
          </p:cNvPicPr>
          <p:nvPr>
            <p:custDataLst>
              <p:tags r:id="rId5"/>
            </p:custDataLst>
          </p:nvPr>
        </p:nvPicPr>
        <p:blipFill>
          <a:blip r:embed="rId4"/>
          <a:stretch>
            <a:fillRect/>
          </a:stretch>
        </p:blipFill>
        <p:spPr>
          <a:xfrm>
            <a:off x="990600" y="1066800"/>
            <a:ext cx="7543800" cy="5181600"/>
          </a:xfrm>
          <a:prstGeom prst="rect">
            <a:avLst/>
          </a:prstGeom>
          <a:noFill/>
          <a:ln>
            <a:noFill/>
            <a:miter lim="800000"/>
          </a:ln>
        </p:spPr>
      </p:pic>
    </p:spTree>
    <p:custDataLst>
      <p:tags r:id="rId6"/>
    </p:custDataLst>
  </p:cSld>
  <p:clrMapOvr>
    <a:masterClrMapping/>
  </p:clrMapOvr>
  <p:transition/>
  <p:timing/>
</p:sld>
</file>

<file path=ppt/slides/slide5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553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ابزارهای تولید صفحات پویا</a:t>
            </a:r>
          </a:p>
        </p:txBody>
      </p:sp>
      <p:sp>
        <p:nvSpPr>
          <p:cNvPr id="6553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تولید صفحه پویا: محتویات صفحه وب بصورت اشیاء در یک پایگاه داده ذخیره می شوند بجای اینکه با استفاده از </a:t>
            </a:r>
            <a:r>
              <a:t>HTML</a:t>
            </a:r>
            <a:r>
              <a:rPr lang="fa-IR" altLang="en-US"/>
              <a:t> کدنویسی شوند. این صفحات در زمان لزوم از پایگاه داده واکشی می شوند.</a:t>
            </a:r>
            <a:endParaRPr lang="fa-IR" altLang="en-US"/>
          </a:p>
          <a:p>
            <a:pPr lvl="0" algn="r" rtl="1"/>
            <a:r>
              <a:rPr lang="fa-IR" altLang="en-US"/>
              <a:t>این ابزارها شامل </a:t>
            </a:r>
            <a:r>
              <a:t>CGI</a:t>
            </a:r>
            <a:r>
              <a:rPr lang="fa-IR" altLang="en-US"/>
              <a:t>، </a:t>
            </a:r>
            <a:r>
              <a:t>ASP</a:t>
            </a:r>
            <a:r>
              <a:rPr lang="fa-IR" altLang="en-US"/>
              <a:t>، </a:t>
            </a:r>
            <a:r>
              <a:t>JSP</a:t>
            </a:r>
            <a:r>
              <a:rPr lang="fa-IR" altLang="en-US"/>
              <a:t> و موارد مشابه می باشند.</a:t>
            </a:r>
            <a:endParaRPr lang="fa-IR" altLang="en-US"/>
          </a:p>
          <a:p>
            <a:pPr lvl="0" algn="r" rtl="1"/>
            <a:endParaRPr lang="fa-IR" altLang="en-US"/>
          </a:p>
        </p:txBody>
      </p:sp>
    </p:spTree>
    <p:custDataLst>
      <p:tags r:id="rId4"/>
    </p:custDataLst>
  </p:cSld>
  <p:clrMapOvr>
    <a:masterClrMapping/>
  </p:clrMapOvr>
  <p:transition/>
  <p:timing/>
</p:sld>
</file>

<file path=ppt/slides/slide5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656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سرورهای کاربرد</a:t>
            </a:r>
          </a:p>
        </p:txBody>
      </p:sp>
      <p:sp>
        <p:nvSpPr>
          <p:cNvPr id="66563"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سرورهای کاربرد وب: برنامه های نرم افزاری که کارکردهای کسب و کار ویژه را برای یک وب سایت تهیه می کنند.</a:t>
            </a:r>
            <a:endParaRPr lang="fa-IR" altLang="en-US"/>
          </a:p>
          <a:p>
            <a:pPr lvl="0" algn="r" rtl="1"/>
            <a:r>
              <a:rPr lang="fa-IR" altLang="en-US"/>
              <a:t>آنها مثالی از نرم افزارهای میان افزار می باشند.</a:t>
            </a:r>
            <a:endParaRPr lang="fa-IR" altLang="en-US"/>
          </a:p>
          <a:p>
            <a:pPr lvl="0" algn="r" rtl="1"/>
            <a:r>
              <a:rPr lang="fa-IR" altLang="en-US"/>
              <a:t>انواع مختلفی از آنها وجود دارد که کارکردهای متنوعی را ارائه می دهند.</a:t>
            </a:r>
          </a:p>
        </p:txBody>
      </p:sp>
    </p:spTree>
    <p:custDataLst>
      <p:tags r:id="rId4"/>
    </p:custDataLst>
  </p:cSld>
  <p:clrMapOvr>
    <a:masterClrMapping/>
  </p:clrMapOvr>
  <p:transition/>
  <p:timing/>
</p:sld>
</file>

<file path=ppt/slides/slide5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758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جدول 3- سرورهای کاربرد و کارکردهای آنها</a:t>
            </a:r>
          </a:p>
        </p:txBody>
      </p:sp>
      <p:sp>
        <p:nvSpPr>
          <p:cNvPr id="6758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p>
        </p:txBody>
      </p:sp>
      <p:pic>
        <p:nvPicPr>
          <p:cNvPr id="67588" name="Picture 4" descr="D:\Ecommerce2E\Art\Chapter4\T04_04.gif"/>
          <p:cNvPicPr>
            <a:picLocks noChangeAspect="1"/>
          </p:cNvPicPr>
          <p:nvPr>
            <p:custDataLst>
              <p:tags r:id="rId5"/>
            </p:custDataLst>
          </p:nvPr>
        </p:nvPicPr>
        <p:blipFill>
          <a:blip r:embed="rId4"/>
          <a:stretch>
            <a:fillRect/>
          </a:stretch>
        </p:blipFill>
        <p:spPr>
          <a:xfrm>
            <a:off x="1524000" y="1219200"/>
            <a:ext cx="6172200" cy="5038725"/>
          </a:xfrm>
          <a:prstGeom prst="rect">
            <a:avLst/>
          </a:prstGeom>
          <a:noFill/>
          <a:ln>
            <a:noFill/>
            <a:miter lim="800000"/>
          </a:ln>
        </p:spPr>
      </p:pic>
    </p:spTree>
    <p:custDataLst>
      <p:tags r:id="rId6"/>
    </p:custDataLst>
  </p:cSld>
  <p:clrMapOvr>
    <a:masterClrMapping/>
  </p:clrMapOvr>
  <p:transition/>
  <p:timing/>
</p:sld>
</file>

<file path=ppt/slides/slide5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8610"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خلاصه</a:t>
            </a:r>
          </a:p>
        </p:txBody>
      </p:sp>
      <p:sp>
        <p:nvSpPr>
          <p:cNvPr id="68611"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گامهای اصلی در توسعه یک کاربرد تجارت الکترونیک</a:t>
            </a:r>
            <a:endParaRPr lang="fa-IR" altLang="en-US"/>
          </a:p>
          <a:p>
            <a:pPr lvl="0" algn="r" rtl="1"/>
            <a:r>
              <a:rPr lang="fa-IR" altLang="en-US"/>
              <a:t>کاربردهای اصلی تجارت الکترونیک و کارکردهای عمده آنها</a:t>
            </a:r>
            <a:endParaRPr lang="fa-IR" altLang="en-US"/>
          </a:p>
          <a:p>
            <a:pPr lvl="0" algn="r" rtl="1"/>
            <a:r>
              <a:rPr lang="fa-IR" altLang="en-US"/>
              <a:t>گزینه های اصلی توسعه کاربردهای تجارت الکترونیک به همراه مزایا و محدودیتهای آنها</a:t>
            </a:r>
            <a:endParaRPr lang="fa-IR" altLang="en-US"/>
          </a:p>
          <a:p>
            <a:pPr lvl="0" algn="r" rtl="1"/>
            <a:r>
              <a:rPr lang="fa-IR" altLang="en-US"/>
              <a:t>گزینه های برون سپاری کاربردهای تجارت الکترونیک</a:t>
            </a:r>
            <a:endParaRPr lang="fa-IR" altLang="en-US"/>
          </a:p>
          <a:p>
            <a:pPr lvl="0" algn="r" rtl="1"/>
            <a:r>
              <a:rPr lang="fa-IR" altLang="en-US"/>
              <a:t>مؤلفه های اصلی بسته های نرم افزار و محیط های کاربرد تجارت الکترونیک</a:t>
            </a:r>
            <a:endParaRPr lang="fa-IR" altLang="en-US"/>
          </a:p>
          <a:p>
            <a:pPr lvl="0" algn="r" rtl="1"/>
            <a:r>
              <a:rPr lang="fa-IR" altLang="en-US"/>
              <a:t>روشهای اتصال کاربرد تجارت الکترونیک با پایگاه داده و سیستمهای </a:t>
            </a:r>
            <a:r>
              <a:t>backend</a:t>
            </a:r>
            <a:r>
              <a:rPr lang="fa-IR" altLang="en-US"/>
              <a:t> </a:t>
            </a:r>
          </a:p>
        </p:txBody>
      </p:sp>
    </p:spTree>
    <p:custDataLst>
      <p:tags r:id="rId4"/>
    </p:custDataLst>
  </p:cSld>
  <p:clrMapOvr>
    <a:masterClrMapping/>
  </p:clrMapOvr>
  <p:transition/>
  <p:timing/>
</p:sld>
</file>

<file path=ppt/slides/slide5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963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خلاصه</a:t>
            </a:r>
          </a:p>
        </p:txBody>
      </p:sp>
      <p:sp>
        <p:nvSpPr>
          <p:cNvPr id="69635"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بوجود آمدن سرویسهای وب و </a:t>
            </a:r>
            <a:r>
              <a:t>XML</a:t>
            </a:r>
            <a:r>
              <a:rPr lang="fa-IR" altLang="en-US"/>
              <a:t> </a:t>
            </a:r>
            <a:endParaRPr lang="fa-IR" altLang="en-US"/>
          </a:p>
          <a:p>
            <a:pPr lvl="0" algn="r" rtl="1"/>
            <a:r>
              <a:rPr lang="fa-IR" altLang="en-US"/>
              <a:t>آشنایی با معماری سرویس گرا و رابطه آن با تجارت الکترونیک</a:t>
            </a:r>
            <a:endParaRPr lang="fa-IR" altLang="en-US"/>
          </a:p>
          <a:p>
            <a:pPr lvl="0" algn="r" rtl="1"/>
            <a:r>
              <a:rPr lang="fa-IR" altLang="en-US"/>
              <a:t>ابزارهای دیگر برای توسعه سیستمهای تجارت الکترونیک</a:t>
            </a:r>
          </a:p>
        </p:txBody>
      </p:sp>
    </p:spTree>
    <p:custDataLst>
      <p:tags r:id="rId4"/>
    </p:custDataLst>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8434"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شکل1-تکه های پازل ساخت-سایت</a:t>
            </a:r>
          </a:p>
        </p:txBody>
      </p:sp>
      <p:sp>
        <p:nvSpPr>
          <p:cNvPr id="18435" name="Rectangle 3"/>
          <p:cNvSpPr>
            <a:spLocks noGrp="1"/>
          </p:cNvSpPr>
          <p:nvPr>
            <p:ph type="body" idx="1"/>
            <p:custDataLst>
              <p:tags r:id="rId3"/>
            </p:custDataLst>
          </p:nvPr>
        </p:nvSpPr>
        <p:spPr>
          <a:xfrm>
            <a:off x="457200" y="5638800"/>
            <a:ext cx="8229600" cy="4873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p:txBody>
      </p:sp>
      <p:pic>
        <p:nvPicPr>
          <p:cNvPr id="18436" name="Picture 4"/>
          <p:cNvPicPr>
            <a:picLocks noChangeAspect="1"/>
          </p:cNvPicPr>
          <p:nvPr>
            <p:custDataLst>
              <p:tags r:id="rId5"/>
            </p:custDataLst>
          </p:nvPr>
        </p:nvPicPr>
        <p:blipFill>
          <a:blip r:embed="rId4"/>
          <a:stretch>
            <a:fillRect/>
          </a:stretch>
        </p:blipFill>
        <p:spPr>
          <a:xfrm>
            <a:off x="457200" y="1600200"/>
            <a:ext cx="8382000" cy="3952875"/>
          </a:xfrm>
          <a:prstGeom prst="rect">
            <a:avLst/>
          </a:prstGeom>
          <a:noFill/>
          <a:ln>
            <a:noFill/>
            <a:miter lim="800000"/>
          </a:ln>
        </p:spPr>
      </p:pic>
      <p:sp>
        <p:nvSpPr>
          <p:cNvPr id="18437" name="Slide Number Placeholder 5"/>
          <p:cNvSpPr txBox="1">
            <a:spLocks noGrp="1"/>
          </p:cNvSpPr>
          <p:nvPr>
            <p:ph type="sldNum" idx="12"/>
            <p:custDataLst>
              <p:tags r:id="rId6"/>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4271A4F9-E42D-418A-9156-9DFB573A9782}" type="slidenum">
              <a:rPr sz="1200">
                <a:latin typeface="Calibri" pitchFamily="34" charset="0"/>
              </a:rPr>
              <a:t>6</a:t>
            </a:fld>
            <a:endParaRPr sz="1200">
              <a:latin typeface="Calibri" pitchFamily="34" charset="0"/>
            </a:endParaRPr>
          </a:p>
        </p:txBody>
      </p:sp>
    </p:spTree>
    <p:custDataLst>
      <p:tags r:id="rId7"/>
    </p:custData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19458"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چرخه عمر توسعه سیستمها</a:t>
            </a:r>
          </a:p>
        </p:txBody>
      </p:sp>
      <p:sp>
        <p:nvSpPr>
          <p:cNvPr id="19459"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lnSpc>
                <a:spcPct val="90000"/>
              </a:lnSpc>
            </a:pPr>
            <a:r>
              <a:rPr lang="fa-IR" altLang="en-US"/>
              <a:t>چرخه عمر توسعه سیستمها یک متدولوژی برای شناسایی اهداف کسب و کار یک سیستم و طراحی یک راه حل مناسب می باشد.</a:t>
            </a:r>
            <a:endParaRPr lang="fa-IR" altLang="en-US"/>
          </a:p>
          <a:p>
            <a:pPr lvl="0" algn="r" rtl="1">
              <a:lnSpc>
                <a:spcPct val="90000"/>
              </a:lnSpc>
            </a:pPr>
            <a:r>
              <a:rPr lang="fa-IR" altLang="en-US"/>
              <a:t>پنج گام اصلی در </a:t>
            </a:r>
            <a:r>
              <a:t>SLDC</a:t>
            </a:r>
            <a:r>
              <a:rPr lang="fa-IR" altLang="en-US"/>
              <a:t> عبارتند از:</a:t>
            </a:r>
            <a:endParaRPr lang="fa-IR" altLang="en-US"/>
          </a:p>
          <a:p>
            <a:pPr lvl="1" algn="r" rtl="1">
              <a:lnSpc>
                <a:spcPct val="90000"/>
              </a:lnSpc>
            </a:pPr>
            <a:r>
              <a:rPr lang="fa-IR" altLang="en-US"/>
              <a:t>برنامه ریزی/تحلیل سیستمها</a:t>
            </a:r>
            <a:endParaRPr lang="fa-IR" altLang="en-US"/>
          </a:p>
          <a:p>
            <a:pPr lvl="1" algn="r" rtl="1">
              <a:lnSpc>
                <a:spcPct val="90000"/>
              </a:lnSpc>
            </a:pPr>
            <a:r>
              <a:rPr lang="fa-IR" altLang="en-US"/>
              <a:t>طراحی سیستمها</a:t>
            </a:r>
            <a:endParaRPr lang="fa-IR" altLang="en-US"/>
          </a:p>
          <a:p>
            <a:pPr lvl="1" algn="r" rtl="1">
              <a:lnSpc>
                <a:spcPct val="90000"/>
              </a:lnSpc>
            </a:pPr>
            <a:r>
              <a:rPr lang="fa-IR" altLang="en-US"/>
              <a:t>ساخت سیستم</a:t>
            </a:r>
            <a:endParaRPr lang="fa-IR" altLang="en-US"/>
          </a:p>
          <a:p>
            <a:pPr lvl="1" algn="r" rtl="1">
              <a:lnSpc>
                <a:spcPct val="90000"/>
              </a:lnSpc>
            </a:pPr>
            <a:r>
              <a:rPr lang="fa-IR" altLang="en-US"/>
              <a:t>تست</a:t>
            </a:r>
            <a:endParaRPr lang="fa-IR" altLang="en-US"/>
          </a:p>
          <a:p>
            <a:pPr lvl="1" algn="r" rtl="1">
              <a:lnSpc>
                <a:spcPct val="90000"/>
              </a:lnSpc>
            </a:pPr>
            <a:r>
              <a:rPr lang="fa-IR" altLang="en-US"/>
              <a:t>پیاده سازی</a:t>
            </a:r>
          </a:p>
        </p:txBody>
      </p:sp>
      <p:sp>
        <p:nvSpPr>
          <p:cNvPr id="19460"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B2D39966-6DA8-4FA5-B3A3-8D1BD32F9608}" type="slidenum">
              <a:rPr sz="1200">
                <a:latin typeface="Calibri" pitchFamily="34" charset="0"/>
              </a:rPr>
              <a:t>7</a:t>
            </a:fld>
            <a:endParaRPr sz="1200">
              <a:latin typeface="Calibri" pitchFamily="34" charset="0"/>
            </a:endParaRPr>
          </a:p>
        </p:txBody>
      </p:sp>
    </p:spTree>
    <p:custDataLst>
      <p:tags r:id="rId5"/>
    </p:custDataLst>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0482"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شکل 2- چرخه عمر توسعه سیستمهای وب سایت</a:t>
            </a:r>
          </a:p>
        </p:txBody>
      </p:sp>
      <p:sp>
        <p:nvSpPr>
          <p:cNvPr id="20483" name="Rectangle 3"/>
          <p:cNvSpPr>
            <a:spLocks noGrp="1"/>
          </p:cNvSpPr>
          <p:nvPr>
            <p:ph type="body" idx="1"/>
            <p:custDataLst>
              <p:tags r:id="rId3"/>
            </p:custDataLst>
          </p:nvPr>
        </p:nvSpPr>
        <p:spPr>
          <a:xfrm>
            <a:off x="457200" y="5638800"/>
            <a:ext cx="8229600" cy="4873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p:txBody>
      </p:sp>
      <p:pic>
        <p:nvPicPr>
          <p:cNvPr id="20484" name="Picture 4"/>
          <p:cNvPicPr>
            <a:picLocks noChangeAspect="1"/>
          </p:cNvPicPr>
          <p:nvPr>
            <p:custDataLst>
              <p:tags r:id="rId5"/>
            </p:custDataLst>
          </p:nvPr>
        </p:nvPicPr>
        <p:blipFill>
          <a:blip r:embed="rId4"/>
          <a:stretch>
            <a:fillRect/>
          </a:stretch>
        </p:blipFill>
        <p:spPr>
          <a:xfrm>
            <a:off x="457200" y="1600200"/>
            <a:ext cx="8153400" cy="4013200"/>
          </a:xfrm>
          <a:prstGeom prst="rect">
            <a:avLst/>
          </a:prstGeom>
          <a:noFill/>
          <a:ln>
            <a:noFill/>
            <a:miter lim="800000"/>
          </a:ln>
        </p:spPr>
      </p:pic>
      <p:sp>
        <p:nvSpPr>
          <p:cNvPr id="20485" name="Slide Number Placeholder 4"/>
          <p:cNvSpPr txBox="1">
            <a:spLocks noGrp="1"/>
          </p:cNvSpPr>
          <p:nvPr>
            <p:ph type="sldNum" idx="12"/>
            <p:custDataLst>
              <p:tags r:id="rId6"/>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76C4C441-1B29-4DBD-9D2A-6197758E773E}" type="slidenum">
              <a:rPr sz="1200">
                <a:latin typeface="Calibri" pitchFamily="34" charset="0"/>
              </a:rPr>
              <a:t>8</a:t>
            </a:fld>
            <a:endParaRPr sz="1200">
              <a:latin typeface="Calibri" pitchFamily="34" charset="0"/>
            </a:endParaRPr>
          </a:p>
        </p:txBody>
      </p:sp>
    </p:spTree>
    <p:custDataLst>
      <p:tags r:id="rId7"/>
    </p:custDataLst>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1506" name="Rectangle 2"/>
          <p:cNvSpPr>
            <a:spLocks noGrp="1"/>
          </p:cNvSpPr>
          <p:nvPr>
            <p:ph type="title"/>
            <p:custDataLst>
              <p:tags r:id="rId2"/>
            </p:custDataLst>
          </p:nvPr>
        </p:nvSpPr>
        <p:spPr>
          <a:xfrm>
            <a:off x="457200" y="533400"/>
            <a:ext cx="8229600" cy="533400"/>
          </a:xfrm>
          <a:prstGeom prst="rect">
            <a:avLst/>
          </a:prstGeom>
          <a:noFill/>
          <a:ln>
            <a:miter lim="800000"/>
          </a:ln>
        </p:spPr>
        <p:txBody>
          <a:bodyPr vert="horz" wrap="square" lIns="91440" tIns="45720" rIns="91440" bIns="4572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3600" b="0" i="0" u="none" kern="1200" baseline="0">
                <a:solidFill>
                  <a:schemeClr val="tx1"/>
                </a:solidFill>
                <a:latin typeface="Times New Roman" pitchFamily="18" charset="0"/>
                <a:ea typeface="+mj-ea"/>
                <a:cs typeface="Times New Roman" pitchFamily="18" charset="0"/>
              </a:defRPr>
            </a:lvl1pPr>
            <a:lvl2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2pPr>
            <a:lvl3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3pPr>
            <a:lvl4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4pPr>
            <a:lvl5pPr algn="l" rtl="0" eaLnBrk="0" fontAlgn="base" hangingPunct="0">
              <a:spcBef>
                <a:spcPct val="0"/>
              </a:spcBef>
              <a:spcAft>
                <a:spcPct val="0"/>
              </a:spcAft>
              <a:defRPr lang="en-US" altLang="en-US" sz="3600">
                <a:solidFill>
                  <a:schemeClr val="tx1"/>
                </a:solidFill>
                <a:latin typeface="Times New Roman" pitchFamily="18" charset="0"/>
                <a:cs typeface="Times New Roman" pitchFamily="18" charset="0"/>
              </a:defRPr>
            </a:lvl5pPr>
            <a:lvl6pPr marL="457200" algn="l" rtl="0" fontAlgn="base">
              <a:spcBef>
                <a:spcPct val="0"/>
              </a:spcBef>
              <a:spcAft>
                <a:spcPct val="0"/>
              </a:spcAft>
              <a:defRPr lang="en-US" altLang="en-US" sz="3600">
                <a:solidFill>
                  <a:schemeClr val="bg1"/>
                </a:solidFill>
                <a:latin typeface="Times New Roman" pitchFamily="18" charset="0"/>
                <a:cs typeface="Times New Roman" pitchFamily="18" charset="0"/>
              </a:defRPr>
            </a:lvl6pPr>
            <a:lvl7pPr marL="914400" algn="l" rtl="0" fontAlgn="base">
              <a:spcBef>
                <a:spcPct val="0"/>
              </a:spcBef>
              <a:spcAft>
                <a:spcPct val="0"/>
              </a:spcAft>
              <a:defRPr lang="en-US" altLang="en-US" sz="3600">
                <a:solidFill>
                  <a:schemeClr val="bg1"/>
                </a:solidFill>
                <a:latin typeface="Times New Roman" pitchFamily="18" charset="0"/>
                <a:cs typeface="Times New Roman" pitchFamily="18" charset="0"/>
              </a:defRPr>
            </a:lvl7pPr>
            <a:lvl8pPr marL="1371600" algn="l" rtl="0" fontAlgn="base">
              <a:spcBef>
                <a:spcPct val="0"/>
              </a:spcBef>
              <a:spcAft>
                <a:spcPct val="0"/>
              </a:spcAft>
              <a:defRPr lang="en-US" altLang="en-US" sz="3600">
                <a:solidFill>
                  <a:schemeClr val="bg1"/>
                </a:solidFill>
                <a:latin typeface="Times New Roman" pitchFamily="18" charset="0"/>
                <a:cs typeface="Times New Roman" pitchFamily="18" charset="0"/>
              </a:defRPr>
            </a:lvl8pPr>
            <a:lvl9pPr marL="1828800" algn="l" rtl="0" fontAlgn="base">
              <a:spcBef>
                <a:spcPct val="0"/>
              </a:spcBef>
              <a:spcAft>
                <a:spcPct val="0"/>
              </a:spcAft>
              <a:defRPr lang="en-US" altLang="en-US" sz="3600">
                <a:solidFill>
                  <a:schemeClr val="bg1"/>
                </a:solidFill>
                <a:latin typeface="Times New Roman" pitchFamily="18" charset="0"/>
                <a:cs typeface="Times New Roman" pitchFamily="18" charset="0"/>
              </a:defRPr>
            </a:lvl9pPr>
          </a:lstStyle>
          <a:p>
            <a:pPr lvl="0" algn="r" rtl="1"/>
            <a:r>
              <a:rPr lang="fa-IR" altLang="en-US"/>
              <a:t>برنامه ریزی/تحلیل سیستم</a:t>
            </a:r>
          </a:p>
        </p:txBody>
      </p:sp>
      <p:sp>
        <p:nvSpPr>
          <p:cNvPr id="21507" name="Rectangle 3"/>
          <p:cNvSpPr>
            <a:spLocks noGrp="1"/>
          </p:cNvSpPr>
          <p:nvPr>
            <p:ph type="body" idx="1"/>
            <p:custDataLst>
              <p:tags r:id="rId3"/>
            </p:custDataLst>
          </p:nvPr>
        </p:nvSpPr>
        <p:spPr>
          <a:xfrm>
            <a:off x="457200" y="1143000"/>
            <a:ext cx="8229600" cy="4983163"/>
          </a:xfrm>
          <a:prstGeom prst="rect">
            <a:avLst/>
          </a:prstGeom>
          <a:noFill/>
          <a:ln>
            <a:miter lim="800000"/>
          </a:ln>
        </p:spPr>
        <p:txBody>
          <a:bodyPr vert="horz" wrap="square" lIns="91440" tIns="45720" rIns="91440" bIns="45720" anchor="t" anchorCtr="0"/>
          <a:lstStyle>
            <a:lvl1pPr marL="342900" indent="-342900" algn="l" defTabSz="914400" rtl="0" eaLnBrk="0" fontAlgn="base" hangingPunct="0">
              <a:lnSpc>
                <a:spcPct val="100000"/>
              </a:lnSpc>
              <a:spcBef>
                <a:spcPct val="20000"/>
              </a:spcBef>
              <a:spcAft>
                <a:spcPct val="0"/>
              </a:spcAft>
              <a:buClr>
                <a:srgbClr val="632523"/>
              </a:buClr>
              <a:buSzTx/>
              <a:buFont typeface="Wingdings" pitchFamily="2" charset="2"/>
              <a:buChar char="§"/>
              <a:defRPr kumimoji="0" lang="en-US" altLang="en-US" sz="3200" b="0" i="0" u="none" kern="1200" baseline="0">
                <a:solidFill>
                  <a:schemeClr val="tx1"/>
                </a:solidFill>
                <a:latin typeface="Times New Roman" pitchFamily="18" charset="0"/>
                <a:ea typeface="+mn-ea"/>
                <a:cs typeface="Times New Roman" pitchFamily="18" charset="0"/>
              </a:defRPr>
            </a:lvl1pPr>
            <a:lvl2pPr marL="742950" indent="-285750" algn="l" defTabSz="914400" rtl="0" eaLnBrk="0" fontAlgn="base" hangingPunct="0">
              <a:lnSpc>
                <a:spcPct val="100000"/>
              </a:lnSpc>
              <a:spcBef>
                <a:spcPct val="20000"/>
              </a:spcBef>
              <a:spcAft>
                <a:spcPct val="0"/>
              </a:spcAft>
              <a:buClr>
                <a:srgbClr val="632523"/>
              </a:buClr>
              <a:buSzTx/>
              <a:buFont typeface="Arial"/>
              <a:buChar char="–"/>
              <a:defRPr kumimoji="0" lang="en-US" altLang="en-US" sz="2800" b="0" i="0" u="none" kern="1200" baseline="0">
                <a:solidFill>
                  <a:schemeClr val="tx1"/>
                </a:solidFill>
                <a:latin typeface="Times New Roman" pitchFamily="18" charset="0"/>
                <a:ea typeface="+mn-ea"/>
                <a:cs typeface="Times New Roman" pitchFamily="18" charset="0"/>
              </a:defRPr>
            </a:lvl2pPr>
            <a:lvl3pPr marL="11430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400" b="0" i="0" u="none" kern="1200" baseline="0">
                <a:solidFill>
                  <a:schemeClr val="tx1"/>
                </a:solidFill>
                <a:latin typeface="Times New Roman" pitchFamily="18" charset="0"/>
                <a:ea typeface="+mn-ea"/>
                <a:cs typeface="Times New Roman" pitchFamily="18" charset="0"/>
              </a:defRPr>
            </a:lvl3pPr>
            <a:lvl4pPr marL="16002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4pPr>
            <a:lvl5pPr marL="2057400" indent="-228600" algn="l" defTabSz="914400" rtl="0" eaLnBrk="0" fontAlgn="base" hangingPunct="0">
              <a:lnSpc>
                <a:spcPct val="100000"/>
              </a:lnSpc>
              <a:spcBef>
                <a:spcPct val="20000"/>
              </a:spcBef>
              <a:spcAft>
                <a:spcPct val="0"/>
              </a:spcAft>
              <a:buClr>
                <a:srgbClr val="632523"/>
              </a:buClr>
              <a:buSzTx/>
              <a:buFont typeface="Arial"/>
              <a:buChar char="»"/>
              <a:defRPr kumimoji="0" lang="en-US" altLang="en-US" sz="2000" b="0" i="0" u="none" kern="1200" baseline="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lang="en-US" altLang="en-US" sz="2000" kern="1200">
                <a:solidFill>
                  <a:schemeClr val="tx1"/>
                </a:solidFill>
                <a:latin typeface="+mn-lt"/>
                <a:ea typeface="+mn-ea"/>
                <a:cs typeface="+mn-cs"/>
              </a:defRPr>
            </a:lvl9pPr>
          </a:lstStyle>
          <a:p>
            <a:pPr lvl="0" algn="r" rtl="1"/>
            <a:r>
              <a:rPr lang="fa-IR" altLang="en-US"/>
              <a:t>شناسایی اهداف کسب و کار، عملکردهای سیستم، و نیازمندیهای اطلاعات:</a:t>
            </a:r>
            <a:endParaRPr lang="fa-IR" altLang="en-US"/>
          </a:p>
          <a:p>
            <a:pPr lvl="1" algn="r" rtl="1"/>
            <a:r>
              <a:rPr lang="fa-IR" altLang="en-US"/>
              <a:t>اهداف کسب و کار: لیستی از قابلیتهایی که می خواهید سایت شما داشته باشد.</a:t>
            </a:r>
            <a:endParaRPr lang="fa-IR" altLang="en-US"/>
          </a:p>
          <a:p>
            <a:pPr lvl="1" algn="r" rtl="1"/>
            <a:r>
              <a:rPr lang="fa-IR" altLang="en-US"/>
              <a:t>عملکردهای سیستم: لیستی از انواع  قابلیتهای سیستم اطلاعاتی که شما نیاز خواهید داشت تا به اهداف کسب و کارتان برسید.</a:t>
            </a:r>
            <a:endParaRPr lang="fa-IR" altLang="en-US"/>
          </a:p>
          <a:p>
            <a:pPr lvl="1" algn="r" rtl="1"/>
            <a:r>
              <a:rPr lang="fa-IR" altLang="en-US"/>
              <a:t>نیازمندیهای اطلاعات: المانهای اطلاعات که سیستم باید تهیه کند تا به اهداف کسب و کار دست یابد.</a:t>
            </a:r>
          </a:p>
        </p:txBody>
      </p:sp>
      <p:sp>
        <p:nvSpPr>
          <p:cNvPr id="21508" name="Slide Number Placeholder 3"/>
          <p:cNvSpPr txBox="1">
            <a:spLocks noGrp="1"/>
          </p:cNvSpPr>
          <p:nvPr>
            <p:ph type="sldNum" idx="12"/>
            <p:custDataLst>
              <p:tags r:id="rId4"/>
            </p:custDataLst>
          </p:nvPr>
        </p:nvSpPr>
        <p:spPr>
          <a:xfrm>
            <a:off x="6553200" y="6629400"/>
            <a:ext cx="2133600" cy="228600"/>
          </a:xfrm>
          <a:prstGeom prst="rect">
            <a:avLst/>
          </a:prstGeom>
          <a:noFill/>
        </p:spPr>
        <p:txBody>
          <a:bodyPr rtlCol="0" anchor="ctr" anchorCtr="0"/>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a:ea typeface="Arial"/>
              </a:defRPr>
            </a:lvl5pPr>
          </a:lstStyle>
          <a:p>
            <a:pPr marL="0" marR="0" lvl="0" indent="0" algn="r" eaLnBrk="1" hangingPunct="1"/>
            <a:fld id="{003235E2-0089-4349-BF37-9FD48D148796}" type="slidenum">
              <a:rPr sz="1200">
                <a:latin typeface="Calibri" pitchFamily="34" charset="0"/>
              </a:rPr>
              <a:t>9</a:t>
            </a:fld>
            <a:endParaRPr sz="1200">
              <a:latin typeface="Calibri" pitchFamily="34" charset="0"/>
            </a:endParaRPr>
          </a:p>
        </p:txBody>
      </p:sp>
    </p:spTree>
    <p:custDataLst>
      <p:tags r:id="rId5"/>
    </p:custDataLst>
  </p:cSld>
  <p:clrMapOvr>
    <a:masterClrMapping/>
  </p:clrMapOvr>
  <p:transition/>
  <p:timing/>
</p:sld>
</file>

<file path=ppt/tags/tag1.xml><?xml version="1.0" encoding="utf-8"?>
<p:tagLst xmlns:p="http://schemas.openxmlformats.org/presentationml/2006/main">
  <p:tag name="PRESENTER_SHAPETEXTINFO" val="&lt;ShapeTextInfo&gt;&lt;TableIndex row=&quot;-1&quot; col=&quot;-1&quot;&gt;&lt;linesCount val=&quot;1&quot; /&gt;&lt;lineCharCount val=&quot;32&quot; /&gt;&lt;/TableIndex&gt;&lt;/ShapeTextInfo&gt;"/>
</p:tagLst>
</file>

<file path=ppt/tags/tag10.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100.xml><?xml version="1.0" encoding="utf-8"?>
<p:tagLst xmlns:p="http://schemas.openxmlformats.org/presentationml/2006/main">
  <p:tag name="HTML_SHAPEINFO" val="&lt;SlideThumbPath val=&quot;SlideTemp.PNG&quot;/&gt;"/>
</p:tagLst>
</file>

<file path=ppt/tags/tag101.xml><?xml version="1.0" encoding="utf-8"?>
<p:tagLst xmlns:p="http://schemas.openxmlformats.org/presentationml/2006/main">
  <p:tag name="PRESENTER_SHAPEINFO" val="&lt;ThreeDShapeInfo&gt;&lt;uuid val=&quot;{3302f96b-98ee-470c-95b7-ead8daa2f401}&quot; /&gt;&lt;isInvalidForFieldText val=&quot;0&quot; /&gt;&lt;Image&gt;&lt;filename val=&quot;D:\Connect\content\7\1587717-1\input\breezo\data\asimages\{3302f96b-98ee-470c-95b7-ead8daa2f401}.png&quot; /&gt;&lt;left val=&quot;320&quot; /&gt;&lt;top val=&quot;64&quot; /&gt;&lt;width val=&quot;584&quot; /&gt;&lt;height val=&quot;43&quot; /&gt;&lt;hasText val=&quot;1&quot; /&gt;&lt;/Image&gt;&lt;/ThreeDShapeInfo&gt;"/>
  <p:tag name="PRESENTER_SHAPETEXTINFO" val="&lt;ShapeTextInfo&gt;&lt;TableIndex row=&quot;-1&quot; col=&quot;-1&quot;&gt;&lt;linesCount val=&quot;1&quot; /&gt;&lt;lineCharCount val=&quot;30&quot; /&gt;&lt;/TableIndex&gt;&lt;/ShapeTextInfo&gt;"/>
</p:tagLst>
</file>

<file path=ppt/tags/tag102.xml><?xml version="1.0" encoding="utf-8"?>
<p:tagLst xmlns:p="http://schemas.openxmlformats.org/presentationml/2006/main">
  <p:tag name="PRESENTER_SHAPEINFO" val="&lt;ThreeDShapeInfo&gt;&lt;uuid val=&quot;{f7dd5c03-2715-40cd-96e2-9f222391d1e6}&quot; /&gt;&lt;isInvalidForFieldText val=&quot;0&quot; /&gt;&lt;Image&gt;&lt;filename val=&quot;D:\Connect\content\7\1587717-1\input\breezo\data\asimages\{f7dd5c03-2715-40cd-96e2-9f222391d1e6}.png&quot; /&gt;&lt;left val=&quot;384&quot; /&gt;&lt;top val=&quot;136&quot; /&gt;&lt;width val=&quot;516&quot; /&gt;&lt;height val=&quot;394&quot; /&gt;&lt;hasText val=&quot;1&quot; /&gt;&lt;/Image&gt;&lt;/ThreeDShapeInfo&gt;"/>
  <p:tag name="PRESENTER_SHAPETEXTINFO" val="&lt;ShapeTextInfo&gt;&lt;TableIndex row=&quot;-1&quot; col=&quot;-1&quot;&gt;&lt;linesCount val=&quot;8&quot; /&gt;&lt;lineCharCount val=&quot;27&quot; /&gt;&lt;lineCharCount val=&quot;1&quot; /&gt;&lt;lineCharCount val=&quot;11&quot; /&gt;&lt;lineCharCount val=&quot;30&quot; /&gt;&lt;lineCharCount val=&quot;16&quot; /&gt;&lt;lineCharCount val=&quot;13&quot; /&gt;&lt;lineCharCount val=&quot;23&quot; /&gt;&lt;lineCharCount val=&quot;30&quot; /&gt;&lt;/TableIndex&gt;&lt;/ShapeTextInfo&gt;"/>
</p:tagLst>
</file>

<file path=ppt/tags/tag103.xml><?xml version="1.0" encoding="utf-8"?>
<p:tagLst xmlns:p="http://schemas.openxmlformats.org/presentationml/2006/main">
  <p:tag name="PRESENTER_SHAPEINFO" val="&lt;ThreeDShapeInfo&gt;&lt;uuid val=&quot;{c42ee141-6099-45be-ba79-2f9de0d217c3}&quot; /&gt;&lt;isInvalidForFieldText val=&quot;0&quot; /&gt;&lt;Image&gt;&lt;filename val=&quot;D:\Connect\content\7\1587717-1\input\breezo\data\asimages\{c42ee141-6099-45be-ba79-2f9de0d217c3}.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104.xml><?xml version="1.0" encoding="utf-8"?>
<p:tagLst xmlns:p="http://schemas.openxmlformats.org/presentationml/2006/main">
  <p:tag name="HTML_SHAPEINFO" val="&lt;SlideThumbPath val=&quot;SlideTemp.PNG&quot;/&gt;"/>
</p:tagLst>
</file>

<file path=ppt/tags/tag105.xml><?xml version="1.0" encoding="utf-8"?>
<p:tagLst xmlns:p="http://schemas.openxmlformats.org/presentationml/2006/main">
  <p:tag name="PRESENTER_SHAPEINFO" val="&lt;ThreeDShapeInfo&gt;&lt;uuid val=&quot;{0e942332-08e6-4e44-8ae7-ac80a1927bce}&quot; /&gt;&lt;isInvalidForFieldText val=&quot;0&quot; /&gt;&lt;Image&gt;&lt;filename val=&quot;D:\Connect\content\7\1587717-1\input\breezo\data\asimages\{0e942332-08e6-4e44-8ae7-ac80a1927bce}.png&quot; /&gt;&lt;left val=&quot;370&quot; /&gt;&lt;top val=&quot;66&quot; /&gt;&lt;width val=&quot;533&quot; /&gt;&lt;height val=&quot;39&quot; /&gt;&lt;hasText val=&quot;1&quot; /&gt;&lt;/Image&gt;&lt;/ThreeDShapeInfo&gt;"/>
  <p:tag name="PRESENTER_SHAPETEXTINFO" val="&lt;ShapeTextInfo&gt;&lt;TableIndex row=&quot;-1&quot; col=&quot;-1&quot;&gt;&lt;linesCount val=&quot;1&quot; /&gt;&lt;lineCharCount val=&quot;31&quot; /&gt;&lt;/TableIndex&gt;&lt;/ShapeTextInfo&gt;"/>
</p:tagLst>
</file>

<file path=ppt/tags/tag106.xml><?xml version="1.0" encoding="utf-8"?>
<p:tagLst xmlns:p="http://schemas.openxmlformats.org/presentationml/2006/main">
  <p:tag name="PRESENTER_SHAPEINFO" val="&lt;ThreeDShapeInfo&gt;&lt;uuid val=&quot;{e36eb282-23c5-4f51-bbde-f5a61b3835ee}&quot; /&gt;&lt;isInvalidForFieldText val=&quot;0&quot; /&gt;&lt;Image&gt;&lt;filename val=&quot;D:\Connect\content\7\1587717-1\input\breezo\data\asimages\{e36eb282-23c5-4f51-bbde-f5a61b3835ee}.png&quot; /&gt;&lt;left val=&quot;59&quot; /&gt;&lt;top val=&quot;134&quot; /&gt;&lt;width val=&quot;841&quot; /&gt;&lt;height val=&quot;473&quot; /&gt;&lt;hasText val=&quot;1&quot; /&gt;&lt;/Image&gt;&lt;/ThreeDShapeInfo&gt;"/>
  <p:tag name="PRESENTER_SHAPETEXTINFO" val="&lt;ShapeTextInfo&gt;&lt;TableIndex row=&quot;-1&quot; col=&quot;-1&quot;&gt;&lt;linesCount val=&quot;4&quot; /&gt;&lt;lineCharCount val=&quot;14&quot; /&gt;&lt;lineCharCount val=&quot;118&quot; /&gt;&lt;lineCharCount val=&quot;208&quot; /&gt;&lt;lineCharCount val=&quot;55&quot; /&gt;&lt;/TableIndex&gt;&lt;/ShapeTextInfo&gt;"/>
</p:tagLst>
</file>

<file path=ppt/tags/tag107.xml><?xml version="1.0" encoding="utf-8"?>
<p:tagLst xmlns:p="http://schemas.openxmlformats.org/presentationml/2006/main">
  <p:tag name="HTML_SHAPEINFO" val="&lt;SlideThumbPath val=&quot;SlideTemp.PNG&quot;/&gt;"/>
</p:tagLst>
</file>

<file path=ppt/tags/tag108.xml><?xml version="1.0" encoding="utf-8"?>
<p:tagLst xmlns:p="http://schemas.openxmlformats.org/presentationml/2006/main">
  <p:tag name="PRESENTER_SHAPEINFO" val="&lt;ThreeDShapeInfo&gt;&lt;uuid val=&quot;{ece6aafb-a3f6-4991-8884-f95e09744dd5}&quot; /&gt;&lt;isInvalidForFieldText val=&quot;0&quot; /&gt;&lt;Image&gt;&lt;filename val=&quot;D:\Connect\content\7\1587717-1\input\breezo\data\asimages\{ece6aafb-a3f6-4991-8884-f95e09744dd5}.png&quot; /&gt;&lt;left val=&quot;370&quot; /&gt;&lt;top val=&quot;66&quot; /&gt;&lt;width val=&quot;533&quot; /&gt;&lt;height val=&quot;39&quot; /&gt;&lt;hasText val=&quot;1&quot; /&gt;&lt;/Image&gt;&lt;/ThreeDShapeInfo&gt;"/>
  <p:tag name="PRESENTER_SHAPETEXTINFO" val="&lt;ShapeTextInfo&gt;&lt;TableIndex row=&quot;-1&quot; col=&quot;-1&quot;&gt;&lt;linesCount val=&quot;1&quot; /&gt;&lt;lineCharCount val=&quot;31&quot; /&gt;&lt;/TableIndex&gt;&lt;/ShapeTextInfo&gt;"/>
</p:tagLst>
</file>

<file path=ppt/tags/tag109.xml><?xml version="1.0" encoding="utf-8"?>
<p:tagLst xmlns:p="http://schemas.openxmlformats.org/presentationml/2006/main">
  <p:tag name="PRESENTER_SHAPEINFO" val="&lt;ThreeDShapeInfo&gt;&lt;uuid val=&quot;{14631803-d5cd-4dd8-8000-2e8e411d8227}&quot; /&gt;&lt;isInvalidForFieldText val=&quot;0&quot; /&gt;&lt;Image&gt;&lt;filename val=&quot;D:\Connect\content\7\1587717-1\input\breezo\data\asimages\{14631803-d5cd-4dd8-8000-2e8e411d8227}.png&quot; /&gt;&lt;left val=&quot;84&quot; /&gt;&lt;top val=&quot;134&quot; /&gt;&lt;width val=&quot;816&quot; /&gt;&lt;height val=&quot;235&quot; /&gt;&lt;hasText val=&quot;1&quot; /&gt;&lt;/Image&gt;&lt;/ThreeDShapeInfo&gt;"/>
  <p:tag name="PRESENTER_SHAPETEXTINFO" val="&lt;ShapeTextInfo&gt;&lt;TableIndex row=&quot;-1&quot; col=&quot;-1&quot;&gt;&lt;linesCount val=&quot;3&quot; /&gt;&lt;lineCharCount val=&quot;11&quot; /&gt;&lt;lineCharCount val=&quot;79&quot; /&gt;&lt;lineCharCount val=&quot;97&quot; /&gt;&lt;/TableIndex&gt;&lt;/ShapeTextInfo&gt;"/>
</p:tagLst>
</file>

<file path=ppt/tags/tag11.xml><?xml version="1.0" encoding="utf-8"?>
<p:tagLst xmlns:p="http://schemas.openxmlformats.org/presentationml/2006/main">
  <p:tag name="PRESENTER_SHAPEINFO" val="&lt;ThreeDShapeInfo&gt;&lt;uuid val=&quot;{cade8b42-602d-421d-a519-f3fe7e888251}&quot; /&gt;&lt;isInvalidForFieldText val=&quot;0&quot; /&gt;&lt;Image&gt;&lt;filename val=&quot;D:\Connect\content\7\1587717-1\input\breezo\data\asimages\{cade8b42-602d-421d-a519-f3fe7e888251}.png&quot; /&gt;&lt;left val=&quot;0&quot; /&gt;&lt;top val=&quot;673&quot; /&gt;&lt;width val=&quot;960&quot; /&gt;&lt;height val=&quot;26&quot; /&gt;&lt;hasText val=&quot;1&quot; /&gt;&lt;/Image&gt;&lt;/ThreeDShapeInfo&gt;"/>
  <p:tag name="PRESENTER_SHAPETEXTINFO" val="&lt;ShapeTextInfo&gt;&lt;TableIndex row=&quot;-1&quot; col=&quot;-1&quot;&gt;&lt;linesCount val=&quot;0&quot; /&gt;&lt;/TableIndex&gt;&lt;/ShapeTextInfo&gt;"/>
</p:tagLst>
</file>

<file path=ppt/tags/tag110.xml><?xml version="1.0" encoding="utf-8"?>
<p:tagLst xmlns:p="http://schemas.openxmlformats.org/presentationml/2006/main">
  <p:tag name="HTML_SHAPEINFO" val="&lt;SlideThumbPath val=&quot;SlideTemp.PNG&quot;/&gt;"/>
</p:tagLst>
</file>

<file path=ppt/tags/tag111.xml><?xml version="1.0" encoding="utf-8"?>
<p:tagLst xmlns:p="http://schemas.openxmlformats.org/presentationml/2006/main">
  <p:tag name="PRESENTER_SHAPEINFO" val="&lt;ThreeDShapeInfo&gt;&lt;uuid val=&quot;{8ceed3ce-3216-46c0-a30b-2797d2105bf4}&quot; /&gt;&lt;isInvalidForFieldText val=&quot;0&quot; /&gt;&lt;Image&gt;&lt;filename val=&quot;D:\Connect\content\7\1587717-1\input\breezo\data\asimages\{8ceed3ce-3216-46c0-a30b-2797d2105bf4}.png&quot; /&gt;&lt;left val=&quot;370&quot; /&gt;&lt;top val=&quot;66&quot; /&gt;&lt;width val=&quot;533&quot; /&gt;&lt;height val=&quot;39&quot; /&gt;&lt;hasText val=&quot;1&quot; /&gt;&lt;/Image&gt;&lt;/ThreeDShapeInfo&gt;"/>
  <p:tag name="PRESENTER_SHAPETEXTINFO" val="&lt;ShapeTextInfo&gt;&lt;TableIndex row=&quot;-1&quot; col=&quot;-1&quot;&gt;&lt;linesCount val=&quot;1&quot; /&gt;&lt;lineCharCount val=&quot;31&quot; /&gt;&lt;/TableIndex&gt;&lt;/ShapeTextInfo&gt;"/>
</p:tagLst>
</file>

<file path=ppt/tags/tag112.xml><?xml version="1.0" encoding="utf-8"?>
<p:tagLst xmlns:p="http://schemas.openxmlformats.org/presentationml/2006/main">
  <p:tag name="PRESENTER_SHAPEINFO" val="&lt;ThreeDShapeInfo&gt;&lt;uuid val=&quot;{607719dc-718f-4235-ac3b-af0f10e2cefd}&quot; /&gt;&lt;isInvalidForFieldText val=&quot;0&quot; /&gt;&lt;Image&gt;&lt;filename val=&quot;D:\Connect\content\7\1587717-1\input\breezo\data\asimages\{607719dc-718f-4235-ac3b-af0f10e2cefd}.png&quot; /&gt;&lt;left val=&quot;93&quot; /&gt;&lt;top val=&quot;134&quot; /&gt;&lt;width val=&quot;807&quot; /&gt;&lt;height val=&quot;231&quot; /&gt;&lt;hasText val=&quot;1&quot; /&gt;&lt;/Image&gt;&lt;/ThreeDShapeInfo&gt;"/>
  <p:tag name="PRESENTER_SHAPETEXTINFO" val="&lt;ShapeTextInfo&gt;&lt;TableIndex row=&quot;-1&quot; col=&quot;-1&quot;&gt;&lt;linesCount val=&quot;4&quot; /&gt;&lt;lineCharCount val=&quot;42&quot; /&gt;&lt;lineCharCount val=&quot;11&quot; /&gt;&lt;lineCharCount val=&quot;29&quot; /&gt;&lt;lineCharCount val=&quot;95&quot; /&gt;&lt;/TableIndex&gt;&lt;/ShapeTextInfo&gt;"/>
</p:tagLst>
</file>

<file path=ppt/tags/tag113.xml><?xml version="1.0" encoding="utf-8"?>
<p:tagLst xmlns:p="http://schemas.openxmlformats.org/presentationml/2006/main">
  <p:tag name="HTML_SHAPEINFO" val="&lt;SlideThumbPath val=&quot;SlideTemp.PNG&quot;/&gt;"/>
</p:tagLst>
</file>

<file path=ppt/tags/tag114.xml><?xml version="1.0" encoding="utf-8"?>
<p:tagLst xmlns:p="http://schemas.openxmlformats.org/presentationml/2006/main">
  <p:tag name="PRESENTER_SHAPEINFO" val="&lt;ThreeDShapeInfo&gt;&lt;uuid val=&quot;{93895881-cf15-4e5f-9fc4-ced9dcbd07b1}&quot; /&gt;&lt;isInvalidForFieldText val=&quot;0&quot; /&gt;&lt;Image&gt;&lt;filename val=&quot;D:\Connect\content\7\1587717-1\input\breezo\data\asimages\{93895881-cf15-4e5f-9fc4-ced9dcbd07b1}.png&quot; /&gt;&lt;left val=&quot;370&quot; /&gt;&lt;top val=&quot;66&quot; /&gt;&lt;width val=&quot;533&quot; /&gt;&lt;height val=&quot;39&quot; /&gt;&lt;hasText val=&quot;1&quot; /&gt;&lt;/Image&gt;&lt;/ThreeDShapeInfo&gt;"/>
  <p:tag name="PRESENTER_SHAPETEXTINFO" val="&lt;ShapeTextInfo&gt;&lt;TableIndex row=&quot;-1&quot; col=&quot;-1&quot;&gt;&lt;linesCount val=&quot;1&quot; /&gt;&lt;lineCharCount val=&quot;31&quot; /&gt;&lt;/TableIndex&gt;&lt;/ShapeTextInfo&gt;"/>
</p:tagLst>
</file>

<file path=ppt/tags/tag115.xml><?xml version="1.0" encoding="utf-8"?>
<p:tagLst xmlns:p="http://schemas.openxmlformats.org/presentationml/2006/main">
  <p:tag name="PRESENTER_SHAPEINFO" val="&lt;ThreeDShapeInfo&gt;&lt;uuid val=&quot;{f55c2c73-27cf-4bb7-b8a3-825068ec13f8}&quot; /&gt;&lt;isInvalidForFieldText val=&quot;0&quot; /&gt;&lt;Image&gt;&lt;filename val=&quot;D:\Connect\content\7\1587717-1\input\breezo\data\asimages\{f55c2c73-27cf-4bb7-b8a3-825068ec13f8}.png&quot; /&gt;&lt;left val=&quot;70&quot; /&gt;&lt;top val=&quot;128&quot; /&gt;&lt;width val=&quot;829&quot; /&gt;&lt;height val=&quot;304&quot; /&gt;&lt;hasText val=&quot;1&quot; /&gt;&lt;/Image&gt;&lt;/ThreeDShapeInfo&gt;"/>
  <p:tag name="PRESENTER_SHAPETEXTINFO" val="&lt;ShapeTextInfo&gt;&lt;TableIndex row=&quot;-1&quot; col=&quot;-1&quot;&gt;&lt;linesCount val=&quot;5&quot; /&gt;&lt;lineCharCount val=&quot;26&quot; /&gt;&lt;lineCharCount val=&quot;32&quot; /&gt;&lt;lineCharCount val=&quot;74&quot; /&gt;&lt;lineCharCount val=&quot;22&quot; /&gt;&lt;lineCharCount val=&quot;13&quot; /&gt;&lt;/TableIndex&gt;&lt;/ShapeTextInfo&gt;"/>
</p:tagLst>
</file>

<file path=ppt/tags/tag116.xml><?xml version="1.0" encoding="utf-8"?>
<p:tagLst xmlns:p="http://schemas.openxmlformats.org/presentationml/2006/main">
  <p:tag name="HTML_SHAPEINFO" val="&lt;SlideThumbPath val=&quot;SlideTemp.PNG&quot;/&gt;"/>
</p:tagLst>
</file>

<file path=ppt/tags/tag117.xml><?xml version="1.0" encoding="utf-8"?>
<p:tagLst xmlns:p="http://schemas.openxmlformats.org/presentationml/2006/main">
  <p:tag name="PRESENTER_SHAPEINFO" val="&lt;ThreeDShapeInfo&gt;&lt;uuid val=&quot;{46e0fe9f-cd7a-4f43-926e-e7ed5c876f15}&quot; /&gt;&lt;isInvalidForFieldText val=&quot;0&quot; /&gt;&lt;Image&gt;&lt;filename val=&quot;D:\Connect\content\7\1587717-1\input\breezo\data\asimages\{46e0fe9f-cd7a-4f43-926e-e7ed5c876f15}.png&quot; /&gt;&lt;left val=&quot;374&quot; /&gt;&lt;top val=&quot;67&quot; /&gt;&lt;width val=&quot;530&quot; /&gt;&lt;height val=&quot;37&quot; /&gt;&lt;hasText val=&quot;1&quot; /&gt;&lt;/Image&gt;&lt;/ThreeDShapeInfo&gt;"/>
  <p:tag name="PRESENTER_SHAPETEXTINFO" val="&lt;ShapeTextInfo&gt;&lt;TableIndex row=&quot;-1&quot; col=&quot;-1&quot;&gt;&lt;linesCount val=&quot;1&quot; /&gt;&lt;lineCharCount val=&quot;31&quot; /&gt;&lt;/TableIndex&gt;&lt;/ShapeTextInfo&gt;"/>
</p:tagLst>
</file>

<file path=ppt/tags/tag118.xml><?xml version="1.0" encoding="utf-8"?>
<p:tagLst xmlns:p="http://schemas.openxmlformats.org/presentationml/2006/main">
  <p:tag name="PRESENTER_SHAPEINFO" val="&lt;ThreeDShapeInfo&gt;&lt;uuid val=&quot;{1d755f61-4977-4d56-89df-63d07df78c5a}&quot; /&gt;&lt;isInvalidForFieldText val=&quot;0&quot; /&gt;&lt;Image&gt;&lt;filename val=&quot;D:\Connect\content\7\1587717-1\input\breezo\data\asimages\{1d755f61-4977-4d56-89df-63d07df78c5a}.png&quot; /&gt;&lt;left val=&quot;359&quot; /&gt;&lt;top val=&quot;132&quot; /&gt;&lt;width val=&quot;541&quot; /&gt;&lt;height val=&quot;408&quot; /&gt;&lt;hasText val=&quot;1&quot; /&gt;&lt;/Image&gt;&lt;/ThreeDShapeInfo&gt;"/>
  <p:tag name="PRESENTER_SHAPETEXTINFO" val="&lt;ShapeTextInfo&gt;&lt;TableIndex row=&quot;-1&quot; col=&quot;-1&quot;&gt;&lt;linesCount val=&quot;7&quot; /&gt;&lt;lineCharCount val=&quot;13&quot; /&gt;&lt;lineCharCount val=&quot;20&quot; /&gt;&lt;lineCharCount val=&quot;30&quot; /&gt;&lt;lineCharCount val=&quot;4&quot; /&gt;&lt;lineCharCount val=&quot;17&quot; /&gt;&lt;lineCharCount val=&quot;29&quot; /&gt;&lt;lineCharCount val=&quot;11&quot; /&gt;&lt;/TableIndex&gt;&lt;/ShapeTextInfo&gt;"/>
</p:tagLst>
</file>

<file path=ppt/tags/tag119.xml><?xml version="1.0" encoding="utf-8"?>
<p:tagLst xmlns:p="http://schemas.openxmlformats.org/presentationml/2006/main">
  <p:tag name="HTML_SHAPEINFO" val="&lt;SlideThumbPath val=&quot;SlideTemp.PNG&quot;/&gt;"/>
</p:tagLst>
</file>

<file path=ppt/tags/tag12.xml><?xml version="1.0" encoding="utf-8"?>
<p:tagLst xmlns:p="http://schemas.openxmlformats.org/presentationml/2006/main">
  <p:tag name="PRESENTER_SHAPEINFO" val="&lt;ThreeDShapeInfo&gt;&lt;uuid val=&quot;{6f8d0125-0868-4388-b7a0-6a5c79b33ce0}&quot; /&gt;&lt;isInvalidForFieldText val=&quot;0&quot; /&gt;&lt;Image&gt;&lt;filename val=&quot;D:\Connect\content\7\1587717-1\input\breezo\data\asimages\{6f8d0125-0868-4388-b7a0-6a5c79b33ce0}.png&quot; /&gt;&lt;left val=&quot;0&quot; /&gt;&lt;top val=&quot;31&quot; /&gt;&lt;width val=&quot;960&quot; /&gt;&lt;height val=&quot;26&quot; /&gt;&lt;hasText val=&quot;1&quot; /&gt;&lt;/Image&gt;&lt;/ThreeDShapeInfo&gt;"/>
  <p:tag name="PRESENTER_SHAPETEXTINFO" val="&lt;ShapeTextInfo&gt;&lt;TableIndex row=&quot;-1&quot; col=&quot;-1&quot;&gt;&lt;linesCount val=&quot;0&quot; /&gt;&lt;/TableIndex&gt;&lt;/ShapeTextInfo&gt;"/>
</p:tagLst>
</file>

<file path=ppt/tags/tag120.xml><?xml version="1.0" encoding="utf-8"?>
<p:tagLst xmlns:p="http://schemas.openxmlformats.org/presentationml/2006/main">
  <p:tag name="PRESENTER_SHAPEINFO" val="&lt;ThreeDShapeInfo&gt;&lt;uuid val=&quot;{7c2afe9b-39ef-4d6f-b503-4f33afb5753c}&quot; /&gt;&lt;isInvalidForFieldText val=&quot;0&quot; /&gt;&lt;Image&gt;&lt;filename val=&quot;D:\Connect\content\7\1587717-1\input\breezo\data\asimages\{7c2afe9b-39ef-4d6f-b503-4f33afb5753c}.png&quot; /&gt;&lt;left val=&quot;374&quot; /&gt;&lt;top val=&quot;67&quot; /&gt;&lt;width val=&quot;530&quot; /&gt;&lt;height val=&quot;37&quot; /&gt;&lt;hasText val=&quot;1&quot; /&gt;&lt;/Image&gt;&lt;/ThreeDShapeInfo&gt;"/>
  <p:tag name="PRESENTER_SHAPETEXTINFO" val="&lt;ShapeTextInfo&gt;&lt;TableIndex row=&quot;-1&quot; col=&quot;-1&quot;&gt;&lt;linesCount val=&quot;1&quot; /&gt;&lt;lineCharCount val=&quot;31&quot; /&gt;&lt;/TableIndex&gt;&lt;/ShapeTextInfo&gt;"/>
</p:tagLst>
</file>

<file path=ppt/tags/tag121.xml><?xml version="1.0" encoding="utf-8"?>
<p:tagLst xmlns:p="http://schemas.openxmlformats.org/presentationml/2006/main">
  <p:tag name="PRESENTER_SHAPEINFO" val="&lt;ThreeDShapeInfo&gt;&lt;uuid val=&quot;{df3d5268-ecb9-4ea7-891d-3b8cfa8eacb7}&quot; /&gt;&lt;isInvalidForFieldText val=&quot;0&quot; /&gt;&lt;Image&gt;&lt;filename val=&quot;D:\Connect\content\7\1587717-1\input\breezo\data\asimages\{df3d5268-ecb9-4ea7-891d-3b8cfa8eacb7}.png&quot; /&gt;&lt;left val=&quot;66&quot; /&gt;&lt;top val=&quot;132&quot; /&gt;&lt;width val=&quot;833&quot; /&gt;&lt;height val=&quot;290&quot; /&gt;&lt;hasText val=&quot;1&quot; /&gt;&lt;/Image&gt;&lt;/ThreeDShapeInfo&gt;"/>
  <p:tag name="PRESENTER_SHAPETEXTINFO" val="&lt;ShapeTextInfo&gt;&lt;TableIndex row=&quot;-1&quot; col=&quot;-1&quot;&gt;&lt;linesCount val=&quot;4&quot; /&gt;&lt;lineCharCount val=&quot;6&quot; /&gt;&lt;lineCharCount val=&quot;17&quot; /&gt;&lt;lineCharCount val=&quot;12&quot; /&gt;&lt;lineCharCount val=&quot;163&quot; /&gt;&lt;/TableIndex&gt;&lt;/ShapeTextInfo&gt;"/>
</p:tagLst>
</file>

<file path=ppt/tags/tag122.xml><?xml version="1.0" encoding="utf-8"?>
<p:tagLst xmlns:p="http://schemas.openxmlformats.org/presentationml/2006/main">
  <p:tag name="HTML_SHAPEINFO" val="&lt;SlideThumbPath val=&quot;SlideTemp.PNG&quot;/&gt;"/>
</p:tagLst>
</file>

<file path=ppt/tags/tag123.xml><?xml version="1.0" encoding="utf-8"?>
<p:tagLst xmlns:p="http://schemas.openxmlformats.org/presentationml/2006/main">
  <p:tag name="PRESENTER_SHAPEINFO" val="&lt;ThreeDShapeInfo&gt;&lt;uuid val=&quot;{3099024c-a1b5-4ba7-b5d7-72de2d0e5eca}&quot; /&gt;&lt;isInvalidForFieldText val=&quot;0&quot; /&gt;&lt;Image&gt;&lt;filename val=&quot;D:\Connect\content\7\1587717-1\input\breezo\data\asimages\{3099024c-a1b5-4ba7-b5d7-72de2d0e5eca}.png&quot; /&gt;&lt;left val=&quot;374&quot; /&gt;&lt;top val=&quot;67&quot; /&gt;&lt;width val=&quot;530&quot; /&gt;&lt;height val=&quot;37&quot; /&gt;&lt;hasText val=&quot;1&quot; /&gt;&lt;/Image&gt;&lt;/ThreeDShapeInfo&gt;"/>
  <p:tag name="PRESENTER_SHAPETEXTINFO" val="&lt;ShapeTextInfo&gt;&lt;TableIndex row=&quot;-1&quot; col=&quot;-1&quot;&gt;&lt;linesCount val=&quot;1&quot; /&gt;&lt;lineCharCount val=&quot;31&quot; /&gt;&lt;/TableIndex&gt;&lt;/ShapeTextInfo&gt;"/>
</p:tagLst>
</file>

<file path=ppt/tags/tag124.xml><?xml version="1.0" encoding="utf-8"?>
<p:tagLst xmlns:p="http://schemas.openxmlformats.org/presentationml/2006/main">
  <p:tag name="PRESENTER_SHAPEINFO" val="&lt;ThreeDShapeInfo&gt;&lt;uuid val=&quot;{59a142c2-26c1-4817-b9e4-b96f74ce33a9}&quot; /&gt;&lt;isInvalidForFieldText val=&quot;0&quot; /&gt;&lt;Image&gt;&lt;filename val=&quot;D:\Connect\content\7\1587717-1\input\breezo\data\asimages\{59a142c2-26c1-4817-b9e4-b96f74ce33a9}.png&quot; /&gt;&lt;left val=&quot;110&quot; /&gt;&lt;top val=&quot;134&quot; /&gt;&lt;width val=&quot;790&quot; /&gt;&lt;height val=&quot;420&quot; /&gt;&lt;hasText val=&quot;1&quot; /&gt;&lt;/Image&gt;&lt;/ThreeDShapeInfo&gt;"/>
  <p:tag name="PRESENTER_SHAPETEXTINFO" val="&lt;ShapeTextInfo&gt;&lt;TableIndex row=&quot;-1&quot; col=&quot;-1&quot;&gt;&lt;linesCount val=&quot;7&quot; /&gt;&lt;lineCharCount val=&quot;7&quot; /&gt;&lt;lineCharCount val=&quot;6&quot; /&gt;&lt;lineCharCount val=&quot;63&quot; /&gt;&lt;lineCharCount val=&quot;13&quot; /&gt;&lt;lineCharCount val=&quot;115&quot; /&gt;&lt;lineCharCount val=&quot;14&quot; /&gt;&lt;lineCharCount val=&quot;5&quot; /&gt;&lt;/TableIndex&gt;&lt;/ShapeTextInfo&gt;"/>
</p:tagLst>
</file>

<file path=ppt/tags/tag125.xml><?xml version="1.0" encoding="utf-8"?>
<p:tagLst xmlns:p="http://schemas.openxmlformats.org/presentationml/2006/main">
  <p:tag name="HTML_SHAPEINFO" val="&lt;SlideThumbPath val=&quot;SlideTemp.PNG&quot;/&gt;"/>
</p:tagLst>
</file>

<file path=ppt/tags/tag126.xml><?xml version="1.0" encoding="utf-8"?>
<p:tagLst xmlns:p="http://schemas.openxmlformats.org/presentationml/2006/main">
  <p:tag name="PRESENTER_SHAPEINFO" val="&lt;ThreeDShapeInfo&gt;&lt;uuid val=&quot;{2bc4d0a4-b07c-4b6c-9cbb-3ad99d02d9e8}&quot; /&gt;&lt;isInvalidForFieldText val=&quot;0&quot; /&gt;&lt;Image&gt;&lt;filename val=&quot;D:\Connect\content\7\1587717-1\input\breezo\data\asimages\{2bc4d0a4-b07c-4b6c-9cbb-3ad99d02d9e8}.png&quot; /&gt;&lt;left val=&quot;150&quot; /&gt;&lt;top val=&quot;42&quot; /&gt;&lt;width val=&quot;760&quot; /&gt;&lt;height val=&quot;82&quot; /&gt;&lt;hasText val=&quot;1&quot; /&gt;&lt;/Image&gt;&lt;/ThreeDShapeInfo&gt;"/>
  <p:tag name="PRESENTER_SHAPETEXTINFO" val="&lt;ShapeTextInfo&gt;&lt;TableIndex row=&quot;-1&quot; col=&quot;-1&quot;&gt;&lt;linesCount val=&quot;1&quot; /&gt;&lt;lineCharCount val=&quot;60&quot; /&gt;&lt;/TableIndex&gt;&lt;/ShapeTextInfo&gt;"/>
</p:tagLst>
</file>

<file path=ppt/tags/tag127.xml><?xml version="1.0" encoding="utf-8"?>
<p:tagLst xmlns:p="http://schemas.openxmlformats.org/presentationml/2006/main">
  <p:tag name="PRESENTER_SHAPEINFO" val="&lt;ThreeDShapeInfo&gt;&lt;uuid val=&quot;{eaaab150-5619-42e3-a689-5f09b3cd76b1}&quot; /&gt;&lt;isInvalidForFieldText val=&quot;0&quot; /&gt;&lt;Image&gt;&lt;filename val=&quot;D:\Connect\content\7\1587717-1\input\breezo\data\asimages\{eaaab150-5619-42e3-a689-5f09b3cd76b1}.png&quot; /&gt;&lt;left val=&quot;58&quot; /&gt;&lt;top val=&quot;134&quot; /&gt;&lt;width val=&quot;841&quot; /&gt;&lt;height val=&quot;431&quot; /&gt;&lt;hasText val=&quot;1&quot; /&gt;&lt;/Image&gt;&lt;/ThreeDShapeInfo&gt;"/>
  <p:tag name="PRESENTER_SHAPETEXTINFO" val="&lt;ShapeTextInfo&gt;&lt;TableIndex row=&quot;-1&quot; col=&quot;-1&quot;&gt;&lt;linesCount val=&quot;5&quot; /&gt;&lt;lineCharCount val=&quot;26&quot; /&gt;&lt;lineCharCount val=&quot;19&quot; /&gt;&lt;lineCharCount val=&quot;160&quot; /&gt;&lt;lineCharCount val=&quot;23&quot; /&gt;&lt;lineCharCount val=&quot;130&quot; /&gt;&lt;/TableIndex&gt;&lt;/ShapeTextInfo&gt;"/>
</p:tagLst>
</file>

<file path=ppt/tags/tag128.xml><?xml version="1.0" encoding="utf-8"?>
<p:tagLst xmlns:p="http://schemas.openxmlformats.org/presentationml/2006/main">
  <p:tag name="HTML_SHAPEINFO" val="&lt;SlideThumbPath val=&quot;SlideTemp.PNG&quot;/&gt;"/>
</p:tagLst>
</file>

<file path=ppt/tags/tag129.xml><?xml version="1.0" encoding="utf-8"?>
<p:tagLst xmlns:p="http://schemas.openxmlformats.org/presentationml/2006/main">
  <p:tag name="PRESENTER_SHAPEINFO" val="&lt;ThreeDShapeInfo&gt;&lt;uuid val=&quot;{7fc2b009-84d7-4e43-bfe3-283644e5323b}&quot; /&gt;&lt;isInvalidForFieldText val=&quot;0&quot; /&gt;&lt;Image&gt;&lt;filename val=&quot;D:\Connect\content\7\1587717-1\input\breezo\data\asimages\{7fc2b009-84d7-4e43-bfe3-283644e5323b}.png&quot; /&gt;&lt;left val=&quot;426&quot; /&gt;&lt;top val=&quot;62&quot; /&gt;&lt;width val=&quot;477&quot; /&gt;&lt;height val=&quot;43&quot; /&gt;&lt;hasText val=&quot;1&quot; /&gt;&lt;/Image&gt;&lt;/ThreeDShapeInfo&gt;"/>
  <p:tag name="PRESENTER_SHAPETEXTINFO" val="&lt;ShapeTextInfo&gt;&lt;TableIndex row=&quot;-1&quot; col=&quot;-1&quot;&gt;&lt;linesCount val=&quot;1&quot; /&gt;&lt;lineCharCount val=&quot;26&quot; /&gt;&lt;/TableIndex&gt;&lt;/ShapeTextInfo&gt;"/>
</p:tagLst>
</file>

<file path=ppt/tags/tag13.xml><?xml version="1.0" encoding="utf-8"?>
<p:tagLst xmlns:p="http://schemas.openxmlformats.org/presentationml/2006/main">
  <p:tag name="PRESENTER_SHAPEINFO" val="&lt;ThreeDShapeInfo&gt;&lt;uuid val=&quot;{6c425b3c-6e26-4a17-b617-cf8d287f7aca}&quot; /&gt;&lt;isInvalidForFieldText val=&quot;0&quot; /&gt;&lt;Image&gt;&lt;filename val=&quot;D:\Connect\content\7\1587717-1\input\breezo\data\asimages\{6c425b3c-6e26-4a17-b617-cf8d287f7aca}.png&quot; /&gt;&lt;left val=&quot;0&quot; /&gt;&lt;top val=&quot;0&quot; /&gt;&lt;width val=&quot;960&quot; /&gt;&lt;height val=&quot;33&quot; /&gt;&lt;hasText val=&quot;1&quot; /&gt;&lt;/Image&gt;&lt;/ThreeDShapeInfo&gt;"/>
  <p:tag name="PRESENTER_SHAPETEXTINFO" val="&lt;ShapeTextInfo&gt;&lt;TableIndex row=&quot;-1&quot; col=&quot;-1&quot;&gt;&lt;linesCount val=&quot;0&quot; /&gt;&lt;/TableIndex&gt;&lt;/ShapeTextInfo&gt;"/>
</p:tagLst>
</file>

<file path=ppt/tags/tag130.xml><?xml version="1.0" encoding="utf-8"?>
<p:tagLst xmlns:p="http://schemas.openxmlformats.org/presentationml/2006/main">
  <p:tag name="PRESENTER_SHAPEINFO" val="&lt;ThreeDShapeInfo&gt;&lt;uuid val=&quot;{f1aa4dd6-6e72-4853-934a-476ecfcbcb59}&quot; /&gt;&lt;isInvalidForFieldText val=&quot;0&quot; /&gt;&lt;Image&gt;&lt;filename val=&quot;D:\Connect\content\7\1587717-1\input\breezo\data\asimages\{f1aa4dd6-6e72-4853-934a-476ecfcbcb59}.png&quot; /&gt;&lt;left val=&quot;71&quot; /&gt;&lt;top val=&quot;135&quot; /&gt;&lt;width val=&quot;850&quot; /&gt;&lt;height val=&quot;469&quot; /&gt;&lt;hasText val=&quot;1&quot; /&gt;&lt;/Image&gt;&lt;/ThreeDShapeInfo&gt;"/>
</p:tagLst>
</file>

<file path=ppt/tags/tag131.xml><?xml version="1.0" encoding="utf-8"?>
<p:tagLst xmlns:p="http://schemas.openxmlformats.org/presentationml/2006/main">
  <p:tag name="HTML_SHAPEINFO" val="&lt;SlideThumbPath val=&quot;SlideTemp.PNG&quot;/&gt;"/>
</p:tagLst>
</file>

<file path=ppt/tags/tag132.xml><?xml version="1.0" encoding="utf-8"?>
<p:tagLst xmlns:p="http://schemas.openxmlformats.org/presentationml/2006/main">
  <p:tag name="PRESENTER_SHAPEINFO" val="&lt;ThreeDShapeInfo&gt;&lt;uuid val=&quot;{1c68c2d0-6e50-46c5-bfc2-3eb3539f75c7}&quot; /&gt;&lt;isInvalidForFieldText val=&quot;0&quot; /&gt;&lt;Image&gt;&lt;filename val=&quot;D:\Connect\content\7\1587717-1\input\breezo\data\asimages\{1c68c2d0-6e50-46c5-bfc2-3eb3539f75c7}.png&quot; /&gt;&lt;left val=&quot;150&quot; /&gt;&lt;top val=&quot;42&quot; /&gt;&lt;width val=&quot;760&quot; /&gt;&lt;height val=&quot;82&quot; /&gt;&lt;hasText val=&quot;1&quot; /&gt;&lt;/Image&gt;&lt;/ThreeDShapeInfo&gt;"/>
  <p:tag name="PRESENTER_SHAPETEXTINFO" val="&lt;ShapeTextInfo&gt;&lt;TableIndex row=&quot;-1&quot; col=&quot;-1&quot;&gt;&lt;linesCount val=&quot;1&quot; /&gt;&lt;lineCharCount val=&quot;60&quot; /&gt;&lt;/TableIndex&gt;&lt;/ShapeTextInfo&gt;"/>
</p:tagLst>
</file>

<file path=ppt/tags/tag133.xml><?xml version="1.0" encoding="utf-8"?>
<p:tagLst xmlns:p="http://schemas.openxmlformats.org/presentationml/2006/main">
  <p:tag name="PRESENTER_SHAPEINFO" val="&lt;ThreeDShapeInfo&gt;&lt;uuid val=&quot;{3e1388b5-1d38-4760-84a3-d106130320bf}&quot; /&gt;&lt;isInvalidForFieldText val=&quot;0&quot; /&gt;&lt;Image&gt;&lt;filename val=&quot;D:\Connect\content\7\1587717-1\input\breezo\data\asimages\{3e1388b5-1d38-4760-84a3-d106130320bf}.png&quot; /&gt;&lt;left val=&quot;290&quot; /&gt;&lt;top val=&quot;132&quot; /&gt;&lt;width val=&quot;609&quot; /&gt;&lt;height val=&quot;252&quot; /&gt;&lt;hasText val=&quot;1&quot; /&gt;&lt;/Image&gt;&lt;/ThreeDShapeInfo&gt;"/>
  <p:tag name="PRESENTER_SHAPETEXTINFO" val="&lt;ShapeTextInfo&gt;&lt;TableIndex row=&quot;-1&quot; col=&quot;-1&quot;&gt;&lt;linesCount val=&quot;5&quot; /&gt;&lt;lineCharCount val=&quot;25&quot; /&gt;&lt;lineCharCount val=&quot;28&quot; /&gt;&lt;lineCharCount val=&quot;31&quot; /&gt;&lt;lineCharCount val=&quot;21&quot; /&gt;&lt;lineCharCount val=&quot;15&quot; /&gt;&lt;/TableIndex&gt;&lt;/ShapeTextInfo&gt;"/>
</p:tagLst>
</file>

<file path=ppt/tags/tag134.xml><?xml version="1.0" encoding="utf-8"?>
<p:tagLst xmlns:p="http://schemas.openxmlformats.org/presentationml/2006/main">
  <p:tag name="HTML_SHAPEINFO" val="&lt;SlideThumbPath val=&quot;SlideTemp.PNG&quot;/&gt;"/>
</p:tagLst>
</file>

<file path=ppt/tags/tag135.xml><?xml version="1.0" encoding="utf-8"?>
<p:tagLst xmlns:p="http://schemas.openxmlformats.org/presentationml/2006/main">
  <p:tag name="PRESENTER_SHAPEINFO" val="&lt;ThreeDShapeInfo&gt;&lt;uuid val=&quot;{c1173db0-1bef-4935-a182-0e1245ec2b8b}&quot; /&gt;&lt;isInvalidForFieldText val=&quot;0&quot; /&gt;&lt;Image&gt;&lt;filename val=&quot;D:\Connect\content\7\1587717-1\input\breezo\data\asimages\{c1173db0-1bef-4935-a182-0e1245ec2b8b}.png&quot; /&gt;&lt;left val=&quot;112&quot; /&gt;&lt;top val=&quot;65&quot; /&gt;&lt;width val=&quot;791&quot; /&gt;&lt;height val=&quot;39&quot; /&gt;&lt;hasText val=&quot;1&quot; /&gt;&lt;/Image&gt;&lt;/ThreeDShapeInfo&gt;"/>
  <p:tag name="PRESENTER_SHAPETEXTINFO" val="&lt;ShapeTextInfo&gt;&lt;TableIndex row=&quot;-1&quot; col=&quot;-1&quot;&gt;&lt;linesCount val=&quot;1&quot; /&gt;&lt;lineCharCount val=&quot;45&quot; /&gt;&lt;/TableIndex&gt;&lt;/ShapeTextInfo&gt;"/>
</p:tagLst>
</file>

<file path=ppt/tags/tag136.xml><?xml version="1.0" encoding="utf-8"?>
<p:tagLst xmlns:p="http://schemas.openxmlformats.org/presentationml/2006/main">
  <p:tag name="PRESENTER_SHAPEINFO" val="&lt;ThreeDShapeInfo&gt;&lt;uuid val=&quot;{dc293909-ac6f-42af-87e2-b8d0e52983b5}&quot; /&gt;&lt;isInvalidForFieldText val=&quot;0&quot; /&gt;&lt;Image&gt;&lt;filename val=&quot;D:\Connect\content\7\1587717-1\input\breezo\data\asimages\{dc293909-ac6f-42af-87e2-b8d0e52983b5}.png&quot; /&gt;&lt;left val=&quot;87&quot; /&gt;&lt;top val=&quot;127&quot; /&gt;&lt;width val=&quot;769&quot; /&gt;&lt;height val=&quot;530&quot; /&gt;&lt;hasText val=&quot;1&quot; /&gt;&lt;/Image&gt;&lt;/ThreeDShapeInfo&gt;"/>
</p:tagLst>
</file>

<file path=ppt/tags/tag137.xml><?xml version="1.0" encoding="utf-8"?>
<p:tagLst xmlns:p="http://schemas.openxmlformats.org/presentationml/2006/main">
  <p:tag name="HTML_SHAPEINFO" val="&lt;SlideThumbPath val=&quot;SlideTemp.PNG&quot;/&gt;"/>
</p:tagLst>
</file>

<file path=ppt/tags/tag138.xml><?xml version="1.0" encoding="utf-8"?>
<p:tagLst xmlns:p="http://schemas.openxmlformats.org/presentationml/2006/main">
  <p:tag name="PRESENTER_SHAPEINFO" val="&lt;ThreeDShapeInfo&gt;&lt;uuid val=&quot;{10593bc2-2eae-4d96-bdc6-526e27519aa1}&quot; /&gt;&lt;isInvalidForFieldText val=&quot;0&quot; /&gt;&lt;Image&gt;&lt;filename val=&quot;D:\Connect\content\7\1587717-1\input\breezo\data\asimages\{10593bc2-2eae-4d96-bdc6-526e27519aa1}.png&quot; /&gt;&lt;left val=&quot;201&quot; /&gt;&lt;top val=&quot;62&quot; /&gt;&lt;width val=&quot;701&quot; /&gt;&lt;height val=&quot;47&quot; /&gt;&lt;hasText val=&quot;1&quot; /&gt;&lt;/Image&gt;&lt;/ThreeDShapeInfo&gt;"/>
  <p:tag name="PRESENTER_SHAPETEXTINFO" val="&lt;ShapeTextInfo&gt;&lt;TableIndex row=&quot;-1&quot; col=&quot;-1&quot;&gt;&lt;linesCount val=&quot;1&quot; /&gt;&lt;lineCharCount val=&quot;44&quot; /&gt;&lt;/TableIndex&gt;&lt;/ShapeTextInfo&gt;"/>
</p:tagLst>
</file>

<file path=ppt/tags/tag139.xml><?xml version="1.0" encoding="utf-8"?>
<p:tagLst xmlns:p="http://schemas.openxmlformats.org/presentationml/2006/main">
  <p:tag name="PRESENTER_SHAPEINFO" val="&lt;ThreeDShapeInfo&gt;&lt;uuid val=&quot;{e6396b98-e398-4f72-a5dc-30effea74621}&quot; /&gt;&lt;isInvalidForFieldText val=&quot;0&quot; /&gt;&lt;Image&gt;&lt;filename val=&quot;D:\Connect\content\7\1587717-1\input\breezo\data\asimages\{e6396b98-e398-4f72-a5dc-30effea74621}.png&quot; /&gt;&lt;left val=&quot;72&quot; /&gt;&lt;top val=&quot;128&quot; /&gt;&lt;width val=&quot;828&quot; /&gt;&lt;height val=&quot;223&quot; /&gt;&lt;hasText val=&quot;1&quot; /&gt;&lt;/Image&gt;&lt;/ThreeDShapeInfo&gt;"/>
  <p:tag name="PRESENTER_SHAPETEXTINFO" val="&lt;ShapeTextInfo&gt;&lt;TableIndex row=&quot;-1&quot; col=&quot;-1&quot;&gt;&lt;linesCount val=&quot;3&quot; /&gt;&lt;lineCharCount val=&quot;21&quot; /&gt;&lt;lineCharCount val=&quot;23&quot; /&gt;&lt;lineCharCount val=&quot;113&quot; /&gt;&lt;/TableIndex&gt;&lt;/ShapeTextInfo&gt;"/>
</p:tagLst>
</file>

<file path=ppt/tags/tag14.xml><?xml version="1.0" encoding="utf-8"?>
<p:tagLst xmlns:p="http://schemas.openxmlformats.org/presentationml/2006/main">
  <p:tag name="PRESENTER_SHAPEINFO" val="&lt;ThreeDShapeInfo&gt;&lt;uuid val=&quot;{a3167a97-4826-49c6-80f1-4b7cdb399d67}&quot; /&gt;&lt;isInvalidForFieldText val=&quot;0&quot; /&gt;&lt;Image&gt;&lt;filename val=&quot;D:\Connect\content\7\1587717-1\input\breezo\data\asimages\{a3167a97-4826-49c6-80f1-4b7cdb399d67}.png&quot; /&gt;&lt;left val=&quot;0&quot; /&gt;&lt;top val=&quot;55&quot; /&gt;&lt;width val=&quot;960&quot; /&gt;&lt;height val=&quot;58&quot; /&gt;&lt;hasText val=&quot;1&quot; /&gt;&lt;/Image&gt;&lt;/ThreeDShapeInfo&gt;"/>
  <p:tag name="PRESENTER_SHAPETEXTINFO" val="&lt;ShapeTextInfo&gt;&lt;TableIndex row=&quot;-1&quot; col=&quot;-1&quot;&gt;&lt;linesCount val=&quot;0&quot; /&gt;&lt;/TableIndex&gt;&lt;/ShapeTextInfo&gt;"/>
</p:tagLst>
</file>

<file path=ppt/tags/tag140.xml><?xml version="1.0" encoding="utf-8"?>
<p:tagLst xmlns:p="http://schemas.openxmlformats.org/presentationml/2006/main">
  <p:tag name="HTML_SHAPEINFO" val="&lt;SlideThumbPath val=&quot;SlideTemp.PNG&quot;/&gt;"/>
</p:tagLst>
</file>

<file path=ppt/tags/tag141.xml><?xml version="1.0" encoding="utf-8"?>
<p:tagLst xmlns:p="http://schemas.openxmlformats.org/presentationml/2006/main">
  <p:tag name="PRESENTER_SHAPEINFO" val="&lt;ThreeDShapeInfo&gt;&lt;uuid val=&quot;{a19ecf49-1d21-41af-adb3-b48c524e56d3}&quot; /&gt;&lt;isInvalidForFieldText val=&quot;0&quot; /&gt;&lt;Image&gt;&lt;filename val=&quot;D:\Connect\content\7\1587717-1\input\breezo\data\asimages\{a19ecf49-1d21-41af-adb3-b48c524e56d3}.png&quot; /&gt;&lt;left val=&quot;203&quot; /&gt;&lt;top val=&quot;66&quot; /&gt;&lt;width val=&quot;700&quot; /&gt;&lt;height val=&quot;39&quot; /&gt;&lt;hasText val=&quot;1&quot; /&gt;&lt;/Image&gt;&lt;/ThreeDShapeInfo&gt;"/>
  <p:tag name="PRESENTER_SHAPETEXTINFO" val="&lt;ShapeTextInfo&gt;&lt;TableIndex row=&quot;-1&quot; col=&quot;-1&quot;&gt;&lt;linesCount val=&quot;1&quot; /&gt;&lt;lineCharCount val=&quot;37&quot; /&gt;&lt;/TableIndex&gt;&lt;/ShapeTextInfo&gt;"/>
</p:tagLst>
</file>

<file path=ppt/tags/tag142.xml><?xml version="1.0" encoding="utf-8"?>
<p:tagLst xmlns:p="http://schemas.openxmlformats.org/presentationml/2006/main">
  <p:tag name="PRESENTER_SHAPEINFO" val="&lt;ThreeDShapeInfo&gt;&lt;uuid val=&quot;{4bbf8ed5-04c4-4fad-9a3e-ce25abc3114b}&quot; /&gt;&lt;isInvalidForFieldText val=&quot;0&quot; /&gt;&lt;Image&gt;&lt;filename val=&quot;D:\Connect\content\7\1587717-1\input\breezo\data\asimages\{4bbf8ed5-04c4-4fad-9a3e-ce25abc3114b}.png&quot; /&gt;&lt;left val=&quot;47&quot; /&gt;&lt;top val=&quot;241&quot; /&gt;&lt;width val=&quot;866&quot; /&gt;&lt;height val=&quot;281&quot; /&gt;&lt;hasText val=&quot;1&quot; /&gt;&lt;/Image&gt;&lt;/ThreeDShapeInfo&gt;"/>
</p:tagLst>
</file>

<file path=ppt/tags/tag143.xml><?xml version="1.0" encoding="utf-8"?>
<p:tagLst xmlns:p="http://schemas.openxmlformats.org/presentationml/2006/main">
  <p:tag name="HTML_SHAPEINFO" val="&lt;SlideThumbPath val=&quot;SlideTemp.PNG&quot;/&gt;"/>
</p:tagLst>
</file>

<file path=ppt/tags/tag144.xml><?xml version="1.0" encoding="utf-8"?>
<p:tagLst xmlns:p="http://schemas.openxmlformats.org/presentationml/2006/main">
  <p:tag name="PRESENTER_SHAPEINFO" val="&lt;ThreeDShapeInfo&gt;&lt;uuid val=&quot;{95a244e2-5716-4084-8332-00e39ac511ae}&quot; /&gt;&lt;isInvalidForFieldText val=&quot;0&quot; /&gt;&lt;Image&gt;&lt;filename val=&quot;D:\Connect\content\7\1587717-1\input\breezo\data\asimages\{95a244e2-5716-4084-8332-00e39ac511ae}.png&quot; /&gt;&lt;left val=&quot;198&quot; /&gt;&lt;top val=&quot;66&quot; /&gt;&lt;width val=&quot;705&quot; /&gt;&lt;height val=&quot;44&quot; /&gt;&lt;hasText val=&quot;1&quot; /&gt;&lt;/Image&gt;&lt;/ThreeDShapeInfo&gt;"/>
  <p:tag name="PRESENTER_SHAPETEXTINFO" val="&lt;ShapeTextInfo&gt;&lt;TableIndex row=&quot;-1&quot; col=&quot;-1&quot;&gt;&lt;linesCount val=&quot;1&quot; /&gt;&lt;lineCharCount val=&quot;37&quot; /&gt;&lt;/TableIndex&gt;&lt;/ShapeTextInfo&gt;"/>
</p:tagLst>
</file>

<file path=ppt/tags/tag145.xml><?xml version="1.0" encoding="utf-8"?>
<p:tagLst xmlns:p="http://schemas.openxmlformats.org/presentationml/2006/main">
  <p:tag name="PRESENTER_SHAPEINFO" val="&lt;ThreeDShapeInfo&gt;&lt;uuid val=&quot;{36311ce1-1a08-42b5-95bf-f310d405088a}&quot; /&gt;&lt;isInvalidForFieldText val=&quot;0&quot; /&gt;&lt;Image&gt;&lt;filename val=&quot;D:\Connect\content\7\1587717-1\input\breezo\data\asimages\{36311ce1-1a08-42b5-95bf-f310d405088a}.png&quot; /&gt;&lt;left val=&quot;47&quot; /&gt;&lt;top val=&quot;120&quot; /&gt;&lt;width val=&quot;865&quot; /&gt;&lt;height val=&quot;522&quot; /&gt;&lt;hasText val=&quot;1&quot; /&gt;&lt;/Image&gt;&lt;/ThreeDShapeInfo&gt;"/>
</p:tagLst>
</file>

<file path=ppt/tags/tag146.xml><?xml version="1.0" encoding="utf-8"?>
<p:tagLst xmlns:p="http://schemas.openxmlformats.org/presentationml/2006/main">
  <p:tag name="HTML_SHAPEINFO" val="&lt;SlideThumbPath val=&quot;SlideTemp.PNG&quot;/&gt;"/>
</p:tagLst>
</file>

<file path=ppt/tags/tag147.xml><?xml version="1.0" encoding="utf-8"?>
<p:tagLst xmlns:p="http://schemas.openxmlformats.org/presentationml/2006/main">
  <p:tag name="PRESENTER_SHAPEINFO" val="&lt;ThreeDShapeInfo&gt;&lt;uuid val=&quot;{2b25ac51-2bd2-447b-9f42-80140702b955}&quot; /&gt;&lt;isInvalidForFieldText val=&quot;0&quot; /&gt;&lt;Image&gt;&lt;filename val=&quot;D:\Connect\content\7\1587717-1\input\breezo\data\asimages\{2b25ac51-2bd2-447b-9f42-80140702b955}.png&quot; /&gt;&lt;left val=&quot;141&quot; /&gt;&lt;top val=&quot;40&quot; /&gt;&lt;width val=&quot;771&quot; /&gt;&lt;height val=&quot;93&quot; /&gt;&lt;hasText val=&quot;1&quot; /&gt;&lt;/Image&gt;&lt;/ThreeDShapeInfo&gt;"/>
  <p:tag name="PRESENTER_SHAPETEXTINFO" val="&lt;ShapeTextInfo&gt;&lt;TableIndex row=&quot;-1&quot; col=&quot;-1&quot;&gt;&lt;linesCount val=&quot;1&quot; /&gt;&lt;lineCharCount val=&quot;55&quot; /&gt;&lt;/TableIndex&gt;&lt;/ShapeTextInfo&gt;"/>
</p:tagLst>
</file>

<file path=ppt/tags/tag148.xml><?xml version="1.0" encoding="utf-8"?>
<p:tagLst xmlns:p="http://schemas.openxmlformats.org/presentationml/2006/main">
  <p:tag name="PRESENTER_SHAPEINFO" val="&lt;ThreeDShapeInfo&gt;&lt;uuid val=&quot;{c0f66dc3-82fa-41b0-a783-fd0df0091afc}&quot; /&gt;&lt;isInvalidForFieldText val=&quot;0&quot; /&gt;&lt;Image&gt;&lt;filename val=&quot;D:\Connect\content\7\1587717-1\input\breezo\data\asimages\{c0f66dc3-82fa-41b0-a783-fd0df0091afc}.jpg&quot; /&gt;&lt;left val=&quot;47&quot; /&gt;&lt;top val=&quot;199&quot; /&gt;&lt;width val=&quot;849&quot; /&gt;&lt;height val=&quot;325&quot; /&gt;&lt;hasText val=&quot;1&quot; /&gt;&lt;/Image&gt;&lt;/ThreeDShapeInfo&gt;"/>
</p:tagLst>
</file>

<file path=ppt/tags/tag149.xml><?xml version="1.0" encoding="utf-8"?>
<p:tagLst xmlns:p="http://schemas.openxmlformats.org/presentationml/2006/main">
  <p:tag name="HTML_SHAPEINFO" val="&lt;SlideThumbPath val=&quot;SlideTemp.PNG&quot;/&gt;"/>
</p:tagLst>
</file>

<file path=ppt/tags/tag15.xml><?xml version="1.0" encoding="utf-8"?>
<p:tagLst xmlns:p="http://schemas.openxmlformats.org/presentationml/2006/main">
  <p:tag name="PRESENTER_SHAPEINFO" val="&lt;ThreeDShapeInfo&gt;&lt;uuid val=&quot;{34ec59a0-3f6a-4d7a-88af-2c47161c4500}&quot; /&gt;&lt;isInvalidForFieldText val=&quot;0&quot; /&gt;&lt;Image&gt;&lt;filename val=&quot;D:\Connect\content\7\1587717-1\input\breezo\data\asimages\{34ec59a0-3f6a-4d7a-88af-2c47161c4500}.png&quot; /&gt;&lt;left val=&quot;0&quot; /&gt;&lt;top val=&quot;695&quot; /&gt;&lt;width val=&quot;960&quot; /&gt;&lt;height val=&quot;25&quot; /&gt;&lt;hasText val=&quot;1&quot; /&gt;&lt;/Image&gt;&lt;/ThreeDShapeInfo&gt;"/>
  <p:tag name="PRESENTER_SHAPETEXTINFO" val="&lt;ShapeTextInfo&gt;&lt;TableIndex row=&quot;-1&quot; col=&quot;-1&quot;&gt;&lt;linesCount val=&quot;0&quot; /&gt;&lt;/TableIndex&gt;&lt;/ShapeTextInfo&gt;"/>
</p:tagLst>
</file>

<file path=ppt/tags/tag150.xml><?xml version="1.0" encoding="utf-8"?>
<p:tagLst xmlns:p="http://schemas.openxmlformats.org/presentationml/2006/main">
  <p:tag name="PRESENTER_SHAPEINFO" val="&lt;ThreeDShapeInfo&gt;&lt;uuid val=&quot;{f403ec1b-57f9-4bf8-b8b6-7da185f1977f}&quot; /&gt;&lt;isInvalidForFieldText val=&quot;0&quot; /&gt;&lt;Image&gt;&lt;filename val=&quot;D:\Connect\content\7\1587717-1\input\breezo\data\asimages\{f403ec1b-57f9-4bf8-b8b6-7da185f1977f}.png&quot; /&gt;&lt;left val=&quot;76&quot; /&gt;&lt;top val=&quot;62&quot; /&gt;&lt;width val=&quot;826&quot; /&gt;&lt;height val=&quot;48&quot; /&gt;&lt;hasText val=&quot;1&quot; /&gt;&lt;/Image&gt;&lt;/ThreeDShapeInfo&gt;"/>
  <p:tag name="PRESENTER_SHAPETEXTINFO" val="&lt;ShapeTextInfo&gt;&lt;TableIndex row=&quot;-1&quot; col=&quot;-1&quot;&gt;&lt;linesCount val=&quot;1&quot; /&gt;&lt;lineCharCount val=&quot;50&quot; /&gt;&lt;/TableIndex&gt;&lt;/ShapeTextInfo&gt;"/>
</p:tagLst>
</file>

<file path=ppt/tags/tag151.xml><?xml version="1.0" encoding="utf-8"?>
<p:tagLst xmlns:p="http://schemas.openxmlformats.org/presentationml/2006/main">
  <p:tag name="PRESENTER_SHAPEINFO" val="&lt;ThreeDShapeInfo&gt;&lt;uuid val=&quot;{605ddeeb-6694-4be7-b220-a9f6e57dc529}&quot; /&gt;&lt;isInvalidForFieldText val=&quot;0&quot; /&gt;&lt;Image&gt;&lt;filename val=&quot;D:\Connect\content\7\1587717-1\input\breezo\data\asimages\{605ddeeb-6694-4be7-b220-a9f6e57dc529}.png&quot; /&gt;&lt;left val=&quot;152&quot; /&gt;&lt;top val=&quot;132&quot; /&gt;&lt;width val=&quot;748&quot; /&gt;&lt;height val=&quot;233&quot; /&gt;&lt;hasText val=&quot;1&quot; /&gt;&lt;/Image&gt;&lt;/ThreeDShapeInfo&gt;"/>
  <p:tag name="PRESENTER_SHAPETEXTINFO" val="&lt;ShapeTextInfo&gt;&lt;TableIndex row=&quot;-1&quot; col=&quot;-1&quot;&gt;&lt;linesCount val=&quot;3&quot; /&gt;&lt;lineCharCount val=&quot;58&quot; /&gt;&lt;lineCharCount val=&quot;34&quot; /&gt;&lt;lineCharCount val=&quot;70&quot; /&gt;&lt;/TableIndex&gt;&lt;/ShapeTextInfo&gt;"/>
</p:tagLst>
</file>

<file path=ppt/tags/tag152.xml><?xml version="1.0" encoding="utf-8"?>
<p:tagLst xmlns:p="http://schemas.openxmlformats.org/presentationml/2006/main">
  <p:tag name="HTML_SHAPEINFO" val="&lt;SlideThumbPath val=&quot;SlideTemp.PNG&quot;/&gt;"/>
</p:tagLst>
</file>

<file path=ppt/tags/tag153.xml><?xml version="1.0" encoding="utf-8"?>
<p:tagLst xmlns:p="http://schemas.openxmlformats.org/presentationml/2006/main">
  <p:tag name="PRESENTER_SHAPEINFO" val="&lt;ThreeDShapeInfo&gt;&lt;uuid val=&quot;{c364dc25-233a-40e7-bd8b-fe73c613b8cd}&quot; /&gt;&lt;isInvalidForFieldText val=&quot;0&quot; /&gt;&lt;Image&gt;&lt;filename val=&quot;D:\Connect\content\7\1587717-1\input\breezo\data\asimages\{c364dc25-233a-40e7-bd8b-fe73c613b8cd}.png&quot; /&gt;&lt;left val=&quot;106&quot; /&gt;&lt;top val=&quot;59&quot; /&gt;&lt;width val=&quot;795&quot; /&gt;&lt;height val=&quot;52&quot; /&gt;&lt;hasText val=&quot;1&quot; /&gt;&lt;/Image&gt;&lt;/ThreeDShapeInfo&gt;"/>
  <p:tag name="PRESENTER_SHAPETEXTINFO" val="&lt;ShapeTextInfo&gt;&lt;TableIndex row=&quot;-1&quot; col=&quot;-1&quot;&gt;&lt;linesCount val=&quot;1&quot; /&gt;&lt;lineCharCount val=&quot;44&quot; /&gt;&lt;/TableIndex&gt;&lt;/ShapeTextInfo&gt;"/>
</p:tagLst>
</file>

<file path=ppt/tags/tag154.xml><?xml version="1.0" encoding="utf-8"?>
<p:tagLst xmlns:p="http://schemas.openxmlformats.org/presentationml/2006/main">
  <p:tag name="PRESENTER_SHAPEINFO" val="&lt;ThreeDShapeInfo&gt;&lt;uuid val=&quot;{97f8de2a-c692-408d-83b9-73df1ab60963}&quot; /&gt;&lt;isInvalidForFieldText val=&quot;0&quot; /&gt;&lt;Image&gt;&lt;filename val=&quot;D:\Connect\content\7\1587717-1\input\breezo\data\asimages\{97f8de2a-c692-408d-83b9-73df1ab60963}.png&quot; /&gt;&lt;left val=&quot;72&quot; /&gt;&lt;top val=&quot;132&quot; /&gt;&lt;width val=&quot;828&quot; /&gt;&lt;height val=&quot;525&quot; /&gt;&lt;hasText val=&quot;1&quot; /&gt;&lt;/Image&gt;&lt;/ThreeDShapeInfo&gt;"/>
  <p:tag name="PRESENTER_SHAPETEXTINFO" val="&lt;ShapeTextInfo&gt;&lt;TableIndex row=&quot;-1&quot; col=&quot;-1&quot;&gt;&lt;linesCount val=&quot;5&quot; /&gt;&lt;lineCharCount val=&quot;11&quot; /&gt;&lt;lineCharCount val=&quot;140&quot; /&gt;&lt;lineCharCount val=&quot;88&quot; /&gt;&lt;lineCharCount val=&quot;196&quot; /&gt;&lt;lineCharCount val=&quot;129&quot; /&gt;&lt;/TableIndex&gt;&lt;/ShapeTextInfo&gt;"/>
</p:tagLst>
</file>

<file path=ppt/tags/tag155.xml><?xml version="1.0" encoding="utf-8"?>
<p:tagLst xmlns:p="http://schemas.openxmlformats.org/presentationml/2006/main">
  <p:tag name="HTML_SHAPEINFO" val="&lt;SlideThumbPath val=&quot;SlideTemp.PNG&quot;/&gt;"/>
</p:tagLst>
</file>

<file path=ppt/tags/tag156.xml><?xml version="1.0" encoding="utf-8"?>
<p:tagLst xmlns:p="http://schemas.openxmlformats.org/presentationml/2006/main">
  <p:tag name="PRESENTER_SHAPEINFO" val="&lt;ThreeDShapeInfo&gt;&lt;uuid val=&quot;{c45acf38-6a6e-4e8b-9436-f047711778d7}&quot; /&gt;&lt;isInvalidForFieldText val=&quot;0&quot; /&gt;&lt;Image&gt;&lt;filename val=&quot;D:\Connect\content\7\1587717-1\input\breezo\data\asimages\{c45acf38-6a6e-4e8b-9436-f047711778d7}.png&quot; /&gt;&lt;left val=&quot;104&quot; /&gt;&lt;top val=&quot;59&quot; /&gt;&lt;width val=&quot;800&quot; /&gt;&lt;height val=&quot;48&quot; /&gt;&lt;hasText val=&quot;1&quot; /&gt;&lt;/Image&gt;&lt;/ThreeDShapeInfo&gt;"/>
  <p:tag name="PRESENTER_SHAPETEXTINFO" val="&lt;ShapeTextInfo&gt;&lt;TableIndex row=&quot;-1&quot; col=&quot;-1&quot;&gt;&lt;linesCount val=&quot;1&quot; /&gt;&lt;lineCharCount val=&quot;40&quot; /&gt;&lt;/TableIndex&gt;&lt;/ShapeTextInfo&gt;"/>
</p:tagLst>
</file>

<file path=ppt/tags/tag157.xml><?xml version="1.0" encoding="utf-8"?>
<p:tagLst xmlns:p="http://schemas.openxmlformats.org/presentationml/2006/main">
  <p:tag name="PRESENTER_SHAPEINFO" val="&lt;ThreeDShapeInfo&gt;&lt;uuid val=&quot;{56cb9f03-d029-4185-a5c7-3b69436d0def}&quot; /&gt;&lt;isInvalidForFieldText val=&quot;0&quot; /&gt;&lt;Image&gt;&lt;filename val=&quot;D:\Connect\content\7\1587717-1\input\breezo\data\asimages\{56cb9f03-d029-4185-a5c7-3b69436d0def}.png&quot; /&gt;&lt;left val=&quot;532&quot; /&gt;&lt;top val=&quot;134&quot; /&gt;&lt;width val=&quot;368&quot; /&gt;&lt;height val=&quot;204&quot; /&gt;&lt;hasText val=&quot;1&quot; /&gt;&lt;/Image&gt;&lt;/ThreeDShapeInfo&gt;"/>
  <p:tag name="PRESENTER_SHAPETEXTINFO" val="&lt;ShapeTextInfo&gt;&lt;TableIndex row=&quot;-1&quot; col=&quot;-1&quot;&gt;&lt;linesCount val=&quot;4&quot; /&gt;&lt;lineCharCount val=&quot;21&quot; /&gt;&lt;lineCharCount val=&quot;18&quot; /&gt;&lt;lineCharCount val=&quot;14&quot; /&gt;&lt;lineCharCount val=&quot;12&quot; /&gt;&lt;/TableIndex&gt;&lt;/ShapeTextInfo&gt;"/>
</p:tagLst>
</file>

<file path=ppt/tags/tag158.xml><?xml version="1.0" encoding="utf-8"?>
<p:tagLst xmlns:p="http://schemas.openxmlformats.org/presentationml/2006/main">
  <p:tag name="HTML_SHAPEINFO" val="&lt;SlideThumbPath val=&quot;SlideTemp.PNG&quot;/&gt;"/>
</p:tagLst>
</file>

<file path=ppt/tags/tag159.xml><?xml version="1.0" encoding="utf-8"?>
<p:tagLst xmlns:p="http://schemas.openxmlformats.org/presentationml/2006/main">
  <p:tag name="PRESENTER_SHAPEINFO" val="&lt;ThreeDShapeInfo&gt;&lt;uuid val=&quot;{b28af42d-6800-44f2-b468-574194c8c07a}&quot; /&gt;&lt;isInvalidForFieldText val=&quot;0&quot; /&gt;&lt;Image&gt;&lt;filename val=&quot;D:\Connect\content\7\1587717-1\input\breezo\data\asimages\{b28af42d-6800-44f2-b468-574194c8c07a}.png&quot; /&gt;&lt;left val=&quot;104&quot; /&gt;&lt;top val=&quot;59&quot; /&gt;&lt;width val=&quot;800&quot; /&gt;&lt;height val=&quot;48&quot; /&gt;&lt;hasText val=&quot;1&quot; /&gt;&lt;/Image&gt;&lt;/ThreeDShapeInfo&gt;"/>
  <p:tag name="PRESENTER_SHAPETEXTINFO" val="&lt;ShapeTextInfo&gt;&lt;TableIndex row=&quot;-1&quot; col=&quot;-1&quot;&gt;&lt;linesCount val=&quot;1&quot; /&gt;&lt;lineCharCount val=&quot;40&quot; /&gt;&lt;/TableIndex&gt;&lt;/ShapeTextInfo&gt;"/>
</p:tagLst>
</file>

<file path=ppt/tags/tag16.xml><?xml version="1.0" encoding="utf-8"?>
<p:tagLst xmlns:p="http://schemas.openxmlformats.org/presentationml/2006/main">
  <p:tag name="PRESENTER_SHAPETEXTINFO" val="&lt;ShapeTextInfo&gt;&lt;TableIndex row=&quot;-1&quot; col=&quot;-1&quot;&gt;&lt;linesCount val=&quot;1&quot; /&gt;&lt;lineCharCount val=&quot;32&quot; /&gt;&lt;/TableIndex&gt;&lt;/ShapeTextInfo&gt;"/>
</p:tagLst>
</file>

<file path=ppt/tags/tag160.xml><?xml version="1.0" encoding="utf-8"?>
<p:tagLst xmlns:p="http://schemas.openxmlformats.org/presentationml/2006/main">
  <p:tag name="PRESENTER_SHAPEINFO" val="&lt;ThreeDShapeInfo&gt;&lt;uuid val=&quot;{ea86b4ee-015e-4ac3-a552-ac5ed0b6488f}&quot; /&gt;&lt;isInvalidForFieldText val=&quot;0&quot; /&gt;&lt;Image&gt;&lt;filename val=&quot;D:\Connect\content\7\1587717-1\input\breezo\data\asimages\{ea86b4ee-015e-4ac3-a552-ac5ed0b6488f}.png&quot; /&gt;&lt;left val=&quot;60&quot; /&gt;&lt;top val=&quot;128&quot; /&gt;&lt;width val=&quot;839&quot; /&gt;&lt;height val=&quot;241&quot; /&gt;&lt;hasText val=&quot;1&quot; /&gt;&lt;/Image&gt;&lt;/ThreeDShapeInfo&gt;"/>
  <p:tag name="PRESENTER_SHAPETEXTINFO" val="&lt;ShapeTextInfo&gt;&lt;TableIndex row=&quot;-1&quot; col=&quot;-1&quot;&gt;&lt;linesCount val=&quot;3&quot; /&gt;&lt;lineCharCount val=&quot;27&quot; /&gt;&lt;lineCharCount val=&quot;12&quot; /&gt;&lt;lineCharCount val=&quot;131&quot; /&gt;&lt;/TableIndex&gt;&lt;/ShapeTextInfo&gt;"/>
</p:tagLst>
</file>

<file path=ppt/tags/tag161.xml><?xml version="1.0" encoding="utf-8"?>
<p:tagLst xmlns:p="http://schemas.openxmlformats.org/presentationml/2006/main">
  <p:tag name="HTML_SHAPEINFO" val="&lt;SlideThumbPath val=&quot;SlideTemp.PNG&quot;/&gt;"/>
</p:tagLst>
</file>

<file path=ppt/tags/tag162.xml><?xml version="1.0" encoding="utf-8"?>
<p:tagLst xmlns:p="http://schemas.openxmlformats.org/presentationml/2006/main">
  <p:tag name="PRESENTER_SHAPEINFO" val="&lt;ThreeDShapeInfo&gt;&lt;uuid val=&quot;{09f55f86-67dc-437f-a654-a9f62bdf7633}&quot; /&gt;&lt;isInvalidForFieldText val=&quot;0&quot; /&gt;&lt;Image&gt;&lt;filename val=&quot;D:\Connect\content\7\1587717-1\input\breezo\data\asimages\{09f55f86-67dc-437f-a654-a9f62bdf7633}.png&quot; /&gt;&lt;left val=&quot;104&quot; /&gt;&lt;top val=&quot;59&quot; /&gt;&lt;width val=&quot;800&quot; /&gt;&lt;height val=&quot;48&quot; /&gt;&lt;hasText val=&quot;1&quot; /&gt;&lt;/Image&gt;&lt;/ThreeDShapeInfo&gt;"/>
  <p:tag name="PRESENTER_SHAPETEXTINFO" val="&lt;ShapeTextInfo&gt;&lt;TableIndex row=&quot;-1&quot; col=&quot;-1&quot;&gt;&lt;linesCount val=&quot;1&quot; /&gt;&lt;lineCharCount val=&quot;40&quot; /&gt;&lt;/TableIndex&gt;&lt;/ShapeTextInfo&gt;"/>
</p:tagLst>
</file>

<file path=ppt/tags/tag163.xml><?xml version="1.0" encoding="utf-8"?>
<p:tagLst xmlns:p="http://schemas.openxmlformats.org/presentationml/2006/main">
  <p:tag name="PRESENTER_SHAPEINFO" val="&lt;ThreeDShapeInfo&gt;&lt;uuid val=&quot;{cf731467-1917-498e-b247-ea19cc2aa12e}&quot; /&gt;&lt;isInvalidForFieldText val=&quot;0&quot; /&gt;&lt;Image&gt;&lt;filename val=&quot;D:\Connect\content\7\1587717-1\input\breezo\data\asimages\{cf731467-1917-498e-b247-ea19cc2aa12e}.png&quot; /&gt;&lt;left val=&quot;84&quot; /&gt;&lt;top val=&quot;134&quot; /&gt;&lt;width val=&quot;816&quot; /&gt;&lt;height val=&quot;317&quot; /&gt;&lt;hasText val=&quot;1&quot; /&gt;&lt;/Image&gt;&lt;/ThreeDShapeInfo&gt;"/>
  <p:tag name="PRESENTER_SHAPETEXTINFO" val="&lt;ShapeTextInfo&gt;&lt;TableIndex row=&quot;-1&quot; col=&quot;-1&quot;&gt;&lt;linesCount val=&quot;2&quot; /&gt;&lt;lineCharCount val=&quot;13&quot; /&gt;&lt;lineCharCount val=&quot;268&quot; /&gt;&lt;/TableIndex&gt;&lt;/ShapeTextInfo&gt;"/>
</p:tagLst>
</file>

<file path=ppt/tags/tag164.xml><?xml version="1.0" encoding="utf-8"?>
<p:tagLst xmlns:p="http://schemas.openxmlformats.org/presentationml/2006/main">
  <p:tag name="HTML_SHAPEINFO" val="&lt;SlideThumbPath val=&quot;SlideTemp.PNG&quot;/&gt;"/>
</p:tagLst>
</file>

<file path=ppt/tags/tag165.xml><?xml version="1.0" encoding="utf-8"?>
<p:tagLst xmlns:p="http://schemas.openxmlformats.org/presentationml/2006/main">
  <p:tag name="PRESENTER_SHAPEINFO" val="&lt;ThreeDShapeInfo&gt;&lt;uuid val=&quot;{56e9c801-4b7e-4c08-a486-3cc8ca65ba57}&quot; /&gt;&lt;isInvalidForFieldText val=&quot;0&quot; /&gt;&lt;Image&gt;&lt;filename val=&quot;D:\Connect\content\7\1587717-1\input\breezo\data\asimages\{56e9c801-4b7e-4c08-a486-3cc8ca65ba57}.png&quot; /&gt;&lt;left val=&quot;112&quot; /&gt;&lt;top val=&quot;30&quot; /&gt;&lt;width val=&quot;792&quot; /&gt;&lt;height val=&quot;48&quot; /&gt;&lt;hasText val=&quot;1&quot; /&gt;&lt;/Image&gt;&lt;/ThreeDShapeInfo&gt;"/>
  <p:tag name="PRESENTER_SHAPETEXTINFO" val="&lt;ShapeTextInfo&gt;&lt;TableIndex row=&quot;-1&quot; col=&quot;-1&quot;&gt;&lt;linesCount val=&quot;1&quot; /&gt;&lt;lineCharCount val=&quot;41&quot; /&gt;&lt;/TableIndex&gt;&lt;/ShapeTextInfo&gt;"/>
</p:tagLst>
</file>

<file path=ppt/tags/tag166.xml><?xml version="1.0" encoding="utf-8"?>
<p:tagLst xmlns:p="http://schemas.openxmlformats.org/presentationml/2006/main">
  <p:tag name="PRESENTER_SHAPEINFO" val="&lt;ThreeDShapeInfo&gt;&lt;uuid val=&quot;{acbded30-9d0d-43db-b924-715b089ba08e}&quot; /&gt;&lt;isInvalidForFieldText val=&quot;0&quot; /&gt;&lt;Image&gt;&lt;filename val=&quot;D:\Connect\content\7\1587717-1\input\breezo\data\asimages\{acbded30-9d0d-43db-b924-715b089ba08e}.png&quot; /&gt;&lt;left val=&quot;88&quot; /&gt;&lt;top val=&quot;132&quot; /&gt;&lt;width val=&quot;812&quot; /&gt;&lt;height val=&quot;367&quot; /&gt;&lt;hasText val=&quot;1&quot; /&gt;&lt;/Image&gt;&lt;/ThreeDShapeInfo&gt;"/>
  <p:tag name="PRESENTER_SHAPETEXTINFO" val="&lt;ShapeTextInfo&gt;&lt;TableIndex row=&quot;-1&quot; col=&quot;-1&quot;&gt;&lt;linesCount val=&quot;5&quot; /&gt;&lt;lineCharCount val=&quot;33&quot; /&gt;&lt;lineCharCount val=&quot;31&quot; /&gt;&lt;lineCharCount val=&quot;64&quot; /&gt;&lt;lineCharCount val=&quot;31&quot; /&gt;&lt;lineCharCount val=&quot;108&quot; /&gt;&lt;/TableIndex&gt;&lt;/ShapeTextInfo&gt;"/>
</p:tagLst>
</file>

<file path=ppt/tags/tag167.xml><?xml version="1.0" encoding="utf-8"?>
<p:tagLst xmlns:p="http://schemas.openxmlformats.org/presentationml/2006/main">
  <p:tag name="HTML_SHAPEINFO" val="&lt;SlideThumbPath val=&quot;SlideTemp.PNG&quot;/&gt;"/>
</p:tagLst>
</file>

<file path=ppt/tags/tag168.xml><?xml version="1.0" encoding="utf-8"?>
<p:tagLst xmlns:p="http://schemas.openxmlformats.org/presentationml/2006/main">
  <p:tag name="PRESENTER_SHAPEINFO" val="&lt;ThreeDShapeInfo&gt;&lt;uuid val=&quot;{2f020080-f7bb-4990-98ee-63c80eda63dc}&quot; /&gt;&lt;isInvalidForFieldText val=&quot;0&quot; /&gt;&lt;Image&gt;&lt;filename val=&quot;D:\Connect\content\7\1587717-1\input\breezo\data\asimages\{2f020080-f7bb-4990-98ee-63c80eda63dc}.png&quot; /&gt;&lt;left val=&quot;112&quot; /&gt;&lt;top val=&quot;59&quot; /&gt;&lt;width val=&quot;792&quot; /&gt;&lt;height val=&quot;48&quot; /&gt;&lt;hasText val=&quot;1&quot; /&gt;&lt;/Image&gt;&lt;/ThreeDShapeInfo&gt;"/>
  <p:tag name="PRESENTER_SHAPETEXTINFO" val="&lt;ShapeTextInfo&gt;&lt;TableIndex row=&quot;-1&quot; col=&quot;-1&quot;&gt;&lt;linesCount val=&quot;1&quot; /&gt;&lt;lineCharCount val=&quot;40&quot; /&gt;&lt;/TableIndex&gt;&lt;/ShapeTextInfo&gt;"/>
</p:tagLst>
</file>

<file path=ppt/tags/tag169.xml><?xml version="1.0" encoding="utf-8"?>
<p:tagLst xmlns:p="http://schemas.openxmlformats.org/presentationml/2006/main">
  <p:tag name="PRESENTER_SHAPEINFO" val="&lt;ThreeDShapeInfo&gt;&lt;uuid val=&quot;{b566b42d-5e75-4b97-bdaa-a3dce9593fb2}&quot; /&gt;&lt;isInvalidForFieldText val=&quot;0&quot; /&gt;&lt;Image&gt;&lt;filename val=&quot;D:\Connect\content\7\1587717-1\input\breezo\data\asimages\{b566b42d-5e75-4b97-bdaa-a3dce9593fb2}.png&quot; /&gt;&lt;left val=&quot;64&quot; /&gt;&lt;top val=&quot;132&quot; /&gt;&lt;width val=&quot;836&quot; /&gt;&lt;height val=&quot;359&quot; /&gt;&lt;hasText val=&quot;1&quot; /&gt;&lt;/Image&gt;&lt;/ThreeDShapeInfo&gt;"/>
  <p:tag name="PRESENTER_SHAPETEXTINFO" val="&lt;ShapeTextInfo&gt;&lt;TableIndex row=&quot;-1&quot; col=&quot;-1&quot;&gt;&lt;linesCount val=&quot;5&quot; /&gt;&lt;lineCharCount val=&quot;33&quot; /&gt;&lt;lineCharCount val=&quot;40&quot; /&gt;&lt;lineCharCount val=&quot;99&quot; /&gt;&lt;lineCharCount val=&quot;15&quot; /&gt;&lt;lineCharCount val=&quot;141&quot; /&gt;&lt;/TableIndex&gt;&lt;/ShapeTextInfo&gt;"/>
</p:tagLst>
</file>

<file path=ppt/tags/tag17.xml><?xml version="1.0" encoding="utf-8"?>
<p:tagLst xmlns:p="http://schemas.openxmlformats.org/presentationml/2006/main">
  <p:tag name="PRESENTER_SHAPETEXTINFO" val="&lt;ShapeTextInfo&gt;&lt;TableIndex row=&quot;-1&quot; col=&quot;-1&quot;&gt;&lt;linesCount val=&quot;5&quot; /&gt;&lt;lineCharCount val=&quot;33&quot; /&gt;&lt;lineCharCount val=&quot;13&quot; /&gt;&lt;lineCharCount val=&quot;12&quot; /&gt;&lt;lineCharCount val=&quot;13&quot; /&gt;&lt;lineCharCount val=&quot;11&quot; /&gt;&lt;/TableIndex&gt;&lt;/ShapeTextInfo&gt;"/>
</p:tagLst>
</file>

<file path=ppt/tags/tag170.xml><?xml version="1.0" encoding="utf-8"?>
<p:tagLst xmlns:p="http://schemas.openxmlformats.org/presentationml/2006/main">
  <p:tag name="HTML_SHAPEINFO" val="&lt;SlideThumbPath val=&quot;SlideTemp.PNG&quot;/&gt;"/>
</p:tagLst>
</file>

<file path=ppt/tags/tag171.xml><?xml version="1.0" encoding="utf-8"?>
<p:tagLst xmlns:p="http://schemas.openxmlformats.org/presentationml/2006/main">
  <p:tag name="PRESENTER_SHAPEINFO" val="&lt;ThreeDShapeInfo&gt;&lt;uuid val=&quot;{2c1251d7-3bbc-4da3-b421-6e4a2f0374e6}&quot; /&gt;&lt;isInvalidForFieldText val=&quot;0&quot; /&gt;&lt;Image&gt;&lt;filename val=&quot;D:\Connect\content\7\1587717-1\input\breezo\data\asimages\{2c1251d7-3bbc-4da3-b421-6e4a2f0374e6}.png&quot; /&gt;&lt;left val=&quot;215&quot; /&gt;&lt;top val=&quot;64&quot; /&gt;&lt;width val=&quot;688&quot; /&gt;&lt;height val=&quot;43&quot; /&gt;&lt;hasText val=&quot;1&quot; /&gt;&lt;/Image&gt;&lt;/ThreeDShapeInfo&gt;"/>
  <p:tag name="PRESENTER_SHAPETEXTINFO" val="&lt;ShapeTextInfo&gt;&lt;TableIndex row=&quot;-1&quot; col=&quot;-1&quot;&gt;&lt;linesCount val=&quot;1&quot; /&gt;&lt;lineCharCount val=&quot;33&quot; /&gt;&lt;/TableIndex&gt;&lt;/ShapeTextInfo&gt;"/>
</p:tagLst>
</file>

<file path=ppt/tags/tag172.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173.xml><?xml version="1.0" encoding="utf-8"?>
<p:tagLst xmlns:p="http://schemas.openxmlformats.org/presentationml/2006/main">
  <p:tag name="PRESENTER_SHAPEINFO" val="&lt;ThreeDShapeInfo&gt;&lt;uuid val=&quot;{d6cc6c45-7d80-4f18-9401-7c10378c456d}&quot; /&gt;&lt;isInvalidForFieldText val=&quot;0&quot; /&gt;&lt;Image&gt;&lt;filename val=&quot;D:\Connect\content\7\1587717-1\input\breezo\data\asimages\{d6cc6c45-7d80-4f18-9401-7c10378c456d}.jpg&quot; /&gt;&lt;left val=&quot;159&quot; /&gt;&lt;top val=&quot;111&quot; /&gt;&lt;width val=&quot;602&quot; /&gt;&lt;height val=&quot;529&quot; /&gt;&lt;hasText val=&quot;1&quot; /&gt;&lt;/Image&gt;&lt;/ThreeDShapeInfo&gt;"/>
</p:tagLst>
</file>

<file path=ppt/tags/tag174.xml><?xml version="1.0" encoding="utf-8"?>
<p:tagLst xmlns:p="http://schemas.openxmlformats.org/presentationml/2006/main">
  <p:tag name="HTML_SHAPEINFO" val="&lt;SlideThumbPath val=&quot;SlideTemp.PNG&quot;/&gt;"/>
</p:tagLst>
</file>

<file path=ppt/tags/tag175.xml><?xml version="1.0" encoding="utf-8"?>
<p:tagLst xmlns:p="http://schemas.openxmlformats.org/presentationml/2006/main">
  <p:tag name="PRESENTER_SHAPEINFO" val="&lt;ThreeDShapeInfo&gt;&lt;uuid val=&quot;{5e21b530-de36-4f54-ab0a-b42bd2afa8d4}&quot; /&gt;&lt;isInvalidForFieldText val=&quot;0&quot; /&gt;&lt;Image&gt;&lt;filename val=&quot;D:\Connect\content\7\1587717-1\input\breezo\data\asimages\{5e21b530-de36-4f54-ab0a-b42bd2afa8d4}.png&quot; /&gt;&lt;left val=&quot;112&quot; /&gt;&lt;top val=&quot;59&quot; /&gt;&lt;width val=&quot;792&quot; /&gt;&lt;height val=&quot;48&quot; /&gt;&lt;hasText val=&quot;1&quot; /&gt;&lt;/Image&gt;&lt;/ThreeDShapeInfo&gt;"/>
  <p:tag name="PRESENTER_SHAPETEXTINFO" val="&lt;ShapeTextInfo&gt;&lt;TableIndex row=&quot;-1&quot; col=&quot;-1&quot;&gt;&lt;linesCount val=&quot;1&quot; /&gt;&lt;lineCharCount val=&quot;40&quot; /&gt;&lt;/TableIndex&gt;&lt;/ShapeTextInfo&gt;"/>
</p:tagLst>
</file>

<file path=ppt/tags/tag176.xml><?xml version="1.0" encoding="utf-8"?>
<p:tagLst xmlns:p="http://schemas.openxmlformats.org/presentationml/2006/main">
  <p:tag name="PRESENTER_SHAPEINFO" val="&lt;ThreeDShapeInfo&gt;&lt;uuid val=&quot;{22699a6c-7297-4ad5-9e70-b5cecbb45121}&quot; /&gt;&lt;isInvalidForFieldText val=&quot;0&quot; /&gt;&lt;Image&gt;&lt;filename val=&quot;D:\Connect\content\7\1587717-1\input\breezo\data\asimages\{22699a6c-7297-4ad5-9e70-b5cecbb45121}.png&quot; /&gt;&lt;left val=&quot;479&quot; /&gt;&lt;top val=&quot;132&quot; /&gt;&lt;width val=&quot;421&quot; /&gt;&lt;height val=&quot;198&quot; /&gt;&lt;hasText val=&quot;1&quot; /&gt;&lt;/Image&gt;&lt;/ThreeDShapeInfo&gt;"/>
  <p:tag name="PRESENTER_SHAPETEXTINFO" val="&lt;ShapeTextInfo&gt;&lt;TableIndex row=&quot;-1&quot; col=&quot;-1&quot;&gt;&lt;linesCount val=&quot;5&quot; /&gt;&lt;lineCharCount val=&quot;22&quot; /&gt;&lt;lineCharCount val=&quot;15&quot; /&gt;&lt;lineCharCount val=&quot;14&quot; /&gt;&lt;lineCharCount val=&quot;18&quot; /&gt;&lt;lineCharCount val=&quot;1&quot; /&gt;&lt;/TableIndex&gt;&lt;/ShapeTextInfo&gt;"/>
</p:tagLst>
</file>

<file path=ppt/tags/tag177.xml><?xml version="1.0" encoding="utf-8"?>
<p:tagLst xmlns:p="http://schemas.openxmlformats.org/presentationml/2006/main">
  <p:tag name="HTML_SHAPEINFO" val="&lt;SlideThumbPath val=&quot;SlideTemp.PNG&quot;/&gt;"/>
</p:tagLst>
</file>

<file path=ppt/tags/tag178.xml><?xml version="1.0" encoding="utf-8"?>
<p:tagLst xmlns:p="http://schemas.openxmlformats.org/presentationml/2006/main">
  <p:tag name="PRESENTER_SHAPEINFO" val="&lt;ThreeDShapeInfo&gt;&lt;uuid val=&quot;{60a2169f-4937-4bc7-a12c-1b54742dfeac}&quot; /&gt;&lt;isInvalidForFieldText val=&quot;0&quot; /&gt;&lt;Image&gt;&lt;filename val=&quot;D:\Connect\content\7\1587717-1\input\breezo\data\asimages\{60a2169f-4937-4bc7-a12c-1b54742dfeac}.png&quot; /&gt;&lt;left val=&quot;112&quot; /&gt;&lt;top val=&quot;59&quot; /&gt;&lt;width val=&quot;792&quot; /&gt;&lt;height val=&quot;48&quot; /&gt;&lt;hasText val=&quot;1&quot; /&gt;&lt;/Image&gt;&lt;/ThreeDShapeInfo&gt;"/>
  <p:tag name="PRESENTER_SHAPETEXTINFO" val="&lt;ShapeTextInfo&gt;&lt;TableIndex row=&quot;-1&quot; col=&quot;-1&quot;&gt;&lt;linesCount val=&quot;1&quot; /&gt;&lt;lineCharCount val=&quot;40&quot; /&gt;&lt;/TableIndex&gt;&lt;/ShapeTextInfo&gt;"/>
</p:tagLst>
</file>

<file path=ppt/tags/tag179.xml><?xml version="1.0" encoding="utf-8"?>
<p:tagLst xmlns:p="http://schemas.openxmlformats.org/presentationml/2006/main">
  <p:tag name="PRESENTER_SHAPEINFO" val="&lt;ThreeDShapeInfo&gt;&lt;uuid val=&quot;{2aa24ddb-0d67-4cb2-bfae-bcd98da284c2}&quot; /&gt;&lt;isInvalidForFieldText val=&quot;0&quot; /&gt;&lt;Image&gt;&lt;filename val=&quot;D:\Connect\content\7\1587717-1\input\breezo\data\asimages\{2aa24ddb-0d67-4cb2-bfae-bcd98da284c2}.png&quot; /&gt;&lt;left val=&quot;58&quot; /&gt;&lt;top val=&quot;132&quot; /&gt;&lt;width val=&quot;842&quot; /&gt;&lt;height val=&quot;475&quot; /&gt;&lt;hasText val=&quot;1&quot; /&gt;&lt;/Image&gt;&lt;/ThreeDShapeInfo&gt;"/>
  <p:tag name="PRESENTER_SHAPETEXTINFO" val="&lt;ShapeTextInfo&gt;&lt;TableIndex row=&quot;-1&quot; col=&quot;-1&quot;&gt;&lt;linesCount val=&quot;5&quot; /&gt;&lt;lineCharCount val=&quot;21&quot; /&gt;&lt;lineCharCount val=&quot;110&quot; /&gt;&lt;lineCharCount val=&quot;107&quot; /&gt;&lt;lineCharCount val=&quot;118&quot; /&gt;&lt;lineCharCount val=&quot;70&quot; /&gt;&lt;/TableIndex&gt;&lt;/ShapeTextInfo&gt;"/>
</p:tagLst>
</file>

<file path=ppt/tags/tag18.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180.xml><?xml version="1.0" encoding="utf-8"?>
<p:tagLst xmlns:p="http://schemas.openxmlformats.org/presentationml/2006/main">
  <p:tag name="HTML_SHAPEINFO" val="&lt;SlideThumbPath val=&quot;SlideTemp.PNG&quot;/&gt;"/>
</p:tagLst>
</file>

<file path=ppt/tags/tag181.xml><?xml version="1.0" encoding="utf-8"?>
<p:tagLst xmlns:p="http://schemas.openxmlformats.org/presentationml/2006/main">
  <p:tag name="PRESENTER_SHAPEINFO" val="&lt;ThreeDShapeInfo&gt;&lt;uuid val=&quot;{858f64f6-fb8d-4de7-8632-2e66a50afb2f}&quot; /&gt;&lt;isInvalidForFieldText val=&quot;0&quot; /&gt;&lt;Image&gt;&lt;filename val=&quot;D:\Connect\content\7\1587717-1\input\breezo\data\asimages\{858f64f6-fb8d-4de7-8632-2e66a50afb2f}.png&quot; /&gt;&lt;left val=&quot;105&quot; /&gt;&lt;top val=&quot;42&quot; /&gt;&lt;width val=&quot;799&quot; /&gt;&lt;height val=&quot;89&quot; /&gt;&lt;hasText val=&quot;1&quot; /&gt;&lt;/Image&gt;&lt;/ThreeDShapeInfo&gt;"/>
  <p:tag name="PRESENTER_SHAPETEXTINFO" val="&lt;ShapeTextInfo&gt;&lt;TableIndex row=&quot;-1&quot; col=&quot;-1&quot;&gt;&lt;linesCount val=&quot;1&quot; /&gt;&lt;lineCharCount val=&quot;52&quot; /&gt;&lt;/TableIndex&gt;&lt;/ShapeTextInfo&gt;"/>
</p:tagLst>
</file>

<file path=ppt/tags/tag182.xml><?xml version="1.0" encoding="utf-8"?>
<p:tagLst xmlns:p="http://schemas.openxmlformats.org/presentationml/2006/main">
  <p:tag name="PRESENTER_SHAPEINFO" val="&lt;ThreeDShapeInfo&gt;&lt;uuid val=&quot;{9e6e3c7d-c1f6-4e2c-ac09-24d625130a25}&quot; /&gt;&lt;isInvalidForFieldText val=&quot;0&quot; /&gt;&lt;Image&gt;&lt;filename val=&quot;D:\Connect\content\7\1587717-1\input\breezo\data\asimages\{9e6e3c7d-c1f6-4e2c-ac09-24d625130a25}.png&quot; /&gt;&lt;left val=&quot;86&quot; /&gt;&lt;top val=&quot;140&quot; /&gt;&lt;width val=&quot;798&quot; /&gt;&lt;height val=&quot;495&quot; /&gt;&lt;hasText val=&quot;1&quot; /&gt;&lt;/Image&gt;&lt;/ThreeDShapeInfo&gt;"/>
  <p:tag name="PRESENTER_SHAPETEXTINFO" val="&lt;ShapeTextInfo&gt;&lt;TableIndex row=&quot;-1&quot; col=&quot;-1&quot;&gt;&lt;linesCount val=&quot;6&quot; /&gt;&lt;lineCharCount val=&quot;129&quot; /&gt;&lt;lineCharCount val=&quot;42&quot; /&gt;&lt;lineCharCount val=&quot;37&quot; /&gt;&lt;lineCharCount val=&quot;46&quot; /&gt;&lt;lineCharCount val=&quot;46&quot; /&gt;&lt;lineCharCount val=&quot;164&quot; /&gt;&lt;/TableIndex&gt;&lt;/ShapeTextInfo&gt;"/>
</p:tagLst>
</file>

<file path=ppt/tags/tag183.xml><?xml version="1.0" encoding="utf-8"?>
<p:tagLst xmlns:p="http://schemas.openxmlformats.org/presentationml/2006/main">
  <p:tag name="HTML_SHAPEINFO" val="&lt;SlideThumbPath val=&quot;SlideTemp.PNG&quot;/&gt;"/>
</p:tagLst>
</file>

<file path=ppt/tags/tag184.xml><?xml version="1.0" encoding="utf-8"?>
<p:tagLst xmlns:p="http://schemas.openxmlformats.org/presentationml/2006/main">
  <p:tag name="PRESENTER_SHAPEINFO" val="&lt;ThreeDShapeInfo&gt;&lt;uuid val=&quot;{6b81b121-0083-4b89-96f3-fd59842680ac}&quot; /&gt;&lt;isInvalidForFieldText val=&quot;0&quot; /&gt;&lt;Image&gt;&lt;filename val=&quot;D:\Connect\content\7\1587717-1\input\breezo\data\asimages\{6b81b121-0083-4b89-96f3-fd59842680ac}.png&quot; /&gt;&lt;left val=&quot;100&quot; /&gt;&lt;top val=&quot;40&quot; /&gt;&lt;width val=&quot;812&quot; /&gt;&lt;height val=&quot;90&quot; /&gt;&lt;hasText val=&quot;1&quot; /&gt;&lt;/Image&gt;&lt;/ThreeDShapeInfo&gt;"/>
  <p:tag name="PRESENTER_SHAPETEXTINFO" val="&lt;ShapeTextInfo&gt;&lt;TableIndex row=&quot;-1&quot; col=&quot;-1&quot;&gt;&lt;linesCount val=&quot;1&quot; /&gt;&lt;lineCharCount val=&quot;59&quot; /&gt;&lt;/TableIndex&gt;&lt;/ShapeTextInfo&gt;"/>
</p:tagLst>
</file>

<file path=ppt/tags/tag185.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186.xml><?xml version="1.0" encoding="utf-8"?>
<p:tagLst xmlns:p="http://schemas.openxmlformats.org/presentationml/2006/main">
  <p:tag name="PRESENTER_SHAPEINFO" val="&lt;ThreeDShapeInfo&gt;&lt;uuid val=&quot;{e923ab43-7c9b-47a8-808c-b5631745120c}&quot; /&gt;&lt;isInvalidForFieldText val=&quot;0&quot; /&gt;&lt;Image&gt;&lt;filename val=&quot;D:\Connect\content\7\1587717-1\input\breezo\data\asimages\{e923ab43-7c9b-47a8-808c-b5631745120c}.jpg&quot; /&gt;&lt;left val=&quot;71&quot; /&gt;&lt;top val=&quot;119&quot; /&gt;&lt;width val=&quot;793&quot; /&gt;&lt;height val=&quot;537&quot; /&gt;&lt;hasText val=&quot;1&quot; /&gt;&lt;/Image&gt;&lt;/ThreeDShapeInfo&gt;"/>
</p:tagLst>
</file>

<file path=ppt/tags/tag187.xml><?xml version="1.0" encoding="utf-8"?>
<p:tagLst xmlns:p="http://schemas.openxmlformats.org/presentationml/2006/main">
  <p:tag name="HTML_SHAPEINFO" val="&lt;SlideThumbPath val=&quot;SlideTemp.PNG&quot;/&gt;"/>
</p:tagLst>
</file>

<file path=ppt/tags/tag188.xml><?xml version="1.0" encoding="utf-8"?>
<p:tagLst xmlns:p="http://schemas.openxmlformats.org/presentationml/2006/main">
  <p:tag name="PRESENTER_SHAPEINFO" val="&lt;ThreeDShapeInfo&gt;&lt;uuid val=&quot;{ca5d4618-7ef8-43c2-8ff3-1cddef03ec88}&quot; /&gt;&lt;isInvalidForFieldText val=&quot;0&quot; /&gt;&lt;Image&gt;&lt;filename val=&quot;D:\Connect\content\7\1587717-1\input\breezo\data\asimages\{ca5d4618-7ef8-43c2-8ff3-1cddef03ec88}.png&quot; /&gt;&lt;left val=&quot;588&quot; /&gt;&lt;top val=&quot;65&quot; /&gt;&lt;width val=&quot;315&quot; /&gt;&lt;height val=&quot;48&quot; /&gt;&lt;hasText val=&quot;1&quot; /&gt;&lt;/Image&gt;&lt;/ThreeDShapeInfo&gt;"/>
  <p:tag name="PRESENTER_SHAPETEXTINFO" val="&lt;ShapeTextInfo&gt;&lt;TableIndex row=&quot;-1&quot; col=&quot;-1&quot;&gt;&lt;linesCount val=&quot;1&quot; /&gt;&lt;lineCharCount val=&quot;17&quot; /&gt;&lt;/TableIndex&gt;&lt;/ShapeTextInfo&gt;"/>
</p:tagLst>
</file>

<file path=ppt/tags/tag189.xml><?xml version="1.0" encoding="utf-8"?>
<p:tagLst xmlns:p="http://schemas.openxmlformats.org/presentationml/2006/main">
  <p:tag name="PRESENTER_SHAPEINFO" val="&lt;ThreeDShapeInfo&gt;&lt;uuid val=&quot;{868611dc-d189-4fea-b075-142870a42654}&quot; /&gt;&lt;isInvalidForFieldText val=&quot;0&quot; /&gt;&lt;Image&gt;&lt;filename val=&quot;D:\Connect\content\7\1587717-1\input\breezo\data\asimages\{868611dc-d189-4fea-b075-142870a42654}.png&quot; /&gt;&lt;left val=&quot;72&quot; /&gt;&lt;top val=&quot;132&quot; /&gt;&lt;width val=&quot;828&quot; /&gt;&lt;height val=&quot;366&quot; /&gt;&lt;hasText val=&quot;1&quot; /&gt;&lt;/Image&gt;&lt;/ThreeDShapeInfo&gt;"/>
  <p:tag name="PRESENTER_SHAPETEXTINFO" val="&lt;ShapeTextInfo&gt;&lt;TableIndex row=&quot;-1&quot; col=&quot;-1&quot;&gt;&lt;linesCount val=&quot;3&quot; /&gt;&lt;lineCharCount val=&quot;131&quot; /&gt;&lt;lineCharCount val=&quot;74&quot; /&gt;&lt;lineCharCount val=&quot;68&quot; /&gt;&lt;/TableIndex&gt;&lt;/ShapeTextInfo&gt;"/>
</p:tagLst>
</file>

<file path=ppt/tags/tag19.xml><?xml version="1.0" encoding="utf-8"?>
<p:tagLst xmlns:p="http://schemas.openxmlformats.org/presentationml/2006/main">
  <p:tag name="PRESENTER_SHAPEINFO" val="&lt;ThreeDShapeInfo&gt;&lt;uuid val=&quot;{c62fe16a-efa0-48c2-b635-45be11d4b9e1}&quot; /&gt;&lt;isInvalidForFieldText val=&quot;0&quot; /&gt;&lt;Image&gt;&lt;filename val=&quot;D:\Connect\content\7\1587717-1\input\breezo\data\asimages\{c62fe16a-efa0-48c2-b635-45be11d4b9e1}.png&quot; /&gt;&lt;left val=&quot;818&quot; /&gt;&lt;top val=&quot;678&quot; /&gt;&lt;width val=&quot;85&quot; /&gt;&lt;height val=&quot;17&quot; /&gt;&lt;hasText val=&quot;1&quot; /&gt;&lt;/Image&gt;&lt;/ThreeDShapeInfo&gt;"/>
  <p:tag name="PRESENTER_SHAPETEXTINFO" val="&lt;ShapeTextInfo&gt;&lt;TableIndex row=&quot;-1&quot; col=&quot;-1&quot;&gt;&lt;linesCount val=&quot;1&quot; /&gt;&lt;lineCharCount val=&quot;13&quot; /&gt;&lt;/TableIndex&gt;&lt;/ShapeTextInfo&gt;"/>
</p:tagLst>
</file>

<file path=ppt/tags/tag190.xml><?xml version="1.0" encoding="utf-8"?>
<p:tagLst xmlns:p="http://schemas.openxmlformats.org/presentationml/2006/main">
  <p:tag name="HTML_SHAPEINFO" val="&lt;SlideThumbPath val=&quot;SlideTemp.PNG&quot;/&gt;"/>
</p:tagLst>
</file>

<file path=ppt/tags/tag191.xml><?xml version="1.0" encoding="utf-8"?>
<p:tagLst xmlns:p="http://schemas.openxmlformats.org/presentationml/2006/main">
  <p:tag name="PRESENTER_SHAPEINFO" val="&lt;ThreeDShapeInfo&gt;&lt;uuid val=&quot;{2ba2a29b-e6d5-49ce-b418-5f60f099846f}&quot; /&gt;&lt;isInvalidForFieldText val=&quot;0&quot; /&gt;&lt;Image&gt;&lt;filename val=&quot;D:\Connect\content\7\1587717-1\input\breezo\data\asimages\{2ba2a29b-e6d5-49ce-b418-5f60f099846f}.png&quot; /&gt;&lt;left val=&quot;56&quot; /&gt;&lt;top val=&quot;59&quot; /&gt;&lt;width val=&quot;847&quot; /&gt;&lt;height val=&quot;53&quot; /&gt;&lt;hasText val=&quot;1&quot; /&gt;&lt;/Image&gt;&lt;/ThreeDShapeInfo&gt;"/>
  <p:tag name="PRESENTER_SHAPETEXTINFO" val="&lt;ShapeTextInfo&gt;&lt;TableIndex row=&quot;-1&quot; col=&quot;-1&quot;&gt;&lt;linesCount val=&quot;1&quot; /&gt;&lt;lineCharCount val=&quot;43&quot; /&gt;&lt;/TableIndex&gt;&lt;/ShapeTextInfo&gt;"/>
</p:tagLst>
</file>

<file path=ppt/tags/tag192.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193.xml><?xml version="1.0" encoding="utf-8"?>
<p:tagLst xmlns:p="http://schemas.openxmlformats.org/presentationml/2006/main">
  <p:tag name="PRESENTER_SHAPEINFO" val="&lt;ThreeDShapeInfo&gt;&lt;uuid val=&quot;{feebada3-31b1-434c-9d0f-c8a0724e3104}&quot; /&gt;&lt;isInvalidForFieldText val=&quot;0&quot; /&gt;&lt;Image&gt;&lt;filename val=&quot;D:\Connect\content\7\1587717-1\input\breezo\data\asimages\{feebada3-31b1-434c-9d0f-c8a0724e3104}.png&quot; /&gt;&lt;left val=&quot;110&quot; /&gt;&lt;top val=&quot;239&quot; /&gt;&lt;width val=&quot;739&quot; /&gt;&lt;height val=&quot;345&quot; /&gt;&lt;hasText val=&quot;1&quot; /&gt;&lt;/Image&gt;&lt;/ThreeDShapeInfo&gt;"/>
</p:tagLst>
</file>

<file path=ppt/tags/tag194.xml><?xml version="1.0" encoding="utf-8"?>
<p:tagLst xmlns:p="http://schemas.openxmlformats.org/presentationml/2006/main">
  <p:tag name="HTML_SHAPEINFO" val="&lt;SlideThumbPath val=&quot;SlideTemp.PNG&quot;/&gt;"/>
</p:tagLst>
</file>

<file path=ppt/tags/tag195.xml><?xml version="1.0" encoding="utf-8"?>
<p:tagLst xmlns:p="http://schemas.openxmlformats.org/presentationml/2006/main">
  <p:tag name="PRESENTER_SHAPEINFO" val="&lt;ThreeDShapeInfo&gt;&lt;uuid val=&quot;{33d28504-ee85-46c0-8b09-9196e47305f3}&quot; /&gt;&lt;isInvalidForFieldText val=&quot;0&quot; /&gt;&lt;Image&gt;&lt;filename val=&quot;D:\Connect\content\7\1587717-1\input\breezo\data\asimages\{33d28504-ee85-46c0-8b09-9196e47305f3}.png&quot; /&gt;&lt;left val=&quot;137&quot; /&gt;&lt;top val=&quot;35&quot; /&gt;&lt;width val=&quot;767&quot; /&gt;&lt;height val=&quot;101&quot; /&gt;&lt;hasText val=&quot;1&quot; /&gt;&lt;/Image&gt;&lt;/ThreeDShapeInfo&gt;"/>
  <p:tag name="PRESENTER_SHAPETEXTINFO" val="&lt;ShapeTextInfo&gt;&lt;TableIndex row=&quot;-1&quot; col=&quot;-1&quot;&gt;&lt;linesCount val=&quot;1&quot; /&gt;&lt;lineCharCount val=&quot;56&quot; /&gt;&lt;/TableIndex&gt;&lt;/ShapeTextInfo&gt;"/>
</p:tagLst>
</file>

<file path=ppt/tags/tag196.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197.xml><?xml version="1.0" encoding="utf-8"?>
<p:tagLst xmlns:p="http://schemas.openxmlformats.org/presentationml/2006/main">
  <p:tag name="PRESENTER_SHAPEINFO" val="&lt;ThreeDShapeInfo&gt;&lt;uuid val=&quot;{5c8ab5de-3dc5-491a-98a5-b883ee999fbb}&quot; /&gt;&lt;isInvalidForFieldText val=&quot;0&quot; /&gt;&lt;Image&gt;&lt;filename val=&quot;D:\Connect\content\7\1587717-1\input\breezo\data\asimages\{5c8ab5de-3dc5-491a-98a5-b883ee999fbb}.png&quot; /&gt;&lt;left val=&quot;63&quot; /&gt;&lt;top val=&quot;159&quot; /&gt;&lt;width val=&quot;802&quot; /&gt;&lt;height val=&quot;443&quot; /&gt;&lt;hasText val=&quot;1&quot; /&gt;&lt;/Image&gt;&lt;/ThreeDShapeInfo&gt;"/>
</p:tagLst>
</file>

<file path=ppt/tags/tag198.xml><?xml version="1.0" encoding="utf-8"?>
<p:tagLst xmlns:p="http://schemas.openxmlformats.org/presentationml/2006/main">
  <p:tag name="HTML_SHAPEINFO" val="&lt;SlideThumbPath val=&quot;SlideTemp.PNG&quot;/&gt;"/>
</p:tagLst>
</file>

<file path=ppt/tags/tag199.xml><?xml version="1.0" encoding="utf-8"?>
<p:tagLst xmlns:p="http://schemas.openxmlformats.org/presentationml/2006/main">
  <p:tag name="PRESENTER_SHAPEINFO" val="&lt;ThreeDShapeInfo&gt;&lt;uuid val=&quot;{8b9f367f-24a0-4ad3-aee0-2954d423b600}&quot; /&gt;&lt;isInvalidForFieldText val=&quot;0&quot; /&gt;&lt;Image&gt;&lt;filename val=&quot;D:\Connect\content\7\1587717-1\input\breezo\data\asimages\{8b9f367f-24a0-4ad3-aee0-2954d423b600}.png&quot; /&gt;&lt;left val=&quot;482&quot; /&gt;&lt;top val=&quot;65&quot; /&gt;&lt;width val=&quot;420&quot; /&gt;&lt;height val=&quot;42&quot; /&gt;&lt;hasText val=&quot;1&quot; /&gt;&lt;/Image&gt;&lt;/ThreeDShapeInfo&gt;"/>
  <p:tag name="PRESENTER_SHAPETEXTINFO" val="&lt;ShapeTextInfo&gt;&lt;TableIndex row=&quot;-1&quot; col=&quot;-1&quot;&gt;&lt;linesCount val=&quot;1&quot; /&gt;&lt;lineCharCount val=&quot;20&quot; /&gt;&lt;/TableIndex&gt;&lt;/ShapeTextInfo&gt;"/>
</p:tagLst>
</file>

<file path=ppt/tags/tag2.xml><?xml version="1.0" encoding="utf-8"?>
<p:tagLst xmlns:p="http://schemas.openxmlformats.org/presentationml/2006/main">
  <p:tag name="PRESENTER_SHAPETEXTINFO" val="&lt;ShapeTextInfo&gt;&lt;TableIndex row=&quot;-1&quot; col=&quot;-1&quot;&gt;&lt;linesCount val=&quot;1&quot; /&gt;&lt;lineCharCount val=&quot;35&quot; /&gt;&lt;/TableIndex&gt;&lt;/ShapeTextInfo&gt;"/>
</p:tagLst>
</file>

<file path=ppt/tags/tag20.xml><?xml version="1.0" encoding="utf-8"?>
<p:tagLst xmlns:p="http://schemas.openxmlformats.org/presentationml/2006/main">
  <p:tag name="PRESENTER_SHAPEINFO" val="&lt;ThreeDShapeInfo&gt;&lt;uuid val=&quot;{9d9b1fdc-ef38-4a3d-80bd-11a6c3f49515}&quot; /&gt;&lt;isInvalidForFieldText val=&quot;0&quot; /&gt;&lt;Image&gt;&lt;filename val=&quot;D:\Connect\content\7\1587717-1\input\breezo\data\asimages\{9d9b1fdc-ef38-4a3d-80bd-11a6c3f49515}.png&quot; /&gt;&lt;left val=&quot;632&quot; /&gt;&lt;top val=&quot;32&quot; /&gt;&lt;width val=&quot;272&quot; /&gt;&lt;height val=&quot;21&quot; /&gt;&lt;hasText val=&quot;1&quot; /&gt;&lt;/Image&gt;&lt;/ThreeDShapeInfo&gt;"/>
  <p:tag name="PRESENTER_SHAPETEXTINFO" val="&lt;ShapeTextInfo&gt;&lt;TableIndex row=&quot;-1&quot; col=&quot;-1&quot;&gt;&lt;linesCount val=&quot;1&quot; /&gt;&lt;lineCharCount val=&quot;32&quot; /&gt;&lt;/TableIndex&gt;&lt;/ShapeTextInfo&gt;"/>
</p:tagLst>
</file>

<file path=ppt/tags/tag200.xml><?xml version="1.0" encoding="utf-8"?>
<p:tagLst xmlns:p="http://schemas.openxmlformats.org/presentationml/2006/main">
  <p:tag name="PRESENTER_SHAPEINFO" val="&lt;ThreeDShapeInfo&gt;&lt;uuid val=&quot;{3bd0639c-a2aa-4a81-bf90-642e192a86f4}&quot; /&gt;&lt;isInvalidForFieldText val=&quot;0&quot; /&gt;&lt;Image&gt;&lt;filename val=&quot;D:\Connect\content\7\1587717-1\input\breezo\data\asimages\{3bd0639c-a2aa-4a81-bf90-642e192a86f4}.png&quot; /&gt;&lt;left val=&quot;69&quot; /&gt;&lt;top val=&quot;134&quot; /&gt;&lt;width val=&quot;831&quot; /&gt;&lt;height val=&quot;406&quot; /&gt;&lt;hasText val=&quot;1&quot; /&gt;&lt;/Image&gt;&lt;/ThreeDShapeInfo&gt;"/>
  <p:tag name="PRESENTER_SHAPETEXTINFO" val="&lt;ShapeTextInfo&gt;&lt;TableIndex row=&quot;-1&quot; col=&quot;-1&quot;&gt;&lt;linesCount val=&quot;2&quot; /&gt;&lt;lineCharCount val=&quot;160&quot; /&gt;&lt;lineCharCount val=&quot;137&quot; /&gt;&lt;/TableIndex&gt;&lt;/ShapeTextInfo&gt;"/>
</p:tagLst>
</file>

<file path=ppt/tags/tag201.xml><?xml version="1.0" encoding="utf-8"?>
<p:tagLst xmlns:p="http://schemas.openxmlformats.org/presentationml/2006/main">
  <p:tag name="HTML_SHAPEINFO" val="&lt;SlideThumbPath val=&quot;SlideTemp.PNG&quot;/&gt;"/>
</p:tagLst>
</file>

<file path=ppt/tags/tag202.xml><?xml version="1.0" encoding="utf-8"?>
<p:tagLst xmlns:p="http://schemas.openxmlformats.org/presentationml/2006/main">
  <p:tag name="PRESENTER_SHAPEINFO" val="&lt;ThreeDShapeInfo&gt;&lt;uuid val=&quot;{abf486aa-37bb-4088-9676-729fdd35e97e}&quot; /&gt;&lt;isInvalidForFieldText val=&quot;0&quot; /&gt;&lt;Image&gt;&lt;filename val=&quot;D:\Connect\content\7\1587717-1\input\breezo\data\asimages\{abf486aa-37bb-4088-9676-729fdd35e97e}.png&quot; /&gt;&lt;left val=&quot;364&quot; /&gt;&lt;top val=&quot;64&quot; /&gt;&lt;width val=&quot;539&quot; /&gt;&lt;height val=&quot;49&quot; /&gt;&lt;hasText val=&quot;1&quot; /&gt;&lt;/Image&gt;&lt;/ThreeDShapeInfo&gt;"/>
  <p:tag name="PRESENTER_SHAPETEXTINFO" val="&lt;ShapeTextInfo&gt;&lt;TableIndex row=&quot;-1&quot; col=&quot;-1&quot;&gt;&lt;linesCount val=&quot;1&quot; /&gt;&lt;lineCharCount val=&quot;26&quot; /&gt;&lt;/TableIndex&gt;&lt;/ShapeTextInfo&gt;"/>
</p:tagLst>
</file>

<file path=ppt/tags/tag203.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204.xml><?xml version="1.0" encoding="utf-8"?>
<p:tagLst xmlns:p="http://schemas.openxmlformats.org/presentationml/2006/main">
  <p:tag name="PRESENTER_SHAPEINFO" val="&lt;ThreeDShapeInfo&gt;&lt;uuid val=&quot;{07172dbc-f938-49b5-bb5a-512a5508e16c}&quot; /&gt;&lt;isInvalidForFieldText val=&quot;0&quot; /&gt;&lt;Image&gt;&lt;filename val=&quot;D:\Connect\content\7\1587717-1\input\breezo\data\asimages\{07172dbc-f938-49b5-bb5a-512a5508e16c}.jpg&quot; /&gt;&lt;left val=&quot;103&quot; /&gt;&lt;top val=&quot;111&quot; /&gt;&lt;width val=&quot;793&quot; /&gt;&lt;height val=&quot;546&quot; /&gt;&lt;hasText val=&quot;1&quot; /&gt;&lt;/Image&gt;&lt;/ThreeDShapeInfo&gt;"/>
</p:tagLst>
</file>

<file path=ppt/tags/tag205.xml><?xml version="1.0" encoding="utf-8"?>
<p:tagLst xmlns:p="http://schemas.openxmlformats.org/presentationml/2006/main">
  <p:tag name="HTML_SHAPEINFO" val="&lt;SlideThumbPath val=&quot;SlideTemp.PNG&quot;/&gt;"/>
</p:tagLst>
</file>

<file path=ppt/tags/tag206.xml><?xml version="1.0" encoding="utf-8"?>
<p:tagLst xmlns:p="http://schemas.openxmlformats.org/presentationml/2006/main">
  <p:tag name="PRESENTER_SHAPEINFO" val="&lt;ThreeDShapeInfo&gt;&lt;uuid val=&quot;{6d24b21b-18d5-4fb7-8fe6-5d37cfe545ac}&quot; /&gt;&lt;isInvalidForFieldText val=&quot;0&quot; /&gt;&lt;Image&gt;&lt;filename val=&quot;D:\Connect\content\7\1587717-1\input\breezo\data\asimages\{6d24b21b-18d5-4fb7-8fe6-5d37cfe545ac}.png&quot; /&gt;&lt;left val=&quot;415&quot; /&gt;&lt;top val=&quot;64&quot; /&gt;&lt;width val=&quot;487&quot; /&gt;&lt;height val=&quot;47&quot; /&gt;&lt;hasText val=&quot;1&quot; /&gt;&lt;/Image&gt;&lt;/ThreeDShapeInfo&gt;"/>
  <p:tag name="PRESENTER_SHAPETEXTINFO" val="&lt;ShapeTextInfo&gt;&lt;TableIndex row=&quot;-1&quot; col=&quot;-1&quot;&gt;&lt;linesCount val=&quot;1&quot; /&gt;&lt;lineCharCount val=&quot;25&quot; /&gt;&lt;/TableIndex&gt;&lt;/ShapeTextInfo&gt;"/>
</p:tagLst>
</file>

<file path=ppt/tags/tag207.xml><?xml version="1.0" encoding="utf-8"?>
<p:tagLst xmlns:p="http://schemas.openxmlformats.org/presentationml/2006/main">
  <p:tag name="PRESENTER_SHAPEINFO" val="&lt;ThreeDShapeInfo&gt;&lt;uuid val=&quot;{dc34d5be-c6a5-472f-b4fb-8ffd75bff2b8}&quot; /&gt;&lt;isInvalidForFieldText val=&quot;0&quot; /&gt;&lt;Image&gt;&lt;filename val=&quot;D:\Connect\content\7\1587717-1\input\breezo\data\asimages\{dc34d5be-c6a5-472f-b4fb-8ffd75bff2b8}.png&quot; /&gt;&lt;left val=&quot;57&quot; /&gt;&lt;top val=&quot;132&quot; /&gt;&lt;width val=&quot;843&quot; /&gt;&lt;height val=&quot;303&quot; /&gt;&lt;hasText val=&quot;1&quot; /&gt;&lt;/Image&gt;&lt;/ThreeDShapeInfo&gt;"/>
  <p:tag name="PRESENTER_SHAPETEXTINFO" val="&lt;ShapeTextInfo&gt;&lt;TableIndex row=&quot;-1&quot; col=&quot;-1&quot;&gt;&lt;linesCount val=&quot;2&quot; /&gt;&lt;lineCharCount val=&quot;174&quot; /&gt;&lt;lineCharCount val=&quot;55&quot; /&gt;&lt;/TableIndex&gt;&lt;/ShapeTextInfo&gt;"/>
</p:tagLst>
</file>

<file path=ppt/tags/tag208.xml><?xml version="1.0" encoding="utf-8"?>
<p:tagLst xmlns:p="http://schemas.openxmlformats.org/presentationml/2006/main">
  <p:tag name="HTML_SHAPEINFO" val="&lt;SlideThumbPath val=&quot;SlideTemp.PNG&quot;/&gt;"/>
</p:tagLst>
</file>

<file path=ppt/tags/tag209.xml><?xml version="1.0" encoding="utf-8"?>
<p:tagLst xmlns:p="http://schemas.openxmlformats.org/presentationml/2006/main">
  <p:tag name="PRESENTER_SHAPEINFO" val="&lt;ThreeDShapeInfo&gt;&lt;uuid val=&quot;{324b583c-8826-4377-aaf9-113d86e43a36}&quot; /&gt;&lt;isInvalidForFieldText val=&quot;0&quot; /&gt;&lt;Image&gt;&lt;filename val=&quot;D:\Connect\content\7\1587717-1\input\breezo\data\asimages\{324b583c-8826-4377-aaf9-113d86e43a36}.png&quot; /&gt;&lt;left val=&quot;611&quot; /&gt;&lt;top val=&quot;65&quot; /&gt;&lt;width val=&quot;293&quot; /&gt;&lt;height val=&quot;42&quot; /&gt;&lt;hasText val=&quot;1&quot; /&gt;&lt;/Image&gt;&lt;/ThreeDShapeInfo&gt;"/>
  <p:tag name="PRESENTER_SHAPETEXTINFO" val="&lt;ShapeTextInfo&gt;&lt;TableIndex row=&quot;-1&quot; col=&quot;-1&quot;&gt;&lt;linesCount val=&quot;1&quot; /&gt;&lt;lineCharCount val=&quot;14&quot; /&gt;&lt;/TableIndex&gt;&lt;/ShapeTextInfo&gt;"/>
</p:tagLst>
</file>

<file path=ppt/tags/tag21.xml><?xml version="1.0" encoding="utf-8"?>
<p:tagLst xmlns:p="http://schemas.openxmlformats.org/presentationml/2006/main">
  <p:tag name="PRESENTER_SHAPEINFO" val="&lt;ThreeDShapeInfo&gt;&lt;uuid val=&quot;{4ffbd478-fa0d-444b-a04a-ab44a0915f3f}&quot; /&gt;&lt;isInvalidForFieldText val=&quot;0&quot; /&gt;&lt;Image&gt;&lt;filename val=&quot;D:\Connect\content\7\1587717-1\input\breezo\data\asimages\{4ffbd478-fa0d-444b-a04a-ab44a0915f3f}.png&quot; /&gt;&lt;left val=&quot;57&quot; /&gt;&lt;top val=&quot;678&quot; /&gt;&lt;width val=&quot;143&quot; /&gt;&lt;height val=&quot;17&quot; /&gt;&lt;hasText val=&quot;1&quot; /&gt;&lt;/Image&gt;&lt;/ThreeDShapeInfo&gt;"/>
  <p:tag name="PRESENTER_SHAPETEXTINFO" val="&lt;ShapeTextInfo&gt;&lt;TableIndex row=&quot;-1&quot; col=&quot;-1&quot;&gt;&lt;linesCount val=&quot;1&quot; /&gt;&lt;lineCharCount val=&quot;22&quot; /&gt;&lt;/TableIndex&gt;&lt;/ShapeTextInfo&gt;"/>
</p:tagLst>
</file>

<file path=ppt/tags/tag210.xml><?xml version="1.0" encoding="utf-8"?>
<p:tagLst xmlns:p="http://schemas.openxmlformats.org/presentationml/2006/main">
  <p:tag name="PRESENTER_SHAPEINFO" val="&lt;ThreeDShapeInfo&gt;&lt;uuid val=&quot;{5d0ae992-2946-459d-958a-67da357506db}&quot; /&gt;&lt;isInvalidForFieldText val=&quot;0&quot; /&gt;&lt;Image&gt;&lt;filename val=&quot;D:\Connect\content\7\1587717-1\input\breezo\data\asimages\{5d0ae992-2946-459d-958a-67da357506db}.png&quot; /&gt;&lt;left val=&quot;60&quot; /&gt;&lt;top val=&quot;134&quot; /&gt;&lt;width val=&quot;840&quot; /&gt;&lt;height val=&quot;314&quot; /&gt;&lt;hasText val=&quot;1&quot; /&gt;&lt;/Image&gt;&lt;/ThreeDShapeInfo&gt;"/>
  <p:tag name="PRESENTER_SHAPETEXTINFO" val="&lt;ShapeTextInfo&gt;&lt;TableIndex row=&quot;-1&quot; col=&quot;-1&quot;&gt;&lt;linesCount val=&quot;3&quot; /&gt;&lt;lineCharCount val=&quot;102&quot; /&gt;&lt;lineCharCount val=&quot;48&quot; /&gt;&lt;lineCharCount val=&quot;68&quot; /&gt;&lt;/TableIndex&gt;&lt;/ShapeTextInfo&gt;"/>
</p:tagLst>
</file>

<file path=ppt/tags/tag211.xml><?xml version="1.0" encoding="utf-8"?>
<p:tagLst xmlns:p="http://schemas.openxmlformats.org/presentationml/2006/main">
  <p:tag name="HTML_SHAPEINFO" val="&lt;SlideThumbPath val=&quot;SlideTemp.PNG&quot;/&gt;"/>
</p:tagLst>
</file>

<file path=ppt/tags/tag212.xml><?xml version="1.0" encoding="utf-8"?>
<p:tagLst xmlns:p="http://schemas.openxmlformats.org/presentationml/2006/main">
  <p:tag name="PRESENTER_SHAPEINFO" val="&lt;ThreeDShapeInfo&gt;&lt;uuid val=&quot;{8bca07df-73e8-482b-b8c6-e62305364abc}&quot; /&gt;&lt;isInvalidForFieldText val=&quot;0&quot; /&gt;&lt;Image&gt;&lt;filename val=&quot;D:\Connect\content\7\1587717-1\input\breezo\data\asimages\{8bca07df-73e8-482b-b8c6-e62305364abc}.png&quot; /&gt;&lt;left val=&quot;136&quot; /&gt;&lt;top val=&quot;61&quot; /&gt;&lt;width val=&quot;768&quot; /&gt;&lt;height val=&quot;46&quot; /&gt;&lt;hasText val=&quot;1&quot; /&gt;&lt;/Image&gt;&lt;/ThreeDShapeInfo&gt;"/>
  <p:tag name="PRESENTER_SHAPETEXTINFO" val="&lt;ShapeTextInfo&gt;&lt;TableIndex row=&quot;-1&quot; col=&quot;-1&quot;&gt;&lt;linesCount val=&quot;1&quot; /&gt;&lt;lineCharCount val=&quot;39&quot; /&gt;&lt;/TableIndex&gt;&lt;/ShapeTextInfo&gt;"/>
</p:tagLst>
</file>

<file path=ppt/tags/tag213.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214.xml><?xml version="1.0" encoding="utf-8"?>
<p:tagLst xmlns:p="http://schemas.openxmlformats.org/presentationml/2006/main">
  <p:tag name="PRESENTER_SHAPEINFO" val="&lt;ThreeDShapeInfo&gt;&lt;uuid val=&quot;{664494cd-369b-4012-ab79-ee181af716b4}&quot; /&gt;&lt;isInvalidForFieldText val=&quot;0&quot; /&gt;&lt;Image&gt;&lt;filename val=&quot;D:\Connect\content\7\1587717-1\input\breezo\data\asimages\{664494cd-369b-4012-ab79-ee181af716b4}.png&quot; /&gt;&lt;left val=&quot;159&quot; /&gt;&lt;top val=&quot;127&quot; /&gt;&lt;width val=&quot;649&quot; /&gt;&lt;height val=&quot;531&quot; /&gt;&lt;hasText val=&quot;1&quot; /&gt;&lt;/Image&gt;&lt;/ThreeDShapeInfo&gt;"/>
</p:tagLst>
</file>

<file path=ppt/tags/tag215.xml><?xml version="1.0" encoding="utf-8"?>
<p:tagLst xmlns:p="http://schemas.openxmlformats.org/presentationml/2006/main">
  <p:tag name="HTML_SHAPEINFO" val="&lt;SlideThumbPath val=&quot;SlideTemp.PNG&quot;/&gt;"/>
</p:tagLst>
</file>

<file path=ppt/tags/tag216.xml><?xml version="1.0" encoding="utf-8"?>
<p:tagLst xmlns:p="http://schemas.openxmlformats.org/presentationml/2006/main">
  <p:tag name="PRESENTER_SHAPEINFO" val="&lt;ThreeDShapeInfo&gt;&lt;uuid val=&quot;{8718acee-ef23-408d-ac7b-dd0be973ecde}&quot; /&gt;&lt;isInvalidForFieldText val=&quot;0&quot; /&gt;&lt;Image&gt;&lt;filename val=&quot;D:\Connect\content\7\1587717-1\input\breezo\data\asimages\{8718acee-ef23-408d-ac7b-dd0be973ecde}.png&quot; /&gt;&lt;left val=&quot;680&quot; /&gt;&lt;top val=&quot;66&quot; /&gt;&lt;width val=&quot;115&quot; /&gt;&lt;height val=&quot;31&quot; /&gt;&lt;hasText val=&quot;1&quot; /&gt;&lt;/Image&gt;&lt;/ThreeDShapeInfo&gt;"/>
  <p:tag name="PRESENTER_SHAPETEXTINFO" val="&lt;ShapeTextInfo&gt;&lt;TableIndex row=&quot;-1&quot; col=&quot;-1&quot;&gt;&lt;linesCount val=&quot;1&quot; /&gt;&lt;lineCharCount val=&quot;5&quot; /&gt;&lt;/TableIndex&gt;&lt;/ShapeTextInfo&gt;"/>
</p:tagLst>
</file>

<file path=ppt/tags/tag217.xml><?xml version="1.0" encoding="utf-8"?>
<p:tagLst xmlns:p="http://schemas.openxmlformats.org/presentationml/2006/main">
  <p:tag name="PRESENTER_SHAPEINFO" val="&lt;ThreeDShapeInfo&gt;&lt;uuid val=&quot;{ca99726f-3137-40a2-858e-c9eb5ee03c9a}&quot; /&gt;&lt;isInvalidForFieldText val=&quot;0&quot; /&gt;&lt;Image&gt;&lt;filename val=&quot;D:\Connect\content\7\1587717-1\input\breezo\data\asimages\{ca99726f-3137-40a2-858e-c9eb5ee03c9a}.png&quot; /&gt;&lt;left val=&quot;56&quot; /&gt;&lt;top val=&quot;128&quot; /&gt;&lt;width val=&quot;843&quot; /&gt;&lt;height val=&quot;591&quot; /&gt;&lt;hasText val=&quot;1&quot; /&gt;&lt;/Image&gt;&lt;/ThreeDShapeInfo&gt;"/>
  <p:tag name="PRESENTER_SHAPETEXTINFO" val="&lt;ShapeTextInfo&gt;&lt;TableIndex row=&quot;-1&quot; col=&quot;-1&quot;&gt;&lt;linesCount val=&quot;6&quot; /&gt;&lt;lineCharCount val=&quot;47&quot; /&gt;&lt;lineCharCount val=&quot;53&quot; /&gt;&lt;lineCharCount val=&quot;80&quot; /&gt;&lt;lineCharCount val=&quot;47&quot; /&gt;&lt;lineCharCount val=&quot;68&quot; /&gt;&lt;lineCharCount val=&quot;70&quot; /&gt;&lt;/TableIndex&gt;&lt;/ShapeTextInfo&gt;"/>
</p:tagLst>
</file>

<file path=ppt/tags/tag218.xml><?xml version="1.0" encoding="utf-8"?>
<p:tagLst xmlns:p="http://schemas.openxmlformats.org/presentationml/2006/main">
  <p:tag name="HTML_SHAPEINFO" val="&lt;SlideThumbPath val=&quot;SlideTemp.PNG&quot;/&gt;"/>
</p:tagLst>
</file>

<file path=ppt/tags/tag219.xml><?xml version="1.0" encoding="utf-8"?>
<p:tagLst xmlns:p="http://schemas.openxmlformats.org/presentationml/2006/main">
  <p:tag name="PRESENTER_SHAPEINFO" val="&lt;ThreeDShapeInfo&gt;&lt;uuid val=&quot;{6b5e437d-347a-4a05-bdfc-e17ab7a87f91}&quot; /&gt;&lt;isInvalidForFieldText val=&quot;0&quot; /&gt;&lt;Image&gt;&lt;filename val=&quot;D:\Connect\content\7\1587717-1\input\breezo\data\asimages\{6b5e437d-347a-4a05-bdfc-e17ab7a87f91}.png&quot; /&gt;&lt;left val=&quot;680&quot; /&gt;&lt;top val=&quot;66&quot; /&gt;&lt;width val=&quot;115&quot; /&gt;&lt;height val=&quot;31&quot; /&gt;&lt;hasText val=&quot;1&quot; /&gt;&lt;/Image&gt;&lt;/ThreeDShapeInfo&gt;"/>
  <p:tag name="PRESENTER_SHAPETEXTINFO" val="&lt;ShapeTextInfo&gt;&lt;TableIndex row=&quot;-1&quot; col=&quot;-1&quot;&gt;&lt;linesCount val=&quot;1&quot; /&gt;&lt;lineCharCount val=&quot;5&quot; /&gt;&lt;/TableIndex&gt;&lt;/ShapeTextInfo&gt;"/>
</p:tagLst>
</file>

<file path=ppt/tags/tag22.xml><?xml version="1.0" encoding="utf-8"?>
<p:tagLst xmlns:p="http://schemas.openxmlformats.org/presentationml/2006/main">
  <p:tag name="PRESENTER_SHAPEINFO" val="&lt;ThreeDShapeInfo&gt;&lt;uuid val=&quot;{a55a42ed-4c86-481a-b503-8d9c342ed708}&quot; /&gt;&lt;isInvalidForFieldText val=&quot;0&quot; /&gt;&lt;Image&gt;&lt;filename val=&quot;D:\Connect\content\7\1587717-1\input\breezo\data\asimages\{a55a42ed-4c86-481a-b503-8d9c342ed708}.png&quot; /&gt;&lt;left val=&quot;57&quot; /&gt;&lt;top val=&quot;702&quot; /&gt;&lt;width val=&quot;159&quot; /&gt;&lt;height val=&quot;17&quot; /&gt;&lt;hasText val=&quot;1&quot; /&gt;&lt;/Image&gt;&lt;/ThreeDShapeInfo&gt;"/>
  <p:tag name="PRESENTER_SHAPETEXTINFO" val="&lt;ShapeTextInfo&gt;&lt;TableIndex row=&quot;-1&quot; col=&quot;-1&quot;&gt;&lt;linesCount val=&quot;1&quot; /&gt;&lt;lineCharCount val=&quot;25&quot; /&gt;&lt;/TableIndex&gt;&lt;/ShapeTextInfo&gt;"/>
</p:tagLst>
</file>

<file path=ppt/tags/tag220.xml><?xml version="1.0" encoding="utf-8"?>
<p:tagLst xmlns:p="http://schemas.openxmlformats.org/presentationml/2006/main">
  <p:tag name="PRESENTER_SHAPEINFO" val="&lt;ThreeDShapeInfo&gt;&lt;uuid val=&quot;{3c64dc9c-6d5b-4d80-8d89-e0a85d9f7fc5}&quot; /&gt;&lt;isInvalidForFieldText val=&quot;0&quot; /&gt;&lt;Image&gt;&lt;filename val=&quot;D:\Connect\content\7\1587717-1\input\breezo\data\asimages\{3c64dc9c-6d5b-4d80-8d89-e0a85d9f7fc5}.png&quot; /&gt;&lt;left val=&quot;122&quot; /&gt;&lt;top val=&quot;130&quot; /&gt;&lt;width val=&quot;777&quot; /&gt;&lt;height val=&quot;267&quot; /&gt;&lt;hasText val=&quot;1&quot; /&gt;&lt;/Image&gt;&lt;/ThreeDShapeInfo&gt;"/>
  <p:tag name="PRESENTER_SHAPETEXTINFO" val="&lt;ShapeTextInfo&gt;&lt;TableIndex row=&quot;-1&quot; col=&quot;-1&quot;&gt;&lt;linesCount val=&quot;3&quot; /&gt;&lt;lineCharCount val=&quot;30&quot; /&gt;&lt;lineCharCount val=&quot;57&quot; /&gt;&lt;lineCharCount val=&quot;49&quot; /&gt;&lt;/TableIndex&gt;&lt;/ShapeTextInfo&gt;"/>
</p:tagLst>
</file>

<file path=ppt/tags/tag221.xml><?xml version="1.0" encoding="utf-8"?>
<p:tagLst xmlns:p="http://schemas.openxmlformats.org/presentationml/2006/main">
  <p:tag name="HTML_SHAPEINFO" val="&lt;SlideThumbPath val=&quot;SlideTemp.PNG&quot;/&gt;"/>
</p:tagLst>
</file>

<file path=ppt/tags/tag222.xml><?xml version="1.0" encoding="utf-8"?>
<p:tagLst xmlns:p="http://schemas.openxmlformats.org/presentationml/2006/main">
  <p:tag name="AS_NET" val="4.0.30319.42000"/>
  <p:tag name="AS_OS" val="Microsoft Windows NT 6.2.9200.0"/>
  <p:tag name="AS_RELEASE_DATE" val="2019.07.14"/>
  <p:tag name="AS_TITLE" val="Aspose.Slides for .NET 4.0"/>
  <p:tag name="AS_VERSION" val="19.7"/>
</p:tagLst>
</file>

<file path=ppt/tags/tag23.xml><?xml version="1.0" encoding="utf-8"?>
<p:tagLst xmlns:p="http://schemas.openxmlformats.org/presentationml/2006/main">
  <p:tag name="PRESENTER_SHAPEINFO" val="&lt;ThreeDShapeInfo&gt;&lt;uuid val=&quot;{88f58253-f49a-4955-99b0-73768367ecbb}&quot; /&gt;&lt;isInvalidForFieldText val=&quot;0&quot; /&gt;&lt;Image&gt;&lt;filename val=&quot;D:\Connect\content\7\1587717-1\input\breezo\data\asimages\{88f58253-f49a-4955-99b0-73768367ecbb}.png&quot; /&gt;&lt;left val=&quot;0&quot; /&gt;&lt;top val=&quot;0&quot; /&gt;&lt;width val=&quot;960&quot; /&gt;&lt;height val=&quot;720&quot; /&gt;&lt;hasText val=&quot;1&quot; /&gt;&lt;/Image&gt;&lt;/ThreeDShapeInfo&gt;"/>
  <p:tag name="PRESENTER_SHAPETEXTINFO" val="&lt;ShapeTextInfo&gt;&lt;TableIndex row=&quot;-1&quot; col=&quot;-1&quot;&gt;&lt;linesCount val=&quot;0&quot; /&gt;&lt;/TableIndex&gt;&lt;/ShapeTextInfo&gt;"/>
</p:tagLst>
</file>

<file path=ppt/tags/tag24.xml><?xml version="1.0" encoding="utf-8"?>
<p:tagLst xmlns:p="http://schemas.openxmlformats.org/presentationml/2006/main">
  <p:tag name="PRESENTER_SHAPEINFO" val="&lt;ThreeDShapeInfo&gt;&lt;uuid val=&quot;{049d9581-caff-44b4-9f09-747162889abe}&quot; /&gt;&lt;isInvalidForFieldText val=&quot;0&quot; /&gt;&lt;Image&gt;&lt;filename val=&quot;D:\Connect\content\7\1587717-1\input\breezo\data\asimages\{049d9581-caff-44b4-9f09-747162889abe}.png&quot; /&gt;&lt;left val=&quot;118&quot; /&gt;&lt;top val=&quot;238&quot; /&gt;&lt;width val=&quot;725&quot; /&gt;&lt;height val=&quot;126&quot; /&gt;&lt;hasText val=&quot;1&quot; /&gt;&lt;/Image&gt;&lt;/ThreeDShapeInfo&gt;"/>
  <p:tag name="PRESENTER_SHAPETEXTINFO" val="&lt;ShapeTextInfo&gt;&lt;TableIndex row=&quot;-1&quot; col=&quot;-1&quot;&gt;&lt;linesCount val=&quot;1&quot; /&gt;&lt;lineCharCount val=&quot;57&quot; /&gt;&lt;/TableIndex&gt;&lt;/ShapeTextInfo&gt;"/>
</p:tagLst>
</file>

<file path=ppt/tags/tag25.xml><?xml version="1.0" encoding="utf-8"?>
<p:tagLst xmlns:p="http://schemas.openxmlformats.org/presentationml/2006/main">
  <p:tag name="PRESENTER_SHAPEINFO" val="&lt;ThreeDShapeInfo&gt;&lt;uuid val=&quot;{f001b403-b38b-410a-a7aa-74356b8fe2c3}&quot; /&gt;&lt;isInvalidForFieldText val=&quot;0&quot; /&gt;&lt;Image&gt;&lt;filename val=&quot;D:\Connect\content\7\1587717-1\input\breezo\data\asimages\{f001b403-b38b-410a-a7aa-74356b8fe2c3}.png&quot; /&gt;&lt;left val=&quot;287&quot; /&gt;&lt;top val=&quot;417&quot; /&gt;&lt;width val=&quot;387&quot; /&gt;&lt;height val=&quot;90&quot; /&gt;&lt;hasText val=&quot;1&quot; /&gt;&lt;/Image&gt;&lt;/ThreeDShapeInfo&gt;"/>
  <p:tag name="PRESENTER_SHAPETEXTINFO" val="&lt;ShapeTextInfo&gt;&lt;TableIndex row=&quot;-1&quot; col=&quot;-1&quot;&gt;&lt;linesCount val=&quot;2&quot; /&gt;&lt;lineCharCount val=&quot;27&quot; /&gt;&lt;lineCharCount val=&quot;13&quot; /&gt;&lt;/TableIndex&gt;&lt;/ShapeTextInfo&gt;"/>
</p:tagLst>
</file>

<file path=ppt/tags/tag26.xml><?xml version="1.0" encoding="utf-8"?>
<p:tagLst xmlns:p="http://schemas.openxmlformats.org/presentationml/2006/main">
  <p:tag name="PRESENTER_SHAPEINFO" val="&lt;ThreeDShapeInfo&gt;&lt;uuid val=&quot;{9a66d5c2-91d5-42bc-8402-32a3406f3ad0}&quot; /&gt;&lt;isInvalidForFieldText val=&quot;0&quot; /&gt;&lt;Image&gt;&lt;filename val=&quot;D:\Connect\content\7\1587717-1\input\breezo\data\asimages\{9a66d5c2-91d5-42bc-8402-32a3406f3ad0}.png&quot; /&gt;&lt;left val=&quot;895&quot; /&gt;&lt;top val=&quot;702&quot; /&gt;&lt;width val=&quot;7&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27.xml><?xml version="1.0" encoding="utf-8"?>
<p:tagLst xmlns:p="http://schemas.openxmlformats.org/presentationml/2006/main">
  <p:tag name="HTML_SHAPEINFO" val="&lt;SlideThumbPath val=&quot;SlideTemp.PNG&quot;/&gt;"/>
</p:tagLst>
</file>

<file path=ppt/tags/tag28.xml><?xml version="1.0" encoding="utf-8"?>
<p:tagLst xmlns:p="http://schemas.openxmlformats.org/presentationml/2006/main">
  <p:tag name="PRESENTER_SHAPEINFO" val="&lt;ThreeDShapeInfo&gt;&lt;uuid val=&quot;{9f8de851-05b5-48be-ad0a-eaf254145a61}&quot; /&gt;&lt;isInvalidForFieldText val=&quot;0&quot; /&gt;&lt;Image&gt;&lt;filename val=&quot;D:\Connect\content\7\1587717-1\input\breezo\data\asimages\{9f8de851-05b5-48be-ad0a-eaf254145a61}.png&quot; /&gt;&lt;left val=&quot;665&quot; /&gt;&lt;top val=&quot;63&quot; /&gt;&lt;width val=&quot;236&quot; /&gt;&lt;height val=&quot;43&quot; /&gt;&lt;hasText val=&quot;1&quot; /&gt;&lt;/Image&gt;&lt;/ThreeDShapeInfo&gt;"/>
  <p:tag name="PRESENTER_SHAPETEXTINFO" val="&lt;ShapeTextInfo&gt;&lt;TableIndex row=&quot;-1&quot; col=&quot;-1&quot;&gt;&lt;linesCount val=&quot;1&quot; /&gt;&lt;lineCharCount val=&quot;12&quot; /&gt;&lt;/TableIndex&gt;&lt;/ShapeTextInfo&gt;"/>
</p:tagLst>
</file>

<file path=ppt/tags/tag29.xml><?xml version="1.0" encoding="utf-8"?>
<p:tagLst xmlns:p="http://schemas.openxmlformats.org/presentationml/2006/main">
  <p:tag name="PRESENTER_SHAPEINFO" val="&lt;ThreeDShapeInfo&gt;&lt;uuid val=&quot;{af8de0d1-015a-4f79-b909-02dc77f11564}&quot; /&gt;&lt;isInvalidForFieldText val=&quot;0&quot; /&gt;&lt;Image&gt;&lt;filename val=&quot;D:\Connect\content\7\1587717-1\input\breezo\data\asimages\{af8de0d1-015a-4f79-b909-02dc77f11564}.png&quot; /&gt;&lt;left val=&quot;59&quot; /&gt;&lt;top val=&quot;124&quot; /&gt;&lt;width val=&quot;841&quot; /&gt;&lt;height val=&quot;477&quot; /&gt;&lt;hasText val=&quot;1&quot; /&gt;&lt;/Image&gt;&lt;/ThreeDShapeInfo&gt;"/>
  <p:tag name="PRESENTER_SHAPETEXTINFO" val="&lt;ShapeTextInfo&gt;&lt;TableIndex row=&quot;-1&quot; col=&quot;-1&quot;&gt;&lt;linesCount val=&quot;5&quot; /&gt;&lt;lineCharCount val=&quot;53&quot; /&gt;&lt;lineCharCount val=&quot;65&quot; /&gt;&lt;lineCharCount val=&quot;81&quot; /&gt;&lt;lineCharCount val=&quot;128&quot; /&gt;&lt;lineCharCount val=&quot;82&quot; /&gt;&lt;/TableIndex&gt;&lt;/ShapeTextInfo&gt;"/>
</p:tagLst>
</file>

<file path=ppt/tags/tag3.xml><?xml version="1.0" encoding="utf-8"?>
<p:tagLst xmlns:p="http://schemas.openxmlformats.org/presentationml/2006/main">
  <p:tag name="PRESENTER_SHAPETEXTINFO" val="&lt;ShapeTextInfo&gt;&lt;TableIndex row=&quot;-1&quot; col=&quot;-1&quot;&gt;&lt;linesCount val=&quot;1&quot; /&gt;&lt;lineCharCount val=&quot;12&quot; /&gt;&lt;/TableIndex&gt;&lt;/ShapeTextInfo&gt;"/>
</p:tagLst>
</file>

<file path=ppt/tags/tag30.xml><?xml version="1.0" encoding="utf-8"?>
<p:tagLst xmlns:p="http://schemas.openxmlformats.org/presentationml/2006/main">
  <p:tag name="PRESENTER_SHAPEINFO" val="&lt;ThreeDShapeInfo&gt;&lt;uuid val=&quot;{7b9d9712-8b40-45ac-91f5-4516902a4e3c}&quot; /&gt;&lt;isInvalidForFieldText val=&quot;0&quot; /&gt;&lt;Image&gt;&lt;filename val=&quot;D:\Connect\content\7\1587717-1\input\breezo\data\asimages\{7b9d9712-8b40-45ac-91f5-4516902a4e3c}.png&quot; /&gt;&lt;left val=&quot;894&quot; /&gt;&lt;top val=&quot;702&quot; /&gt;&lt;width val=&quot;8&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31.xml><?xml version="1.0" encoding="utf-8"?>
<p:tagLst xmlns:p="http://schemas.openxmlformats.org/presentationml/2006/main">
  <p:tag name="HTML_SHAPEINFO" val="&lt;SlideThumbPath val=&quot;SlideTemp.PNG&quot;/&gt;"/>
</p:tagLst>
</file>

<file path=ppt/tags/tag32.xml><?xml version="1.0" encoding="utf-8"?>
<p:tagLst xmlns:p="http://schemas.openxmlformats.org/presentationml/2006/main">
  <p:tag name="PRESENTER_SHAPEINFO" val="&lt;ThreeDShapeInfo&gt;&lt;uuid val=&quot;{8a77437e-e72d-41ac-8b50-6386b73aefc6}&quot; /&gt;&lt;isInvalidForFieldText val=&quot;0&quot; /&gt;&lt;Image&gt;&lt;filename val=&quot;D:\Connect\content\7\1587717-1\input\breezo\data\asimages\{8a77437e-e72d-41ac-8b50-6386b73aefc6}.png&quot; /&gt;&lt;left val=&quot;665&quot; /&gt;&lt;top val=&quot;63&quot; /&gt;&lt;width val=&quot;236&quot; /&gt;&lt;height val=&quot;43&quot; /&gt;&lt;hasText val=&quot;1&quot; /&gt;&lt;/Image&gt;&lt;/ThreeDShapeInfo&gt;"/>
  <p:tag name="PRESENTER_SHAPETEXTINFO" val="&lt;ShapeTextInfo&gt;&lt;TableIndex row=&quot;-1&quot; col=&quot;-1&quot;&gt;&lt;linesCount val=&quot;1&quot; /&gt;&lt;lineCharCount val=&quot;12&quot; /&gt;&lt;/TableIndex&gt;&lt;/ShapeTextInfo&gt;"/>
</p:tagLst>
</file>

<file path=ppt/tags/tag33.xml><?xml version="1.0" encoding="utf-8"?>
<p:tagLst xmlns:p="http://schemas.openxmlformats.org/presentationml/2006/main">
  <p:tag name="PRESENTER_SHAPEINFO" val="&lt;ThreeDShapeInfo&gt;&lt;uuid val=&quot;{64bad72d-4ef5-4ea0-999b-48748629dd32}&quot; /&gt;&lt;isInvalidForFieldText val=&quot;0&quot; /&gt;&lt;Image&gt;&lt;filename val=&quot;D:\Connect\content\7\1587717-1\input\breezo\data\asimages\{64bad72d-4ef5-4ea0-999b-48748629dd32}.png&quot; /&gt;&lt;left val=&quot;64&quot; /&gt;&lt;top val=&quot;128&quot; /&gt;&lt;width val=&quot;837&quot; /&gt;&lt;height val=&quot;446&quot; /&gt;&lt;hasText val=&quot;1&quot; /&gt;&lt;/Image&gt;&lt;/ThreeDShapeInfo&gt;"/>
  <p:tag name="PRESENTER_SHAPETEXTINFO" val="&lt;ShapeTextInfo&gt;&lt;TableIndex row=&quot;-1&quot; col=&quot;-1&quot;&gt;&lt;linesCount val=&quot;6&quot; /&gt;&lt;lineCharCount val=&quot;95&quot; /&gt;&lt;lineCharCount val=&quot;71&quot; /&gt;&lt;lineCharCount val=&quot;58&quot; /&gt;&lt;lineCharCount val=&quot;65&quot; /&gt;&lt;lineCharCount val=&quot;65&quot; /&gt;&lt;lineCharCount val=&quot;38&quot; /&gt;&lt;/TableIndex&gt;&lt;/ShapeTextInfo&gt;"/>
</p:tagLst>
</file>

<file path=ppt/tags/tag34.xml><?xml version="1.0" encoding="utf-8"?>
<p:tagLst xmlns:p="http://schemas.openxmlformats.org/presentationml/2006/main">
  <p:tag name="PRESENTER_SHAPEINFO" val="&lt;ThreeDShapeInfo&gt;&lt;uuid val=&quot;{3e5d5471-6274-4ac0-8cc8-e1e5c7545097}&quot; /&gt;&lt;isInvalidForFieldText val=&quot;0&quot; /&gt;&lt;Image&gt;&lt;filename val=&quot;D:\Connect\content\7\1587717-1\input\breezo\data\asimages\{3e5d5471-6274-4ac0-8cc8-e1e5c7545097}.png&quot; /&gt;&lt;left val=&quot;894&quot; /&gt;&lt;top val=&quot;702&quot; /&gt;&lt;width val=&quot;8&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35.xml><?xml version="1.0" encoding="utf-8"?>
<p:tagLst xmlns:p="http://schemas.openxmlformats.org/presentationml/2006/main">
  <p:tag name="HTML_SHAPEINFO" val="&lt;SlideThumbPath val=&quot;SlideTemp.PNG&quot;/&gt;"/>
</p:tagLst>
</file>

<file path=ppt/tags/tag36.xml><?xml version="1.0" encoding="utf-8"?>
<p:tagLst xmlns:p="http://schemas.openxmlformats.org/presentationml/2006/main">
  <p:tag name="PRESENTER_SHAPEINFO" val="&lt;ThreeDShapeInfo&gt;&lt;uuid val=&quot;{60b660de-aa79-4500-9904-7c5b071ac267}&quot; /&gt;&lt;isInvalidForFieldText val=&quot;0&quot; /&gt;&lt;Image&gt;&lt;filename val=&quot;D:\Connect\content\7\1587717-1\input\breezo\data\asimages\{60b660de-aa79-4500-9904-7c5b071ac267}.png&quot; /&gt;&lt;left val=&quot;138&quot; /&gt;&lt;top val=&quot;68&quot; /&gt;&lt;width val=&quot;765&quot; /&gt;&lt;height val=&quot;35&quot; /&gt;&lt;hasText val=&quot;1&quot; /&gt;&lt;/Image&gt;&lt;/ThreeDShapeInfo&gt;"/>
  <p:tag name="PRESENTER_SHAPETEXTINFO" val="&lt;ShapeTextInfo&gt;&lt;TableIndex row=&quot;-1&quot; col=&quot;-1&quot;&gt;&lt;linesCount val=&quot;1&quot; /&gt;&lt;lineCharCount val=&quot;49&quot; /&gt;&lt;/TableIndex&gt;&lt;/ShapeTextInfo&gt;"/>
</p:tagLst>
</file>

<file path=ppt/tags/tag37.xml><?xml version="1.0" encoding="utf-8"?>
<p:tagLst xmlns:p="http://schemas.openxmlformats.org/presentationml/2006/main">
  <p:tag name="PRESENTER_SHAPEINFO" val="&lt;ThreeDShapeInfo&gt;&lt;uuid val=&quot;{f728a293-0a52-4618-bdd0-e5b8d895ea7a}&quot; /&gt;&lt;isInvalidForFieldText val=&quot;0&quot; /&gt;&lt;Image&gt;&lt;filename val=&quot;D:\Connect\content\7\1587717-1\input\breezo\data\asimages\{f728a293-0a52-4618-bdd0-e5b8d895ea7a}.png&quot; /&gt;&lt;left val=&quot;76&quot; /&gt;&lt;top val=&quot;132&quot; /&gt;&lt;width val=&quot;823&quot; /&gt;&lt;height val=&quot;235&quot; /&gt;&lt;hasText val=&quot;1&quot; /&gt;&lt;/Image&gt;&lt;/ThreeDShapeInfo&gt;"/>
  <p:tag name="PRESENTER_SHAPETEXTINFO" val="&lt;ShapeTextInfo&gt;&lt;TableIndex row=&quot;-1&quot; col=&quot;-1&quot;&gt;&lt;linesCount val=&quot;3&quot; /&gt;&lt;lineCharCount val=&quot;69&quot; /&gt;&lt;lineCharCount val=&quot;45&quot; /&gt;&lt;lineCharCount val=&quot;60&quot; /&gt;&lt;/TableIndex&gt;&lt;/ShapeTextInfo&gt;"/>
</p:tagLst>
</file>

<file path=ppt/tags/tag38.xml><?xml version="1.0" encoding="utf-8"?>
<p:tagLst xmlns:p="http://schemas.openxmlformats.org/presentationml/2006/main">
  <p:tag name="PRESENTER_SHAPEINFO" val="&lt;ThreeDShapeInfo&gt;&lt;uuid val=&quot;{d61acefc-bedc-40cb-ab33-2fdf44f73d8a}&quot; /&gt;&lt;isInvalidForFieldText val=&quot;0&quot; /&gt;&lt;Image&gt;&lt;filename val=&quot;D:\Connect\content\7\1587717-1\input\breezo\data\asimages\{d61acefc-bedc-40cb-ab33-2fdf44f73d8a}.png&quot; /&gt;&lt;left val=&quot;894&quot; /&gt;&lt;top val=&quot;702&quot; /&gt;&lt;width val=&quot;9&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39.xml><?xml version="1.0" encoding="utf-8"?>
<p:tagLst xmlns:p="http://schemas.openxmlformats.org/presentationml/2006/main">
  <p:tag name="HTML_SHAPEINFO" val="&lt;SlideThumbPath val=&quot;SlideTemp.PNG&quot;/&gt;"/>
</p:tagLst>
</file>

<file path=ppt/tags/tag4.xml><?xml version="1.0" encoding="utf-8"?>
<p:tagLst xmlns:p="http://schemas.openxmlformats.org/presentationml/2006/main">
  <p:tag name="PRESENTER_SHAPETEXTINFO" val="&lt;ShapeTextInfo&gt;&lt;TableIndex row=&quot;-1&quot; col=&quot;-1&quot;&gt;&lt;linesCount val=&quot;1&quot; /&gt;&lt;lineCharCount val=&quot;15&quot; /&gt;&lt;/TableIndex&gt;&lt;/ShapeTextInfo&gt;"/>
</p:tagLst>
</file>

<file path=ppt/tags/tag40.xml><?xml version="1.0" encoding="utf-8"?>
<p:tagLst xmlns:p="http://schemas.openxmlformats.org/presentationml/2006/main">
  <p:tag name="PRESENTER_SHAPEINFO" val="&lt;ThreeDShapeInfo&gt;&lt;uuid val=&quot;{b9bc12ce-d773-44be-a8d7-a2fc62971b0a}&quot; /&gt;&lt;isInvalidForFieldText val=&quot;0&quot; /&gt;&lt;Image&gt;&lt;filename val=&quot;D:\Connect\content\7\1587717-1\input\breezo\data\asimages\{b9bc12ce-d773-44be-a8d7-a2fc62971b0a}.png&quot; /&gt;&lt;left val=&quot;429&quot; /&gt;&lt;top val=&quot;64&quot; /&gt;&lt;width val=&quot;475&quot; /&gt;&lt;height val=&quot;47&quot; /&gt;&lt;hasText val=&quot;1&quot; /&gt;&lt;/Image&gt;&lt;/ThreeDShapeInfo&gt;"/>
  <p:tag name="PRESENTER_SHAPETEXTINFO" val="&lt;ShapeTextInfo&gt;&lt;TableIndex row=&quot;-1&quot; col=&quot;-1&quot;&gt;&lt;linesCount val=&quot;1&quot; /&gt;&lt;lineCharCount val=&quot;22&quot; /&gt;&lt;/TableIndex&gt;&lt;/ShapeTextInfo&gt;"/>
</p:tagLst>
</file>

<file path=ppt/tags/tag41.xml><?xml version="1.0" encoding="utf-8"?>
<p:tagLst xmlns:p="http://schemas.openxmlformats.org/presentationml/2006/main">
  <p:tag name="PRESENTER_SHAPEINFO" val="&lt;ThreeDShapeInfo&gt;&lt;uuid val=&quot;{2f447773-c378-4739-9b5b-717ef7ca95ce}&quot; /&gt;&lt;isInvalidForFieldText val=&quot;0&quot; /&gt;&lt;Image&gt;&lt;filename val=&quot;D:\Connect\content\7\1587717-1\input\breezo\data\asimages\{2f447773-c378-4739-9b5b-717ef7ca95ce}.png&quot; /&gt;&lt;left val=&quot;90&quot; /&gt;&lt;top val=&quot;128&quot; /&gt;&lt;width val=&quot;810&quot; /&gt;&lt;height val=&quot;409&quot; /&gt;&lt;hasText val=&quot;1&quot; /&gt;&lt;/Image&gt;&lt;/ThreeDShapeInfo&gt;"/>
  <p:tag name="PRESENTER_SHAPETEXTINFO" val="&lt;ShapeTextInfo&gt;&lt;TableIndex row=&quot;-1&quot; col=&quot;-1&quot;&gt;&lt;linesCount val=&quot;6&quot; /&gt;&lt;lineCharCount val=&quot;54&quot; /&gt;&lt;lineCharCount val=&quot;101&quot; /&gt;&lt;lineCharCount val=&quot;10&quot; /&gt;&lt;lineCharCount val=&quot;10&quot; /&gt;&lt;lineCharCount val=&quot;9&quot; /&gt;&lt;lineCharCount val=&quot;10&quot; /&gt;&lt;/TableIndex&gt;&lt;/ShapeTextInfo&gt;"/>
</p:tagLst>
</file>

<file path=ppt/tags/tag42.xml><?xml version="1.0" encoding="utf-8"?>
<p:tagLst xmlns:p="http://schemas.openxmlformats.org/presentationml/2006/main">
  <p:tag name="PRESENTER_SHAPEINFO" val="&lt;ThreeDShapeInfo&gt;&lt;uuid val=&quot;{d8fdaa5d-b3a0-4160-8948-665aa5237670}&quot; /&gt;&lt;isInvalidForFieldText val=&quot;0&quot; /&gt;&lt;Image&gt;&lt;filename val=&quot;D:\Connect\content\7\1587717-1\input\breezo\data\asimages\{d8fdaa5d-b3a0-4160-8948-665aa5237670}.png&quot; /&gt;&lt;left val=&quot;894&quot; /&gt;&lt;top val=&quot;702&quot; /&gt;&lt;width val=&quot;8&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43.xml><?xml version="1.0" encoding="utf-8"?>
<p:tagLst xmlns:p="http://schemas.openxmlformats.org/presentationml/2006/main">
  <p:tag name="HTML_SHAPEINFO" val="&lt;SlideThumbPath val=&quot;SlideTemp.PNG&quot;/&gt;"/>
</p:tagLst>
</file>

<file path=ppt/tags/tag44.xml><?xml version="1.0" encoding="utf-8"?>
<p:tagLst xmlns:p="http://schemas.openxmlformats.org/presentationml/2006/main">
  <p:tag name="PRESENTER_SHAPEINFO" val="&lt;ThreeDShapeInfo&gt;&lt;uuid val=&quot;{d5f66091-215d-4fb1-b95c-24a70c8132fa}&quot; /&gt;&lt;isInvalidForFieldText val=&quot;0&quot; /&gt;&lt;Image&gt;&lt;filename val=&quot;D:\Connect\content\7\1587717-1\input\breezo\data\asimages\{d5f66091-215d-4fb1-b95c-24a70c8132fa}.png&quot; /&gt;&lt;left val=&quot;300&quot; /&gt;&lt;top val=&quot;64&quot; /&gt;&lt;width val=&quot;603&quot; /&gt;&lt;height val=&quot;47&quot; /&gt;&lt;hasText val=&quot;1&quot; /&gt;&lt;/Image&gt;&lt;/ThreeDShapeInfo&gt;"/>
  <p:tag name="PRESENTER_SHAPETEXTINFO" val="&lt;ShapeTextInfo&gt;&lt;TableIndex row=&quot;-1&quot; col=&quot;-1&quot;&gt;&lt;linesCount val=&quot;1&quot; /&gt;&lt;lineCharCount val=&quot;27&quot; /&gt;&lt;/TableIndex&gt;&lt;/ShapeTextInfo&gt;"/>
</p:tagLst>
</file>

<file path=ppt/tags/tag45.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46.xml><?xml version="1.0" encoding="utf-8"?>
<p:tagLst xmlns:p="http://schemas.openxmlformats.org/presentationml/2006/main">
  <p:tag name="PRESENTER_SHAPEINFO" val="&lt;ThreeDShapeInfo&gt;&lt;uuid val=&quot;{7f4c8d2a-c52e-4a59-b09a-e86055a2e600}&quot; /&gt;&lt;isInvalidForFieldText val=&quot;0&quot; /&gt;&lt;Image&gt;&lt;filename val=&quot;D:\Connect\content\7\1587717-1\input\breezo\data\asimages\{7f4c8d2a-c52e-4a59-b09a-e86055a2e600}.png&quot; /&gt;&lt;left val=&quot;47&quot; /&gt;&lt;top val=&quot;167&quot; /&gt;&lt;width val=&quot;881&quot; /&gt;&lt;height val=&quot;417&quot; /&gt;&lt;hasText val=&quot;1&quot; /&gt;&lt;/Image&gt;&lt;/ThreeDShapeInfo&gt;"/>
</p:tagLst>
</file>

<file path=ppt/tags/tag47.xml><?xml version="1.0" encoding="utf-8"?>
<p:tagLst xmlns:p="http://schemas.openxmlformats.org/presentationml/2006/main">
  <p:tag name="PRESENTER_SHAPEINFO" val="&lt;ThreeDShapeInfo&gt;&lt;uuid val=&quot;{1a35d7f4-f174-43c1-a5a0-468c686dd534}&quot; /&gt;&lt;isInvalidForFieldText val=&quot;0&quot; /&gt;&lt;Image&gt;&lt;filename val=&quot;D:\Connect\content\7\1587717-1\input\breezo\data\asimages\{1a35d7f4-f174-43c1-a5a0-468c686dd534}.png&quot; /&gt;&lt;left val=&quot;894&quot; /&gt;&lt;top val=&quot;702&quot; /&gt;&lt;width val=&quot;9&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48.xml><?xml version="1.0" encoding="utf-8"?>
<p:tagLst xmlns:p="http://schemas.openxmlformats.org/presentationml/2006/main">
  <p:tag name="HTML_SHAPEINFO" val="&lt;SlideThumbPath val=&quot;SlideTemp.PNG&quot;/&gt;"/>
</p:tagLst>
</file>

<file path=ppt/tags/tag49.xml><?xml version="1.0" encoding="utf-8"?>
<p:tagLst xmlns:p="http://schemas.openxmlformats.org/presentationml/2006/main">
  <p:tag name="PRESENTER_SHAPEINFO" val="&lt;ThreeDShapeInfo&gt;&lt;uuid val=&quot;{4bf8fb39-d7d3-491b-9419-a62f25f3828a}&quot; /&gt;&lt;isInvalidForFieldText val=&quot;0&quot; /&gt;&lt;Image&gt;&lt;filename val=&quot;D:\Connect\content\7\1587717-1\input\breezo\data\asimages\{4bf8fb39-d7d3-491b-9419-a62f25f3828a}.png&quot; /&gt;&lt;left val=&quot;468&quot; /&gt;&lt;top val=&quot;65&quot; /&gt;&lt;width val=&quot;433&quot; /&gt;&lt;height val=&quot;48&quot; /&gt;&lt;hasText val=&quot;1&quot; /&gt;&lt;/Image&gt;&lt;/ThreeDShapeInfo&gt;"/>
  <p:tag name="PRESENTER_SHAPETEXTINFO" val="&lt;ShapeTextInfo&gt;&lt;TableIndex row=&quot;-1&quot; col=&quot;-1&quot;&gt;&lt;linesCount val=&quot;1&quot; /&gt;&lt;lineCharCount val=&quot;22&quot; /&gt;&lt;/TableIndex&gt;&lt;/ShapeTextInfo&gt;"/>
</p:tagLst>
</file>

<file path=ppt/tags/tag5.xml><?xml version="1.0" encoding="utf-8"?>
<p:tagLst xmlns:p="http://schemas.openxmlformats.org/presentationml/2006/main">
  <p:tag name="PRESENTER_SHAPETEXTINFO" val="&lt;ShapeTextInfo&gt;&lt;TableIndex row=&quot;-1&quot; col=&quot;-1&quot;&gt;&lt;linesCount val=&quot;1&quot; /&gt;&lt;lineCharCount val=&quot;1&quot; /&gt;&lt;/TableIndex&gt;&lt;/ShapeTextInfo&gt;"/>
</p:tagLst>
</file>

<file path=ppt/tags/tag50.xml><?xml version="1.0" encoding="utf-8"?>
<p:tagLst xmlns:p="http://schemas.openxmlformats.org/presentationml/2006/main">
  <p:tag name="PRESENTER_SHAPEINFO" val="&lt;ThreeDShapeInfo&gt;&lt;uuid val=&quot;{949dc1ad-dde6-4bed-bbf2-ee9674c3cdde}&quot; /&gt;&lt;isInvalidForFieldText val=&quot;0&quot; /&gt;&lt;Image&gt;&lt;filename val=&quot;D:\Connect\content\7\1587717-1\input\breezo\data\asimages\{949dc1ad-dde6-4bed-bbf2-ee9674c3cdde}.png&quot; /&gt;&lt;left val=&quot;100&quot; /&gt;&lt;top val=&quot;128&quot; /&gt;&lt;width val=&quot;799&quot; /&gt;&lt;height val=&quot;437&quot; /&gt;&lt;hasText val=&quot;1&quot; /&gt;&lt;/Image&gt;&lt;/ThreeDShapeInfo&gt;"/>
  <p:tag name="PRESENTER_SHAPETEXTINFO" val="&lt;ShapeTextInfo&gt;&lt;TableIndex row=&quot;-1&quot; col=&quot;-1&quot;&gt;&lt;linesCount val=&quot;7&quot; /&gt;&lt;lineCharCount val=&quot;106&quot; /&gt;&lt;lineCharCount val=&quot;33&quot; /&gt;&lt;lineCharCount val=&quot;26&quot; /&gt;&lt;lineCharCount val=&quot;14&quot; /&gt;&lt;lineCharCount val=&quot;11&quot; /&gt;&lt;lineCharCount val=&quot;4&quot; /&gt;&lt;lineCharCount val=&quot;10&quot; /&gt;&lt;/TableIndex&gt;&lt;/ShapeTextInfo&gt;"/>
</p:tagLst>
</file>

<file path=ppt/tags/tag51.xml><?xml version="1.0" encoding="utf-8"?>
<p:tagLst xmlns:p="http://schemas.openxmlformats.org/presentationml/2006/main">
  <p:tag name="PRESENTER_SHAPEINFO" val="&lt;ThreeDShapeInfo&gt;&lt;uuid val=&quot;{efa0562f-ffbd-43dc-b16d-2bb3543d2a62}&quot; /&gt;&lt;isInvalidForFieldText val=&quot;0&quot; /&gt;&lt;Image&gt;&lt;filename val=&quot;D:\Connect\content\7\1587717-1\input\breezo\data\asimages\{efa0562f-ffbd-43dc-b16d-2bb3543d2a62}.png&quot; /&gt;&lt;left val=&quot;894&quot; /&gt;&lt;top val=&quot;702&quot; /&gt;&lt;width val=&quot;8&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52.xml><?xml version="1.0" encoding="utf-8"?>
<p:tagLst xmlns:p="http://schemas.openxmlformats.org/presentationml/2006/main">
  <p:tag name="HTML_SHAPEINFO" val="&lt;SlideThumbPath val=&quot;SlideTemp.PNG&quot;/&gt;"/>
</p:tagLst>
</file>

<file path=ppt/tags/tag53.xml><?xml version="1.0" encoding="utf-8"?>
<p:tagLst xmlns:p="http://schemas.openxmlformats.org/presentationml/2006/main">
  <p:tag name="PRESENTER_SHAPEINFO" val="&lt;ThreeDShapeInfo&gt;&lt;uuid val=&quot;{7f1521b0-8aea-412e-aba2-af096ba80c4f}&quot; /&gt;&lt;isInvalidForFieldText val=&quot;0&quot; /&gt;&lt;Image&gt;&lt;filename val=&quot;D:\Connect\content\7\1587717-1\input\breezo\data\asimages\{7f1521b0-8aea-412e-aba2-af096ba80c4f}.png&quot; /&gt;&lt;left val=&quot;105&quot; /&gt;&lt;top val=&quot;64&quot; /&gt;&lt;width val=&quot;798&quot; /&gt;&lt;height val=&quot;49&quot; /&gt;&lt;hasText val=&quot;1&quot; /&gt;&lt;/Image&gt;&lt;/ThreeDShapeInfo&gt;"/>
  <p:tag name="PRESENTER_SHAPETEXTINFO" val="&lt;ShapeTextInfo&gt;&lt;TableIndex row=&quot;-1&quot; col=&quot;-1&quot;&gt;&lt;linesCount val=&quot;1&quot; /&gt;&lt;lineCharCount val=&quot;38&quot; /&gt;&lt;/TableIndex&gt;&lt;/ShapeTextInfo&gt;"/>
</p:tagLst>
</file>

<file path=ppt/tags/tag54.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55.xml><?xml version="1.0" encoding="utf-8"?>
<p:tagLst xmlns:p="http://schemas.openxmlformats.org/presentationml/2006/main">
  <p:tag name="PRESENTER_SHAPEINFO" val="&lt;ThreeDShapeInfo&gt;&lt;uuid val=&quot;{60451f03-f1dd-4342-9fdb-b07ea4fc7ce2}&quot; /&gt;&lt;isInvalidForFieldText val=&quot;0&quot; /&gt;&lt;Image&gt;&lt;filename val=&quot;D:\Connect\content\7\1587717-1\input\breezo\data\asimages\{60451f03-f1dd-4342-9fdb-b07ea4fc7ce2}.png&quot; /&gt;&lt;left val=&quot;47&quot; /&gt;&lt;top val=&quot;167&quot; /&gt;&lt;width val=&quot;858&quot; /&gt;&lt;height val=&quot;423&quot; /&gt;&lt;hasText val=&quot;1&quot; /&gt;&lt;/Image&gt;&lt;/ThreeDShapeInfo&gt;"/>
</p:tagLst>
</file>

<file path=ppt/tags/tag56.xml><?xml version="1.0" encoding="utf-8"?>
<p:tagLst xmlns:p="http://schemas.openxmlformats.org/presentationml/2006/main">
  <p:tag name="PRESENTER_SHAPEINFO" val="&lt;ThreeDShapeInfo&gt;&lt;uuid val=&quot;{90ccd289-e21c-4dee-b6fc-8f68a93d160e}&quot; /&gt;&lt;isInvalidForFieldText val=&quot;0&quot; /&gt;&lt;Image&gt;&lt;filename val=&quot;D:\Connect\content\7\1587717-1\input\breezo\data\asimages\{90ccd289-e21c-4dee-b6fc-8f68a93d160e}.png&quot; /&gt;&lt;left val=&quot;894&quot; /&gt;&lt;top val=&quot;702&quot; /&gt;&lt;width val=&quot;9&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57.xml><?xml version="1.0" encoding="utf-8"?>
<p:tagLst xmlns:p="http://schemas.openxmlformats.org/presentationml/2006/main">
  <p:tag name="HTML_SHAPEINFO" val="&lt;SlideThumbPath val=&quot;SlideTemp.PNG&quot;/&gt;"/>
</p:tagLst>
</file>

<file path=ppt/tags/tag58.xml><?xml version="1.0" encoding="utf-8"?>
<p:tagLst xmlns:p="http://schemas.openxmlformats.org/presentationml/2006/main">
  <p:tag name="PRESENTER_SHAPEINFO" val="&lt;ThreeDShapeInfo&gt;&lt;uuid val=&quot;{8229cd83-083e-4cfb-bebd-6bdcf3ec4925}&quot; /&gt;&lt;isInvalidForFieldText val=&quot;0&quot; /&gt;&lt;Image&gt;&lt;filename val=&quot;D:\Connect\content\7\1587717-1\input\breezo\data\asimages\{8229cd83-083e-4cfb-bebd-6bdcf3ec4925}.png&quot; /&gt;&lt;left val=&quot;450&quot; /&gt;&lt;top val=&quot;64&quot; /&gt;&lt;width val=&quot;453&quot; /&gt;&lt;height val=&quot;49&quot; /&gt;&lt;hasText val=&quot;1&quot; /&gt;&lt;/Image&gt;&lt;/ThreeDShapeInfo&gt;"/>
  <p:tag name="PRESENTER_SHAPETEXTINFO" val="&lt;ShapeTextInfo&gt;&lt;TableIndex row=&quot;-1&quot; col=&quot;-1&quot;&gt;&lt;linesCount val=&quot;1&quot; /&gt;&lt;lineCharCount val=&quot;23&quot; /&gt;&lt;/TableIndex&gt;&lt;/ShapeTextInfo&gt;"/>
</p:tagLst>
</file>

<file path=ppt/tags/tag59.xml><?xml version="1.0" encoding="utf-8"?>
<p:tagLst xmlns:p="http://schemas.openxmlformats.org/presentationml/2006/main">
  <p:tag name="PRESENTER_SHAPEINFO" val="&lt;ThreeDShapeInfo&gt;&lt;uuid val=&quot;{48a871a2-5e50-41df-b820-486d7d6d8168}&quot; /&gt;&lt;isInvalidForFieldText val=&quot;0&quot; /&gt;&lt;Image&gt;&lt;filename val=&quot;D:\Connect\content\7\1587717-1\input\breezo\data\asimages\{48a871a2-5e50-41df-b820-486d7d6d8168}.png&quot; /&gt;&lt;left val=&quot;82&quot; /&gt;&lt;top val=&quot;132&quot; /&gt;&lt;width val=&quot;817&quot; /&gt;&lt;height val=&quot;435&quot; /&gt;&lt;hasText val=&quot;1&quot; /&gt;&lt;/Image&gt;&lt;/ThreeDShapeInfo&gt;"/>
  <p:tag name="PRESENTER_SHAPETEXTINFO" val="&lt;ShapeTextInfo&gt;&lt;TableIndex row=&quot;-1&quot; col=&quot;-1&quot;&gt;&lt;linesCount val=&quot;4&quot; /&gt;&lt;lineCharCount val=&quot;65&quot; /&gt;&lt;lineCharCount val=&quot;71&quot; /&gt;&lt;lineCharCount val=&quot;114&quot; /&gt;&lt;lineCharCount val=&quot;92&quot; /&gt;&lt;/TableIndex&gt;&lt;/ShapeTextInfo&gt;"/>
</p:tagLst>
</file>

<file path=ppt/tags/tag6.xml><?xml version="1.0" encoding="utf-8"?>
<p:tagLst xmlns:p="http://schemas.openxmlformats.org/presentationml/2006/main">
  <p:tag name="PRESENTER_SHAPETEXTINFO" val="&lt;ShapeTextInfo&gt;&lt;TableIndex row=&quot;-1&quot; col=&quot;-1&quot;&gt;&lt;linesCount val=&quot;1&quot; /&gt;&lt;lineCharCount val=&quot;32&quot; /&gt;&lt;/TableIndex&gt;&lt;/ShapeTextInfo&gt;"/>
</p:tagLst>
</file>

<file path=ppt/tags/tag60.xml><?xml version="1.0" encoding="utf-8"?>
<p:tagLst xmlns:p="http://schemas.openxmlformats.org/presentationml/2006/main">
  <p:tag name="PRESENTER_SHAPEINFO" val="&lt;ThreeDShapeInfo&gt;&lt;uuid val=&quot;{413398bd-9c76-489a-a81f-02d0f20ca0ee}&quot; /&gt;&lt;isInvalidForFieldText val=&quot;0&quot; /&gt;&lt;Image&gt;&lt;filename val=&quot;D:\Connect\content\7\1587717-1\input\breezo\data\asimages\{413398bd-9c76-489a-a81f-02d0f20ca0ee}.png&quot; /&gt;&lt;left val=&quot;894&quot; /&gt;&lt;top val=&quot;702&quot; /&gt;&lt;width val=&quot;9&quot; /&gt;&lt;height val=&quot;12&quot; /&gt;&lt;hasText val=&quot;1&quot; /&gt;&lt;/Image&gt;&lt;/ThreeDShapeInfo&gt;"/>
  <p:tag name="PRESENTER_SHAPETEXTINFO" val="&lt;ShapeTextInfo&gt;&lt;TableIndex row=&quot;-1&quot; col=&quot;-1&quot;&gt;&lt;linesCount val=&quot;1&quot; /&gt;&lt;lineCharCount val=&quot;1&quot; /&gt;&lt;/TableIndex&gt;&lt;/ShapeTextInfo&gt;"/>
</p:tagLst>
</file>

<file path=ppt/tags/tag61.xml><?xml version="1.0" encoding="utf-8"?>
<p:tagLst xmlns:p="http://schemas.openxmlformats.org/presentationml/2006/main">
  <p:tag name="HTML_SHAPEINFO" val="&lt;SlideThumbPath val=&quot;SlideTemp.PNG&quot;/&gt;"/>
</p:tagLst>
</file>

<file path=ppt/tags/tag62.xml><?xml version="1.0" encoding="utf-8"?>
<p:tagLst xmlns:p="http://schemas.openxmlformats.org/presentationml/2006/main">
  <p:tag name="PRESENTER_SHAPEINFO" val="&lt;ThreeDShapeInfo&gt;&lt;uuid val=&quot;{843c7482-d2cf-4995-96d6-6abf705cb30b}&quot; /&gt;&lt;isInvalidForFieldText val=&quot;0&quot; /&gt;&lt;Image&gt;&lt;filename val=&quot;D:\Connect\content\7\1587717-1\input\breezo\data\asimages\{843c7482-d2cf-4995-96d6-6abf705cb30b}.png&quot; /&gt;&lt;left val=&quot;528&quot; /&gt;&lt;top val=&quot;64&quot; /&gt;&lt;width val=&quot;376&quot; /&gt;&lt;height val=&quot;49&quot; /&gt;&lt;hasText val=&quot;1&quot; /&gt;&lt;/Image&gt;&lt;/ThreeDShapeInfo&gt;"/>
  <p:tag name="PRESENTER_SHAPETEXTINFO" val="&lt;ShapeTextInfo&gt;&lt;TableIndex row=&quot;-1&quot; col=&quot;-1&quot;&gt;&lt;linesCount val=&quot;1&quot; /&gt;&lt;lineCharCount val=&quot;19&quot; /&gt;&lt;/TableIndex&gt;&lt;/ShapeTextInfo&gt;"/>
</p:tagLst>
</file>

<file path=ppt/tags/tag63.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64.xml><?xml version="1.0" encoding="utf-8"?>
<p:tagLst xmlns:p="http://schemas.openxmlformats.org/presentationml/2006/main">
  <p:tag name="PRESENTER_SHAPEINFO" val="&lt;ThreeDShapeInfo&gt;&lt;uuid val=&quot;{afb642f8-cd39-4842-a8e4-3c213f535b39}&quot; /&gt;&lt;isInvalidForFieldText val=&quot;0&quot; /&gt;&lt;Image&gt;&lt;filename val=&quot;D:\Connect\content\7\1587717-1\input\breezo\data\asimages\{afb642f8-cd39-4842-a8e4-3c213f535b39}.png&quot; /&gt;&lt;left val=&quot;103&quot; /&gt;&lt;top val=&quot;119&quot; /&gt;&lt;width val=&quot;737&quot; /&gt;&lt;height val=&quot;507&quot; /&gt;&lt;hasText val=&quot;1&quot; /&gt;&lt;/Image&gt;&lt;/ThreeDShapeInfo&gt;"/>
</p:tagLst>
</file>

<file path=ppt/tags/tag65.xml><?xml version="1.0" encoding="utf-8"?>
<p:tagLst xmlns:p="http://schemas.openxmlformats.org/presentationml/2006/main">
  <p:tag name="PRESENTER_SHAPEINFO" val="&lt;ThreeDShapeInfo&gt;&lt;uuid val=&quot;{17288c0f-63a5-4d8c-85cc-4d00d07e05a8}&quot; /&gt;&lt;isInvalidForFieldText val=&quot;0&quot; /&gt;&lt;Image&gt;&lt;filename val=&quot;D:\Connect\content\7\1587717-1\input\breezo\data\asimages\{17288c0f-63a5-4d8c-85cc-4d00d07e05a8}.png&quot; /&gt;&lt;left val=&quot;886&quot; /&gt;&lt;top val=&quot;702&quot; /&gt;&lt;width val=&quot;17&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66.xml><?xml version="1.0" encoding="utf-8"?>
<p:tagLst xmlns:p="http://schemas.openxmlformats.org/presentationml/2006/main">
  <p:tag name="HTML_SHAPEINFO" val="&lt;SlideThumbPath val=&quot;SlideTemp.PNG&quot;/&gt;"/>
</p:tagLst>
</file>

<file path=ppt/tags/tag67.xml><?xml version="1.0" encoding="utf-8"?>
<p:tagLst xmlns:p="http://schemas.openxmlformats.org/presentationml/2006/main">
  <p:tag name="PRESENTER_SHAPEINFO" val="&lt;ThreeDShapeInfo&gt;&lt;uuid val=&quot;{d66d6755-e4e4-4eb7-947e-54d8424d68f4}&quot; /&gt;&lt;isInvalidForFieldText val=&quot;0&quot; /&gt;&lt;Image&gt;&lt;filename val=&quot;D:\Connect\content\7\1587717-1\input\breezo\data\asimages\{d66d6755-e4e4-4eb7-947e-54d8424d68f4}.png&quot; /&gt;&lt;left val=&quot;91&quot; /&gt;&lt;top val=&quot;63&quot; /&gt;&lt;width val=&quot;812&quot; /&gt;&lt;height val=&quot;49&quot; /&gt;&lt;hasText val=&quot;1&quot; /&gt;&lt;/Image&gt;&lt;/ThreeDShapeInfo&gt;"/>
  <p:tag name="PRESENTER_SHAPETEXTINFO" val="&lt;ShapeTextInfo&gt;&lt;TableIndex row=&quot;-1&quot; col=&quot;-1&quot;&gt;&lt;linesCount val=&quot;1&quot; /&gt;&lt;lineCharCount val=&quot;44&quot; /&gt;&lt;/TableIndex&gt;&lt;/ShapeTextInfo&gt;"/>
</p:tagLst>
</file>

<file path=ppt/tags/tag68.xml><?xml version="1.0" encoding="utf-8"?>
<p:tagLst xmlns:p="http://schemas.openxmlformats.org/presentationml/2006/main">
  <p:tag name="PRESENTER_SHAPEINFO" val="&lt;ThreeDShapeInfo&gt;&lt;uuid val=&quot;{2dd0553e-af5a-4270-9baa-6f6f6cabd639}&quot; /&gt;&lt;isInvalidForFieldText val=&quot;0&quot; /&gt;&lt;Image&gt;&lt;filename val=&quot;D:\Connect\content\7\1587717-1\input\breezo\data\asimages\{2dd0553e-af5a-4270-9baa-6f6f6cabd639}.png&quot; /&gt;&lt;left val=&quot;62&quot; /&gt;&lt;top val=&quot;127&quot; /&gt;&lt;width val=&quot;837&quot; /&gt;&lt;height val=&quot;430&quot; /&gt;&lt;hasText val=&quot;1&quot; /&gt;&lt;/Image&gt;&lt;/ThreeDShapeInfo&gt;"/>
  <p:tag name="PRESENTER_SHAPETEXTINFO" val="&lt;ShapeTextInfo&gt;&lt;TableIndex row=&quot;-1&quot; col=&quot;-1&quot;&gt;&lt;linesCount val=&quot;6&quot; /&gt;&lt;lineCharCount val=&quot;78&quot; /&gt;&lt;lineCharCount val=&quot;44&quot; /&gt;&lt;lineCharCount val=&quot;19&quot; /&gt;&lt;lineCharCount val=&quot;140&quot; /&gt;&lt;lineCharCount val=&quot;80&quot; /&gt;&lt;lineCharCount val=&quot;51&quot; /&gt;&lt;/TableIndex&gt;&lt;/ShapeTextInfo&gt;"/>
</p:tagLst>
</file>

<file path=ppt/tags/tag69.xml><?xml version="1.0" encoding="utf-8"?>
<p:tagLst xmlns:p="http://schemas.openxmlformats.org/presentationml/2006/main">
  <p:tag name="PRESENTER_SHAPEINFO" val="&lt;ThreeDShapeInfo&gt;&lt;uuid val=&quot;{491e6a11-0c6c-4ef5-83f3-711b4bd4d11b}&quot; /&gt;&lt;isInvalidForFieldText val=&quot;0&quot; /&gt;&lt;Image&gt;&lt;filename val=&quot;D:\Connect\content\7\1587717-1\input\breezo\data\asimages\{491e6a11-0c6c-4ef5-83f3-711b4bd4d11b}.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7.xml><?xml version="1.0" encoding="utf-8"?>
<p:tagLst xmlns:p="http://schemas.openxmlformats.org/presentationml/2006/main">
  <p:tag name="PRESENTER_SHAPETEXTINFO" val="&lt;ShapeTextInfo&gt;&lt;TableIndex row=&quot;-1&quot; col=&quot;-1&quot;&gt;&lt;linesCount val=&quot;5&quot; /&gt;&lt;lineCharCount val=&quot;33&quot; /&gt;&lt;lineCharCount val=&quot;13&quot; /&gt;&lt;lineCharCount val=&quot;12&quot; /&gt;&lt;lineCharCount val=&quot;13&quot; /&gt;&lt;lineCharCount val=&quot;11&quot; /&gt;&lt;/TableIndex&gt;&lt;/ShapeTextInfo&gt;"/>
</p:tagLst>
</file>

<file path=ppt/tags/tag70.xml><?xml version="1.0" encoding="utf-8"?>
<p:tagLst xmlns:p="http://schemas.openxmlformats.org/presentationml/2006/main">
  <p:tag name="HTML_SHAPEINFO" val="&lt;SlideThumbPath val=&quot;SlideTemp.PNG&quot;/&gt;"/>
</p:tagLst>
</file>

<file path=ppt/tags/tag71.xml><?xml version="1.0" encoding="utf-8"?>
<p:tagLst xmlns:p="http://schemas.openxmlformats.org/presentationml/2006/main">
  <p:tag name="PRESENTER_SHAPEINFO" val="&lt;ThreeDShapeInfo&gt;&lt;uuid val=&quot;{e009abbd-49c3-4aff-8987-13e813c88c85}&quot; /&gt;&lt;isInvalidForFieldText val=&quot;0&quot; /&gt;&lt;Image&gt;&lt;filename val=&quot;D:\Connect\content\7\1587717-1\input\breezo\data\asimages\{e009abbd-49c3-4aff-8987-13e813c88c85}.png&quot; /&gt;&lt;left val=&quot;58&quot; /&gt;&lt;top val=&quot;28&quot; /&gt;&lt;width val=&quot;729&quot; /&gt;&lt;height val=&quot;111&quot; /&gt;&lt;hasText val=&quot;1&quot; /&gt;&lt;/Image&gt;&lt;/ThreeDShapeInfo&gt;"/>
  <p:tag name="PRESENTER_SHAPETEXTINFO" val="&lt;ShapeTextInfo&gt;&lt;TableIndex row=&quot;-1&quot; col=&quot;-1&quot;&gt;&lt;linesCount val=&quot;1&quot; /&gt;&lt;lineCharCount val=&quot;42&quot; /&gt;&lt;/TableIndex&gt;&lt;/ShapeTextInfo&gt;"/>
</p:tagLst>
</file>

<file path=ppt/tags/tag72.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73.xml><?xml version="1.0" encoding="utf-8"?>
<p:tagLst xmlns:p="http://schemas.openxmlformats.org/presentationml/2006/main">
  <p:tag name="PRESENTER_SHAPEINFO" val="&lt;ThreeDShapeInfo&gt;&lt;uuid val=&quot;{002c085b-c3d5-40ab-a7ef-ba3cae79da08}&quot; /&gt;&lt;isInvalidForFieldText val=&quot;0&quot; /&gt;&lt;Image&gt;&lt;filename val=&quot;D:\Connect\content\7\1587717-1\input\breezo\data\asimages\{002c085b-c3d5-40ab-a7ef-ba3cae79da08}.png&quot; /&gt;&lt;left val=&quot;47&quot; /&gt;&lt;top val=&quot;119&quot; /&gt;&lt;width val=&quot;866&quot; /&gt;&lt;height val=&quot;489&quot; /&gt;&lt;hasText val=&quot;1&quot; /&gt;&lt;/Image&gt;&lt;/ThreeDShapeInfo&gt;"/>
</p:tagLst>
</file>

<file path=ppt/tags/tag74.xml><?xml version="1.0" encoding="utf-8"?>
<p:tagLst xmlns:p="http://schemas.openxmlformats.org/presentationml/2006/main">
  <p:tag name="PRESENTER_SHAPEINFO" val="&lt;ThreeDShapeInfo&gt;&lt;uuid val=&quot;{825bdbe8-042b-4d90-862a-ff66f71141d1}&quot; /&gt;&lt;isInvalidForFieldText val=&quot;0&quot; /&gt;&lt;Image&gt;&lt;filename val=&quot;D:\Connect\content\7\1587717-1\input\breezo\data\asimages\{825bdbe8-042b-4d90-862a-ff66f71141d1}.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75.xml><?xml version="1.0" encoding="utf-8"?>
<p:tagLst xmlns:p="http://schemas.openxmlformats.org/presentationml/2006/main">
  <p:tag name="HTML_SHAPEINFO" val="&lt;SlideThumbPath val=&quot;SlideTemp.PNG&quot;/&gt;"/>
</p:tagLst>
</file>

<file path=ppt/tags/tag76.xml><?xml version="1.0" encoding="utf-8"?>
<p:tagLst xmlns:p="http://schemas.openxmlformats.org/presentationml/2006/main">
  <p:tag name="PRESENTER_SHAPEINFO" val="&lt;ThreeDShapeInfo&gt;&lt;uuid val=&quot;{801211f5-61c5-4b90-a975-175bb711f636}&quot; /&gt;&lt;isInvalidForFieldText val=&quot;0&quot; /&gt;&lt;Image&gt;&lt;filename val=&quot;D:\Connect\content\7\1587717-1\input\breezo\data\asimages\{801211f5-61c5-4b90-a975-175bb711f636}.png&quot; /&gt;&lt;left val=&quot;154&quot; /&gt;&lt;top val=&quot;28&quot; /&gt;&lt;width val=&quot;749&quot; /&gt;&lt;height val=&quot;111&quot; /&gt;&lt;hasText val=&quot;1&quot; /&gt;&lt;/Image&gt;&lt;/ThreeDShapeInfo&gt;"/>
  <p:tag name="PRESENTER_SHAPETEXTINFO" val="&lt;ShapeTextInfo&gt;&lt;TableIndex row=&quot;-1&quot; col=&quot;-1&quot;&gt;&lt;linesCount val=&quot;1&quot; /&gt;&lt;lineCharCount val=&quot;42&quot; /&gt;&lt;/TableIndex&gt;&lt;/ShapeTextInfo&gt;"/>
</p:tagLst>
</file>

<file path=ppt/tags/tag77.xml><?xml version="1.0" encoding="utf-8"?>
<p:tagLst xmlns:p="http://schemas.openxmlformats.org/presentationml/2006/main">
  <p:tag name="PRESENTER_SHAPETEXTINFO" val="&lt;ShapeTextInfo&gt;&lt;TableIndex row=&quot;-1&quot; col=&quot;-1&quot;&gt;&lt;linesCount val=&quot;0&quot; /&gt;&lt;/TableIndex&gt;&lt;/ShapeTextInfo&gt;"/>
</p:tagLst>
</file>

<file path=ppt/tags/tag78.xml><?xml version="1.0" encoding="utf-8"?>
<p:tagLst xmlns:p="http://schemas.openxmlformats.org/presentationml/2006/main">
  <p:tag name="PRESENTER_SHAPEINFO" val="&lt;ThreeDShapeInfo&gt;&lt;uuid val=&quot;{2ba56dd6-f247-4b57-ad39-375a0b0e5f53}&quot; /&gt;&lt;isInvalidForFieldText val=&quot;0&quot; /&gt;&lt;Image&gt;&lt;filename val=&quot;D:\Connect\content\7\1587717-1\input\breezo\data\asimages\{2ba56dd6-f247-4b57-ad39-375a0b0e5f53}.png&quot; /&gt;&lt;left val=&quot;47&quot; /&gt;&lt;top val=&quot;167&quot; /&gt;&lt;width val=&quot;858&quot; /&gt;&lt;height val=&quot;437&quot; /&gt;&lt;hasText val=&quot;1&quot; /&gt;&lt;/Image&gt;&lt;/ThreeDShapeInfo&gt;"/>
</p:tagLst>
</file>

<file path=ppt/tags/tag79.xml><?xml version="1.0" encoding="utf-8"?>
<p:tagLst xmlns:p="http://schemas.openxmlformats.org/presentationml/2006/main">
  <p:tag name="PRESENTER_SHAPEINFO" val="&lt;ThreeDShapeInfo&gt;&lt;uuid val=&quot;{209b76d8-884d-4b77-a23a-9471669481ad}&quot; /&gt;&lt;isInvalidForFieldText val=&quot;0&quot; /&gt;&lt;Image&gt;&lt;filename val=&quot;D:\Connect\content\7\1587717-1\input\breezo\data\asimages\{209b76d8-884d-4b77-a23a-9471669481ad}.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8.xml><?xml version="1.0" encoding="utf-8"?>
<p:tagLst xmlns:p="http://schemas.openxmlformats.org/presentationml/2006/main">
  <p:tag name="PRESENTER_SHAPETEXTINFO" val="&lt;ShapeTextInfo&gt;&lt;TableIndex row=&quot;-1&quot; col=&quot;-1&quot;&gt;&lt;linesCount val=&quot;1&quot; /&gt;&lt;lineCharCount val=&quot;12&quot; /&gt;&lt;/TableIndex&gt;&lt;/ShapeTextInfo&gt;"/>
</p:tagLst>
</file>

<file path=ppt/tags/tag80.xml><?xml version="1.0" encoding="utf-8"?>
<p:tagLst xmlns:p="http://schemas.openxmlformats.org/presentationml/2006/main">
  <p:tag name="HTML_SHAPEINFO" val="&lt;SlideThumbPath val=&quot;SlideTemp.PNG&quot;/&gt;"/>
</p:tagLst>
</file>

<file path=ppt/tags/tag81.xml><?xml version="1.0" encoding="utf-8"?>
<p:tagLst xmlns:p="http://schemas.openxmlformats.org/presentationml/2006/main">
  <p:tag name="PRESENTER_SHAPEINFO" val="&lt;ThreeDShapeInfo&gt;&lt;uuid val=&quot;{e02564a8-8868-4cff-8071-8ced192d8053}&quot; /&gt;&lt;isInvalidForFieldText val=&quot;0&quot; /&gt;&lt;Image&gt;&lt;filename val=&quot;D:\Connect\content\7\1587717-1\input\breezo\data\asimages\{e02564a8-8868-4cff-8071-8ced192d8053}.png&quot; /&gt;&lt;left val=&quot;174&quot; /&gt;&lt;top val=&quot;30&quot; /&gt;&lt;width val=&quot;730&quot; /&gt;&lt;height val=&quot;116&quot; /&gt;&lt;hasText val=&quot;1&quot; /&gt;&lt;/Image&gt;&lt;/ThreeDShapeInfo&gt;"/>
  <p:tag name="PRESENTER_SHAPETEXTINFO" val="&lt;ShapeTextInfo&gt;&lt;TableIndex row=&quot;-1&quot; col=&quot;-1&quot;&gt;&lt;linesCount val=&quot;1&quot; /&gt;&lt;lineCharCount val=&quot;40&quot; /&gt;&lt;/TableIndex&gt;&lt;/ShapeTextInfo&gt;"/>
</p:tagLst>
</file>

<file path=ppt/tags/tag82.xml><?xml version="1.0" encoding="utf-8"?>
<p:tagLst xmlns:p="http://schemas.openxmlformats.org/presentationml/2006/main">
  <p:tag name="PRESENTER_SHAPEINFO" val="&lt;ThreeDShapeInfo&gt;&lt;uuid val=&quot;{3f2f3788-3551-41f0-b18d-c7721dafe963}&quot; /&gt;&lt;isInvalidForFieldText val=&quot;0&quot; /&gt;&lt;Image&gt;&lt;filename val=&quot;D:\Connect\content\7\1587717-1\input\breezo\data\asimages\{3f2f3788-3551-41f0-b18d-c7721dafe963}.png&quot; /&gt;&lt;left val=&quot;61&quot; /&gt;&lt;top val=&quot;120&quot; /&gt;&lt;width val=&quot;839&quot; /&gt;&lt;height val=&quot;469&quot; /&gt;&lt;hasText val=&quot;1&quot; /&gt;&lt;/Image&gt;&lt;/ThreeDShapeInfo&gt;"/>
  <p:tag name="PRESENTER_SHAPETEXTINFO" val="&lt;ShapeTextInfo&gt;&lt;TableIndex row=&quot;-1&quot; col=&quot;-1&quot;&gt;&lt;linesCount val=&quot;6&quot; /&gt;&lt;lineCharCount val=&quot;103&quot; /&gt;&lt;lineCharCount val=&quot;56&quot; /&gt;&lt;lineCharCount val=&quot;136&quot; /&gt;&lt;lineCharCount val=&quot;41&quot; /&gt;&lt;lineCharCount val=&quot;106&quot; /&gt;&lt;lineCharCount val=&quot;159&quot; /&gt;&lt;/TableIndex&gt;&lt;/ShapeTextInfo&gt;"/>
</p:tagLst>
</file>

<file path=ppt/tags/tag83.xml><?xml version="1.0" encoding="utf-8"?>
<p:tagLst xmlns:p="http://schemas.openxmlformats.org/presentationml/2006/main">
  <p:tag name="PRESENTER_SHAPEINFO" val="&lt;ThreeDShapeInfo&gt;&lt;uuid val=&quot;{3619007f-fe5f-422f-b823-b6c0f0bafebd}&quot; /&gt;&lt;isInvalidForFieldText val=&quot;0&quot; /&gt;&lt;Image&gt;&lt;filename val=&quot;D:\Connect\content\7\1587717-1\input\breezo\data\asimages\{3619007f-fe5f-422f-b823-b6c0f0bafebd}.png&quot; /&gt;&lt;left val=&quot;886&quot; /&gt;&lt;top val=&quot;702&quot; /&gt;&lt;width val=&quot;17&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84.xml><?xml version="1.0" encoding="utf-8"?>
<p:tagLst xmlns:p="http://schemas.openxmlformats.org/presentationml/2006/main">
  <p:tag name="HTML_SHAPEINFO" val="&lt;SlideThumbPath val=&quot;SlideTemp.PNG&quot;/&gt;"/>
</p:tagLst>
</file>

<file path=ppt/tags/tag85.xml><?xml version="1.0" encoding="utf-8"?>
<p:tagLst xmlns:p="http://schemas.openxmlformats.org/presentationml/2006/main">
  <p:tag name="PRESENTER_SHAPEINFO" val="&lt;ThreeDShapeInfo&gt;&lt;uuid val=&quot;{d79f0991-4572-4e19-a6bb-b3b6ac41ec69}&quot; /&gt;&lt;isInvalidForFieldText val=&quot;0&quot; /&gt;&lt;Image&gt;&lt;filename val=&quot;D:\Connect\content\7\1587717-1\input\breezo\data\asimages\{d79f0991-4572-4e19-a6bb-b3b6ac41ec69}.png&quot; /&gt;&lt;left val=&quot;421&quot; /&gt;&lt;top val=&quot;59&quot; /&gt;&lt;width val=&quot;479&quot; /&gt;&lt;height val=&quot;52&quot; /&gt;&lt;hasText val=&quot;1&quot; /&gt;&lt;/Image&gt;&lt;/ThreeDShapeInfo&gt;"/>
  <p:tag name="PRESENTER_SHAPETEXTINFO" val="&lt;ShapeTextInfo&gt;&lt;TableIndex row=&quot;-1&quot; col=&quot;-1&quot;&gt;&lt;linesCount val=&quot;1&quot; /&gt;&lt;lineCharCount val=&quot;25&quot; /&gt;&lt;/TableIndex&gt;&lt;/ShapeTextInfo&gt;"/>
</p:tagLst>
</file>

<file path=ppt/tags/tag86.xml><?xml version="1.0" encoding="utf-8"?>
<p:tagLst xmlns:p="http://schemas.openxmlformats.org/presentationml/2006/main">
  <p:tag name="PRESENTER_SHAPEINFO" val="&lt;ThreeDShapeInfo&gt;&lt;uuid val=&quot;{495dd7ae-f3ab-40e2-ab38-31d0e980e570}&quot; /&gt;&lt;isInvalidForFieldText val=&quot;0&quot; /&gt;&lt;Image&gt;&lt;filename val=&quot;D:\Connect\content\7\1587717-1\input\breezo\data\asimages\{495dd7ae-f3ab-40e2-ab38-31d0e980e570}.png&quot; /&gt;&lt;left val=&quot;58&quot; /&gt;&lt;top val=&quot;132&quot; /&gt;&lt;width val=&quot;842&quot; /&gt;&lt;height val=&quot;521&quot; /&gt;&lt;hasText val=&quot;1&quot; /&gt;&lt;/Image&gt;&lt;/ThreeDShapeInfo&gt;"/>
  <p:tag name="PRESENTER_SHAPETEXTINFO" val="&lt;ShapeTextInfo&gt;&lt;TableIndex row=&quot;-1&quot; col=&quot;-1&quot;&gt;&lt;linesCount val=&quot;5&quot; /&gt;&lt;lineCharCount val=&quot;4&quot; /&gt;&lt;lineCharCount val=&quot;46&quot; /&gt;&lt;lineCharCount val=&quot;18&quot; /&gt;&lt;lineCharCount val=&quot;264&quot; /&gt;&lt;lineCharCount val=&quot;102&quot; /&gt;&lt;/TableIndex&gt;&lt;/ShapeTextInfo&gt;"/>
</p:tagLst>
</file>

<file path=ppt/tags/tag87.xml><?xml version="1.0" encoding="utf-8"?>
<p:tagLst xmlns:p="http://schemas.openxmlformats.org/presentationml/2006/main">
  <p:tag name="PRESENTER_SHAPEINFO" val="&lt;ThreeDShapeInfo&gt;&lt;uuid val=&quot;{444414a3-26c4-4915-b2ef-04655b645d77}&quot; /&gt;&lt;isInvalidForFieldText val=&quot;0&quot; /&gt;&lt;Image&gt;&lt;filename val=&quot;D:\Connect\content\7\1587717-1\input\breezo\data\asimages\{444414a3-26c4-4915-b2ef-04655b645d77}.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88.xml><?xml version="1.0" encoding="utf-8"?>
<p:tagLst xmlns:p="http://schemas.openxmlformats.org/presentationml/2006/main">
  <p:tag name="HTML_SHAPEINFO" val="&lt;SlideThumbPath val=&quot;SlideTemp.PNG&quot;/&gt;"/>
</p:tagLst>
</file>

<file path=ppt/tags/tag89.xml><?xml version="1.0" encoding="utf-8"?>
<p:tagLst xmlns:p="http://schemas.openxmlformats.org/presentationml/2006/main">
  <p:tag name="PRESENTER_SHAPEINFO" val="&lt;ThreeDShapeInfo&gt;&lt;uuid val=&quot;{8d41ebcf-c3a2-4ac2-929b-7652d37f1222}&quot; /&gt;&lt;isInvalidForFieldText val=&quot;0&quot; /&gt;&lt;Image&gt;&lt;filename val=&quot;D:\Connect\content\7\1587717-1\input\breezo\data\asimages\{8d41ebcf-c3a2-4ac2-929b-7652d37f1222}.png&quot; /&gt;&lt;left val=&quot;103&quot; /&gt;&lt;top val=&quot;64&quot; /&gt;&lt;width val=&quot;801&quot; /&gt;&lt;height val=&quot;41&quot; /&gt;&lt;hasText val=&quot;1&quot; /&gt;&lt;/Image&gt;&lt;/ThreeDShapeInfo&gt;"/>
  <p:tag name="PRESENTER_SHAPETEXTINFO" val="&lt;ShapeTextInfo&gt;&lt;TableIndex row=&quot;-1&quot; col=&quot;-1&quot;&gt;&lt;linesCount val=&quot;1&quot; /&gt;&lt;lineCharCount val=&quot;47&quot; /&gt;&lt;/TableIndex&gt;&lt;/ShapeTextInfo&gt;"/>
</p:tagLst>
</file>

<file path=ppt/tags/tag9.xml><?xml version="1.0" encoding="utf-8"?>
<p:tagLst xmlns:p="http://schemas.openxmlformats.org/presentationml/2006/main">
  <p:tag name="PRESENTER_SHAPETEXTINFO" val="&lt;ShapeTextInfo&gt;&lt;TableIndex row=&quot;-1&quot; col=&quot;-1&quot;&gt;&lt;linesCount val=&quot;1&quot; /&gt;&lt;lineCharCount val=&quot;15&quot; /&gt;&lt;/TableIndex&gt;&lt;/ShapeTextInfo&gt;"/>
</p:tagLst>
</file>

<file path=ppt/tags/tag90.xml><?xml version="1.0" encoding="utf-8"?>
<p:tagLst xmlns:p="http://schemas.openxmlformats.org/presentationml/2006/main">
  <p:tag name="PRESENTER_SHAPEINFO" val="&lt;ThreeDShapeInfo&gt;&lt;uuid val=&quot;{10b4e7f2-79a0-4c57-88a4-2ca4981fe06e}&quot; /&gt;&lt;isInvalidForFieldText val=&quot;0&quot; /&gt;&lt;Image&gt;&lt;filename val=&quot;D:\Connect\content\7\1587717-1\input\breezo\data\asimages\{10b4e7f2-79a0-4c57-88a4-2ca4981fe06e}.png&quot; /&gt;&lt;left val=&quot;443&quot; /&gt;&lt;top val=&quot;128&quot; /&gt;&lt;width val=&quot;457&quot; /&gt;&lt;height val=&quot;369&quot; /&gt;&lt;hasText val=&quot;1&quot; /&gt;&lt;/Image&gt;&lt;/ThreeDShapeInfo&gt;"/>
  <p:tag name="PRESENTER_SHAPETEXTINFO" val="&lt;ShapeTextInfo&gt;&lt;TableIndex row=&quot;-1&quot; col=&quot;-1&quot;&gt;&lt;linesCount val=&quot;7&quot; /&gt;&lt;lineCharCount val=&quot;14&quot; /&gt;&lt;lineCharCount val=&quot;19&quot; /&gt;&lt;lineCharCount val=&quot;20&quot; /&gt;&lt;lineCharCount val=&quot;25&quot; /&gt;&lt;lineCharCount val=&quot;24&quot; /&gt;&lt;lineCharCount val=&quot;19&quot; /&gt;&lt;lineCharCount val=&quot;21&quot; /&gt;&lt;/TableIndex&gt;&lt;/ShapeTextInfo&gt;"/>
</p:tagLst>
</file>

<file path=ppt/tags/tag91.xml><?xml version="1.0" encoding="utf-8"?>
<p:tagLst xmlns:p="http://schemas.openxmlformats.org/presentationml/2006/main">
  <p:tag name="PRESENTER_SHAPEINFO" val="&lt;ThreeDShapeInfo&gt;&lt;uuid val=&quot;{3b4c5b22-c74d-41ee-98c7-ed1ab9512222}&quot; /&gt;&lt;isInvalidForFieldText val=&quot;0&quot; /&gt;&lt;Image&gt;&lt;filename val=&quot;D:\Connect\content\7\1587717-1\input\breezo\data\asimages\{3b4c5b22-c74d-41ee-98c7-ed1ab9512222}.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92.xml><?xml version="1.0" encoding="utf-8"?>
<p:tagLst xmlns:p="http://schemas.openxmlformats.org/presentationml/2006/main">
  <p:tag name="HTML_SHAPEINFO" val="&lt;SlideThumbPath val=&quot;SlideTemp.PNG&quot;/&gt;"/>
</p:tagLst>
</file>

<file path=ppt/tags/tag93.xml><?xml version="1.0" encoding="utf-8"?>
<p:tagLst xmlns:p="http://schemas.openxmlformats.org/presentationml/2006/main">
  <p:tag name="PRESENTER_SHAPEINFO" val="&lt;ThreeDShapeInfo&gt;&lt;uuid val=&quot;{ce266c58-e465-41f2-8a35-25b04f1c6c10}&quot; /&gt;&lt;isInvalidForFieldText val=&quot;0&quot; /&gt;&lt;Image&gt;&lt;filename val=&quot;D:\Connect\content\7\1587717-1\input\breezo\data\asimages\{ce266c58-e465-41f2-8a35-25b04f1c6c10}.png&quot; /&gt;&lt;left val=&quot;103&quot; /&gt;&lt;top val=&quot;64&quot; /&gt;&lt;width val=&quot;801&quot; /&gt;&lt;height val=&quot;41&quot; /&gt;&lt;hasText val=&quot;1&quot; /&gt;&lt;/Image&gt;&lt;/ThreeDShapeInfo&gt;"/>
  <p:tag name="PRESENTER_SHAPETEXTINFO" val="&lt;ShapeTextInfo&gt;&lt;TableIndex row=&quot;-1&quot; col=&quot;-1&quot;&gt;&lt;linesCount val=&quot;1&quot; /&gt;&lt;lineCharCount val=&quot;47&quot; /&gt;&lt;/TableIndex&gt;&lt;/ShapeTextInfo&gt;"/>
</p:tagLst>
</file>

<file path=ppt/tags/tag94.xml><?xml version="1.0" encoding="utf-8"?>
<p:tagLst xmlns:p="http://schemas.openxmlformats.org/presentationml/2006/main">
  <p:tag name="PRESENTER_SHAPEINFO" val="&lt;ThreeDShapeInfo&gt;&lt;uuid val=&quot;{9700e625-06b8-4db3-86e1-05101c9d3ed4}&quot; /&gt;&lt;isInvalidForFieldText val=&quot;0&quot; /&gt;&lt;Image&gt;&lt;filename val=&quot;D:\Connect\content\7\1587717-1\input\breezo\data\asimages\{9700e625-06b8-4db3-86e1-05101c9d3ed4}.png&quot; /&gt;&lt;left val=&quot;89&quot; /&gt;&lt;top val=&quot;128&quot; /&gt;&lt;width val=&quot;811&quot; /&gt;&lt;height val=&quot;461&quot; /&gt;&lt;hasText val=&quot;1&quot; /&gt;&lt;/Image&gt;&lt;/ThreeDShapeInfo&gt;"/>
  <p:tag name="PRESENTER_SHAPETEXTINFO" val="&lt;ShapeTextInfo&gt;&lt;TableIndex row=&quot;-1&quot; col=&quot;-1&quot;&gt;&lt;linesCount val=&quot;7&quot; /&gt;&lt;lineCharCount val=&quot;34&quot; /&gt;&lt;lineCharCount val=&quot;62&quot; /&gt;&lt;lineCharCount val=&quot;21&quot; /&gt;&lt;lineCharCount val=&quot;49&quot; /&gt;&lt;lineCharCount val=&quot;32&quot; /&gt;&lt;lineCharCount val=&quot;28&quot; /&gt;&lt;lineCharCount val=&quot;55&quot; /&gt;&lt;/TableIndex&gt;&lt;/ShapeTextInfo&gt;"/>
</p:tagLst>
</file>

<file path=ppt/tags/tag95.xml><?xml version="1.0" encoding="utf-8"?>
<p:tagLst xmlns:p="http://schemas.openxmlformats.org/presentationml/2006/main">
  <p:tag name="PRESENTER_SHAPEINFO" val="&lt;ThreeDShapeInfo&gt;&lt;uuid val=&quot;{31a5de19-346d-4364-a02c-4412cca54268}&quot; /&gt;&lt;isInvalidForFieldText val=&quot;0&quot; /&gt;&lt;Image&gt;&lt;filename val=&quot;D:\Connect\content\7\1587717-1\input\breezo\data\asimages\{31a5de19-346d-4364-a02c-4412cca54268}.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ags/tag96.xml><?xml version="1.0" encoding="utf-8"?>
<p:tagLst xmlns:p="http://schemas.openxmlformats.org/presentationml/2006/main">
  <p:tag name="HTML_SHAPEINFO" val="&lt;SlideThumbPath val=&quot;SlideTemp.PNG&quot;/&gt;"/>
</p:tagLst>
</file>

<file path=ppt/tags/tag97.xml><?xml version="1.0" encoding="utf-8"?>
<p:tagLst xmlns:p="http://schemas.openxmlformats.org/presentationml/2006/main">
  <p:tag name="PRESENTER_SHAPEINFO" val="&lt;ThreeDShapeInfo&gt;&lt;uuid val=&quot;{9ceb7924-ac07-4735-a62e-c5c7117bac9a}&quot; /&gt;&lt;isInvalidForFieldText val=&quot;0&quot; /&gt;&lt;Image&gt;&lt;filename val=&quot;D:\Connect\content\7\1587717-1\input\breezo\data\asimages\{9ceb7924-ac07-4735-a62e-c5c7117bac9a}.png&quot; /&gt;&lt;left val=&quot;103&quot; /&gt;&lt;top val=&quot;64&quot; /&gt;&lt;width val=&quot;801&quot; /&gt;&lt;height val=&quot;41&quot; /&gt;&lt;hasText val=&quot;1&quot; /&gt;&lt;/Image&gt;&lt;/ThreeDShapeInfo&gt;"/>
  <p:tag name="PRESENTER_SHAPETEXTINFO" val="&lt;ShapeTextInfo&gt;&lt;TableIndex row=&quot;-1&quot; col=&quot;-1&quot;&gt;&lt;linesCount val=&quot;1&quot; /&gt;&lt;lineCharCount val=&quot;47&quot; /&gt;&lt;/TableIndex&gt;&lt;/ShapeTextInfo&gt;"/>
</p:tagLst>
</file>

<file path=ppt/tags/tag98.xml><?xml version="1.0" encoding="utf-8"?>
<p:tagLst xmlns:p="http://schemas.openxmlformats.org/presentationml/2006/main">
  <p:tag name="PRESENTER_SHAPEINFO" val="&lt;ThreeDShapeInfo&gt;&lt;uuid val=&quot;{eb5a8742-9f77-4830-b4aa-6b60cbfda917}&quot; /&gt;&lt;isInvalidForFieldText val=&quot;0&quot; /&gt;&lt;Image&gt;&lt;filename val=&quot;D:\Connect\content\7\1587717-1\input\breezo\data\asimages\{eb5a8742-9f77-4830-b4aa-6b60cbfda917}.png&quot; /&gt;&lt;left val=&quot;293&quot; /&gt;&lt;top val=&quot;137&quot; /&gt;&lt;width val=&quot;607&quot; /&gt;&lt;height val=&quot;348&quot; /&gt;&lt;hasText val=&quot;1&quot; /&gt;&lt;/Image&gt;&lt;/ThreeDShapeInfo&gt;"/>
  <p:tag name="PRESENTER_SHAPETEXTINFO" val="&lt;ShapeTextInfo&gt;&lt;TableIndex row=&quot;-1&quot; col=&quot;-1&quot;&gt;&lt;linesCount val=&quot;6&quot; /&gt;&lt;lineCharCount val=&quot;14&quot; /&gt;&lt;lineCharCount val=&quot;17&quot; /&gt;&lt;lineCharCount val=&quot;34&quot; /&gt;&lt;lineCharCount val=&quot;17&quot; /&gt;&lt;lineCharCount val=&quot;10&quot; /&gt;&lt;lineCharCount val=&quot;29&quot; /&gt;&lt;/TableIndex&gt;&lt;/ShapeTextInfo&gt;"/>
</p:tagLst>
</file>

<file path=ppt/tags/tag99.xml><?xml version="1.0" encoding="utf-8"?>
<p:tagLst xmlns:p="http://schemas.openxmlformats.org/presentationml/2006/main">
  <p:tag name="PRESENTER_SHAPEINFO" val="&lt;ThreeDShapeInfo&gt;&lt;uuid val=&quot;{c46e2f6d-ac3c-4655-af28-c76685117360}&quot; /&gt;&lt;isInvalidForFieldText val=&quot;0&quot; /&gt;&lt;Image&gt;&lt;filename val=&quot;D:\Connect\content\7\1587717-1\input\breezo\data\asimages\{c46e2f6d-ac3c-4655-af28-c76685117360}.png&quot; /&gt;&lt;left val=&quot;886&quot; /&gt;&lt;top val=&quot;702&quot; /&gt;&lt;width val=&quot;16&quot; /&gt;&lt;height val=&quot;12&quot; /&gt;&lt;hasText val=&quot;1&quot; /&gt;&lt;/Image&gt;&lt;/ThreeDShapeInfo&gt;"/>
  <p:tag name="PRESENTER_SHAPETEXTINFO" val="&lt;ShapeTextInfo&gt;&lt;TableIndex row=&quot;-1&quot; col=&quot;-1&quot;&gt;&lt;linesCount val=&quot;1&quot; /&gt;&lt;lineCharCount val=&quot;2&quot; /&gt;&lt;/TableIndex&gt;&lt;/ShapeTextInfo&gt;"/>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Company>
  <PresentationFormat>On-screen Show (4:3)</PresentationFormat>
  <Paragraphs>260</Paragraphs>
  <Slides>56</Slides>
  <Notes>0</Notes>
  <TotalTime>7128</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56</vt:i4>
      </vt:variant>
    </vt:vector>
  </HeadingPairs>
  <TitlesOfParts>
    <vt:vector baseType="lpstr" size="61">
      <vt:lpstr>Arial</vt:lpstr>
      <vt:lpstr>Calibri</vt:lpstr>
      <vt:lpstr>Times New Roman</vt:lpstr>
      <vt:lpstr>Wingdings</vt:lpstr>
      <vt:lpstr>Office Theme</vt:lpstr>
      <vt:lpstr>فنآوریهای تجارت الکترونیکتولید کاربردهای تجارت الکترونیک</vt:lpstr>
      <vt:lpstr>عناوین مطالب</vt:lpstr>
      <vt:lpstr>عناوین مطالب</vt:lpstr>
      <vt:lpstr>ساخت یک سایت تجارت الکترونیک: یک رهیافت سیستماتیک</vt:lpstr>
      <vt:lpstr>تکه های پازل ساخت-سایت</vt:lpstr>
      <vt:lpstr>شکل1-تکه های پازل ساخت-سایت</vt:lpstr>
      <vt:lpstr>چرخه عمر توسعه سیستمها</vt:lpstr>
      <vt:lpstr>شکل 2- چرخه عمر توسعه سیستمهای وب سایت</vt:lpstr>
      <vt:lpstr>برنامه ریزی/تحلیل سیستم</vt:lpstr>
      <vt:lpstr>جدول 1- تحلیل سیستم</vt:lpstr>
      <vt:lpstr>طراحی سیستم: پلتفرمهای سخت افزار و نرم افزار</vt:lpstr>
      <vt:lpstr>شکل 3- یک طراحی منطقی برای یک وب سایت ساده</vt:lpstr>
      <vt:lpstr>شکل 4-یک طراحی فیزیکی برای یک وب سایت ساده</vt:lpstr>
      <vt:lpstr>ساخت سیستم: In-House در مقابل برون سپاری</vt:lpstr>
      <vt:lpstr>تست، پیاده سازی و نگهداری</vt:lpstr>
      <vt:lpstr>کاربردهای اصلی تجارت الکترونیک و عملکردهای آنها</vt:lpstr>
      <vt:lpstr>کاربردهای اصلی تجارت الکترونیک و عملکردهای آنها</vt:lpstr>
      <vt:lpstr>کاربردهای اصلی تجارت الکترونیک و عملکردهای آنها</vt:lpstr>
      <vt:lpstr>توسعه سیستمهای تجارت الکترونیک</vt:lpstr>
      <vt:lpstr>توسعه کاربردهای تجارت الکترونیک</vt:lpstr>
      <vt:lpstr>توسعه کاربردهای تجارت الکترونیک</vt:lpstr>
      <vt:lpstr>توسعه کاربردهای تجارت الکترونیک</vt:lpstr>
      <vt:lpstr>توسعه کاربردهای تجارت الکترونیک</vt:lpstr>
      <vt:lpstr>معیارهای انتخاب یک رهیافت توسعه</vt:lpstr>
      <vt:lpstr>معیارهای انتخاب یک رهیافت توسعه</vt:lpstr>
      <vt:lpstr>معیارهای انتخاب یک رهیافت توسعه</vt:lpstr>
      <vt:lpstr>تهیه کنندگان شخص ثالث نرم افزارها و محیط های تجارت الکترونیک</vt:lpstr>
      <vt:lpstr>شکل 5- معماری سرور بازرگان</vt:lpstr>
      <vt:lpstr>تهیه کنندگان شخص ثالث نرم افزارها و محیط های تجارت الکترونیک</vt:lpstr>
      <vt:lpstr>شکل 6- مؤلفه های اصلی یک محیط تجارت الکترونیک</vt:lpstr>
      <vt:lpstr>اتصال با پایگاه داده و دیگر سیستمهای سازمانی</vt:lpstr>
      <vt:lpstr>شکل 7- معماری تجارت الکترونیک دو لایه</vt:lpstr>
      <vt:lpstr>شکل 8-معماری تجارت الکترونیک چند لایه</vt:lpstr>
      <vt:lpstr>شکل 9- مثالی از معماری چند لایه متصل شده به پایگاه داده</vt:lpstr>
      <vt:lpstr>اتصال به پایگاههای داده و دیگر سیستمهای Enterprise</vt:lpstr>
      <vt:lpstr>اتصال به پایگاه داده و دیگر سیستمهای سازمانی</vt:lpstr>
      <vt:lpstr>بوجود آمدن سرویسها، XML و معماری خدمتگرا</vt:lpstr>
      <vt:lpstr>بوجود آمدن سرویسها، XML و معماری خدمتگرا</vt:lpstr>
      <vt:lpstr>بوجود آمدن سرویسها، XML و معماری خدمتگرا</vt:lpstr>
      <vt:lpstr>بوجود آمدن سرویسها، SML و معماری خدمتگرا	</vt:lpstr>
      <vt:lpstr>بوجود آمدن سرویسها، SML و معماری خدمتگرا</vt:lpstr>
      <vt:lpstr>شکل 10-مؤلفه های اصلی سرویسهای وب</vt:lpstr>
      <vt:lpstr>بوجود آمدن سرویسها، SML و معماری خدمتگرا</vt:lpstr>
      <vt:lpstr>بوجود آمدن سرویسها، SML و معماری خدمتگرا</vt:lpstr>
      <vt:lpstr>تعیین اندازه صحیح یک وب سایت؟ استفاده از یک شبیه ساز</vt:lpstr>
      <vt:lpstr>شکل 11-تعیین اندازه صحیح یک وب سایت؟ استفاده از یک شبیه ساز</vt:lpstr>
      <vt:lpstr>نرم افزار وب سرور</vt:lpstr>
      <vt:lpstr>شکل 12- بازیگران کلیدی در نرم افزار سرور وب</vt:lpstr>
      <vt:lpstr>جدول 2- کارکردهای پایه که به وسیله وب سرورها تهیه می شود</vt:lpstr>
      <vt:lpstr>ابزارهای مدیریت سایت</vt:lpstr>
      <vt:lpstr>شکل 13-نرم افزار WebTrends</vt:lpstr>
      <vt:lpstr>ابزارهای تولید صفحات پویا</vt:lpstr>
      <vt:lpstr>سرورهای کاربرد</vt:lpstr>
      <vt:lpstr>جدول 3- سرورهای کاربرد و کارکردهای آنها</vt:lpstr>
      <vt:lpstr>خلاصه</vt:lpstr>
      <vt:lpstr>خلاصه</vt:lpstr>
    </vt:vector>
  </TitlesOfParts>
  <LinksUpToDate>0</LinksUpToDate>
  <SharedDoc>0</SharedDoc>
  <HyperlinksChanged>0</HyperlinksChanged>
  <Application>Aspose.Slides for .NET</Application>
  <AppVersion>19.0700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Slide 1</dc:title>
  <dc:creator> </dc:creator>
  <cp:lastModifiedBy>sound</cp:lastModifiedBy>
  <cp:revision>393</cp:revision>
  <dcterms:created xsi:type="dcterms:W3CDTF">2008-03-10T15:21:53Z</dcterms:created>
  <dcterms:modified xsi:type="dcterms:W3CDTF">2020-11-09T13:29:32Z</dcterms:modified>
</cp:coreProperties>
</file>