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4907-6A6E-462E-A5F2-E21B3C23E897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2122-7668-4691-B7D9-169937ECFC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69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4907-6A6E-462E-A5F2-E21B3C23E897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2122-7668-4691-B7D9-169937ECFC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32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4907-6A6E-462E-A5F2-E21B3C23E897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2122-7668-4691-B7D9-169937ECFC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27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4907-6A6E-462E-A5F2-E21B3C23E897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2122-7668-4691-B7D9-169937ECFC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44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4907-6A6E-462E-A5F2-E21B3C23E897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2122-7668-4691-B7D9-169937ECFC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51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4907-6A6E-462E-A5F2-E21B3C23E897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2122-7668-4691-B7D9-169937ECFC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21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4907-6A6E-462E-A5F2-E21B3C23E897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2122-7668-4691-B7D9-169937ECFC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99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4907-6A6E-462E-A5F2-E21B3C23E897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2122-7668-4691-B7D9-169937ECFC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49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4907-6A6E-462E-A5F2-E21B3C23E897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2122-7668-4691-B7D9-169937ECFC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588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4907-6A6E-462E-A5F2-E21B3C23E897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2122-7668-4691-B7D9-169937ECFC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66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4907-6A6E-462E-A5F2-E21B3C23E897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2122-7668-4691-B7D9-169937ECFC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82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44907-6A6E-462E-A5F2-E21B3C23E897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B2122-7668-4691-B7D9-169937ECFC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23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1196752"/>
            <a:ext cx="516255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404664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para “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gatólogos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”!</a:t>
            </a:r>
            <a:endParaRPr lang="en-GB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51723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Escribir vuestros nombres primero…..</a:t>
            </a:r>
            <a:endParaRPr lang="es-ES_tradnl" sz="3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5910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6799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Cuales 2 son mas parecidos?</a:t>
            </a:r>
            <a:endParaRPr lang="es-ES_tradnl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2" descr="Image result for otocolobus manu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34" y="1800265"/>
            <a:ext cx="2295126" cy="269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01"/>
          <a:stretch/>
        </p:blipFill>
        <p:spPr bwMode="auto">
          <a:xfrm>
            <a:off x="2627784" y="1980731"/>
            <a:ext cx="3559325" cy="233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leopardus colocol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" r="32531" b="6288"/>
          <a:stretch/>
        </p:blipFill>
        <p:spPr bwMode="auto">
          <a:xfrm>
            <a:off x="6372200" y="1809447"/>
            <a:ext cx="2655166" cy="269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563888" y="474508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</a:t>
            </a:r>
            <a:r>
              <a:rPr lang="en-GB" dirty="0" smtClean="0"/>
              <a:t>- Asian golden cat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691671" y="472514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</a:t>
            </a:r>
            <a:r>
              <a:rPr lang="en-GB" dirty="0" smtClean="0"/>
              <a:t>- Pampas cat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56085" y="474508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a- Pallas cat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129614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1</a:t>
            </a:r>
            <a:endParaRPr lang="en-GB" sz="69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692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6799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Cuales 2 son mas parecidos?</a:t>
            </a:r>
            <a:endParaRPr lang="es-ES_tradnl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9614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2</a:t>
            </a:r>
            <a:endParaRPr lang="en-GB" sz="69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</a:endParaRPr>
          </a:p>
        </p:txBody>
      </p:sp>
      <p:pic>
        <p:nvPicPr>
          <p:cNvPr id="5" name="Picture 8" descr="Image result for puma concol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16"/>
          <a:stretch/>
        </p:blipFill>
        <p:spPr bwMode="auto">
          <a:xfrm>
            <a:off x="3166656" y="2301749"/>
            <a:ext cx="3335308" cy="2706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Image result for caracal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08" t="-1" b="1007"/>
          <a:stretch/>
        </p:blipFill>
        <p:spPr bwMode="auto">
          <a:xfrm>
            <a:off x="141824" y="2132856"/>
            <a:ext cx="2893785" cy="304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Image result for lynx iberi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728" y="2112512"/>
            <a:ext cx="2381272" cy="308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80604" y="530120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a- Caracal caracal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826198" y="530120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b- Puma </a:t>
            </a:r>
            <a:r>
              <a:rPr lang="en-GB" dirty="0" err="1" smtClean="0"/>
              <a:t>concolor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808252" y="530120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c- Lynx </a:t>
            </a:r>
            <a:r>
              <a:rPr lang="en-GB" dirty="0" err="1" smtClean="0"/>
              <a:t>rufus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641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6799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Cuales 2 son mas parecidos?</a:t>
            </a:r>
            <a:endParaRPr lang="es-ES_tradnl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9614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3</a:t>
            </a:r>
            <a:endParaRPr lang="en-GB" sz="69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</a:endParaRPr>
          </a:p>
        </p:txBody>
      </p:sp>
      <p:pic>
        <p:nvPicPr>
          <p:cNvPr id="5" name="Picture 16" descr="Image result for panthera uncia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8" t="13938" r="14002" b="10953"/>
          <a:stretch/>
        </p:blipFill>
        <p:spPr bwMode="auto">
          <a:xfrm>
            <a:off x="55759" y="2228212"/>
            <a:ext cx="3774804" cy="2792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0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2" r="10510" b="18570"/>
          <a:stretch/>
        </p:blipFill>
        <p:spPr bwMode="auto">
          <a:xfrm>
            <a:off x="6213999" y="2060081"/>
            <a:ext cx="2885879" cy="296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7544" y="516744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a- </a:t>
            </a:r>
            <a:r>
              <a:rPr lang="en-GB" dirty="0" err="1" smtClean="0"/>
              <a:t>Panthera</a:t>
            </a:r>
            <a:r>
              <a:rPr lang="en-GB" dirty="0" smtClean="0"/>
              <a:t> </a:t>
            </a:r>
            <a:r>
              <a:rPr lang="en-GB" dirty="0" err="1" smtClean="0"/>
              <a:t>uncia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563888" y="516744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b- </a:t>
            </a:r>
            <a:r>
              <a:rPr lang="en-GB" dirty="0" err="1" smtClean="0"/>
              <a:t>Panthera</a:t>
            </a:r>
            <a:r>
              <a:rPr lang="en-GB" dirty="0" smtClean="0"/>
              <a:t> </a:t>
            </a:r>
            <a:r>
              <a:rPr lang="en-GB" dirty="0" err="1" smtClean="0"/>
              <a:t>onca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648826" y="516744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c- </a:t>
            </a:r>
            <a:r>
              <a:rPr lang="en-GB" dirty="0" err="1" smtClean="0"/>
              <a:t>Panthera</a:t>
            </a:r>
            <a:r>
              <a:rPr lang="en-GB" dirty="0" smtClean="0"/>
              <a:t> </a:t>
            </a:r>
            <a:r>
              <a:rPr lang="en-GB" dirty="0" err="1" smtClean="0"/>
              <a:t>pardus</a:t>
            </a:r>
            <a:endParaRPr lang="en-GB" dirty="0"/>
          </a:p>
        </p:txBody>
      </p:sp>
      <p:pic>
        <p:nvPicPr>
          <p:cNvPr id="6" name="Picture 18" descr="Image result for panthera onc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" t="34265" r="-281" b="6603"/>
          <a:stretch/>
        </p:blipFill>
        <p:spPr bwMode="auto">
          <a:xfrm>
            <a:off x="2921571" y="1881048"/>
            <a:ext cx="3300857" cy="32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641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6799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Cuales 2 son mas parecidos?</a:t>
            </a:r>
            <a:endParaRPr lang="es-ES_tradnl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9614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4</a:t>
            </a:r>
            <a:endParaRPr lang="en-GB" sz="69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8361" y="481977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a- </a:t>
            </a:r>
            <a:r>
              <a:rPr lang="en-GB" dirty="0" err="1" smtClean="0"/>
              <a:t>Panthera</a:t>
            </a:r>
            <a:r>
              <a:rPr lang="en-GB" dirty="0" smtClean="0"/>
              <a:t> </a:t>
            </a:r>
            <a:r>
              <a:rPr lang="en-GB" dirty="0" err="1" smtClean="0"/>
              <a:t>leo</a:t>
            </a:r>
            <a:endParaRPr lang="en-GB" dirty="0"/>
          </a:p>
        </p:txBody>
      </p:sp>
      <p:pic>
        <p:nvPicPr>
          <p:cNvPr id="4098" name="Picture 2" descr="Image result for panthera le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44" y="2348877"/>
            <a:ext cx="2855595" cy="214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neofelis nebulos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0" b="11433"/>
          <a:stretch/>
        </p:blipFill>
        <p:spPr bwMode="auto">
          <a:xfrm>
            <a:off x="6428270" y="2260716"/>
            <a:ext cx="2714278" cy="232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felis chau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9" t="9951" r="2570" b="12743"/>
          <a:stretch/>
        </p:blipFill>
        <p:spPr bwMode="auto">
          <a:xfrm>
            <a:off x="2679595" y="2039793"/>
            <a:ext cx="3784810" cy="276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601469" y="4819771"/>
            <a:ext cx="236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c- </a:t>
            </a:r>
            <a:r>
              <a:rPr lang="en-GB" dirty="0" err="1" smtClean="0"/>
              <a:t>Neofelis</a:t>
            </a:r>
            <a:r>
              <a:rPr lang="en-GB" dirty="0" smtClean="0"/>
              <a:t> </a:t>
            </a:r>
            <a:r>
              <a:rPr lang="en-GB" dirty="0" err="1" smtClean="0"/>
              <a:t>nebulosa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599892" y="4819771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b- </a:t>
            </a:r>
            <a:r>
              <a:rPr lang="en-GB" dirty="0" err="1" smtClean="0"/>
              <a:t>Felis</a:t>
            </a:r>
            <a:r>
              <a:rPr lang="en-GB" dirty="0" smtClean="0"/>
              <a:t> </a:t>
            </a:r>
            <a:r>
              <a:rPr lang="en-GB" dirty="0" err="1" smtClean="0"/>
              <a:t>chaus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641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6799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Cuales 2 son mas parecidos?</a:t>
            </a:r>
            <a:endParaRPr lang="es-ES_tradnl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9614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5</a:t>
            </a:r>
            <a:endParaRPr lang="en-GB" sz="69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7314" y="328498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a- </a:t>
            </a:r>
            <a:r>
              <a:rPr lang="en-GB" dirty="0" err="1" smtClean="0"/>
              <a:t>Panthera</a:t>
            </a:r>
            <a:r>
              <a:rPr lang="en-GB" dirty="0" smtClean="0"/>
              <a:t> </a:t>
            </a:r>
            <a:r>
              <a:rPr lang="en-GB" dirty="0" err="1" smtClean="0"/>
              <a:t>tigris</a:t>
            </a:r>
            <a:endParaRPr lang="en-GB" dirty="0"/>
          </a:p>
        </p:txBody>
      </p:sp>
      <p:pic>
        <p:nvPicPr>
          <p:cNvPr id="3074" name="Picture 2" descr="Image result for panthera tigri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24" y="1127415"/>
            <a:ext cx="3464588" cy="201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Leopardus tigrinu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38" r="15706"/>
          <a:stretch/>
        </p:blipFill>
        <p:spPr bwMode="auto">
          <a:xfrm>
            <a:off x="3013340" y="2276872"/>
            <a:ext cx="3663064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grumpy ca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933056"/>
            <a:ext cx="2052228" cy="205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504104" y="4956446"/>
            <a:ext cx="268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b- </a:t>
            </a:r>
            <a:r>
              <a:rPr lang="en-GB" dirty="0" err="1" smtClean="0"/>
              <a:t>Leopardus</a:t>
            </a:r>
            <a:r>
              <a:rPr lang="en-GB" dirty="0" smtClean="0"/>
              <a:t> </a:t>
            </a:r>
            <a:r>
              <a:rPr lang="en-GB" dirty="0" err="1" smtClean="0"/>
              <a:t>tigrinus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578606" y="6059387"/>
            <a:ext cx="163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c- </a:t>
            </a:r>
            <a:r>
              <a:rPr lang="en-GB" dirty="0" err="1" smtClean="0"/>
              <a:t>Felis</a:t>
            </a:r>
            <a:r>
              <a:rPr lang="en-GB" dirty="0" smtClean="0"/>
              <a:t> </a:t>
            </a:r>
            <a:r>
              <a:rPr lang="en-GB" dirty="0" err="1" smtClean="0"/>
              <a:t>catus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641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91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Hamid Ghanavi</dc:creator>
  <cp:lastModifiedBy>Hamid Ghanavi</cp:lastModifiedBy>
  <cp:revision>4</cp:revision>
  <dcterms:created xsi:type="dcterms:W3CDTF">2019-12-02T05:58:30Z</dcterms:created>
  <dcterms:modified xsi:type="dcterms:W3CDTF">2019-12-02T06:30:02Z</dcterms:modified>
</cp:coreProperties>
</file>