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A1EAB8B-F744-4694-A506-D5BB90BEDF2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78A8A9-3A52-ACFF-8887-AA5145E49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35700"/>
            <a:ext cx="10572000" cy="2692547"/>
          </a:xfrm>
        </p:spPr>
        <p:txBody>
          <a:bodyPr/>
          <a:lstStyle/>
          <a:p>
            <a:r>
              <a:rPr lang="fr-FR" dirty="0"/>
              <a:t>Application mobile pour      DOLIBARR avec Flutter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F62B12-CA25-B0BE-97E9-16B79740F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082990"/>
            <a:ext cx="10572000" cy="1775010"/>
          </a:xfrm>
        </p:spPr>
        <p:txBody>
          <a:bodyPr>
            <a:normAutofit fontScale="92500" lnSpcReduction="20000"/>
          </a:bodyPr>
          <a:lstStyle/>
          <a:p>
            <a:r>
              <a:rPr lang="fr-FR" b="1" u="sng" dirty="0"/>
              <a:t>Groupe: </a:t>
            </a:r>
            <a:r>
              <a:rPr lang="fr-FR" b="1" dirty="0"/>
              <a:t>                                                                                                                   </a:t>
            </a:r>
            <a:r>
              <a:rPr lang="fr-FR" b="1" u="sng" dirty="0"/>
              <a:t>Pr. Mbacké</a:t>
            </a:r>
          </a:p>
          <a:p>
            <a:r>
              <a:rPr lang="fr-FR" dirty="0" err="1"/>
              <a:t>Hamydou</a:t>
            </a:r>
            <a:r>
              <a:rPr lang="fr-FR" dirty="0"/>
              <a:t> </a:t>
            </a:r>
            <a:r>
              <a:rPr lang="fr-FR" dirty="0" err="1"/>
              <a:t>Woury</a:t>
            </a:r>
            <a:r>
              <a:rPr lang="fr-FR" dirty="0"/>
              <a:t> BA                                                                                                         </a:t>
            </a:r>
          </a:p>
          <a:p>
            <a:r>
              <a:rPr lang="fr-FR" dirty="0"/>
              <a:t>Awa LO                                                                                                                              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DIC1</a:t>
            </a:r>
          </a:p>
          <a:p>
            <a:r>
              <a:rPr lang="fr-FR" dirty="0" err="1"/>
              <a:t>Tawhida</a:t>
            </a:r>
            <a:r>
              <a:rPr lang="fr-FR" dirty="0"/>
              <a:t> SALL</a:t>
            </a:r>
          </a:p>
          <a:p>
            <a:r>
              <a:rPr lang="fr-FR" dirty="0"/>
              <a:t>Mame </a:t>
            </a:r>
            <a:r>
              <a:rPr lang="fr-FR" dirty="0" err="1"/>
              <a:t>Diara</a:t>
            </a:r>
            <a:r>
              <a:rPr lang="fr-FR" dirty="0"/>
              <a:t> FAYE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5338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1CDE7-6B15-8349-E8C8-7463D98A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Application Mobile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A38B6E6-6C5F-59C8-C39D-207A0E080426}"/>
              </a:ext>
            </a:extLst>
          </p:cNvPr>
          <p:cNvSpPr txBox="1"/>
          <p:nvPr/>
        </p:nvSpPr>
        <p:spPr>
          <a:xfrm>
            <a:off x="810000" y="3146612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 on clique sur ‘Se connecter’ sans avoirs remplis aucun champ, des messages d’erreurs sont affichés.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FE96F70-363F-29C0-422B-5DB47D8F9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879154"/>
            <a:ext cx="4363059" cy="487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22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07608-5165-6783-E177-D8D3A3A9D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Application Mobile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01C4D9F-CF4C-177D-9A63-5C3F26B65B27}"/>
              </a:ext>
            </a:extLst>
          </p:cNvPr>
          <p:cNvSpPr txBox="1"/>
          <p:nvPr/>
        </p:nvSpPr>
        <p:spPr>
          <a:xfrm>
            <a:off x="650384" y="3536576"/>
            <a:ext cx="3829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 le mot de passe est invalide, il affiche un message d’erreur.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41B492-34A2-FDDF-1E5D-99AB97DA7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413" y="1980782"/>
            <a:ext cx="4372585" cy="478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99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C7B878-4657-80C6-639E-8524F1BE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Application Mobile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71040A1-DCFE-BC9B-97A3-CBE9137213B8}"/>
              </a:ext>
            </a:extLst>
          </p:cNvPr>
          <p:cNvSpPr txBox="1"/>
          <p:nvPr/>
        </p:nvSpPr>
        <p:spPr>
          <a:xfrm>
            <a:off x="810000" y="3160059"/>
            <a:ext cx="415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Lorsque l’utilisateur n’existe pas ou que le login ou le mot de passe est incorrecte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92C8EE6-8E04-7D40-AD37-9E78E00CD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123" y="1936377"/>
            <a:ext cx="4448796" cy="488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24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5E40CF-1D40-67D1-413A-F12F945D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Application Mobile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8202ABE-C8AD-AF3A-EDCF-FE7F9CF693DA}"/>
              </a:ext>
            </a:extLst>
          </p:cNvPr>
          <p:cNvSpPr txBox="1"/>
          <p:nvPr/>
        </p:nvSpPr>
        <p:spPr>
          <a:xfrm>
            <a:off x="688977" y="3200400"/>
            <a:ext cx="3815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se connecte avec notre utilisateur Amadou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451BBB3-B5D0-002D-1D21-DD21A38BB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881" y="1907582"/>
            <a:ext cx="4820323" cy="485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04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F714D3-374F-7C3F-F742-8C51961B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Application Mobile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1EE016A-DF48-B30E-D2A6-7FA0981DD64A}"/>
              </a:ext>
            </a:extLst>
          </p:cNvPr>
          <p:cNvSpPr txBox="1"/>
          <p:nvPr/>
        </p:nvSpPr>
        <p:spPr>
          <a:xfrm>
            <a:off x="810000" y="2931459"/>
            <a:ext cx="2807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a la page suivante avec les différentes modules.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3B99456-2BDA-2629-9F33-318D61087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295" y="1936376"/>
            <a:ext cx="5429646" cy="482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36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F374FD-4749-E264-36F6-C4AC6D38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Application Mobile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7611360-A59E-D460-70CC-26685EFF0191}"/>
              </a:ext>
            </a:extLst>
          </p:cNvPr>
          <p:cNvSpPr txBox="1"/>
          <p:nvPr/>
        </p:nvSpPr>
        <p:spPr>
          <a:xfrm>
            <a:off x="715869" y="3281082"/>
            <a:ext cx="4447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cliquant sur ‘Details’ du module ‘Inventaire’, on a la page suivante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B512988-5767-051F-701A-02995FD9C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223" y="1929674"/>
            <a:ext cx="2951818" cy="492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65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58F1F-EAAC-7DA1-893C-C5D2B4B2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Application Mobile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9BD8708-1AC6-1ADF-97FB-6A8E8DD47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158" y="1979508"/>
            <a:ext cx="3054348" cy="487849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EB4C7EB-7145-405C-28E8-CD907DBBF401}"/>
              </a:ext>
            </a:extLst>
          </p:cNvPr>
          <p:cNvSpPr txBox="1"/>
          <p:nvPr/>
        </p:nvSpPr>
        <p:spPr>
          <a:xfrm>
            <a:off x="675528" y="3321424"/>
            <a:ext cx="4407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clic sur la barre latérale gauche donne cette interface. </a:t>
            </a:r>
          </a:p>
        </p:txBody>
      </p:sp>
    </p:spTree>
    <p:extLst>
      <p:ext uri="{BB962C8B-B14F-4D97-AF65-F5344CB8AC3E}">
        <p14:creationId xmlns:p14="http://schemas.microsoft.com/office/powerpoint/2010/main" val="3029170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1B8D3-8628-7CEE-8509-EBA30DFC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Application Mobile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3294827-97DF-8AD0-9625-FD8D7EA9AAF8}"/>
              </a:ext>
            </a:extLst>
          </p:cNvPr>
          <p:cNvSpPr txBox="1"/>
          <p:nvPr/>
        </p:nvSpPr>
        <p:spPr>
          <a:xfrm>
            <a:off x="551329" y="2743200"/>
            <a:ext cx="3751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Nous avons cette interface lorsqu’on clique sur ‘Nouvel inventaire’.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36311F-7849-5E6D-7AB1-42EB1F85F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243" y="1949364"/>
            <a:ext cx="3751730" cy="490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44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820B8-FD6A-285C-C6D1-C25C5EC3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Application Mobile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2A46B72-B90F-8C02-531E-0B219E427367}"/>
              </a:ext>
            </a:extLst>
          </p:cNvPr>
          <p:cNvSpPr txBox="1"/>
          <p:nvPr/>
        </p:nvSpPr>
        <p:spPr>
          <a:xfrm>
            <a:off x="188257" y="3429000"/>
            <a:ext cx="49081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Lorsqu’aucun champ n’est renseigné on a les messages d’erreurs suivant.</a:t>
            </a:r>
          </a:p>
          <a:p>
            <a:r>
              <a:rPr lang="fr-FR" dirty="0"/>
              <a:t>Après avoir rempli toutes le informations on clique sur ‘Ajouter produit’ pour enregistrer l’inventaire dans la base de </a:t>
            </a:r>
            <a:r>
              <a:rPr lang="fr-FR" dirty="0" err="1"/>
              <a:t>dolibarr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2B78DD7-6856-2E3D-ECDB-6B9F174DD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299" y="1983857"/>
            <a:ext cx="3229426" cy="487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71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004892-7ECA-4936-4DC4-6FFE5623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Application Mobile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B1AF02C-07E1-BA53-4A66-62B7C9CFDE4F}"/>
              </a:ext>
            </a:extLst>
          </p:cNvPr>
          <p:cNvSpPr txBox="1"/>
          <p:nvPr/>
        </p:nvSpPr>
        <p:spPr>
          <a:xfrm>
            <a:off x="510987" y="3643281"/>
            <a:ext cx="4168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cliquant sur ‘Details’ du module ‘Produits’, on a la page suivante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33D6ABD-F4B6-E4A5-7E8B-FEB47A984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757" y="1889311"/>
            <a:ext cx="3957290" cy="496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6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D858AFE2-761E-F41C-2715-4A030BB8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et configuration </a:t>
            </a:r>
            <a:r>
              <a:rPr lang="fr-FR" dirty="0" err="1"/>
              <a:t>Dolibarr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D45EE48-8611-F10E-FDD5-E3C353B16970}"/>
              </a:ext>
            </a:extLst>
          </p:cNvPr>
          <p:cNvSpPr txBox="1"/>
          <p:nvPr/>
        </p:nvSpPr>
        <p:spPr>
          <a:xfrm>
            <a:off x="810000" y="2447365"/>
            <a:ext cx="8939118" cy="3267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58AACED-211B-9305-0AE2-B0D22E673731}"/>
              </a:ext>
            </a:extLst>
          </p:cNvPr>
          <p:cNvSpPr txBox="1"/>
          <p:nvPr/>
        </p:nvSpPr>
        <p:spPr>
          <a:xfrm>
            <a:off x="810000" y="2756647"/>
            <a:ext cx="3869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Après installation de </a:t>
            </a:r>
            <a:r>
              <a:rPr lang="fr-FR" dirty="0" err="1"/>
              <a:t>Dolibarr</a:t>
            </a:r>
            <a:r>
              <a:rPr lang="fr-FR" dirty="0"/>
              <a:t>, nous nous somme connecté en tant que admin puis avons créé un utilisateur Amadou.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D75839B-53A2-E97B-B520-DCC473D77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559" y="2195910"/>
            <a:ext cx="6468036" cy="421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69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FFFB2B-8908-8EDF-0562-3BE58DA57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Application Mobile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D86A21-5B4F-16F5-35F9-364E6D96D3B7}"/>
              </a:ext>
            </a:extLst>
          </p:cNvPr>
          <p:cNvSpPr txBox="1"/>
          <p:nvPr/>
        </p:nvSpPr>
        <p:spPr>
          <a:xfrm>
            <a:off x="810000" y="3160059"/>
            <a:ext cx="47576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Nous avons cette interface lorsqu’on clique sur barre des taches qui comprend les options Nouveau produit et Liste produits.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CD2824-32E8-5CB6-3AF2-96EE991BF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000" y="1963270"/>
            <a:ext cx="3469341" cy="475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17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08894B-461C-98FC-2E31-8E640DA1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Application Mobile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9C3A132-5809-9E30-05F3-0852EA00D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42073"/>
            <a:ext cx="3610358" cy="491592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3FAA9C2-BD17-7E07-E01C-267D7BA822EC}"/>
              </a:ext>
            </a:extLst>
          </p:cNvPr>
          <p:cNvSpPr txBox="1"/>
          <p:nvPr/>
        </p:nvSpPr>
        <p:spPr>
          <a:xfrm>
            <a:off x="336177" y="3200400"/>
            <a:ext cx="516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Aprés</a:t>
            </a:r>
            <a:r>
              <a:rPr lang="fr-FR" dirty="0"/>
              <a:t> avoir cliquer sur liste des produits dans la barre des taches de l interface j’accède à l’interface où on va remplir les champs pour enregistrer les produits dans la base de </a:t>
            </a:r>
            <a:r>
              <a:rPr lang="fr-FR" dirty="0" err="1"/>
              <a:t>dolibarr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2565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D30D30-1EC3-9408-88DF-EBACF60A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Application Mobile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2CB2673-4D19-BBB1-8546-7157DBBC337E}"/>
              </a:ext>
            </a:extLst>
          </p:cNvPr>
          <p:cNvSpPr txBox="1"/>
          <p:nvPr/>
        </p:nvSpPr>
        <p:spPr>
          <a:xfrm>
            <a:off x="537882" y="3536577"/>
            <a:ext cx="4961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cliquant sur ‘Details’ du module ‘Stock’, on a la page suivante qui permet de renseigner le stock de chaque produit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44E502F-2614-EE54-A16A-024E5067F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008853"/>
            <a:ext cx="3909503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39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514DC7-646A-17A5-C744-6502E833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Application Mobile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1B5076D-9009-9DEB-830A-7F095CE4E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900739"/>
            <a:ext cx="3994105" cy="485842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1336EE7-415B-DB54-3478-366A68223A72}"/>
              </a:ext>
            </a:extLst>
          </p:cNvPr>
          <p:cNvSpPr txBox="1"/>
          <p:nvPr/>
        </p:nvSpPr>
        <p:spPr>
          <a:xfrm>
            <a:off x="656704" y="3550023"/>
            <a:ext cx="4950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a la page suivante qui permet de connaitre le prix de chaque produit dans un stock.</a:t>
            </a:r>
          </a:p>
        </p:txBody>
      </p:sp>
    </p:spTree>
    <p:extLst>
      <p:ext uri="{BB962C8B-B14F-4D97-AF65-F5344CB8AC3E}">
        <p14:creationId xmlns:p14="http://schemas.microsoft.com/office/powerpoint/2010/main" val="253653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6CC398-FEA6-7E9E-3F33-A8EEC77B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et configuration </a:t>
            </a:r>
            <a:r>
              <a:rPr lang="fr-FR" dirty="0" err="1"/>
              <a:t>Dolibarr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79D84D9-74CB-431F-5033-167255C27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267440"/>
            <a:ext cx="4525006" cy="397199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CB52919-0937-0943-538F-BBD6BF6DFD0A}"/>
              </a:ext>
            </a:extLst>
          </p:cNvPr>
          <p:cNvSpPr txBox="1"/>
          <p:nvPr/>
        </p:nvSpPr>
        <p:spPr>
          <a:xfrm>
            <a:off x="510988" y="2420471"/>
            <a:ext cx="4525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Notre utilisateur Amadou a pour mot de passe ’passer123456’. Après cela, on se déconnecte de l’admin puis on se connecte avec Amadou.</a:t>
            </a:r>
          </a:p>
        </p:txBody>
      </p:sp>
    </p:spTree>
    <p:extLst>
      <p:ext uri="{BB962C8B-B14F-4D97-AF65-F5344CB8AC3E}">
        <p14:creationId xmlns:p14="http://schemas.microsoft.com/office/powerpoint/2010/main" val="289065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DE5F42-EDAC-C6B6-2ED8-DFCEF5DC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et configuration </a:t>
            </a:r>
            <a:r>
              <a:rPr lang="fr-FR" dirty="0" err="1"/>
              <a:t>Dolibarr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A141783-993A-8B7A-E961-C713AAE79F56}"/>
              </a:ext>
            </a:extLst>
          </p:cNvPr>
          <p:cNvSpPr txBox="1"/>
          <p:nvPr/>
        </p:nvSpPr>
        <p:spPr>
          <a:xfrm>
            <a:off x="470648" y="2299447"/>
            <a:ext cx="4585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crée notre société, puis on configure nos modules. Pour ce faire, on active les modules et on donne les permissions nécessaires à l’utilisateur.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488A7DD-336C-9EA1-BC25-0105062D5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9" y="3960280"/>
            <a:ext cx="6606959" cy="2864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51A9B51-6787-0CCB-41A1-4244DB1C9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576" y="1991320"/>
            <a:ext cx="6167717" cy="182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0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87A14B-57DB-BB19-803D-AAA5A205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et configuration </a:t>
            </a:r>
            <a:r>
              <a:rPr lang="fr-FR" dirty="0" err="1"/>
              <a:t>Dolibarr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6D674A9-9E92-A74A-72F6-E44C17BBD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07" y="2289326"/>
            <a:ext cx="10723091" cy="383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B0FAA7-5C23-861A-7BEE-9954F6BC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et configuration </a:t>
            </a:r>
            <a:r>
              <a:rPr lang="fr-FR" dirty="0" err="1"/>
              <a:t>Dolibarr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4BADB7F-2520-9934-AC0A-15E0EB2D813C}"/>
              </a:ext>
            </a:extLst>
          </p:cNvPr>
          <p:cNvSpPr txBox="1"/>
          <p:nvPr/>
        </p:nvSpPr>
        <p:spPr>
          <a:xfrm>
            <a:off x="430305" y="2420471"/>
            <a:ext cx="3818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active aussi l’Api REST pour les requêtes d’authentifications et connecter la base de donnée avec une application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CBE1F5C-D582-E2FF-4DF2-7F31AB263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66" y="4205723"/>
            <a:ext cx="3818965" cy="191639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DF0CB5C-868B-D272-0E66-75C42AF84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560" y="2191871"/>
            <a:ext cx="6898341" cy="432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8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6060AC-BC99-C79D-6AE3-2432A6E4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et configuration </a:t>
            </a:r>
            <a:r>
              <a:rPr lang="fr-FR" dirty="0" err="1"/>
              <a:t>Dolibarr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B7A51CD-A66C-AE74-3A57-91ABE811B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947" y="2230738"/>
            <a:ext cx="4019707" cy="389847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3A4DDBB-AFA9-59B2-A88A-A1A440DD3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054" y="2416357"/>
            <a:ext cx="3629170" cy="352724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ACD5023-3EC7-6788-F9D9-AB4A3099667A}"/>
              </a:ext>
            </a:extLst>
          </p:cNvPr>
          <p:cNvSpPr txBox="1"/>
          <p:nvPr/>
        </p:nvSpPr>
        <p:spPr>
          <a:xfrm>
            <a:off x="183776" y="3256646"/>
            <a:ext cx="3227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Lorsqu’on clique sur ‘</a:t>
            </a:r>
            <a:r>
              <a:rPr lang="fr-FR" dirty="0" err="1"/>
              <a:t>Produits|Services</a:t>
            </a:r>
            <a:r>
              <a:rPr lang="fr-FR" dirty="0"/>
              <a:t>’ on a l’affichage suivante.</a:t>
            </a:r>
          </a:p>
        </p:txBody>
      </p:sp>
    </p:spTree>
    <p:extLst>
      <p:ext uri="{BB962C8B-B14F-4D97-AF65-F5344CB8AC3E}">
        <p14:creationId xmlns:p14="http://schemas.microsoft.com/office/powerpoint/2010/main" val="3179684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01C0DC-B5F6-FA2D-AFE7-93166B63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et Configuration flutter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A127752-76FE-F941-3284-177715B613B6}"/>
              </a:ext>
            </a:extLst>
          </p:cNvPr>
          <p:cNvSpPr txBox="1"/>
          <p:nvPr/>
        </p:nvSpPr>
        <p:spPr>
          <a:xfrm>
            <a:off x="1075765" y="2433918"/>
            <a:ext cx="4450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Après avoir décompressé le dossier flutter, on ajoute le chemin vers le bin dans notre </a:t>
            </a:r>
            <a:r>
              <a:rPr lang="fr-FR" dirty="0" err="1"/>
              <a:t>path</a:t>
            </a:r>
            <a:r>
              <a:rPr lang="fr-FR" dirty="0"/>
              <a:t>.</a:t>
            </a:r>
          </a:p>
          <a:p>
            <a:r>
              <a:rPr lang="fr-FR" dirty="0"/>
              <a:t>Nous avons aussi installé Android Studio pour créer des émulateurs pour notre projet.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8A599F-DDC6-E905-0EAC-910A6F272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597" y="2068635"/>
            <a:ext cx="4420217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65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372DD7-6AAF-3378-356D-83D6FA0E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Application Mobile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0080110-2BE5-EA6B-9ADE-7180A74ABADF}"/>
              </a:ext>
            </a:extLst>
          </p:cNvPr>
          <p:cNvSpPr txBox="1"/>
          <p:nvPr/>
        </p:nvSpPr>
        <p:spPr>
          <a:xfrm>
            <a:off x="416858" y="3368433"/>
            <a:ext cx="4491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Lorsqu’on lance l’application mobile on a l’interface d’authentification suivante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D488EBD-AE2E-F7BE-A702-95C43AE0A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905" y="2057400"/>
            <a:ext cx="4769225" cy="471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04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205</TotalTime>
  <Words>491</Words>
  <Application>Microsoft Office PowerPoint</Application>
  <PresentationFormat>Grand écran</PresentationFormat>
  <Paragraphs>51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6" baseType="lpstr">
      <vt:lpstr>Century Gothic</vt:lpstr>
      <vt:lpstr>Wingdings 2</vt:lpstr>
      <vt:lpstr>Concis</vt:lpstr>
      <vt:lpstr>Application mobile pour      DOLIBARR avec Flutter </vt:lpstr>
      <vt:lpstr>Installation et configuration Dolibarr</vt:lpstr>
      <vt:lpstr>Installation et configuration Dolibarr</vt:lpstr>
      <vt:lpstr>Installation et configuration Dolibarr</vt:lpstr>
      <vt:lpstr>Installation et configuration Dolibarr</vt:lpstr>
      <vt:lpstr>Installation et configuration Dolibarr</vt:lpstr>
      <vt:lpstr>Installation et configuration Dolibarr</vt:lpstr>
      <vt:lpstr>Installation et Configuration flutter</vt:lpstr>
      <vt:lpstr>Interface Application Mobile</vt:lpstr>
      <vt:lpstr>Interface Application Mobile</vt:lpstr>
      <vt:lpstr>Interface Application Mobile</vt:lpstr>
      <vt:lpstr>Interface Application Mobile</vt:lpstr>
      <vt:lpstr>Interface Application Mobile</vt:lpstr>
      <vt:lpstr>Interface Application Mobile</vt:lpstr>
      <vt:lpstr>Interface Application Mobile</vt:lpstr>
      <vt:lpstr>Interface Application Mobile</vt:lpstr>
      <vt:lpstr>Interface Application Mobile</vt:lpstr>
      <vt:lpstr>Interface Application Mobile</vt:lpstr>
      <vt:lpstr>Interface Application Mobile</vt:lpstr>
      <vt:lpstr>Interface Application Mobile</vt:lpstr>
      <vt:lpstr>Interface Application Mobile</vt:lpstr>
      <vt:lpstr>Interface Application Mobile</vt:lpstr>
      <vt:lpstr>Interface Application Mobile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Projet DOLIBARR avec Flutter </dc:title>
  <dc:creator>xxx</dc:creator>
  <cp:lastModifiedBy>xxx</cp:lastModifiedBy>
  <cp:revision>3</cp:revision>
  <dcterms:created xsi:type="dcterms:W3CDTF">2023-02-19T00:22:30Z</dcterms:created>
  <dcterms:modified xsi:type="dcterms:W3CDTF">2023-02-19T03:48:21Z</dcterms:modified>
</cp:coreProperties>
</file>